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77" r:id="rId3"/>
    <p:sldId id="258" r:id="rId4"/>
    <p:sldId id="262" r:id="rId5"/>
    <p:sldId id="269" r:id="rId6"/>
    <p:sldId id="263" r:id="rId7"/>
    <p:sldId id="271" r:id="rId8"/>
    <p:sldId id="279" r:id="rId9"/>
    <p:sldId id="270" r:id="rId10"/>
    <p:sldId id="280" r:id="rId11"/>
    <p:sldId id="281" r:id="rId12"/>
    <p:sldId id="261" r:id="rId13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Oswald" panose="020B0604020202020204" charset="0"/>
      <p:regular r:id="rId19"/>
      <p:bold r:id="rId20"/>
    </p:embeddedFont>
    <p:embeddedFont>
      <p:font typeface="Lexend Deca" panose="020B0604020202020204" charset="0"/>
      <p:regular r:id="rId21"/>
      <p:bold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3" roundtripDataSignature="AMtx7mhOJClb2La921zNr5fkPSROqSB8c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aidu" initials="N" lastIdx="1" clrIdx="0">
    <p:extLst>
      <p:ext uri="{19B8F6BF-5375-455C-9EA6-DF929625EA0E}">
        <p15:presenceInfo xmlns:p15="http://schemas.microsoft.com/office/powerpoint/2012/main" userId="8679f7bd6c329d9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Estilo temático 2 - Énfasis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Estilo claro 2 - Acento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33" Type="http://customschemas.google.com/relationships/presentationmetadata" Target="meta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DB1765-A8EB-4F98-85AD-0563D0170AD5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610D85E9-AA94-4C50-82DB-E0A0B1D6461D}" type="pres">
      <dgm:prSet presAssocID="{DADB1765-A8EB-4F98-85AD-0563D0170AD5}" presName="diagram" presStyleCnt="0">
        <dgm:presLayoutVars>
          <dgm:dir/>
          <dgm:resizeHandles val="exact"/>
        </dgm:presLayoutVars>
      </dgm:prSet>
      <dgm:spPr/>
    </dgm:pt>
  </dgm:ptLst>
  <dgm:cxnLst>
    <dgm:cxn modelId="{44BE8E95-CF69-4B89-89CD-A7B0D7163D57}" type="presOf" srcId="{DADB1765-A8EB-4F98-85AD-0563D0170AD5}" destId="{610D85E9-AA94-4C50-82DB-E0A0B1D6461D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59353BA-CA06-4FD8-895F-E43394DC67F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BAC149A-D49F-40E6-9282-A5DC81F724D8}">
      <dgm:prSet phldrT="[Texto]" custT="1"/>
      <dgm:spPr/>
      <dgm:t>
        <a:bodyPr/>
        <a:lstStyle/>
        <a:p>
          <a:r>
            <a:rPr lang="es-CO" sz="1600" b="1" dirty="0">
              <a:latin typeface="Lexend Deca" panose="020B0604020202020204" charset="0"/>
            </a:rPr>
            <a:t>Uso de computador búsqueda</a:t>
          </a:r>
        </a:p>
      </dgm:t>
    </dgm:pt>
    <dgm:pt modelId="{61D627F4-4EC3-4B0E-88B2-0A164F0C71C6}" type="parTrans" cxnId="{B2EB24DB-6378-49B1-AEEE-79CE1580E57B}">
      <dgm:prSet/>
      <dgm:spPr/>
      <dgm:t>
        <a:bodyPr/>
        <a:lstStyle/>
        <a:p>
          <a:endParaRPr lang="es-CO"/>
        </a:p>
      </dgm:t>
    </dgm:pt>
    <dgm:pt modelId="{DAFCE650-1B01-461E-8FF1-9B12D4FB40D2}" type="sibTrans" cxnId="{B2EB24DB-6378-49B1-AEEE-79CE1580E57B}">
      <dgm:prSet/>
      <dgm:spPr/>
      <dgm:t>
        <a:bodyPr/>
        <a:lstStyle/>
        <a:p>
          <a:endParaRPr lang="es-CO"/>
        </a:p>
      </dgm:t>
    </dgm:pt>
    <dgm:pt modelId="{8B26BFA4-12B2-4541-9A27-3BF1B000C309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Busca temas de interés a través de Google</a:t>
          </a:r>
        </a:p>
      </dgm:t>
    </dgm:pt>
    <dgm:pt modelId="{39A98B54-DD8B-473C-8CF5-E15A7C47A5D9}" type="parTrans" cxnId="{7392920F-8DF9-4A39-929B-DC95A82CADB4}">
      <dgm:prSet/>
      <dgm:spPr/>
      <dgm:t>
        <a:bodyPr/>
        <a:lstStyle/>
        <a:p>
          <a:endParaRPr lang="es-CO"/>
        </a:p>
      </dgm:t>
    </dgm:pt>
    <dgm:pt modelId="{32869E3F-0218-4375-BA3E-B53C0EF2580F}" type="sibTrans" cxnId="{7392920F-8DF9-4A39-929B-DC95A82CADB4}">
      <dgm:prSet/>
      <dgm:spPr/>
      <dgm:t>
        <a:bodyPr/>
        <a:lstStyle/>
        <a:p>
          <a:endParaRPr lang="es-CO"/>
        </a:p>
      </dgm:t>
    </dgm:pt>
    <dgm:pt modelId="{95E617BB-7785-4EB0-93CC-D8EE7EA34997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Define tu búsqueda</a:t>
          </a:r>
        </a:p>
      </dgm:t>
    </dgm:pt>
    <dgm:pt modelId="{3F12595B-E53B-46D4-9403-26C806D9AD86}" type="parTrans" cxnId="{159CAA1E-8B32-4908-BFF7-68AA178AC611}">
      <dgm:prSet/>
      <dgm:spPr/>
      <dgm:t>
        <a:bodyPr/>
        <a:lstStyle/>
        <a:p>
          <a:endParaRPr lang="es-CO"/>
        </a:p>
      </dgm:t>
    </dgm:pt>
    <dgm:pt modelId="{CA3B13EE-9120-4437-AD4A-E5028BC135FD}" type="sibTrans" cxnId="{159CAA1E-8B32-4908-BFF7-68AA178AC611}">
      <dgm:prSet/>
      <dgm:spPr/>
      <dgm:t>
        <a:bodyPr/>
        <a:lstStyle/>
        <a:p>
          <a:endParaRPr lang="es-CO"/>
        </a:p>
      </dgm:t>
    </dgm:pt>
    <dgm:pt modelId="{7FE96799-CA1E-4E4A-A5DF-8CDCEFC3FF3D}">
      <dgm:prSet phldrT="[Texto]" custT="1"/>
      <dgm:spPr/>
      <dgm:t>
        <a:bodyPr/>
        <a:lstStyle/>
        <a:p>
          <a:r>
            <a:rPr lang="es-CO" sz="1600" b="1" dirty="0">
              <a:latin typeface="Lexend Deca" panose="020B0604020202020204" charset="0"/>
            </a:rPr>
            <a:t>Canal del empleo Bogotá</a:t>
          </a:r>
        </a:p>
      </dgm:t>
    </dgm:pt>
    <dgm:pt modelId="{99A05DC0-8FB5-4613-82DA-8120E35A4D35}" type="parTrans" cxnId="{DFF8FA7E-F677-4B59-A2B3-ED7DF40CE50C}">
      <dgm:prSet/>
      <dgm:spPr/>
      <dgm:t>
        <a:bodyPr/>
        <a:lstStyle/>
        <a:p>
          <a:endParaRPr lang="es-CO"/>
        </a:p>
      </dgm:t>
    </dgm:pt>
    <dgm:pt modelId="{04D4B7E4-DF25-4094-ABFA-37E9BB0D1CFD}" type="sibTrans" cxnId="{DFF8FA7E-F677-4B59-A2B3-ED7DF40CE50C}">
      <dgm:prSet/>
      <dgm:spPr/>
      <dgm:t>
        <a:bodyPr/>
        <a:lstStyle/>
        <a:p>
          <a:endParaRPr lang="es-CO"/>
        </a:p>
      </dgm:t>
    </dgm:pt>
    <dgm:pt modelId="{B8150C18-F7D0-43E5-8694-D95D22F63910}">
      <dgm:prSet phldrT="[Texto]"/>
      <dgm:spPr/>
      <dgm:t>
        <a:bodyPr/>
        <a:lstStyle/>
        <a:p>
          <a:r>
            <a:rPr lang="es-CO" dirty="0" err="1">
              <a:latin typeface="Lexend Deca" panose="020B0604020202020204" charset="0"/>
            </a:rPr>
            <a:t>Whatsapp</a:t>
          </a:r>
          <a:endParaRPr lang="es-CO" dirty="0">
            <a:latin typeface="Lexend Deca" panose="020B0604020202020204" charset="0"/>
          </a:endParaRPr>
        </a:p>
      </dgm:t>
    </dgm:pt>
    <dgm:pt modelId="{7C533032-DF13-435C-863D-401C2D2E4100}" type="parTrans" cxnId="{39A70343-E2B6-406A-8641-8CFC038F8B85}">
      <dgm:prSet/>
      <dgm:spPr/>
      <dgm:t>
        <a:bodyPr/>
        <a:lstStyle/>
        <a:p>
          <a:endParaRPr lang="es-CO"/>
        </a:p>
      </dgm:t>
    </dgm:pt>
    <dgm:pt modelId="{9B94ADAE-D00D-4242-A22B-3D2454733BCD}" type="sibTrans" cxnId="{39A70343-E2B6-406A-8641-8CFC038F8B85}">
      <dgm:prSet/>
      <dgm:spPr/>
      <dgm:t>
        <a:bodyPr/>
        <a:lstStyle/>
        <a:p>
          <a:endParaRPr lang="es-CO"/>
        </a:p>
      </dgm:t>
    </dgm:pt>
    <dgm:pt modelId="{3603BE2E-F224-4E5A-B82C-18C2E00176AF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Canales</a:t>
          </a:r>
        </a:p>
      </dgm:t>
    </dgm:pt>
    <dgm:pt modelId="{4641FD08-B1E8-452D-A5A9-8B8DC27C7722}" type="parTrans" cxnId="{A9506329-5BEE-4C92-8BED-BC8D652A03C4}">
      <dgm:prSet/>
      <dgm:spPr/>
      <dgm:t>
        <a:bodyPr/>
        <a:lstStyle/>
        <a:p>
          <a:endParaRPr lang="es-CO"/>
        </a:p>
      </dgm:t>
    </dgm:pt>
    <dgm:pt modelId="{ACA2CF66-D6C2-422B-B05B-5AA2492E4431}" type="sibTrans" cxnId="{A9506329-5BEE-4C92-8BED-BC8D652A03C4}">
      <dgm:prSet/>
      <dgm:spPr/>
      <dgm:t>
        <a:bodyPr/>
        <a:lstStyle/>
        <a:p>
          <a:endParaRPr lang="es-CO"/>
        </a:p>
      </dgm:t>
    </dgm:pt>
    <dgm:pt modelId="{CD14683A-90DE-4E87-8A21-F79C6105B834}">
      <dgm:prSet phldrT="[Texto]" custT="1"/>
      <dgm:spPr/>
      <dgm:t>
        <a:bodyPr/>
        <a:lstStyle/>
        <a:p>
          <a:r>
            <a:rPr lang="es-CO" sz="1600" b="1" dirty="0">
              <a:latin typeface="Lexend Deca" panose="020B0604020202020204" charset="0"/>
            </a:rPr>
            <a:t>Correo electrónico</a:t>
          </a:r>
        </a:p>
      </dgm:t>
    </dgm:pt>
    <dgm:pt modelId="{775B9A56-E29B-434B-9A90-88A6055D76DA}" type="parTrans" cxnId="{DD9C1FEE-3B5B-44D9-9F6F-A9BBFDD37DD8}">
      <dgm:prSet/>
      <dgm:spPr/>
      <dgm:t>
        <a:bodyPr/>
        <a:lstStyle/>
        <a:p>
          <a:endParaRPr lang="es-CO"/>
        </a:p>
      </dgm:t>
    </dgm:pt>
    <dgm:pt modelId="{1E704EEA-5941-4D51-8037-B3A5F13C047F}" type="sibTrans" cxnId="{DD9C1FEE-3B5B-44D9-9F6F-A9BBFDD37DD8}">
      <dgm:prSet/>
      <dgm:spPr/>
      <dgm:t>
        <a:bodyPr/>
        <a:lstStyle/>
        <a:p>
          <a:endParaRPr lang="es-CO"/>
        </a:p>
      </dgm:t>
    </dgm:pt>
    <dgm:pt modelId="{6D38527C-521B-408D-A488-EAA9933C99E8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Crea tu correo electrónico</a:t>
          </a:r>
        </a:p>
      </dgm:t>
    </dgm:pt>
    <dgm:pt modelId="{12B0C244-7024-48F6-B7AA-C767B5EF0991}" type="parTrans" cxnId="{7F56EA82-8A4B-4B00-BD39-1142CAC3B0F3}">
      <dgm:prSet/>
      <dgm:spPr/>
      <dgm:t>
        <a:bodyPr/>
        <a:lstStyle/>
        <a:p>
          <a:endParaRPr lang="es-CO"/>
        </a:p>
      </dgm:t>
    </dgm:pt>
    <dgm:pt modelId="{D2D5B344-80D2-4B75-875A-C27E0AA606B6}" type="sibTrans" cxnId="{7F56EA82-8A4B-4B00-BD39-1142CAC3B0F3}">
      <dgm:prSet/>
      <dgm:spPr/>
      <dgm:t>
        <a:bodyPr/>
        <a:lstStyle/>
        <a:p>
          <a:endParaRPr lang="es-CO"/>
        </a:p>
      </dgm:t>
    </dgm:pt>
    <dgm:pt modelId="{AD800EB5-5842-4265-97A8-9EA04FC7DCF7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Revisa tu correo</a:t>
          </a:r>
        </a:p>
      </dgm:t>
    </dgm:pt>
    <dgm:pt modelId="{C3195C38-6301-4C28-9D97-5C049DD3FDA4}" type="parTrans" cxnId="{DB72DA75-ED64-4526-A301-4C5516487A84}">
      <dgm:prSet/>
      <dgm:spPr/>
      <dgm:t>
        <a:bodyPr/>
        <a:lstStyle/>
        <a:p>
          <a:endParaRPr lang="es-CO"/>
        </a:p>
      </dgm:t>
    </dgm:pt>
    <dgm:pt modelId="{92176F29-53B9-4427-AD74-639CE33AADE7}" type="sibTrans" cxnId="{DB72DA75-ED64-4526-A301-4C5516487A84}">
      <dgm:prSet/>
      <dgm:spPr/>
      <dgm:t>
        <a:bodyPr/>
        <a:lstStyle/>
        <a:p>
          <a:endParaRPr lang="es-CO"/>
        </a:p>
      </dgm:t>
    </dgm:pt>
    <dgm:pt modelId="{07493CF6-0089-465A-8B3D-B33C6DCCBAA5}">
      <dgm:prSet phldrT="[Texto]"/>
      <dgm:spPr/>
      <dgm:t>
        <a:bodyPr/>
        <a:lstStyle/>
        <a:p>
          <a:r>
            <a:rPr lang="es-MX" dirty="0">
              <a:latin typeface="Lexend Deca" panose="020B0604020202020204" charset="0"/>
            </a:rPr>
            <a:t>Seguir empleo en Bogotá</a:t>
          </a:r>
          <a:endParaRPr lang="es-CO" dirty="0">
            <a:latin typeface="Lexend Deca" panose="020B0604020202020204" charset="0"/>
          </a:endParaRPr>
        </a:p>
      </dgm:t>
    </dgm:pt>
    <dgm:pt modelId="{5BAB5CC5-3F6F-4A4A-B121-D094BDE57584}" type="parTrans" cxnId="{0C4DEE2C-6325-486E-AC79-FF3EF2B358C4}">
      <dgm:prSet/>
      <dgm:spPr/>
      <dgm:t>
        <a:bodyPr/>
        <a:lstStyle/>
        <a:p>
          <a:endParaRPr lang="es-CO"/>
        </a:p>
      </dgm:t>
    </dgm:pt>
    <dgm:pt modelId="{A0299A2E-71F8-45BE-A0E5-E6376D2D2799}" type="sibTrans" cxnId="{0C4DEE2C-6325-486E-AC79-FF3EF2B358C4}">
      <dgm:prSet/>
      <dgm:spPr/>
      <dgm:t>
        <a:bodyPr/>
        <a:lstStyle/>
        <a:p>
          <a:endParaRPr lang="es-CO"/>
        </a:p>
      </dgm:t>
    </dgm:pt>
    <dgm:pt modelId="{A34008BE-D0F8-40B2-B476-9B368D1FDB6E}" type="pres">
      <dgm:prSet presAssocID="{159353BA-CA06-4FD8-895F-E43394DC67F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89037D8-DFE6-4DF5-B69B-7EE54FD5353E}" type="pres">
      <dgm:prSet presAssocID="{ABAC149A-D49F-40E6-9282-A5DC81F724D8}" presName="root" presStyleCnt="0"/>
      <dgm:spPr/>
    </dgm:pt>
    <dgm:pt modelId="{73CD407E-7BDD-4234-BD85-EA379E4674AA}" type="pres">
      <dgm:prSet presAssocID="{ABAC149A-D49F-40E6-9282-A5DC81F724D8}" presName="rootComposite" presStyleCnt="0"/>
      <dgm:spPr/>
    </dgm:pt>
    <dgm:pt modelId="{040306BE-DAD7-41FB-A016-7059B3C59D8E}" type="pres">
      <dgm:prSet presAssocID="{ABAC149A-D49F-40E6-9282-A5DC81F724D8}" presName="rootText" presStyleLbl="node1" presStyleIdx="0" presStyleCnt="3"/>
      <dgm:spPr/>
    </dgm:pt>
    <dgm:pt modelId="{A7A94ADD-E11C-4A0B-BCCD-676A42488250}" type="pres">
      <dgm:prSet presAssocID="{ABAC149A-D49F-40E6-9282-A5DC81F724D8}" presName="rootConnector" presStyleLbl="node1" presStyleIdx="0" presStyleCnt="3"/>
      <dgm:spPr/>
    </dgm:pt>
    <dgm:pt modelId="{53A918E2-4296-4657-905F-C14437B7E013}" type="pres">
      <dgm:prSet presAssocID="{ABAC149A-D49F-40E6-9282-A5DC81F724D8}" presName="childShape" presStyleCnt="0"/>
      <dgm:spPr/>
    </dgm:pt>
    <dgm:pt modelId="{3A2AAEC6-5F2E-4586-A796-C2B61B30D8BE}" type="pres">
      <dgm:prSet presAssocID="{39A98B54-DD8B-473C-8CF5-E15A7C47A5D9}" presName="Name13" presStyleLbl="parChTrans1D2" presStyleIdx="0" presStyleCnt="7"/>
      <dgm:spPr/>
    </dgm:pt>
    <dgm:pt modelId="{3D785E50-9816-4391-8D83-F6D147138D3B}" type="pres">
      <dgm:prSet presAssocID="{8B26BFA4-12B2-4541-9A27-3BF1B000C309}" presName="childText" presStyleLbl="bgAcc1" presStyleIdx="0" presStyleCnt="7">
        <dgm:presLayoutVars>
          <dgm:bulletEnabled val="1"/>
        </dgm:presLayoutVars>
      </dgm:prSet>
      <dgm:spPr/>
    </dgm:pt>
    <dgm:pt modelId="{11ACEEF4-BC75-418F-925B-C07F87843ABD}" type="pres">
      <dgm:prSet presAssocID="{3F12595B-E53B-46D4-9403-26C806D9AD86}" presName="Name13" presStyleLbl="parChTrans1D2" presStyleIdx="1" presStyleCnt="7"/>
      <dgm:spPr/>
    </dgm:pt>
    <dgm:pt modelId="{DD54A4C2-4F5A-44F9-A7E1-9E16AC538643}" type="pres">
      <dgm:prSet presAssocID="{95E617BB-7785-4EB0-93CC-D8EE7EA34997}" presName="childText" presStyleLbl="bgAcc1" presStyleIdx="1" presStyleCnt="7">
        <dgm:presLayoutVars>
          <dgm:bulletEnabled val="1"/>
        </dgm:presLayoutVars>
      </dgm:prSet>
      <dgm:spPr/>
    </dgm:pt>
    <dgm:pt modelId="{03089659-18F9-4E1A-B608-B3CD16FA91E9}" type="pres">
      <dgm:prSet presAssocID="{7FE96799-CA1E-4E4A-A5DF-8CDCEFC3FF3D}" presName="root" presStyleCnt="0"/>
      <dgm:spPr/>
    </dgm:pt>
    <dgm:pt modelId="{890C3D5C-AC29-4CD5-A888-E3BD61E86999}" type="pres">
      <dgm:prSet presAssocID="{7FE96799-CA1E-4E4A-A5DF-8CDCEFC3FF3D}" presName="rootComposite" presStyleCnt="0"/>
      <dgm:spPr/>
    </dgm:pt>
    <dgm:pt modelId="{DF0CBCFE-FB89-4325-94D7-D14551170E6E}" type="pres">
      <dgm:prSet presAssocID="{7FE96799-CA1E-4E4A-A5DF-8CDCEFC3FF3D}" presName="rootText" presStyleLbl="node1" presStyleIdx="1" presStyleCnt="3"/>
      <dgm:spPr/>
    </dgm:pt>
    <dgm:pt modelId="{0DECE5B6-6EC5-4E60-A90E-5AAE46AA42E3}" type="pres">
      <dgm:prSet presAssocID="{7FE96799-CA1E-4E4A-A5DF-8CDCEFC3FF3D}" presName="rootConnector" presStyleLbl="node1" presStyleIdx="1" presStyleCnt="3"/>
      <dgm:spPr/>
    </dgm:pt>
    <dgm:pt modelId="{D7121DC9-48CB-45FA-AABD-3E5FA2FABF37}" type="pres">
      <dgm:prSet presAssocID="{7FE96799-CA1E-4E4A-A5DF-8CDCEFC3FF3D}" presName="childShape" presStyleCnt="0"/>
      <dgm:spPr/>
    </dgm:pt>
    <dgm:pt modelId="{E9A605DD-EBD8-45EC-82C0-2B777520707E}" type="pres">
      <dgm:prSet presAssocID="{7C533032-DF13-435C-863D-401C2D2E4100}" presName="Name13" presStyleLbl="parChTrans1D2" presStyleIdx="2" presStyleCnt="7"/>
      <dgm:spPr/>
    </dgm:pt>
    <dgm:pt modelId="{35C860E5-11A8-4485-A73A-42353F8EE72C}" type="pres">
      <dgm:prSet presAssocID="{B8150C18-F7D0-43E5-8694-D95D22F63910}" presName="childText" presStyleLbl="bgAcc1" presStyleIdx="2" presStyleCnt="7">
        <dgm:presLayoutVars>
          <dgm:bulletEnabled val="1"/>
        </dgm:presLayoutVars>
      </dgm:prSet>
      <dgm:spPr/>
    </dgm:pt>
    <dgm:pt modelId="{B1C8D659-E0ED-491E-842E-F67054EBE664}" type="pres">
      <dgm:prSet presAssocID="{4641FD08-B1E8-452D-A5A9-8B8DC27C7722}" presName="Name13" presStyleLbl="parChTrans1D2" presStyleIdx="3" presStyleCnt="7"/>
      <dgm:spPr/>
    </dgm:pt>
    <dgm:pt modelId="{0C468BE1-6592-4BCB-A1A0-6887B4DAEE0A}" type="pres">
      <dgm:prSet presAssocID="{3603BE2E-F224-4E5A-B82C-18C2E00176AF}" presName="childText" presStyleLbl="bgAcc1" presStyleIdx="3" presStyleCnt="7">
        <dgm:presLayoutVars>
          <dgm:bulletEnabled val="1"/>
        </dgm:presLayoutVars>
      </dgm:prSet>
      <dgm:spPr/>
    </dgm:pt>
    <dgm:pt modelId="{DEDDBB63-F407-40D2-A600-6255607D9558}" type="pres">
      <dgm:prSet presAssocID="{5BAB5CC5-3F6F-4A4A-B121-D094BDE57584}" presName="Name13" presStyleLbl="parChTrans1D2" presStyleIdx="4" presStyleCnt="7"/>
      <dgm:spPr/>
    </dgm:pt>
    <dgm:pt modelId="{D51BA333-F1FE-487C-B4A4-4F8204B10AED}" type="pres">
      <dgm:prSet presAssocID="{07493CF6-0089-465A-8B3D-B33C6DCCBAA5}" presName="childText" presStyleLbl="bgAcc1" presStyleIdx="4" presStyleCnt="7">
        <dgm:presLayoutVars>
          <dgm:bulletEnabled val="1"/>
        </dgm:presLayoutVars>
      </dgm:prSet>
      <dgm:spPr/>
    </dgm:pt>
    <dgm:pt modelId="{D4968EF3-5CE7-4A80-A878-E7D0CC616CBC}" type="pres">
      <dgm:prSet presAssocID="{CD14683A-90DE-4E87-8A21-F79C6105B834}" presName="root" presStyleCnt="0"/>
      <dgm:spPr/>
    </dgm:pt>
    <dgm:pt modelId="{AB880B0A-AF57-49D7-B9EF-A82E4FEEFC83}" type="pres">
      <dgm:prSet presAssocID="{CD14683A-90DE-4E87-8A21-F79C6105B834}" presName="rootComposite" presStyleCnt="0"/>
      <dgm:spPr/>
    </dgm:pt>
    <dgm:pt modelId="{DB0951E5-0799-42D8-9A31-846935C63C96}" type="pres">
      <dgm:prSet presAssocID="{CD14683A-90DE-4E87-8A21-F79C6105B834}" presName="rootText" presStyleLbl="node1" presStyleIdx="2" presStyleCnt="3"/>
      <dgm:spPr/>
    </dgm:pt>
    <dgm:pt modelId="{70EFEC94-E9C7-4AE3-B952-0D6F0767C4BE}" type="pres">
      <dgm:prSet presAssocID="{CD14683A-90DE-4E87-8A21-F79C6105B834}" presName="rootConnector" presStyleLbl="node1" presStyleIdx="2" presStyleCnt="3"/>
      <dgm:spPr/>
    </dgm:pt>
    <dgm:pt modelId="{FD64FD41-DD81-47DA-A110-6E9544650BF0}" type="pres">
      <dgm:prSet presAssocID="{CD14683A-90DE-4E87-8A21-F79C6105B834}" presName="childShape" presStyleCnt="0"/>
      <dgm:spPr/>
    </dgm:pt>
    <dgm:pt modelId="{4BAD423C-3D9A-4987-9D8C-E83A73EF81DC}" type="pres">
      <dgm:prSet presAssocID="{12B0C244-7024-48F6-B7AA-C767B5EF0991}" presName="Name13" presStyleLbl="parChTrans1D2" presStyleIdx="5" presStyleCnt="7"/>
      <dgm:spPr/>
    </dgm:pt>
    <dgm:pt modelId="{8D2D0AF0-0936-47E1-916F-CD0681FD5682}" type="pres">
      <dgm:prSet presAssocID="{6D38527C-521B-408D-A488-EAA9933C99E8}" presName="childText" presStyleLbl="bgAcc1" presStyleIdx="5" presStyleCnt="7">
        <dgm:presLayoutVars>
          <dgm:bulletEnabled val="1"/>
        </dgm:presLayoutVars>
      </dgm:prSet>
      <dgm:spPr/>
    </dgm:pt>
    <dgm:pt modelId="{B0B36C73-9FB3-4758-B02A-F0605151FCC4}" type="pres">
      <dgm:prSet presAssocID="{C3195C38-6301-4C28-9D97-5C049DD3FDA4}" presName="Name13" presStyleLbl="parChTrans1D2" presStyleIdx="6" presStyleCnt="7"/>
      <dgm:spPr/>
    </dgm:pt>
    <dgm:pt modelId="{26116987-CE84-4026-9883-4A7185390E84}" type="pres">
      <dgm:prSet presAssocID="{AD800EB5-5842-4265-97A8-9EA04FC7DCF7}" presName="childText" presStyleLbl="bgAcc1" presStyleIdx="6" presStyleCnt="7">
        <dgm:presLayoutVars>
          <dgm:bulletEnabled val="1"/>
        </dgm:presLayoutVars>
      </dgm:prSet>
      <dgm:spPr/>
    </dgm:pt>
  </dgm:ptLst>
  <dgm:cxnLst>
    <dgm:cxn modelId="{9E11BB06-F49A-47DB-B3A9-88B9FE9047EC}" type="presOf" srcId="{B8150C18-F7D0-43E5-8694-D95D22F63910}" destId="{35C860E5-11A8-4485-A73A-42353F8EE72C}" srcOrd="0" destOrd="0" presId="urn:microsoft.com/office/officeart/2005/8/layout/hierarchy3"/>
    <dgm:cxn modelId="{4CD4250C-1776-46E0-A937-FD5FF2578D86}" type="presOf" srcId="{8B26BFA4-12B2-4541-9A27-3BF1B000C309}" destId="{3D785E50-9816-4391-8D83-F6D147138D3B}" srcOrd="0" destOrd="0" presId="urn:microsoft.com/office/officeart/2005/8/layout/hierarchy3"/>
    <dgm:cxn modelId="{7392920F-8DF9-4A39-929B-DC95A82CADB4}" srcId="{ABAC149A-D49F-40E6-9282-A5DC81F724D8}" destId="{8B26BFA4-12B2-4541-9A27-3BF1B000C309}" srcOrd="0" destOrd="0" parTransId="{39A98B54-DD8B-473C-8CF5-E15A7C47A5D9}" sibTransId="{32869E3F-0218-4375-BA3E-B53C0EF2580F}"/>
    <dgm:cxn modelId="{159CAA1E-8B32-4908-BFF7-68AA178AC611}" srcId="{ABAC149A-D49F-40E6-9282-A5DC81F724D8}" destId="{95E617BB-7785-4EB0-93CC-D8EE7EA34997}" srcOrd="1" destOrd="0" parTransId="{3F12595B-E53B-46D4-9403-26C806D9AD86}" sibTransId="{CA3B13EE-9120-4437-AD4A-E5028BC135FD}"/>
    <dgm:cxn modelId="{EE523129-FCEA-404B-87EC-534608DDE4CB}" type="presOf" srcId="{7C533032-DF13-435C-863D-401C2D2E4100}" destId="{E9A605DD-EBD8-45EC-82C0-2B777520707E}" srcOrd="0" destOrd="0" presId="urn:microsoft.com/office/officeart/2005/8/layout/hierarchy3"/>
    <dgm:cxn modelId="{A9506329-5BEE-4C92-8BED-BC8D652A03C4}" srcId="{7FE96799-CA1E-4E4A-A5DF-8CDCEFC3FF3D}" destId="{3603BE2E-F224-4E5A-B82C-18C2E00176AF}" srcOrd="1" destOrd="0" parTransId="{4641FD08-B1E8-452D-A5A9-8B8DC27C7722}" sibTransId="{ACA2CF66-D6C2-422B-B05B-5AA2492E4431}"/>
    <dgm:cxn modelId="{0C4DEE2C-6325-486E-AC79-FF3EF2B358C4}" srcId="{7FE96799-CA1E-4E4A-A5DF-8CDCEFC3FF3D}" destId="{07493CF6-0089-465A-8B3D-B33C6DCCBAA5}" srcOrd="2" destOrd="0" parTransId="{5BAB5CC5-3F6F-4A4A-B121-D094BDE57584}" sibTransId="{A0299A2E-71F8-45BE-A0E5-E6376D2D2799}"/>
    <dgm:cxn modelId="{572BA230-89F8-4A85-9265-C25C29451C37}" type="presOf" srcId="{7FE96799-CA1E-4E4A-A5DF-8CDCEFC3FF3D}" destId="{0DECE5B6-6EC5-4E60-A90E-5AAE46AA42E3}" srcOrd="1" destOrd="0" presId="urn:microsoft.com/office/officeart/2005/8/layout/hierarchy3"/>
    <dgm:cxn modelId="{8904AC34-AE03-4458-BD32-8EAB8CACBE10}" type="presOf" srcId="{07493CF6-0089-465A-8B3D-B33C6DCCBAA5}" destId="{D51BA333-F1FE-487C-B4A4-4F8204B10AED}" srcOrd="0" destOrd="0" presId="urn:microsoft.com/office/officeart/2005/8/layout/hierarchy3"/>
    <dgm:cxn modelId="{FCAF0038-B827-438E-87BF-2344DF814D08}" type="presOf" srcId="{3F12595B-E53B-46D4-9403-26C806D9AD86}" destId="{11ACEEF4-BC75-418F-925B-C07F87843ABD}" srcOrd="0" destOrd="0" presId="urn:microsoft.com/office/officeart/2005/8/layout/hierarchy3"/>
    <dgm:cxn modelId="{18A1B03D-6D4B-4114-8C91-A456A9616FB7}" type="presOf" srcId="{6D38527C-521B-408D-A488-EAA9933C99E8}" destId="{8D2D0AF0-0936-47E1-916F-CD0681FD5682}" srcOrd="0" destOrd="0" presId="urn:microsoft.com/office/officeart/2005/8/layout/hierarchy3"/>
    <dgm:cxn modelId="{39A70343-E2B6-406A-8641-8CFC038F8B85}" srcId="{7FE96799-CA1E-4E4A-A5DF-8CDCEFC3FF3D}" destId="{B8150C18-F7D0-43E5-8694-D95D22F63910}" srcOrd="0" destOrd="0" parTransId="{7C533032-DF13-435C-863D-401C2D2E4100}" sibTransId="{9B94ADAE-D00D-4242-A22B-3D2454733BCD}"/>
    <dgm:cxn modelId="{28A6E347-8B93-4B2F-A2E6-EE60726A8134}" type="presOf" srcId="{4641FD08-B1E8-452D-A5A9-8B8DC27C7722}" destId="{B1C8D659-E0ED-491E-842E-F67054EBE664}" srcOrd="0" destOrd="0" presId="urn:microsoft.com/office/officeart/2005/8/layout/hierarchy3"/>
    <dgm:cxn modelId="{FC887E4B-EED2-4FC4-B39A-721A15168E57}" type="presOf" srcId="{39A98B54-DD8B-473C-8CF5-E15A7C47A5D9}" destId="{3A2AAEC6-5F2E-4586-A796-C2B61B30D8BE}" srcOrd="0" destOrd="0" presId="urn:microsoft.com/office/officeart/2005/8/layout/hierarchy3"/>
    <dgm:cxn modelId="{9041614D-85B3-4E45-8C0E-F70E01D19DF4}" type="presOf" srcId="{C3195C38-6301-4C28-9D97-5C049DD3FDA4}" destId="{B0B36C73-9FB3-4758-B02A-F0605151FCC4}" srcOrd="0" destOrd="0" presId="urn:microsoft.com/office/officeart/2005/8/layout/hierarchy3"/>
    <dgm:cxn modelId="{B04AF06D-9147-4572-BA23-F792137910AF}" type="presOf" srcId="{12B0C244-7024-48F6-B7AA-C767B5EF0991}" destId="{4BAD423C-3D9A-4987-9D8C-E83A73EF81DC}" srcOrd="0" destOrd="0" presId="urn:microsoft.com/office/officeart/2005/8/layout/hierarchy3"/>
    <dgm:cxn modelId="{DB72DA75-ED64-4526-A301-4C5516487A84}" srcId="{CD14683A-90DE-4E87-8A21-F79C6105B834}" destId="{AD800EB5-5842-4265-97A8-9EA04FC7DCF7}" srcOrd="1" destOrd="0" parTransId="{C3195C38-6301-4C28-9D97-5C049DD3FDA4}" sibTransId="{92176F29-53B9-4427-AD74-639CE33AADE7}"/>
    <dgm:cxn modelId="{DFF8FA7E-F677-4B59-A2B3-ED7DF40CE50C}" srcId="{159353BA-CA06-4FD8-895F-E43394DC67FC}" destId="{7FE96799-CA1E-4E4A-A5DF-8CDCEFC3FF3D}" srcOrd="1" destOrd="0" parTransId="{99A05DC0-8FB5-4613-82DA-8120E35A4D35}" sibTransId="{04D4B7E4-DF25-4094-ABFA-37E9BB0D1CFD}"/>
    <dgm:cxn modelId="{7F56EA82-8A4B-4B00-BD39-1142CAC3B0F3}" srcId="{CD14683A-90DE-4E87-8A21-F79C6105B834}" destId="{6D38527C-521B-408D-A488-EAA9933C99E8}" srcOrd="0" destOrd="0" parTransId="{12B0C244-7024-48F6-B7AA-C767B5EF0991}" sibTransId="{D2D5B344-80D2-4B75-875A-C27E0AA606B6}"/>
    <dgm:cxn modelId="{70169198-935E-4D47-B065-C99C90AC0DF6}" type="presOf" srcId="{ABAC149A-D49F-40E6-9282-A5DC81F724D8}" destId="{040306BE-DAD7-41FB-A016-7059B3C59D8E}" srcOrd="0" destOrd="0" presId="urn:microsoft.com/office/officeart/2005/8/layout/hierarchy3"/>
    <dgm:cxn modelId="{52451EA8-7062-4DDE-BA04-C6A479D3AEF9}" type="presOf" srcId="{CD14683A-90DE-4E87-8A21-F79C6105B834}" destId="{70EFEC94-E9C7-4AE3-B952-0D6F0767C4BE}" srcOrd="1" destOrd="0" presId="urn:microsoft.com/office/officeart/2005/8/layout/hierarchy3"/>
    <dgm:cxn modelId="{2A7952B4-1F71-4BD8-A605-A415CF92E2B3}" type="presOf" srcId="{CD14683A-90DE-4E87-8A21-F79C6105B834}" destId="{DB0951E5-0799-42D8-9A31-846935C63C96}" srcOrd="0" destOrd="0" presId="urn:microsoft.com/office/officeart/2005/8/layout/hierarchy3"/>
    <dgm:cxn modelId="{65E8DAC4-2E13-42A3-B531-2BDF035485B1}" type="presOf" srcId="{159353BA-CA06-4FD8-895F-E43394DC67FC}" destId="{A34008BE-D0F8-40B2-B476-9B368D1FDB6E}" srcOrd="0" destOrd="0" presId="urn:microsoft.com/office/officeart/2005/8/layout/hierarchy3"/>
    <dgm:cxn modelId="{500173C5-4F09-4A63-AB43-B6CDBB929078}" type="presOf" srcId="{5BAB5CC5-3F6F-4A4A-B121-D094BDE57584}" destId="{DEDDBB63-F407-40D2-A600-6255607D9558}" srcOrd="0" destOrd="0" presId="urn:microsoft.com/office/officeart/2005/8/layout/hierarchy3"/>
    <dgm:cxn modelId="{A0DCB3C8-D6F5-4C5C-A8BA-BC8F4BA52199}" type="presOf" srcId="{3603BE2E-F224-4E5A-B82C-18C2E00176AF}" destId="{0C468BE1-6592-4BCB-A1A0-6887B4DAEE0A}" srcOrd="0" destOrd="0" presId="urn:microsoft.com/office/officeart/2005/8/layout/hierarchy3"/>
    <dgm:cxn modelId="{B2EB24DB-6378-49B1-AEEE-79CE1580E57B}" srcId="{159353BA-CA06-4FD8-895F-E43394DC67FC}" destId="{ABAC149A-D49F-40E6-9282-A5DC81F724D8}" srcOrd="0" destOrd="0" parTransId="{61D627F4-4EC3-4B0E-88B2-0A164F0C71C6}" sibTransId="{DAFCE650-1B01-461E-8FF1-9B12D4FB40D2}"/>
    <dgm:cxn modelId="{DD9C1FEE-3B5B-44D9-9F6F-A9BBFDD37DD8}" srcId="{159353BA-CA06-4FD8-895F-E43394DC67FC}" destId="{CD14683A-90DE-4E87-8A21-F79C6105B834}" srcOrd="2" destOrd="0" parTransId="{775B9A56-E29B-434B-9A90-88A6055D76DA}" sibTransId="{1E704EEA-5941-4D51-8037-B3A5F13C047F}"/>
    <dgm:cxn modelId="{E49DBBF5-0A87-492A-B611-DF064CC8A567}" type="presOf" srcId="{ABAC149A-D49F-40E6-9282-A5DC81F724D8}" destId="{A7A94ADD-E11C-4A0B-BCCD-676A42488250}" srcOrd="1" destOrd="0" presId="urn:microsoft.com/office/officeart/2005/8/layout/hierarchy3"/>
    <dgm:cxn modelId="{4DECCCF6-5593-479A-8DD5-68E6A0851AD9}" type="presOf" srcId="{7FE96799-CA1E-4E4A-A5DF-8CDCEFC3FF3D}" destId="{DF0CBCFE-FB89-4325-94D7-D14551170E6E}" srcOrd="0" destOrd="0" presId="urn:microsoft.com/office/officeart/2005/8/layout/hierarchy3"/>
    <dgm:cxn modelId="{6C8490F7-EB40-4A43-9D3B-F76167BF8E0F}" type="presOf" srcId="{AD800EB5-5842-4265-97A8-9EA04FC7DCF7}" destId="{26116987-CE84-4026-9883-4A7185390E84}" srcOrd="0" destOrd="0" presId="urn:microsoft.com/office/officeart/2005/8/layout/hierarchy3"/>
    <dgm:cxn modelId="{DC3787FC-900D-43B5-8BC2-D4E5922FC95C}" type="presOf" srcId="{95E617BB-7785-4EB0-93CC-D8EE7EA34997}" destId="{DD54A4C2-4F5A-44F9-A7E1-9E16AC538643}" srcOrd="0" destOrd="0" presId="urn:microsoft.com/office/officeart/2005/8/layout/hierarchy3"/>
    <dgm:cxn modelId="{30C5E0A7-8727-4221-96E8-BD257E2D0A51}" type="presParOf" srcId="{A34008BE-D0F8-40B2-B476-9B368D1FDB6E}" destId="{D89037D8-DFE6-4DF5-B69B-7EE54FD5353E}" srcOrd="0" destOrd="0" presId="urn:microsoft.com/office/officeart/2005/8/layout/hierarchy3"/>
    <dgm:cxn modelId="{FA92EB09-8C13-4E98-BB8C-CCF1DCDAD8DF}" type="presParOf" srcId="{D89037D8-DFE6-4DF5-B69B-7EE54FD5353E}" destId="{73CD407E-7BDD-4234-BD85-EA379E4674AA}" srcOrd="0" destOrd="0" presId="urn:microsoft.com/office/officeart/2005/8/layout/hierarchy3"/>
    <dgm:cxn modelId="{B2EC6CFD-FE82-4F8E-B761-44F44D72A0BD}" type="presParOf" srcId="{73CD407E-7BDD-4234-BD85-EA379E4674AA}" destId="{040306BE-DAD7-41FB-A016-7059B3C59D8E}" srcOrd="0" destOrd="0" presId="urn:microsoft.com/office/officeart/2005/8/layout/hierarchy3"/>
    <dgm:cxn modelId="{70834D83-6325-48BC-9120-CD5136F1DF03}" type="presParOf" srcId="{73CD407E-7BDD-4234-BD85-EA379E4674AA}" destId="{A7A94ADD-E11C-4A0B-BCCD-676A42488250}" srcOrd="1" destOrd="0" presId="urn:microsoft.com/office/officeart/2005/8/layout/hierarchy3"/>
    <dgm:cxn modelId="{20963B89-B14D-4CCA-86C6-3607458EC935}" type="presParOf" srcId="{D89037D8-DFE6-4DF5-B69B-7EE54FD5353E}" destId="{53A918E2-4296-4657-905F-C14437B7E013}" srcOrd="1" destOrd="0" presId="urn:microsoft.com/office/officeart/2005/8/layout/hierarchy3"/>
    <dgm:cxn modelId="{6FDD01F7-EA47-452F-A171-07F43FEE59F4}" type="presParOf" srcId="{53A918E2-4296-4657-905F-C14437B7E013}" destId="{3A2AAEC6-5F2E-4586-A796-C2B61B30D8BE}" srcOrd="0" destOrd="0" presId="urn:microsoft.com/office/officeart/2005/8/layout/hierarchy3"/>
    <dgm:cxn modelId="{57B86602-B4AE-474D-81FF-EBF69AF60C5C}" type="presParOf" srcId="{53A918E2-4296-4657-905F-C14437B7E013}" destId="{3D785E50-9816-4391-8D83-F6D147138D3B}" srcOrd="1" destOrd="0" presId="urn:microsoft.com/office/officeart/2005/8/layout/hierarchy3"/>
    <dgm:cxn modelId="{4C828922-13F8-4B54-9EC9-D068DC9A52C1}" type="presParOf" srcId="{53A918E2-4296-4657-905F-C14437B7E013}" destId="{11ACEEF4-BC75-418F-925B-C07F87843ABD}" srcOrd="2" destOrd="0" presId="urn:microsoft.com/office/officeart/2005/8/layout/hierarchy3"/>
    <dgm:cxn modelId="{1EB15D04-E15F-4F57-8E5A-CF6A09F04205}" type="presParOf" srcId="{53A918E2-4296-4657-905F-C14437B7E013}" destId="{DD54A4C2-4F5A-44F9-A7E1-9E16AC538643}" srcOrd="3" destOrd="0" presId="urn:microsoft.com/office/officeart/2005/8/layout/hierarchy3"/>
    <dgm:cxn modelId="{53052910-528B-4556-8FB6-4A7D323C2203}" type="presParOf" srcId="{A34008BE-D0F8-40B2-B476-9B368D1FDB6E}" destId="{03089659-18F9-4E1A-B608-B3CD16FA91E9}" srcOrd="1" destOrd="0" presId="urn:microsoft.com/office/officeart/2005/8/layout/hierarchy3"/>
    <dgm:cxn modelId="{869096F7-6E6A-40EA-8A70-BB910722E3EB}" type="presParOf" srcId="{03089659-18F9-4E1A-B608-B3CD16FA91E9}" destId="{890C3D5C-AC29-4CD5-A888-E3BD61E86999}" srcOrd="0" destOrd="0" presId="urn:microsoft.com/office/officeart/2005/8/layout/hierarchy3"/>
    <dgm:cxn modelId="{A02D5873-2E19-4BD7-BEDE-8785D5CF8ECC}" type="presParOf" srcId="{890C3D5C-AC29-4CD5-A888-E3BD61E86999}" destId="{DF0CBCFE-FB89-4325-94D7-D14551170E6E}" srcOrd="0" destOrd="0" presId="urn:microsoft.com/office/officeart/2005/8/layout/hierarchy3"/>
    <dgm:cxn modelId="{C5CEA7CE-2E3C-45FE-A9D7-6033E0574DE5}" type="presParOf" srcId="{890C3D5C-AC29-4CD5-A888-E3BD61E86999}" destId="{0DECE5B6-6EC5-4E60-A90E-5AAE46AA42E3}" srcOrd="1" destOrd="0" presId="urn:microsoft.com/office/officeart/2005/8/layout/hierarchy3"/>
    <dgm:cxn modelId="{2DF920D9-E5C9-4AB8-980A-BC6767C66FF6}" type="presParOf" srcId="{03089659-18F9-4E1A-B608-B3CD16FA91E9}" destId="{D7121DC9-48CB-45FA-AABD-3E5FA2FABF37}" srcOrd="1" destOrd="0" presId="urn:microsoft.com/office/officeart/2005/8/layout/hierarchy3"/>
    <dgm:cxn modelId="{A8655132-16A8-495C-BE90-4F52C1DEACBA}" type="presParOf" srcId="{D7121DC9-48CB-45FA-AABD-3E5FA2FABF37}" destId="{E9A605DD-EBD8-45EC-82C0-2B777520707E}" srcOrd="0" destOrd="0" presId="urn:microsoft.com/office/officeart/2005/8/layout/hierarchy3"/>
    <dgm:cxn modelId="{2E232358-0514-4663-9B5F-0F889F17535F}" type="presParOf" srcId="{D7121DC9-48CB-45FA-AABD-3E5FA2FABF37}" destId="{35C860E5-11A8-4485-A73A-42353F8EE72C}" srcOrd="1" destOrd="0" presId="urn:microsoft.com/office/officeart/2005/8/layout/hierarchy3"/>
    <dgm:cxn modelId="{4D6A8C7A-22AF-4F19-AC32-87B6A6142B47}" type="presParOf" srcId="{D7121DC9-48CB-45FA-AABD-3E5FA2FABF37}" destId="{B1C8D659-E0ED-491E-842E-F67054EBE664}" srcOrd="2" destOrd="0" presId="urn:microsoft.com/office/officeart/2005/8/layout/hierarchy3"/>
    <dgm:cxn modelId="{7BA383D0-645A-4D01-9AFC-6279A3529BD6}" type="presParOf" srcId="{D7121DC9-48CB-45FA-AABD-3E5FA2FABF37}" destId="{0C468BE1-6592-4BCB-A1A0-6887B4DAEE0A}" srcOrd="3" destOrd="0" presId="urn:microsoft.com/office/officeart/2005/8/layout/hierarchy3"/>
    <dgm:cxn modelId="{88DFC1A3-BF35-4790-BD92-567F0B06CC54}" type="presParOf" srcId="{D7121DC9-48CB-45FA-AABD-3E5FA2FABF37}" destId="{DEDDBB63-F407-40D2-A600-6255607D9558}" srcOrd="4" destOrd="0" presId="urn:microsoft.com/office/officeart/2005/8/layout/hierarchy3"/>
    <dgm:cxn modelId="{0932F560-309F-44C3-B9BD-369121369EC1}" type="presParOf" srcId="{D7121DC9-48CB-45FA-AABD-3E5FA2FABF37}" destId="{D51BA333-F1FE-487C-B4A4-4F8204B10AED}" srcOrd="5" destOrd="0" presId="urn:microsoft.com/office/officeart/2005/8/layout/hierarchy3"/>
    <dgm:cxn modelId="{5FF5275E-ACCF-4129-8AD0-5005E5E6E59A}" type="presParOf" srcId="{A34008BE-D0F8-40B2-B476-9B368D1FDB6E}" destId="{D4968EF3-5CE7-4A80-A878-E7D0CC616CBC}" srcOrd="2" destOrd="0" presId="urn:microsoft.com/office/officeart/2005/8/layout/hierarchy3"/>
    <dgm:cxn modelId="{EE385D6F-6F2A-404B-A253-49D971A7704B}" type="presParOf" srcId="{D4968EF3-5CE7-4A80-A878-E7D0CC616CBC}" destId="{AB880B0A-AF57-49D7-B9EF-A82E4FEEFC83}" srcOrd="0" destOrd="0" presId="urn:microsoft.com/office/officeart/2005/8/layout/hierarchy3"/>
    <dgm:cxn modelId="{7FECBA6B-37B1-4F91-A983-1513A30553DD}" type="presParOf" srcId="{AB880B0A-AF57-49D7-B9EF-A82E4FEEFC83}" destId="{DB0951E5-0799-42D8-9A31-846935C63C96}" srcOrd="0" destOrd="0" presId="urn:microsoft.com/office/officeart/2005/8/layout/hierarchy3"/>
    <dgm:cxn modelId="{3D7724BC-EBE7-465A-88A2-AEE0BDF4D2FA}" type="presParOf" srcId="{AB880B0A-AF57-49D7-B9EF-A82E4FEEFC83}" destId="{70EFEC94-E9C7-4AE3-B952-0D6F0767C4BE}" srcOrd="1" destOrd="0" presId="urn:microsoft.com/office/officeart/2005/8/layout/hierarchy3"/>
    <dgm:cxn modelId="{1EC0DA6B-00FB-432B-90C4-428393EFFF76}" type="presParOf" srcId="{D4968EF3-5CE7-4A80-A878-E7D0CC616CBC}" destId="{FD64FD41-DD81-47DA-A110-6E9544650BF0}" srcOrd="1" destOrd="0" presId="urn:microsoft.com/office/officeart/2005/8/layout/hierarchy3"/>
    <dgm:cxn modelId="{E884485F-A219-4BDB-922A-76D2225DFE9A}" type="presParOf" srcId="{FD64FD41-DD81-47DA-A110-6E9544650BF0}" destId="{4BAD423C-3D9A-4987-9D8C-E83A73EF81DC}" srcOrd="0" destOrd="0" presId="urn:microsoft.com/office/officeart/2005/8/layout/hierarchy3"/>
    <dgm:cxn modelId="{19B0FB99-D66C-4F5F-8855-D2942FADD125}" type="presParOf" srcId="{FD64FD41-DD81-47DA-A110-6E9544650BF0}" destId="{8D2D0AF0-0936-47E1-916F-CD0681FD5682}" srcOrd="1" destOrd="0" presId="urn:microsoft.com/office/officeart/2005/8/layout/hierarchy3"/>
    <dgm:cxn modelId="{8C051878-E516-4CA9-AD9C-B3ABB889DCEB}" type="presParOf" srcId="{FD64FD41-DD81-47DA-A110-6E9544650BF0}" destId="{B0B36C73-9FB3-4758-B02A-F0605151FCC4}" srcOrd="2" destOrd="0" presId="urn:microsoft.com/office/officeart/2005/8/layout/hierarchy3"/>
    <dgm:cxn modelId="{E3537AB6-14E6-4C1F-8102-85E1B2C9A497}" type="presParOf" srcId="{FD64FD41-DD81-47DA-A110-6E9544650BF0}" destId="{26116987-CE84-4026-9883-4A7185390E8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DB1765-A8EB-4F98-85AD-0563D0170AD5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CO"/>
        </a:p>
      </dgm:t>
    </dgm:pt>
    <dgm:pt modelId="{610D85E9-AA94-4C50-82DB-E0A0B1D6461D}" type="pres">
      <dgm:prSet presAssocID="{DADB1765-A8EB-4F98-85AD-0563D0170AD5}" presName="diagram" presStyleCnt="0">
        <dgm:presLayoutVars>
          <dgm:dir/>
          <dgm:resizeHandles val="exact"/>
        </dgm:presLayoutVars>
      </dgm:prSet>
      <dgm:spPr/>
    </dgm:pt>
  </dgm:ptLst>
  <dgm:cxnLst>
    <dgm:cxn modelId="{44BE8E95-CF69-4B89-89CD-A7B0D7163D57}" type="presOf" srcId="{DADB1765-A8EB-4F98-85AD-0563D0170AD5}" destId="{610D85E9-AA94-4C50-82DB-E0A0B1D6461D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59353BA-CA06-4FD8-895F-E43394DC67FC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ABAC149A-D49F-40E6-9282-A5DC81F724D8}">
      <dgm:prSet phldrT="[Texto]" custT="1"/>
      <dgm:spPr/>
      <dgm:t>
        <a:bodyPr/>
        <a:lstStyle/>
        <a:p>
          <a:r>
            <a:rPr lang="es-CO" sz="1600" dirty="0">
              <a:latin typeface="Lexend Deca" panose="020B0604020202020204" charset="0"/>
            </a:rPr>
            <a:t>Define tu objetivo </a:t>
          </a:r>
          <a:endParaRPr lang="es-CO" sz="1600" b="1" dirty="0">
            <a:latin typeface="Lexend Deca" panose="020B0604020202020204" charset="0"/>
          </a:endParaRPr>
        </a:p>
      </dgm:t>
    </dgm:pt>
    <dgm:pt modelId="{61D627F4-4EC3-4B0E-88B2-0A164F0C71C6}" type="parTrans" cxnId="{B2EB24DB-6378-49B1-AEEE-79CE1580E57B}">
      <dgm:prSet/>
      <dgm:spPr/>
      <dgm:t>
        <a:bodyPr/>
        <a:lstStyle/>
        <a:p>
          <a:endParaRPr lang="es-CO"/>
        </a:p>
      </dgm:t>
    </dgm:pt>
    <dgm:pt modelId="{DAFCE650-1B01-461E-8FF1-9B12D4FB40D2}" type="sibTrans" cxnId="{B2EB24DB-6378-49B1-AEEE-79CE1580E57B}">
      <dgm:prSet/>
      <dgm:spPr/>
      <dgm:t>
        <a:bodyPr/>
        <a:lstStyle/>
        <a:p>
          <a:endParaRPr lang="es-CO"/>
        </a:p>
      </dgm:t>
    </dgm:pt>
    <dgm:pt modelId="{8B26BFA4-12B2-4541-9A27-3BF1B000C309}">
      <dgm:prSet phldrT="[Texto]"/>
      <dgm:spPr/>
      <dgm:t>
        <a:bodyPr/>
        <a:lstStyle/>
        <a:p>
          <a:r>
            <a:rPr lang="es-MX" dirty="0">
              <a:latin typeface="Lexend Deca" panose="020B0604020202020204" charset="0"/>
            </a:rPr>
            <a:t>Que deseas hacer</a:t>
          </a:r>
          <a:endParaRPr lang="es-CO" dirty="0">
            <a:latin typeface="Lexend Deca" panose="020B0604020202020204" charset="0"/>
          </a:endParaRPr>
        </a:p>
      </dgm:t>
    </dgm:pt>
    <dgm:pt modelId="{39A98B54-DD8B-473C-8CF5-E15A7C47A5D9}" type="parTrans" cxnId="{7392920F-8DF9-4A39-929B-DC95A82CADB4}">
      <dgm:prSet/>
      <dgm:spPr/>
      <dgm:t>
        <a:bodyPr/>
        <a:lstStyle/>
        <a:p>
          <a:endParaRPr lang="es-CO"/>
        </a:p>
      </dgm:t>
    </dgm:pt>
    <dgm:pt modelId="{32869E3F-0218-4375-BA3E-B53C0EF2580F}" type="sibTrans" cxnId="{7392920F-8DF9-4A39-929B-DC95A82CADB4}">
      <dgm:prSet/>
      <dgm:spPr/>
      <dgm:t>
        <a:bodyPr/>
        <a:lstStyle/>
        <a:p>
          <a:endParaRPr lang="es-CO"/>
        </a:p>
      </dgm:t>
    </dgm:pt>
    <dgm:pt modelId="{95E617BB-7785-4EB0-93CC-D8EE7EA34997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Identifica tu perfil laboral</a:t>
          </a:r>
        </a:p>
      </dgm:t>
    </dgm:pt>
    <dgm:pt modelId="{3F12595B-E53B-46D4-9403-26C806D9AD86}" type="parTrans" cxnId="{159CAA1E-8B32-4908-BFF7-68AA178AC611}">
      <dgm:prSet/>
      <dgm:spPr/>
      <dgm:t>
        <a:bodyPr/>
        <a:lstStyle/>
        <a:p>
          <a:endParaRPr lang="es-CO"/>
        </a:p>
      </dgm:t>
    </dgm:pt>
    <dgm:pt modelId="{CA3B13EE-9120-4437-AD4A-E5028BC135FD}" type="sibTrans" cxnId="{159CAA1E-8B32-4908-BFF7-68AA178AC611}">
      <dgm:prSet/>
      <dgm:spPr/>
      <dgm:t>
        <a:bodyPr/>
        <a:lstStyle/>
        <a:p>
          <a:endParaRPr lang="es-CO"/>
        </a:p>
      </dgm:t>
    </dgm:pt>
    <dgm:pt modelId="{7FE96799-CA1E-4E4A-A5DF-8CDCEFC3FF3D}">
      <dgm:prSet phldrT="[Texto]" custT="1"/>
      <dgm:spPr/>
      <dgm:t>
        <a:bodyPr/>
        <a:lstStyle/>
        <a:p>
          <a:r>
            <a:rPr lang="es-CO" sz="1600" b="1" dirty="0">
              <a:latin typeface="Lexend Deca" panose="020B0604020202020204" charset="0"/>
            </a:rPr>
            <a:t>Como lo hare</a:t>
          </a:r>
        </a:p>
      </dgm:t>
    </dgm:pt>
    <dgm:pt modelId="{99A05DC0-8FB5-4613-82DA-8120E35A4D35}" type="parTrans" cxnId="{DFF8FA7E-F677-4B59-A2B3-ED7DF40CE50C}">
      <dgm:prSet/>
      <dgm:spPr/>
      <dgm:t>
        <a:bodyPr/>
        <a:lstStyle/>
        <a:p>
          <a:endParaRPr lang="es-CO"/>
        </a:p>
      </dgm:t>
    </dgm:pt>
    <dgm:pt modelId="{04D4B7E4-DF25-4094-ABFA-37E9BB0D1CFD}" type="sibTrans" cxnId="{DFF8FA7E-F677-4B59-A2B3-ED7DF40CE50C}">
      <dgm:prSet/>
      <dgm:spPr/>
      <dgm:t>
        <a:bodyPr/>
        <a:lstStyle/>
        <a:p>
          <a:endParaRPr lang="es-CO"/>
        </a:p>
      </dgm:t>
    </dgm:pt>
    <dgm:pt modelId="{B8150C18-F7D0-43E5-8694-D95D22F63910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Hoja de vida personalizada</a:t>
          </a:r>
        </a:p>
      </dgm:t>
    </dgm:pt>
    <dgm:pt modelId="{7C533032-DF13-435C-863D-401C2D2E4100}" type="parTrans" cxnId="{39A70343-E2B6-406A-8641-8CFC038F8B85}">
      <dgm:prSet/>
      <dgm:spPr/>
      <dgm:t>
        <a:bodyPr/>
        <a:lstStyle/>
        <a:p>
          <a:endParaRPr lang="es-CO"/>
        </a:p>
      </dgm:t>
    </dgm:pt>
    <dgm:pt modelId="{9B94ADAE-D00D-4242-A22B-3D2454733BCD}" type="sibTrans" cxnId="{39A70343-E2B6-406A-8641-8CFC038F8B85}">
      <dgm:prSet/>
      <dgm:spPr/>
      <dgm:t>
        <a:bodyPr/>
        <a:lstStyle/>
        <a:p>
          <a:endParaRPr lang="es-CO"/>
        </a:p>
      </dgm:t>
    </dgm:pt>
    <dgm:pt modelId="{3603BE2E-F224-4E5A-B82C-18C2E00176AF}">
      <dgm:prSet phldrT="[Texto]"/>
      <dgm:spPr/>
      <dgm:t>
        <a:bodyPr/>
        <a:lstStyle/>
        <a:p>
          <a:r>
            <a:rPr lang="es-MX" dirty="0">
              <a:latin typeface="Lexend Deca" panose="020B0604020202020204" charset="0"/>
            </a:rPr>
            <a:t>Busco habilidades en mi desarrollo una idea </a:t>
          </a:r>
          <a:endParaRPr lang="es-CO" dirty="0">
            <a:latin typeface="Lexend Deca" panose="020B0604020202020204" charset="0"/>
          </a:endParaRPr>
        </a:p>
      </dgm:t>
    </dgm:pt>
    <dgm:pt modelId="{4641FD08-B1E8-452D-A5A9-8B8DC27C7722}" type="parTrans" cxnId="{A9506329-5BEE-4C92-8BED-BC8D652A03C4}">
      <dgm:prSet/>
      <dgm:spPr/>
      <dgm:t>
        <a:bodyPr/>
        <a:lstStyle/>
        <a:p>
          <a:endParaRPr lang="es-CO"/>
        </a:p>
      </dgm:t>
    </dgm:pt>
    <dgm:pt modelId="{ACA2CF66-D6C2-422B-B05B-5AA2492E4431}" type="sibTrans" cxnId="{A9506329-5BEE-4C92-8BED-BC8D652A03C4}">
      <dgm:prSet/>
      <dgm:spPr/>
      <dgm:t>
        <a:bodyPr/>
        <a:lstStyle/>
        <a:p>
          <a:endParaRPr lang="es-CO"/>
        </a:p>
      </dgm:t>
    </dgm:pt>
    <dgm:pt modelId="{CD14683A-90DE-4E87-8A21-F79C6105B834}">
      <dgm:prSet phldrT="[Texto]" custT="1"/>
      <dgm:spPr/>
      <dgm:t>
        <a:bodyPr/>
        <a:lstStyle/>
        <a:p>
          <a:r>
            <a:rPr lang="es-CO" sz="1600" b="1" dirty="0">
              <a:latin typeface="Lexend Deca" panose="020B0604020202020204" charset="0"/>
            </a:rPr>
            <a:t>Como inicio</a:t>
          </a:r>
        </a:p>
      </dgm:t>
    </dgm:pt>
    <dgm:pt modelId="{775B9A56-E29B-434B-9A90-88A6055D76DA}" type="parTrans" cxnId="{DD9C1FEE-3B5B-44D9-9F6F-A9BBFDD37DD8}">
      <dgm:prSet/>
      <dgm:spPr/>
      <dgm:t>
        <a:bodyPr/>
        <a:lstStyle/>
        <a:p>
          <a:endParaRPr lang="es-CO"/>
        </a:p>
      </dgm:t>
    </dgm:pt>
    <dgm:pt modelId="{1E704EEA-5941-4D51-8037-B3A5F13C047F}" type="sibTrans" cxnId="{DD9C1FEE-3B5B-44D9-9F6F-A9BBFDD37DD8}">
      <dgm:prSet/>
      <dgm:spPr/>
      <dgm:t>
        <a:bodyPr/>
        <a:lstStyle/>
        <a:p>
          <a:endParaRPr lang="es-CO"/>
        </a:p>
      </dgm:t>
    </dgm:pt>
    <dgm:pt modelId="{6D38527C-521B-408D-A488-EAA9933C99E8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Activa tu red personal y profesional</a:t>
          </a:r>
        </a:p>
      </dgm:t>
    </dgm:pt>
    <dgm:pt modelId="{12B0C244-7024-48F6-B7AA-C767B5EF0991}" type="parTrans" cxnId="{7F56EA82-8A4B-4B00-BD39-1142CAC3B0F3}">
      <dgm:prSet/>
      <dgm:spPr/>
      <dgm:t>
        <a:bodyPr/>
        <a:lstStyle/>
        <a:p>
          <a:endParaRPr lang="es-CO"/>
        </a:p>
      </dgm:t>
    </dgm:pt>
    <dgm:pt modelId="{D2D5B344-80D2-4B75-875A-C27E0AA606B6}" type="sibTrans" cxnId="{7F56EA82-8A4B-4B00-BD39-1142CAC3B0F3}">
      <dgm:prSet/>
      <dgm:spPr/>
      <dgm:t>
        <a:bodyPr/>
        <a:lstStyle/>
        <a:p>
          <a:endParaRPr lang="es-CO"/>
        </a:p>
      </dgm:t>
    </dgm:pt>
    <dgm:pt modelId="{AD800EB5-5842-4265-97A8-9EA04FC7DCF7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Participa en eventos y ferias </a:t>
          </a:r>
        </a:p>
      </dgm:t>
    </dgm:pt>
    <dgm:pt modelId="{C3195C38-6301-4C28-9D97-5C049DD3FDA4}" type="parTrans" cxnId="{DB72DA75-ED64-4526-A301-4C5516487A84}">
      <dgm:prSet/>
      <dgm:spPr/>
      <dgm:t>
        <a:bodyPr/>
        <a:lstStyle/>
        <a:p>
          <a:endParaRPr lang="es-CO"/>
        </a:p>
      </dgm:t>
    </dgm:pt>
    <dgm:pt modelId="{92176F29-53B9-4427-AD74-639CE33AADE7}" type="sibTrans" cxnId="{DB72DA75-ED64-4526-A301-4C5516487A84}">
      <dgm:prSet/>
      <dgm:spPr/>
      <dgm:t>
        <a:bodyPr/>
        <a:lstStyle/>
        <a:p>
          <a:endParaRPr lang="es-CO"/>
        </a:p>
      </dgm:t>
    </dgm:pt>
    <dgm:pt modelId="{66ED5474-0F24-4F9A-B754-CE484DF149D1}">
      <dgm:prSet phldrT="[Texto]"/>
      <dgm:spPr/>
      <dgm:t>
        <a:bodyPr/>
        <a:lstStyle/>
        <a:p>
          <a:r>
            <a:rPr lang="es-MX" dirty="0">
              <a:latin typeface="Lexend Deca" panose="020B0604020202020204" charset="0"/>
            </a:rPr>
            <a:t>Opciones de trabajo emprendimiento</a:t>
          </a:r>
          <a:endParaRPr lang="es-CO" dirty="0">
            <a:latin typeface="Lexend Deca" panose="020B0604020202020204" charset="0"/>
          </a:endParaRPr>
        </a:p>
      </dgm:t>
    </dgm:pt>
    <dgm:pt modelId="{65ED31B7-1CAE-40AE-8167-BA173A52975C}" type="parTrans" cxnId="{5FA1179A-271D-40DF-B2AE-51ACBEFDD781}">
      <dgm:prSet/>
      <dgm:spPr/>
      <dgm:t>
        <a:bodyPr/>
        <a:lstStyle/>
        <a:p>
          <a:endParaRPr lang="es-CO"/>
        </a:p>
      </dgm:t>
    </dgm:pt>
    <dgm:pt modelId="{2715689D-44A8-4946-AD77-184839A40F12}" type="sibTrans" cxnId="{5FA1179A-271D-40DF-B2AE-51ACBEFDD781}">
      <dgm:prSet/>
      <dgm:spPr/>
      <dgm:t>
        <a:bodyPr/>
        <a:lstStyle/>
        <a:p>
          <a:endParaRPr lang="es-CO"/>
        </a:p>
      </dgm:t>
    </dgm:pt>
    <dgm:pt modelId="{07493CF6-0089-465A-8B3D-B33C6DCCBAA5}">
      <dgm:prSet phldrT="[Texto]"/>
      <dgm:spPr/>
      <dgm:t>
        <a:bodyPr/>
        <a:lstStyle/>
        <a:p>
          <a:r>
            <a:rPr lang="es-CO" dirty="0">
              <a:latin typeface="Lexend Deca" panose="020B0604020202020204" charset="0"/>
            </a:rPr>
            <a:t>Inicio mi idea</a:t>
          </a:r>
        </a:p>
      </dgm:t>
    </dgm:pt>
    <dgm:pt modelId="{5BAB5CC5-3F6F-4A4A-B121-D094BDE57584}" type="parTrans" cxnId="{0C4DEE2C-6325-486E-AC79-FF3EF2B358C4}">
      <dgm:prSet/>
      <dgm:spPr/>
      <dgm:t>
        <a:bodyPr/>
        <a:lstStyle/>
        <a:p>
          <a:endParaRPr lang="es-CO"/>
        </a:p>
      </dgm:t>
    </dgm:pt>
    <dgm:pt modelId="{A0299A2E-71F8-45BE-A0E5-E6376D2D2799}" type="sibTrans" cxnId="{0C4DEE2C-6325-486E-AC79-FF3EF2B358C4}">
      <dgm:prSet/>
      <dgm:spPr/>
      <dgm:t>
        <a:bodyPr/>
        <a:lstStyle/>
        <a:p>
          <a:endParaRPr lang="es-CO"/>
        </a:p>
      </dgm:t>
    </dgm:pt>
    <dgm:pt modelId="{A34008BE-D0F8-40B2-B476-9B368D1FDB6E}" type="pres">
      <dgm:prSet presAssocID="{159353BA-CA06-4FD8-895F-E43394DC67F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89037D8-DFE6-4DF5-B69B-7EE54FD5353E}" type="pres">
      <dgm:prSet presAssocID="{ABAC149A-D49F-40E6-9282-A5DC81F724D8}" presName="root" presStyleCnt="0"/>
      <dgm:spPr/>
    </dgm:pt>
    <dgm:pt modelId="{73CD407E-7BDD-4234-BD85-EA379E4674AA}" type="pres">
      <dgm:prSet presAssocID="{ABAC149A-D49F-40E6-9282-A5DC81F724D8}" presName="rootComposite" presStyleCnt="0"/>
      <dgm:spPr/>
    </dgm:pt>
    <dgm:pt modelId="{040306BE-DAD7-41FB-A016-7059B3C59D8E}" type="pres">
      <dgm:prSet presAssocID="{ABAC149A-D49F-40E6-9282-A5DC81F724D8}" presName="rootText" presStyleLbl="node1" presStyleIdx="0" presStyleCnt="3"/>
      <dgm:spPr/>
    </dgm:pt>
    <dgm:pt modelId="{A7A94ADD-E11C-4A0B-BCCD-676A42488250}" type="pres">
      <dgm:prSet presAssocID="{ABAC149A-D49F-40E6-9282-A5DC81F724D8}" presName="rootConnector" presStyleLbl="node1" presStyleIdx="0" presStyleCnt="3"/>
      <dgm:spPr/>
    </dgm:pt>
    <dgm:pt modelId="{53A918E2-4296-4657-905F-C14437B7E013}" type="pres">
      <dgm:prSet presAssocID="{ABAC149A-D49F-40E6-9282-A5DC81F724D8}" presName="childShape" presStyleCnt="0"/>
      <dgm:spPr/>
    </dgm:pt>
    <dgm:pt modelId="{3A2AAEC6-5F2E-4586-A796-C2B61B30D8BE}" type="pres">
      <dgm:prSet presAssocID="{39A98B54-DD8B-473C-8CF5-E15A7C47A5D9}" presName="Name13" presStyleLbl="parChTrans1D2" presStyleIdx="0" presStyleCnt="8"/>
      <dgm:spPr/>
    </dgm:pt>
    <dgm:pt modelId="{3D785E50-9816-4391-8D83-F6D147138D3B}" type="pres">
      <dgm:prSet presAssocID="{8B26BFA4-12B2-4541-9A27-3BF1B000C309}" presName="childText" presStyleLbl="bgAcc1" presStyleIdx="0" presStyleCnt="8">
        <dgm:presLayoutVars>
          <dgm:bulletEnabled val="1"/>
        </dgm:presLayoutVars>
      </dgm:prSet>
      <dgm:spPr/>
    </dgm:pt>
    <dgm:pt modelId="{11ACEEF4-BC75-418F-925B-C07F87843ABD}" type="pres">
      <dgm:prSet presAssocID="{3F12595B-E53B-46D4-9403-26C806D9AD86}" presName="Name13" presStyleLbl="parChTrans1D2" presStyleIdx="1" presStyleCnt="8"/>
      <dgm:spPr/>
    </dgm:pt>
    <dgm:pt modelId="{DD54A4C2-4F5A-44F9-A7E1-9E16AC538643}" type="pres">
      <dgm:prSet presAssocID="{95E617BB-7785-4EB0-93CC-D8EE7EA34997}" presName="childText" presStyleLbl="bgAcc1" presStyleIdx="1" presStyleCnt="8">
        <dgm:presLayoutVars>
          <dgm:bulletEnabled val="1"/>
        </dgm:presLayoutVars>
      </dgm:prSet>
      <dgm:spPr/>
    </dgm:pt>
    <dgm:pt modelId="{089B8D90-EB11-4008-A625-93CF11C1796A}" type="pres">
      <dgm:prSet presAssocID="{65ED31B7-1CAE-40AE-8167-BA173A52975C}" presName="Name13" presStyleLbl="parChTrans1D2" presStyleIdx="2" presStyleCnt="8"/>
      <dgm:spPr/>
    </dgm:pt>
    <dgm:pt modelId="{A1BDCCCC-D1D8-4010-8D67-E4193DAE4C0F}" type="pres">
      <dgm:prSet presAssocID="{66ED5474-0F24-4F9A-B754-CE484DF149D1}" presName="childText" presStyleLbl="bgAcc1" presStyleIdx="2" presStyleCnt="8">
        <dgm:presLayoutVars>
          <dgm:bulletEnabled val="1"/>
        </dgm:presLayoutVars>
      </dgm:prSet>
      <dgm:spPr/>
    </dgm:pt>
    <dgm:pt modelId="{03089659-18F9-4E1A-B608-B3CD16FA91E9}" type="pres">
      <dgm:prSet presAssocID="{7FE96799-CA1E-4E4A-A5DF-8CDCEFC3FF3D}" presName="root" presStyleCnt="0"/>
      <dgm:spPr/>
    </dgm:pt>
    <dgm:pt modelId="{890C3D5C-AC29-4CD5-A888-E3BD61E86999}" type="pres">
      <dgm:prSet presAssocID="{7FE96799-CA1E-4E4A-A5DF-8CDCEFC3FF3D}" presName="rootComposite" presStyleCnt="0"/>
      <dgm:spPr/>
    </dgm:pt>
    <dgm:pt modelId="{DF0CBCFE-FB89-4325-94D7-D14551170E6E}" type="pres">
      <dgm:prSet presAssocID="{7FE96799-CA1E-4E4A-A5DF-8CDCEFC3FF3D}" presName="rootText" presStyleLbl="node1" presStyleIdx="1" presStyleCnt="3"/>
      <dgm:spPr/>
    </dgm:pt>
    <dgm:pt modelId="{0DECE5B6-6EC5-4E60-A90E-5AAE46AA42E3}" type="pres">
      <dgm:prSet presAssocID="{7FE96799-CA1E-4E4A-A5DF-8CDCEFC3FF3D}" presName="rootConnector" presStyleLbl="node1" presStyleIdx="1" presStyleCnt="3"/>
      <dgm:spPr/>
    </dgm:pt>
    <dgm:pt modelId="{D7121DC9-48CB-45FA-AABD-3E5FA2FABF37}" type="pres">
      <dgm:prSet presAssocID="{7FE96799-CA1E-4E4A-A5DF-8CDCEFC3FF3D}" presName="childShape" presStyleCnt="0"/>
      <dgm:spPr/>
    </dgm:pt>
    <dgm:pt modelId="{E9A605DD-EBD8-45EC-82C0-2B777520707E}" type="pres">
      <dgm:prSet presAssocID="{7C533032-DF13-435C-863D-401C2D2E4100}" presName="Name13" presStyleLbl="parChTrans1D2" presStyleIdx="3" presStyleCnt="8"/>
      <dgm:spPr/>
    </dgm:pt>
    <dgm:pt modelId="{35C860E5-11A8-4485-A73A-42353F8EE72C}" type="pres">
      <dgm:prSet presAssocID="{B8150C18-F7D0-43E5-8694-D95D22F63910}" presName="childText" presStyleLbl="bgAcc1" presStyleIdx="3" presStyleCnt="8">
        <dgm:presLayoutVars>
          <dgm:bulletEnabled val="1"/>
        </dgm:presLayoutVars>
      </dgm:prSet>
      <dgm:spPr/>
    </dgm:pt>
    <dgm:pt modelId="{B1C8D659-E0ED-491E-842E-F67054EBE664}" type="pres">
      <dgm:prSet presAssocID="{4641FD08-B1E8-452D-A5A9-8B8DC27C7722}" presName="Name13" presStyleLbl="parChTrans1D2" presStyleIdx="4" presStyleCnt="8"/>
      <dgm:spPr/>
    </dgm:pt>
    <dgm:pt modelId="{0C468BE1-6592-4BCB-A1A0-6887B4DAEE0A}" type="pres">
      <dgm:prSet presAssocID="{3603BE2E-F224-4E5A-B82C-18C2E00176AF}" presName="childText" presStyleLbl="bgAcc1" presStyleIdx="4" presStyleCnt="8">
        <dgm:presLayoutVars>
          <dgm:bulletEnabled val="1"/>
        </dgm:presLayoutVars>
      </dgm:prSet>
      <dgm:spPr/>
    </dgm:pt>
    <dgm:pt modelId="{DEDDBB63-F407-40D2-A600-6255607D9558}" type="pres">
      <dgm:prSet presAssocID="{5BAB5CC5-3F6F-4A4A-B121-D094BDE57584}" presName="Name13" presStyleLbl="parChTrans1D2" presStyleIdx="5" presStyleCnt="8"/>
      <dgm:spPr/>
    </dgm:pt>
    <dgm:pt modelId="{D51BA333-F1FE-487C-B4A4-4F8204B10AED}" type="pres">
      <dgm:prSet presAssocID="{07493CF6-0089-465A-8B3D-B33C6DCCBAA5}" presName="childText" presStyleLbl="bgAcc1" presStyleIdx="5" presStyleCnt="8">
        <dgm:presLayoutVars>
          <dgm:bulletEnabled val="1"/>
        </dgm:presLayoutVars>
      </dgm:prSet>
      <dgm:spPr/>
    </dgm:pt>
    <dgm:pt modelId="{D4968EF3-5CE7-4A80-A878-E7D0CC616CBC}" type="pres">
      <dgm:prSet presAssocID="{CD14683A-90DE-4E87-8A21-F79C6105B834}" presName="root" presStyleCnt="0"/>
      <dgm:spPr/>
    </dgm:pt>
    <dgm:pt modelId="{AB880B0A-AF57-49D7-B9EF-A82E4FEEFC83}" type="pres">
      <dgm:prSet presAssocID="{CD14683A-90DE-4E87-8A21-F79C6105B834}" presName="rootComposite" presStyleCnt="0"/>
      <dgm:spPr/>
    </dgm:pt>
    <dgm:pt modelId="{DB0951E5-0799-42D8-9A31-846935C63C96}" type="pres">
      <dgm:prSet presAssocID="{CD14683A-90DE-4E87-8A21-F79C6105B834}" presName="rootText" presStyleLbl="node1" presStyleIdx="2" presStyleCnt="3"/>
      <dgm:spPr/>
    </dgm:pt>
    <dgm:pt modelId="{70EFEC94-E9C7-4AE3-B952-0D6F0767C4BE}" type="pres">
      <dgm:prSet presAssocID="{CD14683A-90DE-4E87-8A21-F79C6105B834}" presName="rootConnector" presStyleLbl="node1" presStyleIdx="2" presStyleCnt="3"/>
      <dgm:spPr/>
    </dgm:pt>
    <dgm:pt modelId="{FD64FD41-DD81-47DA-A110-6E9544650BF0}" type="pres">
      <dgm:prSet presAssocID="{CD14683A-90DE-4E87-8A21-F79C6105B834}" presName="childShape" presStyleCnt="0"/>
      <dgm:spPr/>
    </dgm:pt>
    <dgm:pt modelId="{4BAD423C-3D9A-4987-9D8C-E83A73EF81DC}" type="pres">
      <dgm:prSet presAssocID="{12B0C244-7024-48F6-B7AA-C767B5EF0991}" presName="Name13" presStyleLbl="parChTrans1D2" presStyleIdx="6" presStyleCnt="8"/>
      <dgm:spPr/>
    </dgm:pt>
    <dgm:pt modelId="{8D2D0AF0-0936-47E1-916F-CD0681FD5682}" type="pres">
      <dgm:prSet presAssocID="{6D38527C-521B-408D-A488-EAA9933C99E8}" presName="childText" presStyleLbl="bgAcc1" presStyleIdx="6" presStyleCnt="8">
        <dgm:presLayoutVars>
          <dgm:bulletEnabled val="1"/>
        </dgm:presLayoutVars>
      </dgm:prSet>
      <dgm:spPr/>
    </dgm:pt>
    <dgm:pt modelId="{B0B36C73-9FB3-4758-B02A-F0605151FCC4}" type="pres">
      <dgm:prSet presAssocID="{C3195C38-6301-4C28-9D97-5C049DD3FDA4}" presName="Name13" presStyleLbl="parChTrans1D2" presStyleIdx="7" presStyleCnt="8"/>
      <dgm:spPr/>
    </dgm:pt>
    <dgm:pt modelId="{26116987-CE84-4026-9883-4A7185390E84}" type="pres">
      <dgm:prSet presAssocID="{AD800EB5-5842-4265-97A8-9EA04FC7DCF7}" presName="childText" presStyleLbl="bgAcc1" presStyleIdx="7" presStyleCnt="8">
        <dgm:presLayoutVars>
          <dgm:bulletEnabled val="1"/>
        </dgm:presLayoutVars>
      </dgm:prSet>
      <dgm:spPr/>
    </dgm:pt>
  </dgm:ptLst>
  <dgm:cxnLst>
    <dgm:cxn modelId="{9E11BB06-F49A-47DB-B3A9-88B9FE9047EC}" type="presOf" srcId="{B8150C18-F7D0-43E5-8694-D95D22F63910}" destId="{35C860E5-11A8-4485-A73A-42353F8EE72C}" srcOrd="0" destOrd="0" presId="urn:microsoft.com/office/officeart/2005/8/layout/hierarchy3"/>
    <dgm:cxn modelId="{4CD4250C-1776-46E0-A937-FD5FF2578D86}" type="presOf" srcId="{8B26BFA4-12B2-4541-9A27-3BF1B000C309}" destId="{3D785E50-9816-4391-8D83-F6D147138D3B}" srcOrd="0" destOrd="0" presId="urn:microsoft.com/office/officeart/2005/8/layout/hierarchy3"/>
    <dgm:cxn modelId="{7392920F-8DF9-4A39-929B-DC95A82CADB4}" srcId="{ABAC149A-D49F-40E6-9282-A5DC81F724D8}" destId="{8B26BFA4-12B2-4541-9A27-3BF1B000C309}" srcOrd="0" destOrd="0" parTransId="{39A98B54-DD8B-473C-8CF5-E15A7C47A5D9}" sibTransId="{32869E3F-0218-4375-BA3E-B53C0EF2580F}"/>
    <dgm:cxn modelId="{159CAA1E-8B32-4908-BFF7-68AA178AC611}" srcId="{ABAC149A-D49F-40E6-9282-A5DC81F724D8}" destId="{95E617BB-7785-4EB0-93CC-D8EE7EA34997}" srcOrd="1" destOrd="0" parTransId="{3F12595B-E53B-46D4-9403-26C806D9AD86}" sibTransId="{CA3B13EE-9120-4437-AD4A-E5028BC135FD}"/>
    <dgm:cxn modelId="{EE523129-FCEA-404B-87EC-534608DDE4CB}" type="presOf" srcId="{7C533032-DF13-435C-863D-401C2D2E4100}" destId="{E9A605DD-EBD8-45EC-82C0-2B777520707E}" srcOrd="0" destOrd="0" presId="urn:microsoft.com/office/officeart/2005/8/layout/hierarchy3"/>
    <dgm:cxn modelId="{A9506329-5BEE-4C92-8BED-BC8D652A03C4}" srcId="{7FE96799-CA1E-4E4A-A5DF-8CDCEFC3FF3D}" destId="{3603BE2E-F224-4E5A-B82C-18C2E00176AF}" srcOrd="1" destOrd="0" parTransId="{4641FD08-B1E8-452D-A5A9-8B8DC27C7722}" sibTransId="{ACA2CF66-D6C2-422B-B05B-5AA2492E4431}"/>
    <dgm:cxn modelId="{0C4DEE2C-6325-486E-AC79-FF3EF2B358C4}" srcId="{7FE96799-CA1E-4E4A-A5DF-8CDCEFC3FF3D}" destId="{07493CF6-0089-465A-8B3D-B33C6DCCBAA5}" srcOrd="2" destOrd="0" parTransId="{5BAB5CC5-3F6F-4A4A-B121-D094BDE57584}" sibTransId="{A0299A2E-71F8-45BE-A0E5-E6376D2D2799}"/>
    <dgm:cxn modelId="{572BA230-89F8-4A85-9265-C25C29451C37}" type="presOf" srcId="{7FE96799-CA1E-4E4A-A5DF-8CDCEFC3FF3D}" destId="{0DECE5B6-6EC5-4E60-A90E-5AAE46AA42E3}" srcOrd="1" destOrd="0" presId="urn:microsoft.com/office/officeart/2005/8/layout/hierarchy3"/>
    <dgm:cxn modelId="{8904AC34-AE03-4458-BD32-8EAB8CACBE10}" type="presOf" srcId="{07493CF6-0089-465A-8B3D-B33C6DCCBAA5}" destId="{D51BA333-F1FE-487C-B4A4-4F8204B10AED}" srcOrd="0" destOrd="0" presId="urn:microsoft.com/office/officeart/2005/8/layout/hierarchy3"/>
    <dgm:cxn modelId="{FCAF0038-B827-438E-87BF-2344DF814D08}" type="presOf" srcId="{3F12595B-E53B-46D4-9403-26C806D9AD86}" destId="{11ACEEF4-BC75-418F-925B-C07F87843ABD}" srcOrd="0" destOrd="0" presId="urn:microsoft.com/office/officeart/2005/8/layout/hierarchy3"/>
    <dgm:cxn modelId="{18A1B03D-6D4B-4114-8C91-A456A9616FB7}" type="presOf" srcId="{6D38527C-521B-408D-A488-EAA9933C99E8}" destId="{8D2D0AF0-0936-47E1-916F-CD0681FD5682}" srcOrd="0" destOrd="0" presId="urn:microsoft.com/office/officeart/2005/8/layout/hierarchy3"/>
    <dgm:cxn modelId="{39A70343-E2B6-406A-8641-8CFC038F8B85}" srcId="{7FE96799-CA1E-4E4A-A5DF-8CDCEFC3FF3D}" destId="{B8150C18-F7D0-43E5-8694-D95D22F63910}" srcOrd="0" destOrd="0" parTransId="{7C533032-DF13-435C-863D-401C2D2E4100}" sibTransId="{9B94ADAE-D00D-4242-A22B-3D2454733BCD}"/>
    <dgm:cxn modelId="{28A6E347-8B93-4B2F-A2E6-EE60726A8134}" type="presOf" srcId="{4641FD08-B1E8-452D-A5A9-8B8DC27C7722}" destId="{B1C8D659-E0ED-491E-842E-F67054EBE664}" srcOrd="0" destOrd="0" presId="urn:microsoft.com/office/officeart/2005/8/layout/hierarchy3"/>
    <dgm:cxn modelId="{FC887E4B-EED2-4FC4-B39A-721A15168E57}" type="presOf" srcId="{39A98B54-DD8B-473C-8CF5-E15A7C47A5D9}" destId="{3A2AAEC6-5F2E-4586-A796-C2B61B30D8BE}" srcOrd="0" destOrd="0" presId="urn:microsoft.com/office/officeart/2005/8/layout/hierarchy3"/>
    <dgm:cxn modelId="{9041614D-85B3-4E45-8C0E-F70E01D19DF4}" type="presOf" srcId="{C3195C38-6301-4C28-9D97-5C049DD3FDA4}" destId="{B0B36C73-9FB3-4758-B02A-F0605151FCC4}" srcOrd="0" destOrd="0" presId="urn:microsoft.com/office/officeart/2005/8/layout/hierarchy3"/>
    <dgm:cxn modelId="{B04AF06D-9147-4572-BA23-F792137910AF}" type="presOf" srcId="{12B0C244-7024-48F6-B7AA-C767B5EF0991}" destId="{4BAD423C-3D9A-4987-9D8C-E83A73EF81DC}" srcOrd="0" destOrd="0" presId="urn:microsoft.com/office/officeart/2005/8/layout/hierarchy3"/>
    <dgm:cxn modelId="{DB72DA75-ED64-4526-A301-4C5516487A84}" srcId="{CD14683A-90DE-4E87-8A21-F79C6105B834}" destId="{AD800EB5-5842-4265-97A8-9EA04FC7DCF7}" srcOrd="1" destOrd="0" parTransId="{C3195C38-6301-4C28-9D97-5C049DD3FDA4}" sibTransId="{92176F29-53B9-4427-AD74-639CE33AADE7}"/>
    <dgm:cxn modelId="{DFF8FA7E-F677-4B59-A2B3-ED7DF40CE50C}" srcId="{159353BA-CA06-4FD8-895F-E43394DC67FC}" destId="{7FE96799-CA1E-4E4A-A5DF-8CDCEFC3FF3D}" srcOrd="1" destOrd="0" parTransId="{99A05DC0-8FB5-4613-82DA-8120E35A4D35}" sibTransId="{04D4B7E4-DF25-4094-ABFA-37E9BB0D1CFD}"/>
    <dgm:cxn modelId="{E0A6FA7F-5F7F-4D66-B002-1EB25DC86775}" type="presOf" srcId="{65ED31B7-1CAE-40AE-8167-BA173A52975C}" destId="{089B8D90-EB11-4008-A625-93CF11C1796A}" srcOrd="0" destOrd="0" presId="urn:microsoft.com/office/officeart/2005/8/layout/hierarchy3"/>
    <dgm:cxn modelId="{FA0F0F82-525D-49AB-9794-8D522A5EC3A3}" type="presOf" srcId="{66ED5474-0F24-4F9A-B754-CE484DF149D1}" destId="{A1BDCCCC-D1D8-4010-8D67-E4193DAE4C0F}" srcOrd="0" destOrd="0" presId="urn:microsoft.com/office/officeart/2005/8/layout/hierarchy3"/>
    <dgm:cxn modelId="{7F56EA82-8A4B-4B00-BD39-1142CAC3B0F3}" srcId="{CD14683A-90DE-4E87-8A21-F79C6105B834}" destId="{6D38527C-521B-408D-A488-EAA9933C99E8}" srcOrd="0" destOrd="0" parTransId="{12B0C244-7024-48F6-B7AA-C767B5EF0991}" sibTransId="{D2D5B344-80D2-4B75-875A-C27E0AA606B6}"/>
    <dgm:cxn modelId="{70169198-935E-4D47-B065-C99C90AC0DF6}" type="presOf" srcId="{ABAC149A-D49F-40E6-9282-A5DC81F724D8}" destId="{040306BE-DAD7-41FB-A016-7059B3C59D8E}" srcOrd="0" destOrd="0" presId="urn:microsoft.com/office/officeart/2005/8/layout/hierarchy3"/>
    <dgm:cxn modelId="{5FA1179A-271D-40DF-B2AE-51ACBEFDD781}" srcId="{ABAC149A-D49F-40E6-9282-A5DC81F724D8}" destId="{66ED5474-0F24-4F9A-B754-CE484DF149D1}" srcOrd="2" destOrd="0" parTransId="{65ED31B7-1CAE-40AE-8167-BA173A52975C}" sibTransId="{2715689D-44A8-4946-AD77-184839A40F12}"/>
    <dgm:cxn modelId="{52451EA8-7062-4DDE-BA04-C6A479D3AEF9}" type="presOf" srcId="{CD14683A-90DE-4E87-8A21-F79C6105B834}" destId="{70EFEC94-E9C7-4AE3-B952-0D6F0767C4BE}" srcOrd="1" destOrd="0" presId="urn:microsoft.com/office/officeart/2005/8/layout/hierarchy3"/>
    <dgm:cxn modelId="{2A7952B4-1F71-4BD8-A605-A415CF92E2B3}" type="presOf" srcId="{CD14683A-90DE-4E87-8A21-F79C6105B834}" destId="{DB0951E5-0799-42D8-9A31-846935C63C96}" srcOrd="0" destOrd="0" presId="urn:microsoft.com/office/officeart/2005/8/layout/hierarchy3"/>
    <dgm:cxn modelId="{65E8DAC4-2E13-42A3-B531-2BDF035485B1}" type="presOf" srcId="{159353BA-CA06-4FD8-895F-E43394DC67FC}" destId="{A34008BE-D0F8-40B2-B476-9B368D1FDB6E}" srcOrd="0" destOrd="0" presId="urn:microsoft.com/office/officeart/2005/8/layout/hierarchy3"/>
    <dgm:cxn modelId="{500173C5-4F09-4A63-AB43-B6CDBB929078}" type="presOf" srcId="{5BAB5CC5-3F6F-4A4A-B121-D094BDE57584}" destId="{DEDDBB63-F407-40D2-A600-6255607D9558}" srcOrd="0" destOrd="0" presId="urn:microsoft.com/office/officeart/2005/8/layout/hierarchy3"/>
    <dgm:cxn modelId="{A0DCB3C8-D6F5-4C5C-A8BA-BC8F4BA52199}" type="presOf" srcId="{3603BE2E-F224-4E5A-B82C-18C2E00176AF}" destId="{0C468BE1-6592-4BCB-A1A0-6887B4DAEE0A}" srcOrd="0" destOrd="0" presId="urn:microsoft.com/office/officeart/2005/8/layout/hierarchy3"/>
    <dgm:cxn modelId="{B2EB24DB-6378-49B1-AEEE-79CE1580E57B}" srcId="{159353BA-CA06-4FD8-895F-E43394DC67FC}" destId="{ABAC149A-D49F-40E6-9282-A5DC81F724D8}" srcOrd="0" destOrd="0" parTransId="{61D627F4-4EC3-4B0E-88B2-0A164F0C71C6}" sibTransId="{DAFCE650-1B01-461E-8FF1-9B12D4FB40D2}"/>
    <dgm:cxn modelId="{DD9C1FEE-3B5B-44D9-9F6F-A9BBFDD37DD8}" srcId="{159353BA-CA06-4FD8-895F-E43394DC67FC}" destId="{CD14683A-90DE-4E87-8A21-F79C6105B834}" srcOrd="2" destOrd="0" parTransId="{775B9A56-E29B-434B-9A90-88A6055D76DA}" sibTransId="{1E704EEA-5941-4D51-8037-B3A5F13C047F}"/>
    <dgm:cxn modelId="{E49DBBF5-0A87-492A-B611-DF064CC8A567}" type="presOf" srcId="{ABAC149A-D49F-40E6-9282-A5DC81F724D8}" destId="{A7A94ADD-E11C-4A0B-BCCD-676A42488250}" srcOrd="1" destOrd="0" presId="urn:microsoft.com/office/officeart/2005/8/layout/hierarchy3"/>
    <dgm:cxn modelId="{4DECCCF6-5593-479A-8DD5-68E6A0851AD9}" type="presOf" srcId="{7FE96799-CA1E-4E4A-A5DF-8CDCEFC3FF3D}" destId="{DF0CBCFE-FB89-4325-94D7-D14551170E6E}" srcOrd="0" destOrd="0" presId="urn:microsoft.com/office/officeart/2005/8/layout/hierarchy3"/>
    <dgm:cxn modelId="{6C8490F7-EB40-4A43-9D3B-F76167BF8E0F}" type="presOf" srcId="{AD800EB5-5842-4265-97A8-9EA04FC7DCF7}" destId="{26116987-CE84-4026-9883-4A7185390E84}" srcOrd="0" destOrd="0" presId="urn:microsoft.com/office/officeart/2005/8/layout/hierarchy3"/>
    <dgm:cxn modelId="{DC3787FC-900D-43B5-8BC2-D4E5922FC95C}" type="presOf" srcId="{95E617BB-7785-4EB0-93CC-D8EE7EA34997}" destId="{DD54A4C2-4F5A-44F9-A7E1-9E16AC538643}" srcOrd="0" destOrd="0" presId="urn:microsoft.com/office/officeart/2005/8/layout/hierarchy3"/>
    <dgm:cxn modelId="{30C5E0A7-8727-4221-96E8-BD257E2D0A51}" type="presParOf" srcId="{A34008BE-D0F8-40B2-B476-9B368D1FDB6E}" destId="{D89037D8-DFE6-4DF5-B69B-7EE54FD5353E}" srcOrd="0" destOrd="0" presId="urn:microsoft.com/office/officeart/2005/8/layout/hierarchy3"/>
    <dgm:cxn modelId="{FA92EB09-8C13-4E98-BB8C-CCF1DCDAD8DF}" type="presParOf" srcId="{D89037D8-DFE6-4DF5-B69B-7EE54FD5353E}" destId="{73CD407E-7BDD-4234-BD85-EA379E4674AA}" srcOrd="0" destOrd="0" presId="urn:microsoft.com/office/officeart/2005/8/layout/hierarchy3"/>
    <dgm:cxn modelId="{B2EC6CFD-FE82-4F8E-B761-44F44D72A0BD}" type="presParOf" srcId="{73CD407E-7BDD-4234-BD85-EA379E4674AA}" destId="{040306BE-DAD7-41FB-A016-7059B3C59D8E}" srcOrd="0" destOrd="0" presId="urn:microsoft.com/office/officeart/2005/8/layout/hierarchy3"/>
    <dgm:cxn modelId="{70834D83-6325-48BC-9120-CD5136F1DF03}" type="presParOf" srcId="{73CD407E-7BDD-4234-BD85-EA379E4674AA}" destId="{A7A94ADD-E11C-4A0B-BCCD-676A42488250}" srcOrd="1" destOrd="0" presId="urn:microsoft.com/office/officeart/2005/8/layout/hierarchy3"/>
    <dgm:cxn modelId="{20963B89-B14D-4CCA-86C6-3607458EC935}" type="presParOf" srcId="{D89037D8-DFE6-4DF5-B69B-7EE54FD5353E}" destId="{53A918E2-4296-4657-905F-C14437B7E013}" srcOrd="1" destOrd="0" presId="urn:microsoft.com/office/officeart/2005/8/layout/hierarchy3"/>
    <dgm:cxn modelId="{6FDD01F7-EA47-452F-A171-07F43FEE59F4}" type="presParOf" srcId="{53A918E2-4296-4657-905F-C14437B7E013}" destId="{3A2AAEC6-5F2E-4586-A796-C2B61B30D8BE}" srcOrd="0" destOrd="0" presId="urn:microsoft.com/office/officeart/2005/8/layout/hierarchy3"/>
    <dgm:cxn modelId="{57B86602-B4AE-474D-81FF-EBF69AF60C5C}" type="presParOf" srcId="{53A918E2-4296-4657-905F-C14437B7E013}" destId="{3D785E50-9816-4391-8D83-F6D147138D3B}" srcOrd="1" destOrd="0" presId="urn:microsoft.com/office/officeart/2005/8/layout/hierarchy3"/>
    <dgm:cxn modelId="{4C828922-13F8-4B54-9EC9-D068DC9A52C1}" type="presParOf" srcId="{53A918E2-4296-4657-905F-C14437B7E013}" destId="{11ACEEF4-BC75-418F-925B-C07F87843ABD}" srcOrd="2" destOrd="0" presId="urn:microsoft.com/office/officeart/2005/8/layout/hierarchy3"/>
    <dgm:cxn modelId="{1EB15D04-E15F-4F57-8E5A-CF6A09F04205}" type="presParOf" srcId="{53A918E2-4296-4657-905F-C14437B7E013}" destId="{DD54A4C2-4F5A-44F9-A7E1-9E16AC538643}" srcOrd="3" destOrd="0" presId="urn:microsoft.com/office/officeart/2005/8/layout/hierarchy3"/>
    <dgm:cxn modelId="{4D2E5584-ED48-479D-BC44-7D797259F83B}" type="presParOf" srcId="{53A918E2-4296-4657-905F-C14437B7E013}" destId="{089B8D90-EB11-4008-A625-93CF11C1796A}" srcOrd="4" destOrd="0" presId="urn:microsoft.com/office/officeart/2005/8/layout/hierarchy3"/>
    <dgm:cxn modelId="{ADACB7DA-EC8B-4380-A893-96C79D0F9C88}" type="presParOf" srcId="{53A918E2-4296-4657-905F-C14437B7E013}" destId="{A1BDCCCC-D1D8-4010-8D67-E4193DAE4C0F}" srcOrd="5" destOrd="0" presId="urn:microsoft.com/office/officeart/2005/8/layout/hierarchy3"/>
    <dgm:cxn modelId="{53052910-528B-4556-8FB6-4A7D323C2203}" type="presParOf" srcId="{A34008BE-D0F8-40B2-B476-9B368D1FDB6E}" destId="{03089659-18F9-4E1A-B608-B3CD16FA91E9}" srcOrd="1" destOrd="0" presId="urn:microsoft.com/office/officeart/2005/8/layout/hierarchy3"/>
    <dgm:cxn modelId="{869096F7-6E6A-40EA-8A70-BB910722E3EB}" type="presParOf" srcId="{03089659-18F9-4E1A-B608-B3CD16FA91E9}" destId="{890C3D5C-AC29-4CD5-A888-E3BD61E86999}" srcOrd="0" destOrd="0" presId="urn:microsoft.com/office/officeart/2005/8/layout/hierarchy3"/>
    <dgm:cxn modelId="{A02D5873-2E19-4BD7-BEDE-8785D5CF8ECC}" type="presParOf" srcId="{890C3D5C-AC29-4CD5-A888-E3BD61E86999}" destId="{DF0CBCFE-FB89-4325-94D7-D14551170E6E}" srcOrd="0" destOrd="0" presId="urn:microsoft.com/office/officeart/2005/8/layout/hierarchy3"/>
    <dgm:cxn modelId="{C5CEA7CE-2E3C-45FE-A9D7-6033E0574DE5}" type="presParOf" srcId="{890C3D5C-AC29-4CD5-A888-E3BD61E86999}" destId="{0DECE5B6-6EC5-4E60-A90E-5AAE46AA42E3}" srcOrd="1" destOrd="0" presId="urn:microsoft.com/office/officeart/2005/8/layout/hierarchy3"/>
    <dgm:cxn modelId="{2DF920D9-E5C9-4AB8-980A-BC6767C66FF6}" type="presParOf" srcId="{03089659-18F9-4E1A-B608-B3CD16FA91E9}" destId="{D7121DC9-48CB-45FA-AABD-3E5FA2FABF37}" srcOrd="1" destOrd="0" presId="urn:microsoft.com/office/officeart/2005/8/layout/hierarchy3"/>
    <dgm:cxn modelId="{A8655132-16A8-495C-BE90-4F52C1DEACBA}" type="presParOf" srcId="{D7121DC9-48CB-45FA-AABD-3E5FA2FABF37}" destId="{E9A605DD-EBD8-45EC-82C0-2B777520707E}" srcOrd="0" destOrd="0" presId="urn:microsoft.com/office/officeart/2005/8/layout/hierarchy3"/>
    <dgm:cxn modelId="{2E232358-0514-4663-9B5F-0F889F17535F}" type="presParOf" srcId="{D7121DC9-48CB-45FA-AABD-3E5FA2FABF37}" destId="{35C860E5-11A8-4485-A73A-42353F8EE72C}" srcOrd="1" destOrd="0" presId="urn:microsoft.com/office/officeart/2005/8/layout/hierarchy3"/>
    <dgm:cxn modelId="{4D6A8C7A-22AF-4F19-AC32-87B6A6142B47}" type="presParOf" srcId="{D7121DC9-48CB-45FA-AABD-3E5FA2FABF37}" destId="{B1C8D659-E0ED-491E-842E-F67054EBE664}" srcOrd="2" destOrd="0" presId="urn:microsoft.com/office/officeart/2005/8/layout/hierarchy3"/>
    <dgm:cxn modelId="{7BA383D0-645A-4D01-9AFC-6279A3529BD6}" type="presParOf" srcId="{D7121DC9-48CB-45FA-AABD-3E5FA2FABF37}" destId="{0C468BE1-6592-4BCB-A1A0-6887B4DAEE0A}" srcOrd="3" destOrd="0" presId="urn:microsoft.com/office/officeart/2005/8/layout/hierarchy3"/>
    <dgm:cxn modelId="{88DFC1A3-BF35-4790-BD92-567F0B06CC54}" type="presParOf" srcId="{D7121DC9-48CB-45FA-AABD-3E5FA2FABF37}" destId="{DEDDBB63-F407-40D2-A600-6255607D9558}" srcOrd="4" destOrd="0" presId="urn:microsoft.com/office/officeart/2005/8/layout/hierarchy3"/>
    <dgm:cxn modelId="{0932F560-309F-44C3-B9BD-369121369EC1}" type="presParOf" srcId="{D7121DC9-48CB-45FA-AABD-3E5FA2FABF37}" destId="{D51BA333-F1FE-487C-B4A4-4F8204B10AED}" srcOrd="5" destOrd="0" presId="urn:microsoft.com/office/officeart/2005/8/layout/hierarchy3"/>
    <dgm:cxn modelId="{5FF5275E-ACCF-4129-8AD0-5005E5E6E59A}" type="presParOf" srcId="{A34008BE-D0F8-40B2-B476-9B368D1FDB6E}" destId="{D4968EF3-5CE7-4A80-A878-E7D0CC616CBC}" srcOrd="2" destOrd="0" presId="urn:microsoft.com/office/officeart/2005/8/layout/hierarchy3"/>
    <dgm:cxn modelId="{EE385D6F-6F2A-404B-A253-49D971A7704B}" type="presParOf" srcId="{D4968EF3-5CE7-4A80-A878-E7D0CC616CBC}" destId="{AB880B0A-AF57-49D7-B9EF-A82E4FEEFC83}" srcOrd="0" destOrd="0" presId="urn:microsoft.com/office/officeart/2005/8/layout/hierarchy3"/>
    <dgm:cxn modelId="{7FECBA6B-37B1-4F91-A983-1513A30553DD}" type="presParOf" srcId="{AB880B0A-AF57-49D7-B9EF-A82E4FEEFC83}" destId="{DB0951E5-0799-42D8-9A31-846935C63C96}" srcOrd="0" destOrd="0" presId="urn:microsoft.com/office/officeart/2005/8/layout/hierarchy3"/>
    <dgm:cxn modelId="{3D7724BC-EBE7-465A-88A2-AEE0BDF4D2FA}" type="presParOf" srcId="{AB880B0A-AF57-49D7-B9EF-A82E4FEEFC83}" destId="{70EFEC94-E9C7-4AE3-B952-0D6F0767C4BE}" srcOrd="1" destOrd="0" presId="urn:microsoft.com/office/officeart/2005/8/layout/hierarchy3"/>
    <dgm:cxn modelId="{1EC0DA6B-00FB-432B-90C4-428393EFFF76}" type="presParOf" srcId="{D4968EF3-5CE7-4A80-A878-E7D0CC616CBC}" destId="{FD64FD41-DD81-47DA-A110-6E9544650BF0}" srcOrd="1" destOrd="0" presId="urn:microsoft.com/office/officeart/2005/8/layout/hierarchy3"/>
    <dgm:cxn modelId="{E884485F-A219-4BDB-922A-76D2225DFE9A}" type="presParOf" srcId="{FD64FD41-DD81-47DA-A110-6E9544650BF0}" destId="{4BAD423C-3D9A-4987-9D8C-E83A73EF81DC}" srcOrd="0" destOrd="0" presId="urn:microsoft.com/office/officeart/2005/8/layout/hierarchy3"/>
    <dgm:cxn modelId="{19B0FB99-D66C-4F5F-8855-D2942FADD125}" type="presParOf" srcId="{FD64FD41-DD81-47DA-A110-6E9544650BF0}" destId="{8D2D0AF0-0936-47E1-916F-CD0681FD5682}" srcOrd="1" destOrd="0" presId="urn:microsoft.com/office/officeart/2005/8/layout/hierarchy3"/>
    <dgm:cxn modelId="{8C051878-E516-4CA9-AD9C-B3ABB889DCEB}" type="presParOf" srcId="{FD64FD41-DD81-47DA-A110-6E9544650BF0}" destId="{B0B36C73-9FB3-4758-B02A-F0605151FCC4}" srcOrd="2" destOrd="0" presId="urn:microsoft.com/office/officeart/2005/8/layout/hierarchy3"/>
    <dgm:cxn modelId="{E3537AB6-14E6-4C1F-8102-85E1B2C9A497}" type="presParOf" srcId="{FD64FD41-DD81-47DA-A110-6E9544650BF0}" destId="{26116987-CE84-4026-9883-4A7185390E84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0306BE-DAD7-41FB-A016-7059B3C59D8E}">
      <dsp:nvSpPr>
        <dsp:cNvPr id="0" name=""/>
        <dsp:cNvSpPr/>
      </dsp:nvSpPr>
      <dsp:spPr>
        <a:xfrm>
          <a:off x="977" y="139196"/>
          <a:ext cx="2288470" cy="11442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latin typeface="Lexend Deca" panose="020B0604020202020204" charset="0"/>
            </a:rPr>
            <a:t>Uso de computador búsqueda</a:t>
          </a:r>
        </a:p>
      </dsp:txBody>
      <dsp:txXfrm>
        <a:off x="34490" y="172709"/>
        <a:ext cx="2221444" cy="1077209"/>
      </dsp:txXfrm>
    </dsp:sp>
    <dsp:sp modelId="{3A2AAEC6-5F2E-4586-A796-C2B61B30D8BE}">
      <dsp:nvSpPr>
        <dsp:cNvPr id="0" name=""/>
        <dsp:cNvSpPr/>
      </dsp:nvSpPr>
      <dsp:spPr>
        <a:xfrm>
          <a:off x="229824" y="1283431"/>
          <a:ext cx="228847" cy="858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8176"/>
              </a:lnTo>
              <a:lnTo>
                <a:pt x="228847" y="858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785E50-9816-4391-8D83-F6D147138D3B}">
      <dsp:nvSpPr>
        <dsp:cNvPr id="0" name=""/>
        <dsp:cNvSpPr/>
      </dsp:nvSpPr>
      <dsp:spPr>
        <a:xfrm>
          <a:off x="458671" y="1569490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atin typeface="Lexend Deca" panose="020B0604020202020204" charset="0"/>
            </a:rPr>
            <a:t>Busca temas de interés a través de Google</a:t>
          </a:r>
        </a:p>
      </dsp:txBody>
      <dsp:txXfrm>
        <a:off x="492184" y="1603003"/>
        <a:ext cx="1763750" cy="1077209"/>
      </dsp:txXfrm>
    </dsp:sp>
    <dsp:sp modelId="{11ACEEF4-BC75-418F-925B-C07F87843ABD}">
      <dsp:nvSpPr>
        <dsp:cNvPr id="0" name=""/>
        <dsp:cNvSpPr/>
      </dsp:nvSpPr>
      <dsp:spPr>
        <a:xfrm>
          <a:off x="229824" y="1283431"/>
          <a:ext cx="228847" cy="22884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470"/>
              </a:lnTo>
              <a:lnTo>
                <a:pt x="228847" y="22884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54A4C2-4F5A-44F9-A7E1-9E16AC538643}">
      <dsp:nvSpPr>
        <dsp:cNvPr id="0" name=""/>
        <dsp:cNvSpPr/>
      </dsp:nvSpPr>
      <dsp:spPr>
        <a:xfrm>
          <a:off x="458671" y="2999783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atin typeface="Lexend Deca" panose="020B0604020202020204" charset="0"/>
            </a:rPr>
            <a:t>Define tu búsqueda</a:t>
          </a:r>
        </a:p>
      </dsp:txBody>
      <dsp:txXfrm>
        <a:off x="492184" y="3033296"/>
        <a:ext cx="1763750" cy="1077209"/>
      </dsp:txXfrm>
    </dsp:sp>
    <dsp:sp modelId="{DF0CBCFE-FB89-4325-94D7-D14551170E6E}">
      <dsp:nvSpPr>
        <dsp:cNvPr id="0" name=""/>
        <dsp:cNvSpPr/>
      </dsp:nvSpPr>
      <dsp:spPr>
        <a:xfrm>
          <a:off x="2861565" y="139196"/>
          <a:ext cx="2288470" cy="11442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latin typeface="Lexend Deca" panose="020B0604020202020204" charset="0"/>
            </a:rPr>
            <a:t>Canal del empleo Bogotá</a:t>
          </a:r>
        </a:p>
      </dsp:txBody>
      <dsp:txXfrm>
        <a:off x="2895078" y="172709"/>
        <a:ext cx="2221444" cy="1077209"/>
      </dsp:txXfrm>
    </dsp:sp>
    <dsp:sp modelId="{E9A605DD-EBD8-45EC-82C0-2B777520707E}">
      <dsp:nvSpPr>
        <dsp:cNvPr id="0" name=""/>
        <dsp:cNvSpPr/>
      </dsp:nvSpPr>
      <dsp:spPr>
        <a:xfrm>
          <a:off x="3090412" y="1283431"/>
          <a:ext cx="228847" cy="858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8176"/>
              </a:lnTo>
              <a:lnTo>
                <a:pt x="228847" y="858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C860E5-11A8-4485-A73A-42353F8EE72C}">
      <dsp:nvSpPr>
        <dsp:cNvPr id="0" name=""/>
        <dsp:cNvSpPr/>
      </dsp:nvSpPr>
      <dsp:spPr>
        <a:xfrm>
          <a:off x="3319259" y="1569490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 err="1">
              <a:latin typeface="Lexend Deca" panose="020B0604020202020204" charset="0"/>
            </a:rPr>
            <a:t>Whatsapp</a:t>
          </a:r>
          <a:endParaRPr lang="es-CO" sz="1800" kern="1200" dirty="0">
            <a:latin typeface="Lexend Deca" panose="020B0604020202020204" charset="0"/>
          </a:endParaRPr>
        </a:p>
      </dsp:txBody>
      <dsp:txXfrm>
        <a:off x="3352772" y="1603003"/>
        <a:ext cx="1763750" cy="1077209"/>
      </dsp:txXfrm>
    </dsp:sp>
    <dsp:sp modelId="{B1C8D659-E0ED-491E-842E-F67054EBE664}">
      <dsp:nvSpPr>
        <dsp:cNvPr id="0" name=""/>
        <dsp:cNvSpPr/>
      </dsp:nvSpPr>
      <dsp:spPr>
        <a:xfrm>
          <a:off x="3090412" y="1283431"/>
          <a:ext cx="228847" cy="22884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470"/>
              </a:lnTo>
              <a:lnTo>
                <a:pt x="228847" y="22884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468BE1-6592-4BCB-A1A0-6887B4DAEE0A}">
      <dsp:nvSpPr>
        <dsp:cNvPr id="0" name=""/>
        <dsp:cNvSpPr/>
      </dsp:nvSpPr>
      <dsp:spPr>
        <a:xfrm>
          <a:off x="3319259" y="2999783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atin typeface="Lexend Deca" panose="020B0604020202020204" charset="0"/>
            </a:rPr>
            <a:t>Canales</a:t>
          </a:r>
        </a:p>
      </dsp:txBody>
      <dsp:txXfrm>
        <a:off x="3352772" y="3033296"/>
        <a:ext cx="1763750" cy="1077209"/>
      </dsp:txXfrm>
    </dsp:sp>
    <dsp:sp modelId="{DEDDBB63-F407-40D2-A600-6255607D9558}">
      <dsp:nvSpPr>
        <dsp:cNvPr id="0" name=""/>
        <dsp:cNvSpPr/>
      </dsp:nvSpPr>
      <dsp:spPr>
        <a:xfrm>
          <a:off x="3090412" y="1283431"/>
          <a:ext cx="228847" cy="371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8763"/>
              </a:lnTo>
              <a:lnTo>
                <a:pt x="228847" y="37187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BA333-F1FE-487C-B4A4-4F8204B10AED}">
      <dsp:nvSpPr>
        <dsp:cNvPr id="0" name=""/>
        <dsp:cNvSpPr/>
      </dsp:nvSpPr>
      <dsp:spPr>
        <a:xfrm>
          <a:off x="3319259" y="4430077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 dirty="0">
              <a:latin typeface="Lexend Deca" panose="020B0604020202020204" charset="0"/>
            </a:rPr>
            <a:t>Seguir empleo en Bogotá</a:t>
          </a:r>
          <a:endParaRPr lang="es-CO" sz="1800" kern="1200" dirty="0">
            <a:latin typeface="Lexend Deca" panose="020B0604020202020204" charset="0"/>
          </a:endParaRPr>
        </a:p>
      </dsp:txBody>
      <dsp:txXfrm>
        <a:off x="3352772" y="4463590"/>
        <a:ext cx="1763750" cy="1077209"/>
      </dsp:txXfrm>
    </dsp:sp>
    <dsp:sp modelId="{DB0951E5-0799-42D8-9A31-846935C63C96}">
      <dsp:nvSpPr>
        <dsp:cNvPr id="0" name=""/>
        <dsp:cNvSpPr/>
      </dsp:nvSpPr>
      <dsp:spPr>
        <a:xfrm>
          <a:off x="5722153" y="139196"/>
          <a:ext cx="2288470" cy="11442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latin typeface="Lexend Deca" panose="020B0604020202020204" charset="0"/>
            </a:rPr>
            <a:t>Correo electrónico</a:t>
          </a:r>
        </a:p>
      </dsp:txBody>
      <dsp:txXfrm>
        <a:off x="5755666" y="172709"/>
        <a:ext cx="2221444" cy="1077209"/>
      </dsp:txXfrm>
    </dsp:sp>
    <dsp:sp modelId="{4BAD423C-3D9A-4987-9D8C-E83A73EF81DC}">
      <dsp:nvSpPr>
        <dsp:cNvPr id="0" name=""/>
        <dsp:cNvSpPr/>
      </dsp:nvSpPr>
      <dsp:spPr>
        <a:xfrm>
          <a:off x="5951000" y="1283431"/>
          <a:ext cx="228847" cy="858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58176"/>
              </a:lnTo>
              <a:lnTo>
                <a:pt x="228847" y="858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D0AF0-0936-47E1-916F-CD0681FD5682}">
      <dsp:nvSpPr>
        <dsp:cNvPr id="0" name=""/>
        <dsp:cNvSpPr/>
      </dsp:nvSpPr>
      <dsp:spPr>
        <a:xfrm>
          <a:off x="6179847" y="1569490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atin typeface="Lexend Deca" panose="020B0604020202020204" charset="0"/>
            </a:rPr>
            <a:t>Crea tu correo electrónico</a:t>
          </a:r>
        </a:p>
      </dsp:txBody>
      <dsp:txXfrm>
        <a:off x="6213360" y="1603003"/>
        <a:ext cx="1763750" cy="1077209"/>
      </dsp:txXfrm>
    </dsp:sp>
    <dsp:sp modelId="{B0B36C73-9FB3-4758-B02A-F0605151FCC4}">
      <dsp:nvSpPr>
        <dsp:cNvPr id="0" name=""/>
        <dsp:cNvSpPr/>
      </dsp:nvSpPr>
      <dsp:spPr>
        <a:xfrm>
          <a:off x="5951000" y="1283431"/>
          <a:ext cx="228847" cy="22884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470"/>
              </a:lnTo>
              <a:lnTo>
                <a:pt x="228847" y="228847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16987-CE84-4026-9883-4A7185390E84}">
      <dsp:nvSpPr>
        <dsp:cNvPr id="0" name=""/>
        <dsp:cNvSpPr/>
      </dsp:nvSpPr>
      <dsp:spPr>
        <a:xfrm>
          <a:off x="6179847" y="2999783"/>
          <a:ext cx="1830776" cy="1144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800" kern="1200" dirty="0">
              <a:latin typeface="Lexend Deca" panose="020B0604020202020204" charset="0"/>
            </a:rPr>
            <a:t>Revisa tu correo</a:t>
          </a:r>
        </a:p>
      </dsp:txBody>
      <dsp:txXfrm>
        <a:off x="6213360" y="3033296"/>
        <a:ext cx="1763750" cy="107720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0306BE-DAD7-41FB-A016-7059B3C59D8E}">
      <dsp:nvSpPr>
        <dsp:cNvPr id="0" name=""/>
        <dsp:cNvSpPr/>
      </dsp:nvSpPr>
      <dsp:spPr>
        <a:xfrm>
          <a:off x="167972" y="1888"/>
          <a:ext cx="2230357" cy="11151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Define tu objetivo </a:t>
          </a:r>
          <a:endParaRPr lang="es-CO" sz="1600" b="1" kern="1200" dirty="0">
            <a:latin typeface="Lexend Deca" panose="020B0604020202020204" charset="0"/>
          </a:endParaRPr>
        </a:p>
      </dsp:txBody>
      <dsp:txXfrm>
        <a:off x="200634" y="34550"/>
        <a:ext cx="2165033" cy="1049854"/>
      </dsp:txXfrm>
    </dsp:sp>
    <dsp:sp modelId="{3A2AAEC6-5F2E-4586-A796-C2B61B30D8BE}">
      <dsp:nvSpPr>
        <dsp:cNvPr id="0" name=""/>
        <dsp:cNvSpPr/>
      </dsp:nvSpPr>
      <dsp:spPr>
        <a:xfrm>
          <a:off x="391008" y="1117067"/>
          <a:ext cx="223035" cy="836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6384"/>
              </a:lnTo>
              <a:lnTo>
                <a:pt x="223035" y="8363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785E50-9816-4391-8D83-F6D147138D3B}">
      <dsp:nvSpPr>
        <dsp:cNvPr id="0" name=""/>
        <dsp:cNvSpPr/>
      </dsp:nvSpPr>
      <dsp:spPr>
        <a:xfrm>
          <a:off x="614044" y="1395862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Lexend Deca" panose="020B0604020202020204" charset="0"/>
            </a:rPr>
            <a:t>Que deseas hacer</a:t>
          </a:r>
          <a:endParaRPr lang="es-CO" sz="1600" kern="1200" dirty="0">
            <a:latin typeface="Lexend Deca" panose="020B0604020202020204" charset="0"/>
          </a:endParaRPr>
        </a:p>
      </dsp:txBody>
      <dsp:txXfrm>
        <a:off x="646706" y="1428524"/>
        <a:ext cx="1718962" cy="1049854"/>
      </dsp:txXfrm>
    </dsp:sp>
    <dsp:sp modelId="{11ACEEF4-BC75-418F-925B-C07F87843ABD}">
      <dsp:nvSpPr>
        <dsp:cNvPr id="0" name=""/>
        <dsp:cNvSpPr/>
      </dsp:nvSpPr>
      <dsp:spPr>
        <a:xfrm>
          <a:off x="391008" y="1117067"/>
          <a:ext cx="223035" cy="22303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0357"/>
              </a:lnTo>
              <a:lnTo>
                <a:pt x="223035" y="22303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54A4C2-4F5A-44F9-A7E1-9E16AC538643}">
      <dsp:nvSpPr>
        <dsp:cNvPr id="0" name=""/>
        <dsp:cNvSpPr/>
      </dsp:nvSpPr>
      <dsp:spPr>
        <a:xfrm>
          <a:off x="614044" y="2789835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Identifica tu perfil laboral</a:t>
          </a:r>
        </a:p>
      </dsp:txBody>
      <dsp:txXfrm>
        <a:off x="646706" y="2822497"/>
        <a:ext cx="1718962" cy="1049854"/>
      </dsp:txXfrm>
    </dsp:sp>
    <dsp:sp modelId="{089B8D90-EB11-4008-A625-93CF11C1796A}">
      <dsp:nvSpPr>
        <dsp:cNvPr id="0" name=""/>
        <dsp:cNvSpPr/>
      </dsp:nvSpPr>
      <dsp:spPr>
        <a:xfrm>
          <a:off x="391008" y="1117067"/>
          <a:ext cx="223035" cy="3624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4331"/>
              </a:lnTo>
              <a:lnTo>
                <a:pt x="223035" y="36243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BDCCCC-D1D8-4010-8D67-E4193DAE4C0F}">
      <dsp:nvSpPr>
        <dsp:cNvPr id="0" name=""/>
        <dsp:cNvSpPr/>
      </dsp:nvSpPr>
      <dsp:spPr>
        <a:xfrm>
          <a:off x="614044" y="4183809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Lexend Deca" panose="020B0604020202020204" charset="0"/>
            </a:rPr>
            <a:t>Opciones de trabajo emprendimiento</a:t>
          </a:r>
          <a:endParaRPr lang="es-CO" sz="1600" kern="1200" dirty="0">
            <a:latin typeface="Lexend Deca" panose="020B0604020202020204" charset="0"/>
          </a:endParaRPr>
        </a:p>
      </dsp:txBody>
      <dsp:txXfrm>
        <a:off x="646706" y="4216471"/>
        <a:ext cx="1718962" cy="1049854"/>
      </dsp:txXfrm>
    </dsp:sp>
    <dsp:sp modelId="{DF0CBCFE-FB89-4325-94D7-D14551170E6E}">
      <dsp:nvSpPr>
        <dsp:cNvPr id="0" name=""/>
        <dsp:cNvSpPr/>
      </dsp:nvSpPr>
      <dsp:spPr>
        <a:xfrm>
          <a:off x="2955920" y="1888"/>
          <a:ext cx="2230357" cy="11151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latin typeface="Lexend Deca" panose="020B0604020202020204" charset="0"/>
            </a:rPr>
            <a:t>Como lo hare</a:t>
          </a:r>
        </a:p>
      </dsp:txBody>
      <dsp:txXfrm>
        <a:off x="2988582" y="34550"/>
        <a:ext cx="2165033" cy="1049854"/>
      </dsp:txXfrm>
    </dsp:sp>
    <dsp:sp modelId="{E9A605DD-EBD8-45EC-82C0-2B777520707E}">
      <dsp:nvSpPr>
        <dsp:cNvPr id="0" name=""/>
        <dsp:cNvSpPr/>
      </dsp:nvSpPr>
      <dsp:spPr>
        <a:xfrm>
          <a:off x="3178955" y="1117067"/>
          <a:ext cx="223035" cy="836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6384"/>
              </a:lnTo>
              <a:lnTo>
                <a:pt x="223035" y="8363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C860E5-11A8-4485-A73A-42353F8EE72C}">
      <dsp:nvSpPr>
        <dsp:cNvPr id="0" name=""/>
        <dsp:cNvSpPr/>
      </dsp:nvSpPr>
      <dsp:spPr>
        <a:xfrm>
          <a:off x="3401991" y="1395862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Hoja de vida personalizada</a:t>
          </a:r>
        </a:p>
      </dsp:txBody>
      <dsp:txXfrm>
        <a:off x="3434653" y="1428524"/>
        <a:ext cx="1718962" cy="1049854"/>
      </dsp:txXfrm>
    </dsp:sp>
    <dsp:sp modelId="{B1C8D659-E0ED-491E-842E-F67054EBE664}">
      <dsp:nvSpPr>
        <dsp:cNvPr id="0" name=""/>
        <dsp:cNvSpPr/>
      </dsp:nvSpPr>
      <dsp:spPr>
        <a:xfrm>
          <a:off x="3178955" y="1117067"/>
          <a:ext cx="223035" cy="22303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0357"/>
              </a:lnTo>
              <a:lnTo>
                <a:pt x="223035" y="22303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468BE1-6592-4BCB-A1A0-6887B4DAEE0A}">
      <dsp:nvSpPr>
        <dsp:cNvPr id="0" name=""/>
        <dsp:cNvSpPr/>
      </dsp:nvSpPr>
      <dsp:spPr>
        <a:xfrm>
          <a:off x="3401991" y="2789835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 dirty="0">
              <a:latin typeface="Lexend Deca" panose="020B0604020202020204" charset="0"/>
            </a:rPr>
            <a:t>Busco habilidades en mi desarrollo una idea </a:t>
          </a:r>
          <a:endParaRPr lang="es-CO" sz="1600" kern="1200" dirty="0">
            <a:latin typeface="Lexend Deca" panose="020B0604020202020204" charset="0"/>
          </a:endParaRPr>
        </a:p>
      </dsp:txBody>
      <dsp:txXfrm>
        <a:off x="3434653" y="2822497"/>
        <a:ext cx="1718962" cy="1049854"/>
      </dsp:txXfrm>
    </dsp:sp>
    <dsp:sp modelId="{DEDDBB63-F407-40D2-A600-6255607D9558}">
      <dsp:nvSpPr>
        <dsp:cNvPr id="0" name=""/>
        <dsp:cNvSpPr/>
      </dsp:nvSpPr>
      <dsp:spPr>
        <a:xfrm>
          <a:off x="3178955" y="1117067"/>
          <a:ext cx="223035" cy="3624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24331"/>
              </a:lnTo>
              <a:lnTo>
                <a:pt x="223035" y="36243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1BA333-F1FE-487C-B4A4-4F8204B10AED}">
      <dsp:nvSpPr>
        <dsp:cNvPr id="0" name=""/>
        <dsp:cNvSpPr/>
      </dsp:nvSpPr>
      <dsp:spPr>
        <a:xfrm>
          <a:off x="3401991" y="4183809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Inicio mi idea</a:t>
          </a:r>
        </a:p>
      </dsp:txBody>
      <dsp:txXfrm>
        <a:off x="3434653" y="4216471"/>
        <a:ext cx="1718962" cy="1049854"/>
      </dsp:txXfrm>
    </dsp:sp>
    <dsp:sp modelId="{DB0951E5-0799-42D8-9A31-846935C63C96}">
      <dsp:nvSpPr>
        <dsp:cNvPr id="0" name=""/>
        <dsp:cNvSpPr/>
      </dsp:nvSpPr>
      <dsp:spPr>
        <a:xfrm>
          <a:off x="5743867" y="1888"/>
          <a:ext cx="2230357" cy="111517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b="1" kern="1200" dirty="0">
              <a:latin typeface="Lexend Deca" panose="020B0604020202020204" charset="0"/>
            </a:rPr>
            <a:t>Como inicio</a:t>
          </a:r>
        </a:p>
      </dsp:txBody>
      <dsp:txXfrm>
        <a:off x="5776529" y="34550"/>
        <a:ext cx="2165033" cy="1049854"/>
      </dsp:txXfrm>
    </dsp:sp>
    <dsp:sp modelId="{4BAD423C-3D9A-4987-9D8C-E83A73EF81DC}">
      <dsp:nvSpPr>
        <dsp:cNvPr id="0" name=""/>
        <dsp:cNvSpPr/>
      </dsp:nvSpPr>
      <dsp:spPr>
        <a:xfrm>
          <a:off x="5966903" y="1117067"/>
          <a:ext cx="223035" cy="836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6384"/>
              </a:lnTo>
              <a:lnTo>
                <a:pt x="223035" y="83638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2D0AF0-0936-47E1-916F-CD0681FD5682}">
      <dsp:nvSpPr>
        <dsp:cNvPr id="0" name=""/>
        <dsp:cNvSpPr/>
      </dsp:nvSpPr>
      <dsp:spPr>
        <a:xfrm>
          <a:off x="6189939" y="1395862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Activa tu red personal y profesional</a:t>
          </a:r>
        </a:p>
      </dsp:txBody>
      <dsp:txXfrm>
        <a:off x="6222601" y="1428524"/>
        <a:ext cx="1718962" cy="1049854"/>
      </dsp:txXfrm>
    </dsp:sp>
    <dsp:sp modelId="{B0B36C73-9FB3-4758-B02A-F0605151FCC4}">
      <dsp:nvSpPr>
        <dsp:cNvPr id="0" name=""/>
        <dsp:cNvSpPr/>
      </dsp:nvSpPr>
      <dsp:spPr>
        <a:xfrm>
          <a:off x="5966903" y="1117067"/>
          <a:ext cx="223035" cy="22303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30357"/>
              </a:lnTo>
              <a:lnTo>
                <a:pt x="223035" y="223035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116987-CE84-4026-9883-4A7185390E84}">
      <dsp:nvSpPr>
        <dsp:cNvPr id="0" name=""/>
        <dsp:cNvSpPr/>
      </dsp:nvSpPr>
      <dsp:spPr>
        <a:xfrm>
          <a:off x="6189939" y="2789835"/>
          <a:ext cx="1784286" cy="111517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 dirty="0">
              <a:latin typeface="Lexend Deca" panose="020B0604020202020204" charset="0"/>
            </a:rPr>
            <a:t>Participa en eventos y ferias </a:t>
          </a:r>
        </a:p>
      </dsp:txBody>
      <dsp:txXfrm>
        <a:off x="6222601" y="2822497"/>
        <a:ext cx="1718962" cy="10498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5126238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71524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375D3525-9B39-FD00-7843-D683E17729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>
            <a:extLst>
              <a:ext uri="{FF2B5EF4-FFF2-40B4-BE49-F238E27FC236}">
                <a16:creationId xmlns:a16="http://schemas.microsoft.com/office/drawing/2014/main" id="{DF786DDE-166B-E06D-8B81-F6EAF52AD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>
            <a:extLst>
              <a:ext uri="{FF2B5EF4-FFF2-40B4-BE49-F238E27FC236}">
                <a16:creationId xmlns:a16="http://schemas.microsoft.com/office/drawing/2014/main" id="{EC8564A4-23F7-69BE-C813-038446F95DE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05918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86A1E067-CD0B-0E75-FD1C-0057F2E6F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>
            <a:extLst>
              <a:ext uri="{FF2B5EF4-FFF2-40B4-BE49-F238E27FC236}">
                <a16:creationId xmlns:a16="http://schemas.microsoft.com/office/drawing/2014/main" id="{8CD09366-8AAE-FD64-262A-820806595C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>
            <a:extLst>
              <a:ext uri="{FF2B5EF4-FFF2-40B4-BE49-F238E27FC236}">
                <a16:creationId xmlns:a16="http://schemas.microsoft.com/office/drawing/2014/main" id="{39476D8F-0BC0-0D96-2C0F-E751F56B29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6906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239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3557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7647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738140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0019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7824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12382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>
          <a:extLst>
            <a:ext uri="{FF2B5EF4-FFF2-40B4-BE49-F238E27FC236}">
              <a16:creationId xmlns:a16="http://schemas.microsoft.com/office/drawing/2014/main" id="{006EC005-03B6-722F-B68B-F3F1F7F1FC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>
            <a:extLst>
              <a:ext uri="{FF2B5EF4-FFF2-40B4-BE49-F238E27FC236}">
                <a16:creationId xmlns:a16="http://schemas.microsoft.com/office/drawing/2014/main" id="{6C94AD14-298B-0045-DFCD-66166EBFDD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>
            <a:extLst>
              <a:ext uri="{FF2B5EF4-FFF2-40B4-BE49-F238E27FC236}">
                <a16:creationId xmlns:a16="http://schemas.microsoft.com/office/drawing/2014/main" id="{7CC471BD-6A1A-271D-9CC7-862C31F23E0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56791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9756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1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1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x-none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oxzNzVIrImE" TargetMode="Externa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image" Target="../media/image9.jpeg"/><Relationship Id="rId10" Type="http://schemas.openxmlformats.org/officeDocument/2006/relationships/diagramData" Target="../diagrams/data2.xml"/><Relationship Id="rId4" Type="http://schemas.openxmlformats.org/officeDocument/2006/relationships/image" Target="../media/image4.pn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13" Type="http://schemas.openxmlformats.org/officeDocument/2006/relationships/diagramColors" Target="../diagrams/colors4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3.xml"/><Relationship Id="rId12" Type="http://schemas.openxmlformats.org/officeDocument/2006/relationships/diagramQuickStyle" Target="../diagrams/quickStyl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11" Type="http://schemas.openxmlformats.org/officeDocument/2006/relationships/diagramLayout" Target="../diagrams/layout4.xml"/><Relationship Id="rId5" Type="http://schemas.openxmlformats.org/officeDocument/2006/relationships/diagramData" Target="../diagrams/data3.xml"/><Relationship Id="rId15" Type="http://schemas.openxmlformats.org/officeDocument/2006/relationships/image" Target="../media/image10.jpeg"/><Relationship Id="rId10" Type="http://schemas.openxmlformats.org/officeDocument/2006/relationships/diagramData" Target="../diagrams/data4.xml"/><Relationship Id="rId4" Type="http://schemas.openxmlformats.org/officeDocument/2006/relationships/image" Target="../media/image4.png"/><Relationship Id="rId9" Type="http://schemas.microsoft.com/office/2007/relationships/diagramDrawing" Target="../diagrams/drawing3.xml"/><Relationship Id="rId14" Type="http://schemas.microsoft.com/office/2007/relationships/diagramDrawing" Target="../diagrams/drawin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16777" y="300"/>
            <a:ext cx="12206700" cy="6857700"/>
          </a:xfrm>
          <a:prstGeom prst="rect">
            <a:avLst/>
          </a:prstGeom>
          <a:solidFill>
            <a:srgbClr val="2A3B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72E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 rot="10800000">
            <a:off x="10965966" y="-11203"/>
            <a:ext cx="1245319" cy="2532249"/>
          </a:xfrm>
          <a:prstGeom prst="rtTriangle">
            <a:avLst/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1"/>
          <p:cNvSpPr txBox="1"/>
          <p:nvPr/>
        </p:nvSpPr>
        <p:spPr>
          <a:xfrm>
            <a:off x="2572285" y="1115400"/>
            <a:ext cx="6729000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ctr" rtl="0">
              <a:buNone/>
            </a:pPr>
            <a:r>
              <a:rPr lang="es-CO" sz="6000" b="1" dirty="0">
                <a:solidFill>
                  <a:schemeClr val="lt1"/>
                </a:solidFill>
                <a:latin typeface="Oswald"/>
              </a:rPr>
              <a:t>AL RITMO DE LA TECNOLOGIA-OPORTUNIDADES</a:t>
            </a:r>
          </a:p>
          <a:p>
            <a:pPr>
              <a:buNone/>
            </a:pPr>
            <a:r>
              <a:rPr lang="es-CO" sz="6000" b="1" i="0" u="none" strike="noStrike" cap="none" dirty="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 </a:t>
            </a:r>
          </a:p>
        </p:txBody>
      </p:sp>
      <p:sp>
        <p:nvSpPr>
          <p:cNvPr id="88" name="Google Shape;88;p1"/>
          <p:cNvSpPr/>
          <p:nvPr/>
        </p:nvSpPr>
        <p:spPr>
          <a:xfrm flipH="1">
            <a:off x="126352" y="23985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>
            <a:off x="2731500" y="4421114"/>
            <a:ext cx="6729000" cy="547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CO" sz="2300" b="1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AGENCIA DISTRITAL DE EMPLEO</a:t>
            </a:r>
            <a:endParaRPr lang="es-CO" sz="2300" b="1" i="0" u="none" strike="noStrike" cap="none" dirty="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90" name="Google Shape;90;p1" descr="Interfaz de usuario gráfica,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2034" y="5047601"/>
            <a:ext cx="4307933" cy="12070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33570FBA-BCF9-5B60-F184-FE8D4DBBC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>
            <a:extLst>
              <a:ext uri="{FF2B5EF4-FFF2-40B4-BE49-F238E27FC236}">
                <a16:creationId xmlns:a16="http://schemas.microsoft.com/office/drawing/2014/main" id="{FCFA8154-4CDF-24EE-757C-096DF7FE73C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>
            <a:extLst>
              <a:ext uri="{FF2B5EF4-FFF2-40B4-BE49-F238E27FC236}">
                <a16:creationId xmlns:a16="http://schemas.microsoft.com/office/drawing/2014/main" id="{9374DC9D-B0B0-940E-B87C-9972C3B1D1E5}"/>
              </a:ext>
            </a:extLst>
          </p:cNvPr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>
              <a:extLst>
                <a:ext uri="{FF2B5EF4-FFF2-40B4-BE49-F238E27FC236}">
                  <a16:creationId xmlns:a16="http://schemas.microsoft.com/office/drawing/2014/main" id="{E75F76F2-A09F-FE06-8814-8157FB7AE478}"/>
                </a:ext>
              </a:extLst>
            </p:cNvPr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>
              <a:extLst>
                <a:ext uri="{FF2B5EF4-FFF2-40B4-BE49-F238E27FC236}">
                  <a16:creationId xmlns:a16="http://schemas.microsoft.com/office/drawing/2014/main" id="{937F80E4-CC1C-5EC9-3C66-A3A437657E4E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>
            <a:extLst>
              <a:ext uri="{FF2B5EF4-FFF2-40B4-BE49-F238E27FC236}">
                <a16:creationId xmlns:a16="http://schemas.microsoft.com/office/drawing/2014/main" id="{16F3D011-41CC-A9CD-D0D7-1FA85B83E01E}"/>
              </a:ext>
            </a:extLst>
          </p:cNvPr>
          <p:cNvSpPr txBox="1"/>
          <p:nvPr/>
        </p:nvSpPr>
        <p:spPr>
          <a:xfrm>
            <a:off x="380025" y="297203"/>
            <a:ext cx="11093270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Video emprendimiento</a:t>
            </a:r>
            <a:endParaRPr lang="es-CO" sz="5700" b="1" i="0" u="none" strike="noStrike" cap="none" dirty="0">
              <a:solidFill>
                <a:srgbClr val="272E5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12" name="Google Shape;112;p3">
            <a:extLst>
              <a:ext uri="{FF2B5EF4-FFF2-40B4-BE49-F238E27FC236}">
                <a16:creationId xmlns:a16="http://schemas.microsoft.com/office/drawing/2014/main" id="{76621208-412A-43C5-8FE9-77DD451DB0D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73E5C4D-9542-7D9F-6283-564C053D00B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191" t="25742" r="41309" b="16808"/>
          <a:stretch/>
        </p:blipFill>
        <p:spPr>
          <a:xfrm>
            <a:off x="816864" y="1702421"/>
            <a:ext cx="6278880" cy="3938016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3EE914B-F089-0EE9-E267-57A5249973E3}"/>
              </a:ext>
            </a:extLst>
          </p:cNvPr>
          <p:cNvSpPr txBox="1"/>
          <p:nvPr/>
        </p:nvSpPr>
        <p:spPr>
          <a:xfrm>
            <a:off x="1639824" y="5983856"/>
            <a:ext cx="6181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dirty="0"/>
              <a:t>https://youtu.be/YZi5vam33ow</a:t>
            </a:r>
          </a:p>
        </p:txBody>
      </p:sp>
    </p:spTree>
    <p:extLst>
      <p:ext uri="{BB962C8B-B14F-4D97-AF65-F5344CB8AC3E}">
        <p14:creationId xmlns:p14="http://schemas.microsoft.com/office/powerpoint/2010/main" val="65585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36ECEC64-EA17-B978-34F1-D0121C1532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10 ideas de negocios rentables para adultos mayores">
            <a:extLst>
              <a:ext uri="{FF2B5EF4-FFF2-40B4-BE49-F238E27FC236}">
                <a16:creationId xmlns:a16="http://schemas.microsoft.com/office/drawing/2014/main" id="{05A9F264-4229-0CBF-039A-17A8C0B69E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76" y="2532197"/>
            <a:ext cx="5721790" cy="3332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7" name="Google Shape;107;p3">
            <a:extLst>
              <a:ext uri="{FF2B5EF4-FFF2-40B4-BE49-F238E27FC236}">
                <a16:creationId xmlns:a16="http://schemas.microsoft.com/office/drawing/2014/main" id="{9F89CAA8-3675-4C7E-C5D0-1C077052CFD1}"/>
              </a:ext>
            </a:extLst>
          </p:cNvPr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>
              <a:extLst>
                <a:ext uri="{FF2B5EF4-FFF2-40B4-BE49-F238E27FC236}">
                  <a16:creationId xmlns:a16="http://schemas.microsoft.com/office/drawing/2014/main" id="{3556F493-C76C-3280-B9C6-27B8B83DF964}"/>
                </a:ext>
              </a:extLst>
            </p:cNvPr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>
              <a:extLst>
                <a:ext uri="{FF2B5EF4-FFF2-40B4-BE49-F238E27FC236}">
                  <a16:creationId xmlns:a16="http://schemas.microsoft.com/office/drawing/2014/main" id="{55036BE0-6899-1375-2868-3DEFDC6C0250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2" name="Google Shape;112;p3">
            <a:extLst>
              <a:ext uri="{FF2B5EF4-FFF2-40B4-BE49-F238E27FC236}">
                <a16:creationId xmlns:a16="http://schemas.microsoft.com/office/drawing/2014/main" id="{F415394F-0D9D-1DC2-58D5-F5DCA28EDCC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52D6D553-1C68-033E-87ED-86952A5B66C3}"/>
              </a:ext>
            </a:extLst>
          </p:cNvPr>
          <p:cNvSpPr txBox="1"/>
          <p:nvPr/>
        </p:nvSpPr>
        <p:spPr>
          <a:xfrm>
            <a:off x="755904" y="438912"/>
            <a:ext cx="97657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2000" dirty="0"/>
              <a:t>¡</a:t>
            </a:r>
            <a:r>
              <a:rPr lang="es-MX" sz="2800" b="1" dirty="0">
                <a:solidFill>
                  <a:srgbClr val="272E53"/>
                </a:solidFill>
                <a:latin typeface="Oswald"/>
              </a:rPr>
              <a:t>Emprender es demostrar que siempre podemos crecer, soñar y construir futuro</a:t>
            </a:r>
            <a:r>
              <a:rPr lang="es-MX" sz="2000" dirty="0"/>
              <a:t>!</a:t>
            </a:r>
            <a:endParaRPr lang="es-CO" sz="2000" b="1" i="0" u="none" strike="noStrike" cap="none" dirty="0">
              <a:solidFill>
                <a:srgbClr val="272E5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36EE304-DFC2-A08F-1D8C-E436BE401DD2}"/>
              </a:ext>
            </a:extLst>
          </p:cNvPr>
          <p:cNvSpPr txBox="1"/>
          <p:nvPr/>
        </p:nvSpPr>
        <p:spPr>
          <a:xfrm>
            <a:off x="451104" y="1524000"/>
            <a:ext cx="4267200" cy="1584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Emprender significa darle vida a una idea y compartirla con los demás.</a:t>
            </a:r>
          </a:p>
          <a:p>
            <a:pPr>
              <a:buNone/>
            </a:pPr>
            <a:endParaRPr lang="es-MX" sz="2400" dirty="0">
              <a:solidFill>
                <a:schemeClr val="dk1"/>
              </a:solidFill>
              <a:latin typeface="Lexend Deca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311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2A3B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6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72E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/>
          <p:nvPr/>
        </p:nvSpPr>
        <p:spPr>
          <a:xfrm rot="10800000">
            <a:off x="10965966" y="-11203"/>
            <a:ext cx="1245319" cy="2532249"/>
          </a:xfrm>
          <a:prstGeom prst="rtTriangle">
            <a:avLst/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6"/>
          <p:cNvSpPr/>
          <p:nvPr/>
        </p:nvSpPr>
        <p:spPr>
          <a:xfrm flipH="1">
            <a:off x="126352" y="37380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6" descr="Interfaz de usuario gráfica,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2034" y="5047601"/>
            <a:ext cx="4307933" cy="1207006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"/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0"/>
              <a:buFont typeface="Arial"/>
              <a:buNone/>
            </a:pPr>
            <a:r>
              <a:rPr lang="x-none" sz="12000" b="1" i="0" u="none" strike="noStrike" cap="none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 i="0" u="none" strike="noStrike" cap="none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>
            <a:off x="4585" y="300"/>
            <a:ext cx="12206700" cy="6857700"/>
          </a:xfrm>
          <a:prstGeom prst="rect">
            <a:avLst/>
          </a:prstGeom>
          <a:solidFill>
            <a:srgbClr val="2A3B7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272E5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/>
          <p:nvPr/>
        </p:nvSpPr>
        <p:spPr>
          <a:xfrm rot="10800000">
            <a:off x="10965966" y="-11203"/>
            <a:ext cx="1245319" cy="2532249"/>
          </a:xfrm>
          <a:prstGeom prst="rtTriangle">
            <a:avLst/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8" name="Google Shape;88;p1"/>
          <p:cNvSpPr/>
          <p:nvPr/>
        </p:nvSpPr>
        <p:spPr>
          <a:xfrm flipH="1">
            <a:off x="100640" y="239850"/>
            <a:ext cx="3074100" cy="6378300"/>
          </a:xfrm>
          <a:prstGeom prst="parallelogram">
            <a:avLst>
              <a:gd name="adj" fmla="val 71939"/>
            </a:avLst>
          </a:prstGeom>
          <a:solidFill>
            <a:srgbClr val="FFB20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x-none"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 txBox="1"/>
          <p:nvPr/>
        </p:nvSpPr>
        <p:spPr>
          <a:xfrm rot="10800000" flipV="1">
            <a:off x="963168" y="1266248"/>
            <a:ext cx="11286704" cy="62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lang="es-CO" sz="4800" b="1" i="0" u="none" strike="noStrike" cap="none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BIENVENIDOS</a:t>
            </a:r>
          </a:p>
        </p:txBody>
      </p:sp>
      <p:pic>
        <p:nvPicPr>
          <p:cNvPr id="90" name="Google Shape;90;p1" descr="Interfaz de usuario gráfica, Texto&#10;&#10;Descripción generada automá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222036" y="4403009"/>
            <a:ext cx="4910522" cy="1562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Bogotá Trabaja – Somos la Agencia Distrital de Empleo. Nuestro objetivo es  fortalecer el perfil laboral de las personas conectándolas con  oportunidades de trabajo formal y digno.">
            <a:extLst>
              <a:ext uri="{FF2B5EF4-FFF2-40B4-BE49-F238E27FC236}">
                <a16:creationId xmlns:a16="http://schemas.microsoft.com/office/drawing/2014/main" id="{8AA327C1-7D07-4CF3-BC94-8063ED401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779" y="2454991"/>
            <a:ext cx="4617841" cy="1722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0126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/>
          <p:cNvSpPr txBox="1"/>
          <p:nvPr/>
        </p:nvSpPr>
        <p:spPr>
          <a:xfrm>
            <a:off x="5537806" y="826731"/>
            <a:ext cx="67290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i="0" u="none" strike="noStrike" cap="none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Objetivo</a:t>
            </a:r>
          </a:p>
        </p:txBody>
      </p:sp>
      <p:sp>
        <p:nvSpPr>
          <p:cNvPr id="111" name="Google Shape;111;p3"/>
          <p:cNvSpPr txBox="1"/>
          <p:nvPr/>
        </p:nvSpPr>
        <p:spPr>
          <a:xfrm>
            <a:off x="5568287" y="2075897"/>
            <a:ext cx="5136748" cy="2361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r>
              <a:rPr lang="es-CO" sz="2400" b="0" i="0" u="none" strike="noStrike" cap="none" dirty="0">
                <a:solidFill>
                  <a:schemeClr val="dk1"/>
                </a:solidFill>
                <a:latin typeface="Lexend Deca" panose="020B0604020202020204" charset="0"/>
                <a:ea typeface="Lexend Deca"/>
                <a:cs typeface="Lexend Deca"/>
                <a:sym typeface="Lexend Deca"/>
              </a:rPr>
              <a:t>Fortalecer las competencias digitales, blandas y técnicas necesarias para </a:t>
            </a:r>
            <a:r>
              <a:rPr lang="es-CO" sz="2400" dirty="0">
                <a:solidFill>
                  <a:schemeClr val="dk1"/>
                </a:solidFill>
                <a:latin typeface="Lexend Deca" panose="020B0604020202020204" charset="0"/>
                <a:ea typeface="Lexend Deca"/>
                <a:cs typeface="Lexend Deca"/>
                <a:sym typeface="Lexend Deca"/>
              </a:rPr>
              <a:t>desarrollar oportunidades laborales o emprendimiento.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endParaRPr lang="es-CO" sz="2400" b="0" i="0" u="none" strike="noStrike" cap="none" dirty="0">
              <a:solidFill>
                <a:schemeClr val="dk1"/>
              </a:solidFill>
              <a:latin typeface="Lexend Deca" panose="020B0604020202020204" charset="0"/>
              <a:ea typeface="Lexend Deca"/>
              <a:cs typeface="Lexend Deca"/>
              <a:sym typeface="Lexend Deca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endParaRPr lang="es-CO" sz="2400" dirty="0">
              <a:solidFill>
                <a:schemeClr val="dk1"/>
              </a:solidFill>
              <a:latin typeface="Lexend Deca" panose="020B0604020202020204" charset="0"/>
              <a:ea typeface="Lexend Deca"/>
              <a:cs typeface="Lexend Deca"/>
              <a:sym typeface="Lexend Deca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</a:pPr>
            <a:endParaRPr lang="es-CO" sz="2400" b="0" i="0" u="none" strike="noStrike" cap="none" dirty="0">
              <a:solidFill>
                <a:schemeClr val="dk1"/>
              </a:solidFill>
              <a:latin typeface="Lexend Deca" panose="020B0604020202020204" charset="0"/>
              <a:ea typeface="Lexend Deca"/>
              <a:cs typeface="Lexend Deca"/>
              <a:sym typeface="Lexend Dec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MX" sz="2400" dirty="0">
                <a:latin typeface="Lexend Deca" panose="020B0604020202020204" charset="0"/>
              </a:rPr>
              <a:t>Metodología práctica  participativa.</a:t>
            </a:r>
            <a:endParaRPr sz="2400" b="0" i="0" u="none" strike="noStrike" cap="none" dirty="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ágina 3 | Imágenes de Computador Adulto Mayor - Descarga gratuita en  Freepik">
            <a:extLst>
              <a:ext uri="{FF2B5EF4-FFF2-40B4-BE49-F238E27FC236}">
                <a16:creationId xmlns:a16="http://schemas.microsoft.com/office/drawing/2014/main" id="{A9277F1B-2139-1B39-9F9A-FABBE538F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15" y="2075897"/>
            <a:ext cx="4373900" cy="2910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55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/>
          <p:cNvSpPr txBox="1"/>
          <p:nvPr/>
        </p:nvSpPr>
        <p:spPr>
          <a:xfrm>
            <a:off x="377952" y="297203"/>
            <a:ext cx="10892116" cy="2816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MX" sz="5700" b="1" dirty="0">
                <a:solidFill>
                  <a:srgbClr val="272E53"/>
                </a:solidFill>
                <a:latin typeface="Oswald"/>
              </a:rPr>
              <a:t>Habilidades sociales y emocionales que permiten a las personas interactuar y comunicarse</a:t>
            </a:r>
            <a:r>
              <a:rPr lang="es-MX" sz="4000" b="0" i="0" dirty="0">
                <a:solidFill>
                  <a:srgbClr val="474747"/>
                </a:solidFill>
                <a:effectLst/>
                <a:latin typeface="Arial" panose="020B0604020202020204" pitchFamily="34" charset="0"/>
              </a:rPr>
              <a:t>...</a:t>
            </a:r>
            <a:endParaRPr lang="es-CO" sz="4000" b="1" i="0" u="none" strike="noStrike" cap="none" dirty="0">
              <a:solidFill>
                <a:srgbClr val="272E5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1" name="Google Shape;111;p3"/>
          <p:cNvSpPr txBox="1"/>
          <p:nvPr/>
        </p:nvSpPr>
        <p:spPr>
          <a:xfrm>
            <a:off x="1865376" y="3572257"/>
            <a:ext cx="7551593" cy="4635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s-CO" sz="2000" b="1" dirty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¿Qué son habilidades</a:t>
            </a:r>
            <a:r>
              <a:rPr lang="es-CO" sz="2000" b="1" i="0" u="none" strike="noStrike" cap="none" dirty="0">
                <a:solidFill>
                  <a:schemeClr val="dk1"/>
                </a:solidFill>
                <a:latin typeface="Lexend Deca"/>
                <a:ea typeface="Lexend Deca"/>
                <a:cs typeface="Lexend Deca"/>
                <a:sym typeface="Lexend Deca"/>
              </a:rPr>
              <a:t> blandas? ¿Para qué nos sirven?</a:t>
            </a:r>
            <a:endParaRPr sz="2000" b="1" i="0" u="none" strike="noStrike" cap="none" dirty="0">
              <a:solidFill>
                <a:schemeClr val="dk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BB9A9F3-178C-08CB-FD3C-C812FD5930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06" y="4248029"/>
            <a:ext cx="5401056" cy="235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625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/>
          <p:cNvSpPr txBox="1"/>
          <p:nvPr/>
        </p:nvSpPr>
        <p:spPr>
          <a:xfrm>
            <a:off x="322875" y="214650"/>
            <a:ext cx="8641016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i="0" u="none" strike="noStrike" cap="none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Habilidades blandas</a:t>
            </a:r>
          </a:p>
        </p:txBody>
      </p:sp>
      <p:sp>
        <p:nvSpPr>
          <p:cNvPr id="111" name="Google Shape;111;p3"/>
          <p:cNvSpPr txBox="1"/>
          <p:nvPr/>
        </p:nvSpPr>
        <p:spPr>
          <a:xfrm>
            <a:off x="206074" y="1297338"/>
            <a:ext cx="10402205" cy="5206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buSzPts val="1800"/>
            </a:pPr>
            <a:r>
              <a:rPr lang="es-CO" sz="2000" dirty="0">
                <a:latin typeface="Lexend Deca" panose="020B0604020202020204" charset="0"/>
              </a:rPr>
              <a:t>Identificar las competencias de los participantes por medio de ayuda visual, donde reconozcan las competencias relacionadas a sus perfiles ocupacionales </a:t>
            </a:r>
          </a:p>
          <a:p>
            <a:pPr>
              <a:buSzPts val="1800"/>
            </a:pPr>
            <a:endParaRPr lang="es-CO" sz="2000" dirty="0"/>
          </a:p>
          <a:p>
            <a:pPr>
              <a:buSzPts val="1800"/>
            </a:pPr>
            <a:br>
              <a:rPr lang="es-CO" sz="2000" dirty="0"/>
            </a:br>
            <a:endParaRPr lang="es-CO" sz="2000" dirty="0"/>
          </a:p>
          <a:p>
            <a:pPr algn="just">
              <a:buSzPts val="1800"/>
            </a:pPr>
            <a:endParaRPr lang="es-CO" sz="2000" b="1" dirty="0"/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oxzNzVIrImE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299428" y="2573786"/>
            <a:ext cx="8598551" cy="3965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77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/>
          <p:cNvSpPr txBox="1"/>
          <p:nvPr/>
        </p:nvSpPr>
        <p:spPr>
          <a:xfrm>
            <a:off x="390147" y="3751473"/>
            <a:ext cx="3730752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3200" b="1" i="0" u="none" strike="noStrike" cap="none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DISPOSITIVOS MOVILES Y COMPUTADORES </a:t>
            </a: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E6B740B-D1CB-8851-FF0A-3E1125F26BC8}"/>
              </a:ext>
            </a:extLst>
          </p:cNvPr>
          <p:cNvSpPr txBox="1"/>
          <p:nvPr/>
        </p:nvSpPr>
        <p:spPr>
          <a:xfrm>
            <a:off x="3938016" y="463296"/>
            <a:ext cx="480364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4400" b="1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TECNOLOGIA </a:t>
            </a:r>
            <a:endParaRPr lang="es-CO" sz="4400" b="1" i="0" u="none" strike="noStrike" cap="none" dirty="0">
              <a:solidFill>
                <a:srgbClr val="272E53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F267610-D523-713C-6B12-930DA3DA2D03}"/>
              </a:ext>
            </a:extLst>
          </p:cNvPr>
          <p:cNvSpPr txBox="1"/>
          <p:nvPr/>
        </p:nvSpPr>
        <p:spPr>
          <a:xfrm>
            <a:off x="4791456" y="1487424"/>
            <a:ext cx="6729984" cy="38039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La tecnología es una herramienta que hoy usamos facilitar la vida diaria.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Celular o un computador podemos comunicarnos con la familia.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A través de videollamadas podemos ver y hablar con hijos, nietos o amigos.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Podemos buscar información fácilmente.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MX" sz="2400" dirty="0">
                <a:solidFill>
                  <a:schemeClr val="dk1"/>
                </a:solidFill>
                <a:latin typeface="Lexend Deca" panose="020B0604020202020204" charset="0"/>
              </a:rPr>
              <a:t>Con aplicaciones sencillas se pueden pagar servicios, pedir una cita médica o incluso hacer compras sin salir de casa.</a:t>
            </a:r>
          </a:p>
        </p:txBody>
      </p:sp>
      <p:pic>
        <p:nvPicPr>
          <p:cNvPr id="3074" name="Picture 2" descr="Las Personas Mayores Con El Teléfono Celular Que Hacen Su Autofoto En El  Ocio Fotos, retratos, imágenes y fotografía de archivo libres de derecho.  Image 61356040">
            <a:extLst>
              <a:ext uri="{FF2B5EF4-FFF2-40B4-BE49-F238E27FC236}">
                <a16:creationId xmlns:a16="http://schemas.microsoft.com/office/drawing/2014/main" id="{52C620A6-FE74-78FB-AAF8-AE5A461FBB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55" y="1045655"/>
            <a:ext cx="3530261" cy="2349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32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2" name="Google Shape;11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2863343175"/>
              </p:ext>
            </p:extLst>
          </p:nvPr>
        </p:nvGraphicFramePr>
        <p:xfrm>
          <a:off x="871371" y="2060927"/>
          <a:ext cx="4268090" cy="2563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106280175"/>
              </p:ext>
            </p:extLst>
          </p:nvPr>
        </p:nvGraphicFramePr>
        <p:xfrm>
          <a:off x="3328415" y="853440"/>
          <a:ext cx="8011601" cy="5713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4098" name="Picture 2" descr="976 mil resultados de imágenes, fotos de stock e ilustraciones libres de  regalías para Adulto mayor tecnologia | Shutterstock">
            <a:extLst>
              <a:ext uri="{FF2B5EF4-FFF2-40B4-BE49-F238E27FC236}">
                <a16:creationId xmlns:a16="http://schemas.microsoft.com/office/drawing/2014/main" id="{A8193446-F018-9D6E-33B0-5BC8477F8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6" y="1135639"/>
            <a:ext cx="2856443" cy="475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1206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>
          <a:extLst>
            <a:ext uri="{FF2B5EF4-FFF2-40B4-BE49-F238E27FC236}">
              <a16:creationId xmlns:a16="http://schemas.microsoft.com/office/drawing/2014/main" id="{372307B4-C4FA-6820-83FC-A20576346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>
            <a:extLst>
              <a:ext uri="{FF2B5EF4-FFF2-40B4-BE49-F238E27FC236}">
                <a16:creationId xmlns:a16="http://schemas.microsoft.com/office/drawing/2014/main" id="{80DCF3BF-830D-D2B7-8402-7C4DF3E06E4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>
            <a:extLst>
              <a:ext uri="{FF2B5EF4-FFF2-40B4-BE49-F238E27FC236}">
                <a16:creationId xmlns:a16="http://schemas.microsoft.com/office/drawing/2014/main" id="{DE85A83E-96A5-33AE-06CF-61A5678A5831}"/>
              </a:ext>
            </a:extLst>
          </p:cNvPr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>
              <a:extLst>
                <a:ext uri="{FF2B5EF4-FFF2-40B4-BE49-F238E27FC236}">
                  <a16:creationId xmlns:a16="http://schemas.microsoft.com/office/drawing/2014/main" id="{7E52AD1E-1017-3575-894E-B48F434CADF2}"/>
                </a:ext>
              </a:extLst>
            </p:cNvPr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>
              <a:extLst>
                <a:ext uri="{FF2B5EF4-FFF2-40B4-BE49-F238E27FC236}">
                  <a16:creationId xmlns:a16="http://schemas.microsoft.com/office/drawing/2014/main" id="{4EBD7D2F-C9F6-8B35-304F-2764DF9DF74F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>
            <a:extLst>
              <a:ext uri="{FF2B5EF4-FFF2-40B4-BE49-F238E27FC236}">
                <a16:creationId xmlns:a16="http://schemas.microsoft.com/office/drawing/2014/main" id="{42CA18D0-37A2-683E-6784-EFF84DD043FD}"/>
              </a:ext>
            </a:extLst>
          </p:cNvPr>
          <p:cNvSpPr txBox="1"/>
          <p:nvPr/>
        </p:nvSpPr>
        <p:spPr>
          <a:xfrm>
            <a:off x="682003" y="140274"/>
            <a:ext cx="11065561" cy="1061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5700" b="1" i="0" u="none" strike="noStrike" cap="none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Mercado laboral -Emprendimiento</a:t>
            </a:r>
          </a:p>
        </p:txBody>
      </p:sp>
      <p:pic>
        <p:nvPicPr>
          <p:cNvPr id="112" name="Google Shape;112;p3">
            <a:extLst>
              <a:ext uri="{FF2B5EF4-FFF2-40B4-BE49-F238E27FC236}">
                <a16:creationId xmlns:a16="http://schemas.microsoft.com/office/drawing/2014/main" id="{7442C27E-4721-BC08-39B8-F046E6DCE9A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Diagrama 2">
            <a:extLst>
              <a:ext uri="{FF2B5EF4-FFF2-40B4-BE49-F238E27FC236}">
                <a16:creationId xmlns:a16="http://schemas.microsoft.com/office/drawing/2014/main" id="{0F48206A-693C-346F-D726-2AD92737C060}"/>
              </a:ext>
            </a:extLst>
          </p:cNvPr>
          <p:cNvGraphicFramePr/>
          <p:nvPr/>
        </p:nvGraphicFramePr>
        <p:xfrm>
          <a:off x="871371" y="2060927"/>
          <a:ext cx="4268090" cy="2563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A83B546F-96A7-B120-A632-DBB8962403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02187871"/>
              </p:ext>
            </p:extLst>
          </p:nvPr>
        </p:nvGraphicFramePr>
        <p:xfrm>
          <a:off x="3197819" y="1266072"/>
          <a:ext cx="8142198" cy="5300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5122" name="Picture 2" descr="Porvenir y la Universidad del Rosario lanzan programa de inclusión  productiva para las personas mayores | Universidad del Rosario">
            <a:extLst>
              <a:ext uri="{FF2B5EF4-FFF2-40B4-BE49-F238E27FC236}">
                <a16:creationId xmlns:a16="http://schemas.microsoft.com/office/drawing/2014/main" id="{8BCCB7B3-DD7C-5816-9417-10A1E44F32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90" y="2532197"/>
            <a:ext cx="3230880" cy="3421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011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7" name="Google Shape;107;p3"/>
          <p:cNvGrpSpPr/>
          <p:nvPr/>
        </p:nvGrpSpPr>
        <p:grpSpPr>
          <a:xfrm>
            <a:off x="10611294" y="-52"/>
            <a:ext cx="1580703" cy="6857697"/>
            <a:chOff x="10619840" y="35050"/>
            <a:chExt cx="1572682" cy="6822900"/>
          </a:xfrm>
        </p:grpSpPr>
        <p:sp>
          <p:nvSpPr>
            <p:cNvPr id="108" name="Google Shape;108;p3"/>
            <p:cNvSpPr/>
            <p:nvPr/>
          </p:nvSpPr>
          <p:spPr>
            <a:xfrm flipH="1">
              <a:off x="10619840" y="2330659"/>
              <a:ext cx="1572682" cy="4527291"/>
            </a:xfrm>
            <a:prstGeom prst="rtTriangle">
              <a:avLst/>
            </a:prstGeom>
            <a:solidFill>
              <a:srgbClr val="272E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2A3B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rPr lang="x-none" sz="1400" b="0" i="0" u="none" strike="noStrike" cap="non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10" name="Google Shape;110;p3"/>
          <p:cNvSpPr txBox="1"/>
          <p:nvPr/>
        </p:nvSpPr>
        <p:spPr>
          <a:xfrm>
            <a:off x="322875" y="214650"/>
            <a:ext cx="10794304" cy="8617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/>
              <a:buNone/>
            </a:pPr>
            <a:r>
              <a:rPr lang="es-CO" sz="4400" b="1" i="0" u="none" strike="noStrike" cap="none" dirty="0">
                <a:solidFill>
                  <a:srgbClr val="272E53"/>
                </a:solidFill>
                <a:latin typeface="Oswald"/>
                <a:ea typeface="Oswald"/>
                <a:cs typeface="Oswald"/>
                <a:sym typeface="Oswald"/>
              </a:rPr>
              <a:t>Potencia tu perfil con habilidades digitales</a:t>
            </a:r>
          </a:p>
        </p:txBody>
      </p:sp>
      <p:sp>
        <p:nvSpPr>
          <p:cNvPr id="111" name="Google Shape;111;p3"/>
          <p:cNvSpPr txBox="1"/>
          <p:nvPr/>
        </p:nvSpPr>
        <p:spPr>
          <a:xfrm>
            <a:off x="344430" y="1086067"/>
            <a:ext cx="9462808" cy="640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s-CO" sz="2000" dirty="0">
                <a:latin typeface="Lexend Deca" panose="020B0604020202020204" charset="0"/>
              </a:rPr>
              <a:t>Mejora tus oportunidades laborales aprendiendo:</a:t>
            </a: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br>
              <a:rPr lang="es-CO" sz="2000" dirty="0">
                <a:latin typeface="Lexend Deca" panose="020B0604020202020204" charset="0"/>
              </a:rPr>
            </a:br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endParaRPr lang="es-CO" sz="2000" dirty="0">
              <a:latin typeface="Lexend Deca" panose="020B0604020202020204" charset="0"/>
            </a:endParaRPr>
          </a:p>
          <a:p>
            <a:r>
              <a:rPr lang="es-ES_tradnl" sz="2000" b="1" dirty="0">
                <a:latin typeface="Lexend Deca" panose="020B0604020202020204" charset="0"/>
              </a:rPr>
              <a:t>Actividad 1</a:t>
            </a:r>
            <a:r>
              <a:rPr lang="es-ES_tradnl" sz="2000" dirty="0">
                <a:latin typeface="Lexend Deca" panose="020B0604020202020204" charset="0"/>
              </a:rPr>
              <a:t>. Navegar e Investigar en una de estas plataformas, elegir un curso y compartir en grupo por qué lo eligieron y qué valor agregado le da al perfil laboral o búsqueda de empleabilidad. </a:t>
            </a:r>
          </a:p>
          <a:p>
            <a:br>
              <a:rPr lang="es-ES_tradnl" sz="2000" dirty="0">
                <a:latin typeface="Lexend Deca" panose="020B0604020202020204" charset="0"/>
              </a:rPr>
            </a:br>
            <a:r>
              <a:rPr lang="es-ES_tradnl" sz="2000" b="1" dirty="0">
                <a:latin typeface="Lexend Deca" panose="020B0604020202020204" charset="0"/>
              </a:rPr>
              <a:t>Actividad 2</a:t>
            </a:r>
            <a:r>
              <a:rPr lang="es-ES_tradnl" sz="2000" dirty="0">
                <a:latin typeface="Lexend Deca" panose="020B0604020202020204" charset="0"/>
              </a:rPr>
              <a:t>. Elaborar un “Mini plan de formación” individual: Que respondan sus interés ocupacionales y del mercado laboral.</a:t>
            </a:r>
            <a:br>
              <a:rPr lang="es-MX" sz="2000" dirty="0">
                <a:latin typeface="Lexend Deca" panose="020B0604020202020204" charset="0"/>
              </a:rPr>
            </a:br>
            <a:endParaRPr lang="es-CO" sz="2000" b="0" i="0" u="none" strike="noStrike" cap="none" dirty="0">
              <a:solidFill>
                <a:schemeClr val="dk1"/>
              </a:solidFill>
              <a:latin typeface="Lexend Deca" panose="020B0604020202020204" charset="0"/>
              <a:ea typeface="Lexend Deca"/>
              <a:cs typeface="Lexend Deca"/>
              <a:sym typeface="Lexend Deca"/>
            </a:endParaRPr>
          </a:p>
        </p:txBody>
      </p:sp>
      <p:pic>
        <p:nvPicPr>
          <p:cNvPr id="112" name="Google Shape;112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835879" y="6137745"/>
            <a:ext cx="1245319" cy="5596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uadroTexto 5"/>
          <p:cNvSpPr txBox="1"/>
          <p:nvPr/>
        </p:nvSpPr>
        <p:spPr>
          <a:xfrm>
            <a:off x="4880812" y="1991099"/>
            <a:ext cx="3160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latin typeface="Lexend Deca" panose="020B0604020202020204" charset="0"/>
              </a:rPr>
              <a:t>🖥 Word –Excel. </a:t>
            </a:r>
            <a:endParaRPr lang="es-CO" sz="1600" dirty="0"/>
          </a:p>
        </p:txBody>
      </p:sp>
      <p:sp>
        <p:nvSpPr>
          <p:cNvPr id="7" name="CuadroTexto 6"/>
          <p:cNvSpPr txBox="1"/>
          <p:nvPr/>
        </p:nvSpPr>
        <p:spPr>
          <a:xfrm>
            <a:off x="5035296" y="2999232"/>
            <a:ext cx="4122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latin typeface="Lexend Deca" panose="020B0604020202020204" charset="0"/>
              </a:rPr>
              <a:t>🎓 Cursos gratuitos: SENA, Coursera.</a:t>
            </a:r>
          </a:p>
          <a:p>
            <a:endParaRPr lang="es-CO" sz="1600" dirty="0"/>
          </a:p>
        </p:txBody>
      </p:sp>
      <p:sp>
        <p:nvSpPr>
          <p:cNvPr id="4" name="AutoShape 4" descr="Razones y ventajas de aprender de manera Autodidacta">
            <a:extLst>
              <a:ext uri="{FF2B5EF4-FFF2-40B4-BE49-F238E27FC236}">
                <a16:creationId xmlns:a16="http://schemas.microsoft.com/office/drawing/2014/main" id="{778B23DC-B9E9-40C2-B93F-2E040BA367F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pic>
        <p:nvPicPr>
          <p:cNvPr id="6146" name="Picture 2" descr="redes sociales personas mayores archivos - Yeyehelp">
            <a:extLst>
              <a:ext uri="{FF2B5EF4-FFF2-40B4-BE49-F238E27FC236}">
                <a16:creationId xmlns:a16="http://schemas.microsoft.com/office/drawing/2014/main" id="{2FC311E3-5D62-E7E0-DA81-1E24937A83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0" y="1991099"/>
            <a:ext cx="3912759" cy="238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72688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705</TotalTime>
  <Words>308</Words>
  <Application>Microsoft Office PowerPoint</Application>
  <PresentationFormat>Panorámica</PresentationFormat>
  <Paragraphs>81</Paragraphs>
  <Slides>12</Slides>
  <Notes>12</Notes>
  <HiddenSlides>0</HiddenSlides>
  <MMClips>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Calibri</vt:lpstr>
      <vt:lpstr>Arial</vt:lpstr>
      <vt:lpstr>Oswald</vt:lpstr>
      <vt:lpstr>Lexend Deca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Yohana Baez;Naidu Sastoque</dc:creator>
  <cp:lastModifiedBy>LINA</cp:lastModifiedBy>
  <cp:revision>70</cp:revision>
  <dcterms:modified xsi:type="dcterms:W3CDTF">2025-09-03T21:42:08Z</dcterms:modified>
</cp:coreProperties>
</file>