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12"/>
  </p:notesMasterIdLst>
  <p:sldIdLst>
    <p:sldId id="256" r:id="rId2"/>
    <p:sldId id="370" r:id="rId3"/>
    <p:sldId id="352" r:id="rId4"/>
    <p:sldId id="362" r:id="rId5"/>
    <p:sldId id="371" r:id="rId6"/>
    <p:sldId id="356" r:id="rId7"/>
    <p:sldId id="374" r:id="rId8"/>
    <p:sldId id="353" r:id="rId9"/>
    <p:sldId id="348" r:id="rId10"/>
    <p:sldId id="315" r:id="rId11"/>
  </p:sldIdLst>
  <p:sldSz cx="9144000" cy="5143500" type="screen16x9"/>
  <p:notesSz cx="6858000" cy="9144000"/>
  <p:embeddedFontLst>
    <p:embeddedFont>
      <p:font typeface="Arial Narrow" panose="020B0606020202030204" pitchFamily="34" charset="0"/>
      <p:regular r:id="rId13"/>
      <p:bold r:id="rId14"/>
      <p:italic r:id="rId15"/>
      <p:boldItalic r:id="rId16"/>
    </p:embeddedFont>
    <p:embeddedFont>
      <p:font typeface="Arvo" panose="020B0604020202020204" charset="0"/>
      <p:regular r:id="rId17"/>
      <p:bold r:id="rId18"/>
      <p:italic r:id="rId19"/>
      <p:boldItalic r:id="rId20"/>
    </p:embeddedFont>
    <p:embeddedFont>
      <p:font typeface="Barlow Condensed" panose="020B0604020202020204" charset="0"/>
      <p:regular r:id="rId21"/>
      <p:bold r:id="rId22"/>
      <p:italic r:id="rId23"/>
      <p:boldItalic r:id="rId24"/>
    </p:embeddedFont>
    <p:embeddedFont>
      <p:font typeface="Barlow Condensed Medium" panose="020B0604020202020204" charset="0"/>
      <p:regular r:id="rId25"/>
      <p:bold r:id="rId26"/>
      <p:italic r:id="rId27"/>
      <p:boldItalic r:id="rId28"/>
    </p:embeddedFont>
    <p:embeddedFont>
      <p:font typeface="Barlow Condensed SemiBold" panose="020B0604020202020204" charset="0"/>
      <p:regular r:id="rId29"/>
      <p:bold r:id="rId30"/>
      <p:italic r:id="rId31"/>
      <p:boldItalic r:id="rId32"/>
    </p:embeddedFont>
    <p:embeddedFont>
      <p:font typeface="Bradley Hand ITC" panose="03070402050302030203" pitchFamily="66" charset="0"/>
      <p:regular r:id="rId33"/>
    </p:embeddedFont>
    <p:embeddedFont>
      <p:font typeface="Ink Free" panose="03080402000500000000" pitchFamily="66" charset="0"/>
      <p:regular r:id="rId34"/>
    </p:embeddedFont>
    <p:embeddedFont>
      <p:font typeface="Montserrat Light" panose="020B0604020202020204" charset="0"/>
      <p:regular r:id="rId35"/>
      <p:bold r:id="rId36"/>
      <p:italic r:id="rId37"/>
      <p:boldItalic r:id="rId38"/>
    </p:embeddedFont>
    <p:embeddedFont>
      <p:font typeface="Roboto Condensed" panose="020B0604020202020204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B8B8B8"/>
    <a:srgbClr val="FBD535"/>
    <a:srgbClr val="48F5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6967C67-9595-4A02-A826-CB2D00977AEF}">
  <a:tblStyle styleId="{26967C67-9595-4A02-A826-CB2D00977AE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84" d="100"/>
          <a:sy n="84" d="100"/>
        </p:scale>
        <p:origin x="1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9" Type="http://schemas.openxmlformats.org/officeDocument/2006/relationships/font" Target="fonts/font27.fntdata"/><Relationship Id="rId21" Type="http://schemas.openxmlformats.org/officeDocument/2006/relationships/font" Target="fonts/font9.fntdata"/><Relationship Id="rId34" Type="http://schemas.openxmlformats.org/officeDocument/2006/relationships/font" Target="fonts/font22.fntdata"/><Relationship Id="rId42" Type="http://schemas.openxmlformats.org/officeDocument/2006/relationships/font" Target="fonts/font3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37" Type="http://schemas.openxmlformats.org/officeDocument/2006/relationships/font" Target="fonts/font25.fntdata"/><Relationship Id="rId40" Type="http://schemas.openxmlformats.org/officeDocument/2006/relationships/font" Target="fonts/font2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font" Target="fonts/font24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font" Target="fonts/font23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font" Target="fonts/font21.fntdata"/><Relationship Id="rId38" Type="http://schemas.openxmlformats.org/officeDocument/2006/relationships/font" Target="fonts/font26.fntdata"/><Relationship Id="rId46" Type="http://schemas.openxmlformats.org/officeDocument/2006/relationships/tableStyles" Target="tableStyles.xml"/><Relationship Id="rId20" Type="http://schemas.openxmlformats.org/officeDocument/2006/relationships/font" Target="fonts/font8.fntdata"/><Relationship Id="rId41" Type="http://schemas.openxmlformats.org/officeDocument/2006/relationships/font" Target="fonts/font2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4" name="Google Shape;8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" name="Google Shape;1568;g9c487f8d59_0_18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9" name="Google Shape;1569;g9c487f8d59_0_18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>
          <a:extLst>
            <a:ext uri="{FF2B5EF4-FFF2-40B4-BE49-F238E27FC236}">
              <a16:creationId xmlns:a16="http://schemas.microsoft.com/office/drawing/2014/main" id="{955A4E5E-F561-F7FA-B3C8-8E49DA4CB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9c487f8d59_0_257:notes">
            <a:extLst>
              <a:ext uri="{FF2B5EF4-FFF2-40B4-BE49-F238E27FC236}">
                <a16:creationId xmlns:a16="http://schemas.microsoft.com/office/drawing/2014/main" id="{4E39565E-4B98-165A-4296-875D00B807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9c487f8d59_0_257:notes">
            <a:extLst>
              <a:ext uri="{FF2B5EF4-FFF2-40B4-BE49-F238E27FC236}">
                <a16:creationId xmlns:a16="http://schemas.microsoft.com/office/drawing/2014/main" id="{DB7A52DE-8BAF-C358-6E24-62BC24F6BD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7777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>
          <a:extLst>
            <a:ext uri="{FF2B5EF4-FFF2-40B4-BE49-F238E27FC236}">
              <a16:creationId xmlns:a16="http://schemas.microsoft.com/office/drawing/2014/main" id="{955A4E5E-F561-F7FA-B3C8-8E49DA4CB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9c487f8d59_0_257:notes">
            <a:extLst>
              <a:ext uri="{FF2B5EF4-FFF2-40B4-BE49-F238E27FC236}">
                <a16:creationId xmlns:a16="http://schemas.microsoft.com/office/drawing/2014/main" id="{4E39565E-4B98-165A-4296-875D00B807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9c487f8d59_0_257:notes">
            <a:extLst>
              <a:ext uri="{FF2B5EF4-FFF2-40B4-BE49-F238E27FC236}">
                <a16:creationId xmlns:a16="http://schemas.microsoft.com/office/drawing/2014/main" id="{DB7A52DE-8BAF-C358-6E24-62BC24F6BD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6250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>
          <a:extLst>
            <a:ext uri="{FF2B5EF4-FFF2-40B4-BE49-F238E27FC236}">
              <a16:creationId xmlns:a16="http://schemas.microsoft.com/office/drawing/2014/main" id="{955A4E5E-F561-F7FA-B3C8-8E49DA4CB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9c487f8d59_0_257:notes">
            <a:extLst>
              <a:ext uri="{FF2B5EF4-FFF2-40B4-BE49-F238E27FC236}">
                <a16:creationId xmlns:a16="http://schemas.microsoft.com/office/drawing/2014/main" id="{4E39565E-4B98-165A-4296-875D00B807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9c487f8d59_0_257:notes">
            <a:extLst>
              <a:ext uri="{FF2B5EF4-FFF2-40B4-BE49-F238E27FC236}">
                <a16:creationId xmlns:a16="http://schemas.microsoft.com/office/drawing/2014/main" id="{DB7A52DE-8BAF-C358-6E24-62BC24F6BD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2324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>
          <a:extLst>
            <a:ext uri="{FF2B5EF4-FFF2-40B4-BE49-F238E27FC236}">
              <a16:creationId xmlns:a16="http://schemas.microsoft.com/office/drawing/2014/main" id="{955A4E5E-F561-F7FA-B3C8-8E49DA4CB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9c487f8d59_0_257:notes">
            <a:extLst>
              <a:ext uri="{FF2B5EF4-FFF2-40B4-BE49-F238E27FC236}">
                <a16:creationId xmlns:a16="http://schemas.microsoft.com/office/drawing/2014/main" id="{4E39565E-4B98-165A-4296-875D00B807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9c487f8d59_0_257:notes">
            <a:extLst>
              <a:ext uri="{FF2B5EF4-FFF2-40B4-BE49-F238E27FC236}">
                <a16:creationId xmlns:a16="http://schemas.microsoft.com/office/drawing/2014/main" id="{DB7A52DE-8BAF-C358-6E24-62BC24F6BD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76874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9c487f8d59_0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9c487f8d59_0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36449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9c487f8d59_0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9c487f8d59_0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9628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9c487f8d59_0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9c487f8d59_0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91844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9c487f8d59_0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9c487f8d59_0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6863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94950" y="1243575"/>
            <a:ext cx="4746300" cy="205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925950" y="3296175"/>
            <a:ext cx="3292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">
    <p:bg>
      <p:bgPr>
        <a:solidFill>
          <a:schemeClr val="lt1"/>
        </a:solidFill>
        <a:effectLst/>
      </p:bgPr>
    </p:bg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3" name="Google Shape;723;p20"/>
          <p:cNvGrpSpPr/>
          <p:nvPr/>
        </p:nvGrpSpPr>
        <p:grpSpPr>
          <a:xfrm>
            <a:off x="7099200" y="2933725"/>
            <a:ext cx="2044793" cy="2209776"/>
            <a:chOff x="1384075" y="241450"/>
            <a:chExt cx="4822625" cy="5215425"/>
          </a:xfrm>
        </p:grpSpPr>
        <p:sp>
          <p:nvSpPr>
            <p:cNvPr id="724" name="Google Shape;724;p20"/>
            <p:cNvSpPr/>
            <p:nvPr/>
          </p:nvSpPr>
          <p:spPr>
            <a:xfrm>
              <a:off x="5518700" y="2670675"/>
              <a:ext cx="688000" cy="798950"/>
            </a:xfrm>
            <a:custGeom>
              <a:avLst/>
              <a:gdLst/>
              <a:ahLst/>
              <a:cxnLst/>
              <a:rect l="l" t="t" r="r" b="b"/>
              <a:pathLst>
                <a:path w="27520" h="31958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20"/>
            <p:cNvSpPr/>
            <p:nvPr/>
          </p:nvSpPr>
          <p:spPr>
            <a:xfrm>
              <a:off x="4827375" y="307015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20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0"/>
            <p:cNvSpPr/>
            <p:nvPr/>
          </p:nvSpPr>
          <p:spPr>
            <a:xfrm>
              <a:off x="4827375" y="1479000"/>
              <a:ext cx="691350" cy="795600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20"/>
            <p:cNvSpPr/>
            <p:nvPr/>
          </p:nvSpPr>
          <p:spPr>
            <a:xfrm>
              <a:off x="4827375" y="1875125"/>
              <a:ext cx="691350" cy="1195050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20"/>
            <p:cNvSpPr/>
            <p:nvPr/>
          </p:nvSpPr>
          <p:spPr>
            <a:xfrm>
              <a:off x="5518700" y="2274575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0" y="0"/>
                  </a:moveTo>
                  <a:lnTo>
                    <a:pt x="0" y="31823"/>
                  </a:lnTo>
                  <a:lnTo>
                    <a:pt x="27520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20"/>
            <p:cNvSpPr/>
            <p:nvPr/>
          </p:nvSpPr>
          <p:spPr>
            <a:xfrm>
              <a:off x="4827375" y="3865700"/>
              <a:ext cx="691350" cy="1195050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20"/>
            <p:cNvSpPr/>
            <p:nvPr/>
          </p:nvSpPr>
          <p:spPr>
            <a:xfrm>
              <a:off x="4830700" y="4661275"/>
              <a:ext cx="688025" cy="795600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20"/>
            <p:cNvSpPr/>
            <p:nvPr/>
          </p:nvSpPr>
          <p:spPr>
            <a:xfrm>
              <a:off x="5518700" y="3865700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0" y="1"/>
                  </a:moveTo>
                  <a:lnTo>
                    <a:pt x="0" y="31824"/>
                  </a:lnTo>
                  <a:lnTo>
                    <a:pt x="27520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20"/>
            <p:cNvSpPr/>
            <p:nvPr/>
          </p:nvSpPr>
          <p:spPr>
            <a:xfrm>
              <a:off x="5518700" y="2670675"/>
              <a:ext cx="688000" cy="798950"/>
            </a:xfrm>
            <a:custGeom>
              <a:avLst/>
              <a:gdLst/>
              <a:ahLst/>
              <a:cxnLst/>
              <a:rect l="l" t="t" r="r" b="b"/>
              <a:pathLst>
                <a:path w="27520" h="31958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20"/>
            <p:cNvSpPr/>
            <p:nvPr/>
          </p:nvSpPr>
          <p:spPr>
            <a:xfrm>
              <a:off x="4827375" y="346960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20"/>
            <p:cNvSpPr/>
            <p:nvPr/>
          </p:nvSpPr>
          <p:spPr>
            <a:xfrm>
              <a:off x="4827375" y="307015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20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20"/>
            <p:cNvSpPr/>
            <p:nvPr/>
          </p:nvSpPr>
          <p:spPr>
            <a:xfrm>
              <a:off x="4139375" y="2670675"/>
              <a:ext cx="688025" cy="798950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20"/>
            <p:cNvSpPr/>
            <p:nvPr/>
          </p:nvSpPr>
          <p:spPr>
            <a:xfrm>
              <a:off x="4139375" y="307015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20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20"/>
            <p:cNvSpPr/>
            <p:nvPr/>
          </p:nvSpPr>
          <p:spPr>
            <a:xfrm>
              <a:off x="3451375" y="307015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20"/>
            <p:cNvSpPr/>
            <p:nvPr/>
          </p:nvSpPr>
          <p:spPr>
            <a:xfrm>
              <a:off x="3451375" y="2670675"/>
              <a:ext cx="688025" cy="798950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20"/>
            <p:cNvSpPr/>
            <p:nvPr/>
          </p:nvSpPr>
          <p:spPr>
            <a:xfrm>
              <a:off x="3451375" y="1479000"/>
              <a:ext cx="688025" cy="795600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1" y="1"/>
                  </a:moveTo>
                  <a:lnTo>
                    <a:pt x="1" y="15845"/>
                  </a:lnTo>
                  <a:lnTo>
                    <a:pt x="27521" y="31823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20"/>
            <p:cNvSpPr/>
            <p:nvPr/>
          </p:nvSpPr>
          <p:spPr>
            <a:xfrm>
              <a:off x="3448050" y="1878450"/>
              <a:ext cx="694675" cy="1191725"/>
            </a:xfrm>
            <a:custGeom>
              <a:avLst/>
              <a:gdLst/>
              <a:ahLst/>
              <a:cxnLst/>
              <a:rect l="l" t="t" r="r" b="b"/>
              <a:pathLst>
                <a:path w="27787" h="47669" extrusionOk="0">
                  <a:moveTo>
                    <a:pt x="1" y="1"/>
                  </a:moveTo>
                  <a:lnTo>
                    <a:pt x="134" y="31823"/>
                  </a:lnTo>
                  <a:lnTo>
                    <a:pt x="27787" y="47668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20"/>
            <p:cNvSpPr/>
            <p:nvPr/>
          </p:nvSpPr>
          <p:spPr>
            <a:xfrm>
              <a:off x="4139375" y="1878450"/>
              <a:ext cx="688025" cy="1191725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20"/>
            <p:cNvSpPr/>
            <p:nvPr/>
          </p:nvSpPr>
          <p:spPr>
            <a:xfrm>
              <a:off x="4382875" y="241450"/>
              <a:ext cx="201000" cy="229350"/>
            </a:xfrm>
            <a:custGeom>
              <a:avLst/>
              <a:gdLst/>
              <a:ahLst/>
              <a:cxnLst/>
              <a:rect l="l" t="t" r="r" b="b"/>
              <a:pathLst>
                <a:path w="8040" h="9174" extrusionOk="0">
                  <a:moveTo>
                    <a:pt x="8040" y="0"/>
                  </a:moveTo>
                  <a:lnTo>
                    <a:pt x="1" y="4604"/>
                  </a:lnTo>
                  <a:lnTo>
                    <a:pt x="8040" y="9174"/>
                  </a:lnTo>
                  <a:lnTo>
                    <a:pt x="8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20"/>
            <p:cNvSpPr/>
            <p:nvPr/>
          </p:nvSpPr>
          <p:spPr>
            <a:xfrm>
              <a:off x="4139375" y="682600"/>
              <a:ext cx="688025" cy="796425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20"/>
            <p:cNvSpPr/>
            <p:nvPr/>
          </p:nvSpPr>
          <p:spPr>
            <a:xfrm>
              <a:off x="3451375" y="4661275"/>
              <a:ext cx="1376025" cy="795600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20"/>
            <p:cNvSpPr/>
            <p:nvPr/>
          </p:nvSpPr>
          <p:spPr>
            <a:xfrm>
              <a:off x="4139375" y="3865700"/>
              <a:ext cx="688025" cy="1195050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20"/>
            <p:cNvSpPr/>
            <p:nvPr/>
          </p:nvSpPr>
          <p:spPr>
            <a:xfrm>
              <a:off x="4139375" y="346960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20"/>
            <p:cNvSpPr/>
            <p:nvPr/>
          </p:nvSpPr>
          <p:spPr>
            <a:xfrm>
              <a:off x="4827375" y="346960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20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20"/>
            <p:cNvSpPr/>
            <p:nvPr/>
          </p:nvSpPr>
          <p:spPr>
            <a:xfrm>
              <a:off x="3451375" y="346960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1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20"/>
            <p:cNvSpPr/>
            <p:nvPr/>
          </p:nvSpPr>
          <p:spPr>
            <a:xfrm>
              <a:off x="3451375" y="2670675"/>
              <a:ext cx="1376025" cy="1195050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20"/>
            <p:cNvSpPr/>
            <p:nvPr/>
          </p:nvSpPr>
          <p:spPr>
            <a:xfrm>
              <a:off x="2760050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27654" y="1"/>
                  </a:moveTo>
                  <a:lnTo>
                    <a:pt x="1" y="15979"/>
                  </a:lnTo>
                  <a:lnTo>
                    <a:pt x="27654" y="31957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20"/>
            <p:cNvSpPr/>
            <p:nvPr/>
          </p:nvSpPr>
          <p:spPr>
            <a:xfrm>
              <a:off x="2760050" y="307015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654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651D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20"/>
            <p:cNvSpPr/>
            <p:nvPr/>
          </p:nvSpPr>
          <p:spPr>
            <a:xfrm>
              <a:off x="3451375" y="2670675"/>
              <a:ext cx="688025" cy="798950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20"/>
            <p:cNvSpPr/>
            <p:nvPr/>
          </p:nvSpPr>
          <p:spPr>
            <a:xfrm>
              <a:off x="2072075" y="1479000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845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20"/>
            <p:cNvSpPr/>
            <p:nvPr/>
          </p:nvSpPr>
          <p:spPr>
            <a:xfrm>
              <a:off x="1967825" y="2486400"/>
              <a:ext cx="322750" cy="371950"/>
            </a:xfrm>
            <a:custGeom>
              <a:avLst/>
              <a:gdLst/>
              <a:ahLst/>
              <a:cxnLst/>
              <a:rect l="l" t="t" r="r" b="b"/>
              <a:pathLst>
                <a:path w="12910" h="14878" extrusionOk="0">
                  <a:moveTo>
                    <a:pt x="1" y="0"/>
                  </a:moveTo>
                  <a:lnTo>
                    <a:pt x="1" y="14877"/>
                  </a:lnTo>
                  <a:lnTo>
                    <a:pt x="12910" y="750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20"/>
            <p:cNvSpPr/>
            <p:nvPr/>
          </p:nvSpPr>
          <p:spPr>
            <a:xfrm>
              <a:off x="2065400" y="1412275"/>
              <a:ext cx="218500" cy="254375"/>
            </a:xfrm>
            <a:custGeom>
              <a:avLst/>
              <a:gdLst/>
              <a:ahLst/>
              <a:cxnLst/>
              <a:rect l="l" t="t" r="r" b="b"/>
              <a:pathLst>
                <a:path w="8740" h="10175" extrusionOk="0">
                  <a:moveTo>
                    <a:pt x="0" y="1"/>
                  </a:moveTo>
                  <a:lnTo>
                    <a:pt x="0" y="10175"/>
                  </a:lnTo>
                  <a:lnTo>
                    <a:pt x="8740" y="50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20"/>
            <p:cNvSpPr/>
            <p:nvPr/>
          </p:nvSpPr>
          <p:spPr>
            <a:xfrm>
              <a:off x="2760050" y="1878450"/>
              <a:ext cx="691350" cy="1191725"/>
            </a:xfrm>
            <a:custGeom>
              <a:avLst/>
              <a:gdLst/>
              <a:ahLst/>
              <a:cxnLst/>
              <a:rect l="l" t="t" r="r" b="b"/>
              <a:pathLst>
                <a:path w="27654" h="47669" extrusionOk="0">
                  <a:moveTo>
                    <a:pt x="27654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1" y="31823"/>
                  </a:lnTo>
                  <a:lnTo>
                    <a:pt x="27654" y="31690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20"/>
            <p:cNvSpPr/>
            <p:nvPr/>
          </p:nvSpPr>
          <p:spPr>
            <a:xfrm>
              <a:off x="2760050" y="1479000"/>
              <a:ext cx="691350" cy="795600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654" y="15979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20"/>
            <p:cNvSpPr/>
            <p:nvPr/>
          </p:nvSpPr>
          <p:spPr>
            <a:xfrm>
              <a:off x="2072075" y="3865700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824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20"/>
            <p:cNvSpPr/>
            <p:nvPr/>
          </p:nvSpPr>
          <p:spPr>
            <a:xfrm>
              <a:off x="1384075" y="4661275"/>
              <a:ext cx="688025" cy="795600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20"/>
            <p:cNvSpPr/>
            <p:nvPr/>
          </p:nvSpPr>
          <p:spPr>
            <a:xfrm>
              <a:off x="2760050" y="3865700"/>
              <a:ext cx="691350" cy="1591175"/>
            </a:xfrm>
            <a:custGeom>
              <a:avLst/>
              <a:gdLst/>
              <a:ahLst/>
              <a:cxnLst/>
              <a:rect l="l" t="t" r="r" b="b"/>
              <a:pathLst>
                <a:path w="27654" h="63647" extrusionOk="0">
                  <a:moveTo>
                    <a:pt x="1" y="1"/>
                  </a:moveTo>
                  <a:lnTo>
                    <a:pt x="1" y="31824"/>
                  </a:lnTo>
                  <a:lnTo>
                    <a:pt x="1" y="63646"/>
                  </a:lnTo>
                  <a:lnTo>
                    <a:pt x="27521" y="47802"/>
                  </a:lnTo>
                  <a:lnTo>
                    <a:pt x="27654" y="47802"/>
                  </a:lnTo>
                  <a:lnTo>
                    <a:pt x="27654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20"/>
            <p:cNvSpPr/>
            <p:nvPr/>
          </p:nvSpPr>
          <p:spPr>
            <a:xfrm>
              <a:off x="2760050" y="346960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4" y="0"/>
                  </a:moveTo>
                  <a:lnTo>
                    <a:pt x="1" y="15845"/>
                  </a:lnTo>
                  <a:lnTo>
                    <a:pt x="27654" y="31823"/>
                  </a:lnTo>
                  <a:lnTo>
                    <a:pt x="276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20"/>
            <p:cNvSpPr/>
            <p:nvPr/>
          </p:nvSpPr>
          <p:spPr>
            <a:xfrm>
              <a:off x="3448050" y="3469600"/>
              <a:ext cx="691350" cy="1591150"/>
            </a:xfrm>
            <a:custGeom>
              <a:avLst/>
              <a:gdLst/>
              <a:ahLst/>
              <a:cxnLst/>
              <a:rect l="l" t="t" r="r" b="b"/>
              <a:pathLst>
                <a:path w="27654" h="63646" extrusionOk="0">
                  <a:moveTo>
                    <a:pt x="134" y="0"/>
                  </a:moveTo>
                  <a:lnTo>
                    <a:pt x="1" y="31823"/>
                  </a:lnTo>
                  <a:lnTo>
                    <a:pt x="134" y="31823"/>
                  </a:lnTo>
                  <a:lnTo>
                    <a:pt x="134" y="63646"/>
                  </a:lnTo>
                  <a:lnTo>
                    <a:pt x="27654" y="47668"/>
                  </a:lnTo>
                  <a:lnTo>
                    <a:pt x="27654" y="1584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20"/>
            <p:cNvSpPr/>
            <p:nvPr/>
          </p:nvSpPr>
          <p:spPr>
            <a:xfrm>
              <a:off x="2760050" y="2670675"/>
              <a:ext cx="1379350" cy="1195050"/>
            </a:xfrm>
            <a:custGeom>
              <a:avLst/>
              <a:gdLst/>
              <a:ahLst/>
              <a:cxnLst/>
              <a:rect l="l" t="t" r="r" b="b"/>
              <a:pathLst>
                <a:path w="55174" h="47802" extrusionOk="0">
                  <a:moveTo>
                    <a:pt x="27654" y="1"/>
                  </a:moveTo>
                  <a:lnTo>
                    <a:pt x="1" y="15979"/>
                  </a:lnTo>
                  <a:lnTo>
                    <a:pt x="1" y="47802"/>
                  </a:lnTo>
                  <a:lnTo>
                    <a:pt x="27654" y="31957"/>
                  </a:lnTo>
                  <a:lnTo>
                    <a:pt x="55174" y="15979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8" name="Google Shape;768;p20"/>
          <p:cNvGrpSpPr/>
          <p:nvPr/>
        </p:nvGrpSpPr>
        <p:grpSpPr>
          <a:xfrm>
            <a:off x="-76200" y="-76200"/>
            <a:ext cx="2286103" cy="2895537"/>
            <a:chOff x="-26858" y="-227337"/>
            <a:chExt cx="2186403" cy="2757917"/>
          </a:xfrm>
        </p:grpSpPr>
        <p:sp>
          <p:nvSpPr>
            <p:cNvPr id="769" name="Google Shape;769;p20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20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20"/>
            <p:cNvSpPr/>
            <p:nvPr/>
          </p:nvSpPr>
          <p:spPr>
            <a:xfrm rot="10800000">
              <a:off x="-26858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20"/>
            <p:cNvSpPr/>
            <p:nvPr/>
          </p:nvSpPr>
          <p:spPr>
            <a:xfrm rot="10800000">
              <a:off x="-26858" y="1034750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20"/>
            <p:cNvSpPr/>
            <p:nvPr/>
          </p:nvSpPr>
          <p:spPr>
            <a:xfrm rot="10800000">
              <a:off x="-26858" y="-17866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20"/>
            <p:cNvSpPr/>
            <p:nvPr/>
          </p:nvSpPr>
          <p:spPr>
            <a:xfrm rot="10800000">
              <a:off x="-26858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20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20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20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20"/>
            <p:cNvSpPr/>
            <p:nvPr/>
          </p:nvSpPr>
          <p:spPr>
            <a:xfrm rot="10800000">
              <a:off x="338715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20"/>
            <p:cNvSpPr/>
            <p:nvPr/>
          </p:nvSpPr>
          <p:spPr>
            <a:xfrm rot="10800000">
              <a:off x="338715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20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20"/>
            <p:cNvSpPr/>
            <p:nvPr/>
          </p:nvSpPr>
          <p:spPr>
            <a:xfrm rot="10800000">
              <a:off x="702529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20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20"/>
            <p:cNvSpPr/>
            <p:nvPr/>
          </p:nvSpPr>
          <p:spPr>
            <a:xfrm rot="10800000">
              <a:off x="702529" y="1455450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1" y="1"/>
                  </a:moveTo>
                  <a:lnTo>
                    <a:pt x="1" y="15845"/>
                  </a:lnTo>
                  <a:lnTo>
                    <a:pt x="27521" y="31823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20"/>
            <p:cNvSpPr/>
            <p:nvPr/>
          </p:nvSpPr>
          <p:spPr>
            <a:xfrm rot="10800000">
              <a:off x="700771" y="1034750"/>
              <a:ext cx="367344" cy="630184"/>
            </a:xfrm>
            <a:custGeom>
              <a:avLst/>
              <a:gdLst/>
              <a:ahLst/>
              <a:cxnLst/>
              <a:rect l="l" t="t" r="r" b="b"/>
              <a:pathLst>
                <a:path w="27787" h="47669" extrusionOk="0">
                  <a:moveTo>
                    <a:pt x="1" y="1"/>
                  </a:moveTo>
                  <a:lnTo>
                    <a:pt x="134" y="31823"/>
                  </a:lnTo>
                  <a:lnTo>
                    <a:pt x="27787" y="47668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20"/>
            <p:cNvSpPr/>
            <p:nvPr/>
          </p:nvSpPr>
          <p:spPr>
            <a:xfrm rot="10800000">
              <a:off x="338715" y="1034750"/>
              <a:ext cx="363828" cy="630184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20"/>
            <p:cNvSpPr/>
            <p:nvPr/>
          </p:nvSpPr>
          <p:spPr>
            <a:xfrm rot="10800000">
              <a:off x="467491" y="2409300"/>
              <a:ext cx="106289" cy="121280"/>
            </a:xfrm>
            <a:custGeom>
              <a:avLst/>
              <a:gdLst/>
              <a:ahLst/>
              <a:cxnLst/>
              <a:rect l="l" t="t" r="r" b="b"/>
              <a:pathLst>
                <a:path w="8040" h="9174" extrusionOk="0">
                  <a:moveTo>
                    <a:pt x="8040" y="0"/>
                  </a:moveTo>
                  <a:lnTo>
                    <a:pt x="1" y="4604"/>
                  </a:lnTo>
                  <a:lnTo>
                    <a:pt x="8040" y="9174"/>
                  </a:lnTo>
                  <a:lnTo>
                    <a:pt x="8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20"/>
            <p:cNvSpPr/>
            <p:nvPr/>
          </p:nvSpPr>
          <p:spPr>
            <a:xfrm rot="10800000">
              <a:off x="338715" y="1876150"/>
              <a:ext cx="363828" cy="421150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20"/>
            <p:cNvSpPr/>
            <p:nvPr/>
          </p:nvSpPr>
          <p:spPr>
            <a:xfrm rot="10800000">
              <a:off x="338715" y="-227337"/>
              <a:ext cx="727642" cy="420713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20"/>
            <p:cNvSpPr/>
            <p:nvPr/>
          </p:nvSpPr>
          <p:spPr>
            <a:xfrm rot="10800000">
              <a:off x="338715" y="-17866"/>
              <a:ext cx="363828" cy="631942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20"/>
            <p:cNvSpPr/>
            <p:nvPr/>
          </p:nvSpPr>
          <p:spPr>
            <a:xfrm rot="10800000">
              <a:off x="338715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20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20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20"/>
            <p:cNvSpPr/>
            <p:nvPr/>
          </p:nvSpPr>
          <p:spPr>
            <a:xfrm rot="10800000">
              <a:off x="702529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1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20"/>
            <p:cNvSpPr/>
            <p:nvPr/>
          </p:nvSpPr>
          <p:spPr>
            <a:xfrm rot="10800000">
              <a:off x="338715" y="614063"/>
              <a:ext cx="727642" cy="631942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20"/>
            <p:cNvSpPr/>
            <p:nvPr/>
          </p:nvSpPr>
          <p:spPr>
            <a:xfrm rot="10800000">
              <a:off x="1066343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27654" y="1"/>
                  </a:moveTo>
                  <a:lnTo>
                    <a:pt x="1" y="15979"/>
                  </a:lnTo>
                  <a:lnTo>
                    <a:pt x="27654" y="31957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20"/>
            <p:cNvSpPr/>
            <p:nvPr/>
          </p:nvSpPr>
          <p:spPr>
            <a:xfrm rot="10800000">
              <a:off x="1066343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654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651D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20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20"/>
            <p:cNvSpPr/>
            <p:nvPr/>
          </p:nvSpPr>
          <p:spPr>
            <a:xfrm rot="10800000">
              <a:off x="1431916" y="1455450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845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20"/>
            <p:cNvSpPr/>
            <p:nvPr/>
          </p:nvSpPr>
          <p:spPr>
            <a:xfrm rot="10800000">
              <a:off x="1680188" y="1146763"/>
              <a:ext cx="170670" cy="196687"/>
            </a:xfrm>
            <a:custGeom>
              <a:avLst/>
              <a:gdLst/>
              <a:ahLst/>
              <a:cxnLst/>
              <a:rect l="l" t="t" r="r" b="b"/>
              <a:pathLst>
                <a:path w="12910" h="14878" extrusionOk="0">
                  <a:moveTo>
                    <a:pt x="1" y="0"/>
                  </a:moveTo>
                  <a:lnTo>
                    <a:pt x="1" y="14877"/>
                  </a:lnTo>
                  <a:lnTo>
                    <a:pt x="12910" y="750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20"/>
            <p:cNvSpPr/>
            <p:nvPr/>
          </p:nvSpPr>
          <p:spPr>
            <a:xfrm rot="10800000">
              <a:off x="1683717" y="1776934"/>
              <a:ext cx="115543" cy="134514"/>
            </a:xfrm>
            <a:custGeom>
              <a:avLst/>
              <a:gdLst/>
              <a:ahLst/>
              <a:cxnLst/>
              <a:rect l="l" t="t" r="r" b="b"/>
              <a:pathLst>
                <a:path w="8740" h="10175" extrusionOk="0">
                  <a:moveTo>
                    <a:pt x="0" y="1"/>
                  </a:moveTo>
                  <a:lnTo>
                    <a:pt x="0" y="10175"/>
                  </a:lnTo>
                  <a:lnTo>
                    <a:pt x="8740" y="50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20"/>
            <p:cNvSpPr/>
            <p:nvPr/>
          </p:nvSpPr>
          <p:spPr>
            <a:xfrm rot="10800000">
              <a:off x="1066343" y="1034750"/>
              <a:ext cx="365586" cy="630184"/>
            </a:xfrm>
            <a:custGeom>
              <a:avLst/>
              <a:gdLst/>
              <a:ahLst/>
              <a:cxnLst/>
              <a:rect l="l" t="t" r="r" b="b"/>
              <a:pathLst>
                <a:path w="27654" h="47669" extrusionOk="0">
                  <a:moveTo>
                    <a:pt x="27654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1" y="31823"/>
                  </a:lnTo>
                  <a:lnTo>
                    <a:pt x="27654" y="31690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20"/>
            <p:cNvSpPr/>
            <p:nvPr/>
          </p:nvSpPr>
          <p:spPr>
            <a:xfrm rot="10800000">
              <a:off x="1066343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654" y="15979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20"/>
            <p:cNvSpPr/>
            <p:nvPr/>
          </p:nvSpPr>
          <p:spPr>
            <a:xfrm rot="10800000">
              <a:off x="1431916" y="193363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824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20"/>
            <p:cNvSpPr/>
            <p:nvPr/>
          </p:nvSpPr>
          <p:spPr>
            <a:xfrm rot="10800000">
              <a:off x="1795717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20"/>
            <p:cNvSpPr/>
            <p:nvPr/>
          </p:nvSpPr>
          <p:spPr>
            <a:xfrm rot="10800000">
              <a:off x="1066343" y="-227337"/>
              <a:ext cx="365586" cy="841413"/>
            </a:xfrm>
            <a:custGeom>
              <a:avLst/>
              <a:gdLst/>
              <a:ahLst/>
              <a:cxnLst/>
              <a:rect l="l" t="t" r="r" b="b"/>
              <a:pathLst>
                <a:path w="27654" h="63647" extrusionOk="0">
                  <a:moveTo>
                    <a:pt x="1" y="1"/>
                  </a:moveTo>
                  <a:lnTo>
                    <a:pt x="1" y="31824"/>
                  </a:lnTo>
                  <a:lnTo>
                    <a:pt x="1" y="63646"/>
                  </a:lnTo>
                  <a:lnTo>
                    <a:pt x="27521" y="47802"/>
                  </a:lnTo>
                  <a:lnTo>
                    <a:pt x="27654" y="47802"/>
                  </a:lnTo>
                  <a:lnTo>
                    <a:pt x="27654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20"/>
            <p:cNvSpPr/>
            <p:nvPr/>
          </p:nvSpPr>
          <p:spPr>
            <a:xfrm rot="10800000">
              <a:off x="1066343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4" y="0"/>
                  </a:moveTo>
                  <a:lnTo>
                    <a:pt x="1" y="15845"/>
                  </a:lnTo>
                  <a:lnTo>
                    <a:pt x="27654" y="31823"/>
                  </a:lnTo>
                  <a:lnTo>
                    <a:pt x="276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20"/>
            <p:cNvSpPr/>
            <p:nvPr/>
          </p:nvSpPr>
          <p:spPr>
            <a:xfrm rot="10800000">
              <a:off x="702529" y="-17866"/>
              <a:ext cx="365586" cy="841400"/>
            </a:xfrm>
            <a:custGeom>
              <a:avLst/>
              <a:gdLst/>
              <a:ahLst/>
              <a:cxnLst/>
              <a:rect l="l" t="t" r="r" b="b"/>
              <a:pathLst>
                <a:path w="27654" h="63646" extrusionOk="0">
                  <a:moveTo>
                    <a:pt x="134" y="0"/>
                  </a:moveTo>
                  <a:lnTo>
                    <a:pt x="1" y="31823"/>
                  </a:lnTo>
                  <a:lnTo>
                    <a:pt x="134" y="31823"/>
                  </a:lnTo>
                  <a:lnTo>
                    <a:pt x="134" y="63646"/>
                  </a:lnTo>
                  <a:lnTo>
                    <a:pt x="27654" y="47668"/>
                  </a:lnTo>
                  <a:lnTo>
                    <a:pt x="27654" y="1584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20"/>
            <p:cNvSpPr/>
            <p:nvPr/>
          </p:nvSpPr>
          <p:spPr>
            <a:xfrm rot="10800000">
              <a:off x="702529" y="614063"/>
              <a:ext cx="729400" cy="631942"/>
            </a:xfrm>
            <a:custGeom>
              <a:avLst/>
              <a:gdLst/>
              <a:ahLst/>
              <a:cxnLst/>
              <a:rect l="l" t="t" r="r" b="b"/>
              <a:pathLst>
                <a:path w="55174" h="47802" extrusionOk="0">
                  <a:moveTo>
                    <a:pt x="27654" y="1"/>
                  </a:moveTo>
                  <a:lnTo>
                    <a:pt x="1" y="15979"/>
                  </a:lnTo>
                  <a:lnTo>
                    <a:pt x="1" y="47802"/>
                  </a:lnTo>
                  <a:lnTo>
                    <a:pt x="27654" y="31957"/>
                  </a:lnTo>
                  <a:lnTo>
                    <a:pt x="55174" y="15979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">
    <p:bg>
      <p:bgPr>
        <a:solidFill>
          <a:schemeClr val="lt1"/>
        </a:solidFill>
        <a:effectLst/>
      </p:bgPr>
    </p:bg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0" name="Google Shape;810;p21"/>
          <p:cNvGrpSpPr/>
          <p:nvPr/>
        </p:nvGrpSpPr>
        <p:grpSpPr>
          <a:xfrm rot="5400000" flipH="1">
            <a:off x="7613820" y="3611830"/>
            <a:ext cx="877851" cy="2209091"/>
            <a:chOff x="-26858" y="-227337"/>
            <a:chExt cx="1093215" cy="2757917"/>
          </a:xfrm>
        </p:grpSpPr>
        <p:sp>
          <p:nvSpPr>
            <p:cNvPr id="811" name="Google Shape;811;p21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21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21"/>
            <p:cNvSpPr/>
            <p:nvPr/>
          </p:nvSpPr>
          <p:spPr>
            <a:xfrm rot="10800000">
              <a:off x="-26858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21"/>
            <p:cNvSpPr/>
            <p:nvPr/>
          </p:nvSpPr>
          <p:spPr>
            <a:xfrm rot="10800000">
              <a:off x="-26858" y="1034750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21"/>
            <p:cNvSpPr/>
            <p:nvPr/>
          </p:nvSpPr>
          <p:spPr>
            <a:xfrm rot="10800000">
              <a:off x="-26858" y="-17866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21"/>
            <p:cNvSpPr/>
            <p:nvPr/>
          </p:nvSpPr>
          <p:spPr>
            <a:xfrm rot="10800000">
              <a:off x="-26858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21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21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21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21"/>
            <p:cNvSpPr/>
            <p:nvPr/>
          </p:nvSpPr>
          <p:spPr>
            <a:xfrm rot="10800000">
              <a:off x="338715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21"/>
            <p:cNvSpPr/>
            <p:nvPr/>
          </p:nvSpPr>
          <p:spPr>
            <a:xfrm rot="10800000">
              <a:off x="338715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21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21"/>
            <p:cNvSpPr/>
            <p:nvPr/>
          </p:nvSpPr>
          <p:spPr>
            <a:xfrm rot="10800000">
              <a:off x="702529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21"/>
            <p:cNvSpPr/>
            <p:nvPr/>
          </p:nvSpPr>
          <p:spPr>
            <a:xfrm rot="10800000">
              <a:off x="338715" y="1034750"/>
              <a:ext cx="363828" cy="630184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21"/>
            <p:cNvSpPr/>
            <p:nvPr/>
          </p:nvSpPr>
          <p:spPr>
            <a:xfrm rot="10800000">
              <a:off x="467491" y="2409300"/>
              <a:ext cx="106289" cy="121280"/>
            </a:xfrm>
            <a:custGeom>
              <a:avLst/>
              <a:gdLst/>
              <a:ahLst/>
              <a:cxnLst/>
              <a:rect l="l" t="t" r="r" b="b"/>
              <a:pathLst>
                <a:path w="8040" h="9174" extrusionOk="0">
                  <a:moveTo>
                    <a:pt x="8040" y="0"/>
                  </a:moveTo>
                  <a:lnTo>
                    <a:pt x="1" y="4604"/>
                  </a:lnTo>
                  <a:lnTo>
                    <a:pt x="8040" y="9174"/>
                  </a:lnTo>
                  <a:lnTo>
                    <a:pt x="8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21"/>
            <p:cNvSpPr/>
            <p:nvPr/>
          </p:nvSpPr>
          <p:spPr>
            <a:xfrm rot="10800000">
              <a:off x="338715" y="1876150"/>
              <a:ext cx="363828" cy="421150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21"/>
            <p:cNvSpPr/>
            <p:nvPr/>
          </p:nvSpPr>
          <p:spPr>
            <a:xfrm rot="10800000">
              <a:off x="338715" y="-227337"/>
              <a:ext cx="727642" cy="420713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21"/>
            <p:cNvSpPr/>
            <p:nvPr/>
          </p:nvSpPr>
          <p:spPr>
            <a:xfrm rot="10800000">
              <a:off x="338715" y="-17866"/>
              <a:ext cx="363828" cy="631942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21"/>
            <p:cNvSpPr/>
            <p:nvPr/>
          </p:nvSpPr>
          <p:spPr>
            <a:xfrm rot="10800000">
              <a:off x="338715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21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21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21"/>
            <p:cNvSpPr/>
            <p:nvPr/>
          </p:nvSpPr>
          <p:spPr>
            <a:xfrm rot="10800000">
              <a:off x="338715" y="614063"/>
              <a:ext cx="727642" cy="631942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016200" y="1122100"/>
            <a:ext cx="3527100" cy="133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399800" y="1122100"/>
            <a:ext cx="1464000" cy="6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Font typeface="Montserrat Light"/>
              <a:buNone/>
              <a:defRPr sz="12000"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016200" y="3237148"/>
            <a:ext cx="2389200" cy="58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Roboto Condensed"/>
              <a:buNone/>
              <a:defRPr sz="23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cxnSp>
        <p:nvCxnSpPr>
          <p:cNvPr id="15" name="Google Shape;15;p3"/>
          <p:cNvCxnSpPr/>
          <p:nvPr/>
        </p:nvCxnSpPr>
        <p:spPr>
          <a:xfrm>
            <a:off x="2940913" y="-12"/>
            <a:ext cx="0" cy="275370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6" name="Google Shape;16;p3"/>
          <p:cNvGrpSpPr/>
          <p:nvPr/>
        </p:nvGrpSpPr>
        <p:grpSpPr>
          <a:xfrm flipH="1">
            <a:off x="0" y="2933725"/>
            <a:ext cx="2044793" cy="2209776"/>
            <a:chOff x="1384075" y="241450"/>
            <a:chExt cx="4822625" cy="5215425"/>
          </a:xfrm>
        </p:grpSpPr>
        <p:sp>
          <p:nvSpPr>
            <p:cNvPr id="17" name="Google Shape;17;p3"/>
            <p:cNvSpPr/>
            <p:nvPr/>
          </p:nvSpPr>
          <p:spPr>
            <a:xfrm>
              <a:off x="5518700" y="2670675"/>
              <a:ext cx="688000" cy="798950"/>
            </a:xfrm>
            <a:custGeom>
              <a:avLst/>
              <a:gdLst/>
              <a:ahLst/>
              <a:cxnLst/>
              <a:rect l="l" t="t" r="r" b="b"/>
              <a:pathLst>
                <a:path w="27520" h="31958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3"/>
            <p:cNvSpPr/>
            <p:nvPr/>
          </p:nvSpPr>
          <p:spPr>
            <a:xfrm>
              <a:off x="4827375" y="307015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4827375" y="1479000"/>
              <a:ext cx="691350" cy="795600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4827375" y="1875125"/>
              <a:ext cx="691350" cy="1195050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5518700" y="2274575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0" y="0"/>
                  </a:moveTo>
                  <a:lnTo>
                    <a:pt x="0" y="31823"/>
                  </a:lnTo>
                  <a:lnTo>
                    <a:pt x="27520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4827375" y="3865700"/>
              <a:ext cx="691350" cy="1195050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>
              <a:off x="4830700" y="4661275"/>
              <a:ext cx="688025" cy="795600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5518700" y="3865700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0" y="1"/>
                  </a:moveTo>
                  <a:lnTo>
                    <a:pt x="0" y="31824"/>
                  </a:lnTo>
                  <a:lnTo>
                    <a:pt x="27520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5518700" y="2670675"/>
              <a:ext cx="688000" cy="798950"/>
            </a:xfrm>
            <a:custGeom>
              <a:avLst/>
              <a:gdLst/>
              <a:ahLst/>
              <a:cxnLst/>
              <a:rect l="l" t="t" r="r" b="b"/>
              <a:pathLst>
                <a:path w="27520" h="31958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4827375" y="346960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4827375" y="307015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4139375" y="2670675"/>
              <a:ext cx="688025" cy="798950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4139375" y="307015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3451375" y="307015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3451375" y="2670675"/>
              <a:ext cx="688025" cy="798950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>
              <a:off x="3451375" y="1479000"/>
              <a:ext cx="688025" cy="795600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1" y="1"/>
                  </a:moveTo>
                  <a:lnTo>
                    <a:pt x="1" y="15845"/>
                  </a:lnTo>
                  <a:lnTo>
                    <a:pt x="27521" y="31823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>
              <a:off x="3448050" y="1878450"/>
              <a:ext cx="694675" cy="1191725"/>
            </a:xfrm>
            <a:custGeom>
              <a:avLst/>
              <a:gdLst/>
              <a:ahLst/>
              <a:cxnLst/>
              <a:rect l="l" t="t" r="r" b="b"/>
              <a:pathLst>
                <a:path w="27787" h="47669" extrusionOk="0">
                  <a:moveTo>
                    <a:pt x="1" y="1"/>
                  </a:moveTo>
                  <a:lnTo>
                    <a:pt x="134" y="31823"/>
                  </a:lnTo>
                  <a:lnTo>
                    <a:pt x="27787" y="47668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>
              <a:off x="4139375" y="1878450"/>
              <a:ext cx="688025" cy="1191725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4382875" y="241450"/>
              <a:ext cx="201000" cy="229350"/>
            </a:xfrm>
            <a:custGeom>
              <a:avLst/>
              <a:gdLst/>
              <a:ahLst/>
              <a:cxnLst/>
              <a:rect l="l" t="t" r="r" b="b"/>
              <a:pathLst>
                <a:path w="8040" h="9174" extrusionOk="0">
                  <a:moveTo>
                    <a:pt x="8040" y="0"/>
                  </a:moveTo>
                  <a:lnTo>
                    <a:pt x="1" y="4604"/>
                  </a:lnTo>
                  <a:lnTo>
                    <a:pt x="8040" y="9174"/>
                  </a:lnTo>
                  <a:lnTo>
                    <a:pt x="8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3"/>
            <p:cNvSpPr/>
            <p:nvPr/>
          </p:nvSpPr>
          <p:spPr>
            <a:xfrm>
              <a:off x="4139375" y="682600"/>
              <a:ext cx="688025" cy="796425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3"/>
            <p:cNvSpPr/>
            <p:nvPr/>
          </p:nvSpPr>
          <p:spPr>
            <a:xfrm>
              <a:off x="3451375" y="4661275"/>
              <a:ext cx="1376025" cy="795600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4139375" y="3865700"/>
              <a:ext cx="688025" cy="1195050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4139375" y="346960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4827375" y="346960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3451375" y="346960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1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3451375" y="2670675"/>
              <a:ext cx="1376025" cy="1195050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2760050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27654" y="1"/>
                  </a:moveTo>
                  <a:lnTo>
                    <a:pt x="1" y="15979"/>
                  </a:lnTo>
                  <a:lnTo>
                    <a:pt x="27654" y="31957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2760050" y="307015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654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651D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3451375" y="2670675"/>
              <a:ext cx="688025" cy="798950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2072075" y="1479000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845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1967825" y="2486400"/>
              <a:ext cx="322750" cy="371950"/>
            </a:xfrm>
            <a:custGeom>
              <a:avLst/>
              <a:gdLst/>
              <a:ahLst/>
              <a:cxnLst/>
              <a:rect l="l" t="t" r="r" b="b"/>
              <a:pathLst>
                <a:path w="12910" h="14878" extrusionOk="0">
                  <a:moveTo>
                    <a:pt x="1" y="0"/>
                  </a:moveTo>
                  <a:lnTo>
                    <a:pt x="1" y="14877"/>
                  </a:lnTo>
                  <a:lnTo>
                    <a:pt x="12910" y="750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2065400" y="1412275"/>
              <a:ext cx="218500" cy="254375"/>
            </a:xfrm>
            <a:custGeom>
              <a:avLst/>
              <a:gdLst/>
              <a:ahLst/>
              <a:cxnLst/>
              <a:rect l="l" t="t" r="r" b="b"/>
              <a:pathLst>
                <a:path w="8740" h="10175" extrusionOk="0">
                  <a:moveTo>
                    <a:pt x="0" y="1"/>
                  </a:moveTo>
                  <a:lnTo>
                    <a:pt x="0" y="10175"/>
                  </a:lnTo>
                  <a:lnTo>
                    <a:pt x="8740" y="50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2760050" y="1878450"/>
              <a:ext cx="691350" cy="1191725"/>
            </a:xfrm>
            <a:custGeom>
              <a:avLst/>
              <a:gdLst/>
              <a:ahLst/>
              <a:cxnLst/>
              <a:rect l="l" t="t" r="r" b="b"/>
              <a:pathLst>
                <a:path w="27654" h="47669" extrusionOk="0">
                  <a:moveTo>
                    <a:pt x="27654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1" y="31823"/>
                  </a:lnTo>
                  <a:lnTo>
                    <a:pt x="27654" y="31690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2760050" y="1479000"/>
              <a:ext cx="691350" cy="795600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654" y="15979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2072075" y="3865700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824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1384075" y="4661275"/>
              <a:ext cx="688025" cy="795600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2760050" y="3865700"/>
              <a:ext cx="691350" cy="1591175"/>
            </a:xfrm>
            <a:custGeom>
              <a:avLst/>
              <a:gdLst/>
              <a:ahLst/>
              <a:cxnLst/>
              <a:rect l="l" t="t" r="r" b="b"/>
              <a:pathLst>
                <a:path w="27654" h="63647" extrusionOk="0">
                  <a:moveTo>
                    <a:pt x="1" y="1"/>
                  </a:moveTo>
                  <a:lnTo>
                    <a:pt x="1" y="31824"/>
                  </a:lnTo>
                  <a:lnTo>
                    <a:pt x="1" y="63646"/>
                  </a:lnTo>
                  <a:lnTo>
                    <a:pt x="27521" y="47802"/>
                  </a:lnTo>
                  <a:lnTo>
                    <a:pt x="27654" y="47802"/>
                  </a:lnTo>
                  <a:lnTo>
                    <a:pt x="27654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2760050" y="346960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4" y="0"/>
                  </a:moveTo>
                  <a:lnTo>
                    <a:pt x="1" y="15845"/>
                  </a:lnTo>
                  <a:lnTo>
                    <a:pt x="27654" y="31823"/>
                  </a:lnTo>
                  <a:lnTo>
                    <a:pt x="276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3448050" y="3469600"/>
              <a:ext cx="691350" cy="1591150"/>
            </a:xfrm>
            <a:custGeom>
              <a:avLst/>
              <a:gdLst/>
              <a:ahLst/>
              <a:cxnLst/>
              <a:rect l="l" t="t" r="r" b="b"/>
              <a:pathLst>
                <a:path w="27654" h="63646" extrusionOk="0">
                  <a:moveTo>
                    <a:pt x="134" y="0"/>
                  </a:moveTo>
                  <a:lnTo>
                    <a:pt x="1" y="31823"/>
                  </a:lnTo>
                  <a:lnTo>
                    <a:pt x="134" y="31823"/>
                  </a:lnTo>
                  <a:lnTo>
                    <a:pt x="134" y="63646"/>
                  </a:lnTo>
                  <a:lnTo>
                    <a:pt x="27654" y="47668"/>
                  </a:lnTo>
                  <a:lnTo>
                    <a:pt x="27654" y="1584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2760050" y="2670675"/>
              <a:ext cx="1379350" cy="1195050"/>
            </a:xfrm>
            <a:custGeom>
              <a:avLst/>
              <a:gdLst/>
              <a:ahLst/>
              <a:cxnLst/>
              <a:rect l="l" t="t" r="r" b="b"/>
              <a:pathLst>
                <a:path w="55174" h="47802" extrusionOk="0">
                  <a:moveTo>
                    <a:pt x="27654" y="1"/>
                  </a:moveTo>
                  <a:lnTo>
                    <a:pt x="1" y="15979"/>
                  </a:lnTo>
                  <a:lnTo>
                    <a:pt x="1" y="47802"/>
                  </a:lnTo>
                  <a:lnTo>
                    <a:pt x="27654" y="31957"/>
                  </a:lnTo>
                  <a:lnTo>
                    <a:pt x="55174" y="15979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61;p3"/>
          <p:cNvGrpSpPr/>
          <p:nvPr/>
        </p:nvGrpSpPr>
        <p:grpSpPr>
          <a:xfrm flipH="1">
            <a:off x="6934090" y="-76200"/>
            <a:ext cx="2286103" cy="2895537"/>
            <a:chOff x="-26858" y="-227337"/>
            <a:chExt cx="2186403" cy="2757917"/>
          </a:xfrm>
        </p:grpSpPr>
        <p:sp>
          <p:nvSpPr>
            <p:cNvPr id="62" name="Google Shape;62;p3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 rot="10800000">
              <a:off x="-26858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 rot="10800000">
              <a:off x="-26858" y="1034750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3"/>
            <p:cNvSpPr/>
            <p:nvPr/>
          </p:nvSpPr>
          <p:spPr>
            <a:xfrm rot="10800000">
              <a:off x="-26858" y="-17866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3"/>
            <p:cNvSpPr/>
            <p:nvPr/>
          </p:nvSpPr>
          <p:spPr>
            <a:xfrm rot="10800000">
              <a:off x="-26858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3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3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3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3"/>
            <p:cNvSpPr/>
            <p:nvPr/>
          </p:nvSpPr>
          <p:spPr>
            <a:xfrm rot="10800000">
              <a:off x="338715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3"/>
            <p:cNvSpPr/>
            <p:nvPr/>
          </p:nvSpPr>
          <p:spPr>
            <a:xfrm rot="10800000">
              <a:off x="338715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3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3"/>
            <p:cNvSpPr/>
            <p:nvPr/>
          </p:nvSpPr>
          <p:spPr>
            <a:xfrm rot="10800000">
              <a:off x="702529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3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3"/>
            <p:cNvSpPr/>
            <p:nvPr/>
          </p:nvSpPr>
          <p:spPr>
            <a:xfrm rot="10800000">
              <a:off x="702529" y="1455450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1" y="1"/>
                  </a:moveTo>
                  <a:lnTo>
                    <a:pt x="1" y="15845"/>
                  </a:lnTo>
                  <a:lnTo>
                    <a:pt x="27521" y="31823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3"/>
            <p:cNvSpPr/>
            <p:nvPr/>
          </p:nvSpPr>
          <p:spPr>
            <a:xfrm rot="10800000">
              <a:off x="700771" y="1034750"/>
              <a:ext cx="367344" cy="630184"/>
            </a:xfrm>
            <a:custGeom>
              <a:avLst/>
              <a:gdLst/>
              <a:ahLst/>
              <a:cxnLst/>
              <a:rect l="l" t="t" r="r" b="b"/>
              <a:pathLst>
                <a:path w="27787" h="47669" extrusionOk="0">
                  <a:moveTo>
                    <a:pt x="1" y="1"/>
                  </a:moveTo>
                  <a:lnTo>
                    <a:pt x="134" y="31823"/>
                  </a:lnTo>
                  <a:lnTo>
                    <a:pt x="27787" y="47668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3"/>
            <p:cNvSpPr/>
            <p:nvPr/>
          </p:nvSpPr>
          <p:spPr>
            <a:xfrm rot="10800000">
              <a:off x="338715" y="1034750"/>
              <a:ext cx="363828" cy="630184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3"/>
            <p:cNvSpPr/>
            <p:nvPr/>
          </p:nvSpPr>
          <p:spPr>
            <a:xfrm rot="10800000">
              <a:off x="467491" y="2409300"/>
              <a:ext cx="106289" cy="121280"/>
            </a:xfrm>
            <a:custGeom>
              <a:avLst/>
              <a:gdLst/>
              <a:ahLst/>
              <a:cxnLst/>
              <a:rect l="l" t="t" r="r" b="b"/>
              <a:pathLst>
                <a:path w="8040" h="9174" extrusionOk="0">
                  <a:moveTo>
                    <a:pt x="8040" y="0"/>
                  </a:moveTo>
                  <a:lnTo>
                    <a:pt x="1" y="4604"/>
                  </a:lnTo>
                  <a:lnTo>
                    <a:pt x="8040" y="9174"/>
                  </a:lnTo>
                  <a:lnTo>
                    <a:pt x="8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3"/>
            <p:cNvSpPr/>
            <p:nvPr/>
          </p:nvSpPr>
          <p:spPr>
            <a:xfrm rot="10800000">
              <a:off x="338715" y="1876150"/>
              <a:ext cx="363828" cy="421150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3"/>
            <p:cNvSpPr/>
            <p:nvPr/>
          </p:nvSpPr>
          <p:spPr>
            <a:xfrm rot="10800000">
              <a:off x="338715" y="-227337"/>
              <a:ext cx="727642" cy="420713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3"/>
            <p:cNvSpPr/>
            <p:nvPr/>
          </p:nvSpPr>
          <p:spPr>
            <a:xfrm rot="10800000">
              <a:off x="338715" y="-17866"/>
              <a:ext cx="363828" cy="631942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3"/>
            <p:cNvSpPr/>
            <p:nvPr/>
          </p:nvSpPr>
          <p:spPr>
            <a:xfrm rot="10800000">
              <a:off x="338715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3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3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 rot="10800000">
              <a:off x="702529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1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 rot="10800000">
              <a:off x="338715" y="614063"/>
              <a:ext cx="727642" cy="631942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 rot="10800000">
              <a:off x="1066343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27654" y="1"/>
                  </a:moveTo>
                  <a:lnTo>
                    <a:pt x="1" y="15979"/>
                  </a:lnTo>
                  <a:lnTo>
                    <a:pt x="27654" y="31957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 rot="10800000">
              <a:off x="1066343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654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651D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 rot="10800000">
              <a:off x="1431916" y="1455450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845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 rot="10800000">
              <a:off x="1680188" y="1146763"/>
              <a:ext cx="170670" cy="196687"/>
            </a:xfrm>
            <a:custGeom>
              <a:avLst/>
              <a:gdLst/>
              <a:ahLst/>
              <a:cxnLst/>
              <a:rect l="l" t="t" r="r" b="b"/>
              <a:pathLst>
                <a:path w="12910" h="14878" extrusionOk="0">
                  <a:moveTo>
                    <a:pt x="1" y="0"/>
                  </a:moveTo>
                  <a:lnTo>
                    <a:pt x="1" y="14877"/>
                  </a:lnTo>
                  <a:lnTo>
                    <a:pt x="12910" y="750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 rot="10800000">
              <a:off x="1683717" y="1776934"/>
              <a:ext cx="115543" cy="134514"/>
            </a:xfrm>
            <a:custGeom>
              <a:avLst/>
              <a:gdLst/>
              <a:ahLst/>
              <a:cxnLst/>
              <a:rect l="l" t="t" r="r" b="b"/>
              <a:pathLst>
                <a:path w="8740" h="10175" extrusionOk="0">
                  <a:moveTo>
                    <a:pt x="0" y="1"/>
                  </a:moveTo>
                  <a:lnTo>
                    <a:pt x="0" y="10175"/>
                  </a:lnTo>
                  <a:lnTo>
                    <a:pt x="8740" y="50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 rot="10800000">
              <a:off x="1066343" y="1034750"/>
              <a:ext cx="365586" cy="630184"/>
            </a:xfrm>
            <a:custGeom>
              <a:avLst/>
              <a:gdLst/>
              <a:ahLst/>
              <a:cxnLst/>
              <a:rect l="l" t="t" r="r" b="b"/>
              <a:pathLst>
                <a:path w="27654" h="47669" extrusionOk="0">
                  <a:moveTo>
                    <a:pt x="27654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1" y="31823"/>
                  </a:lnTo>
                  <a:lnTo>
                    <a:pt x="27654" y="31690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 rot="10800000">
              <a:off x="1066343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654" y="15979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 rot="10800000">
              <a:off x="1431916" y="193363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824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 rot="10800000">
              <a:off x="1795717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 rot="10800000">
              <a:off x="1066343" y="-227337"/>
              <a:ext cx="365586" cy="841413"/>
            </a:xfrm>
            <a:custGeom>
              <a:avLst/>
              <a:gdLst/>
              <a:ahLst/>
              <a:cxnLst/>
              <a:rect l="l" t="t" r="r" b="b"/>
              <a:pathLst>
                <a:path w="27654" h="63647" extrusionOk="0">
                  <a:moveTo>
                    <a:pt x="1" y="1"/>
                  </a:moveTo>
                  <a:lnTo>
                    <a:pt x="1" y="31824"/>
                  </a:lnTo>
                  <a:lnTo>
                    <a:pt x="1" y="63646"/>
                  </a:lnTo>
                  <a:lnTo>
                    <a:pt x="27521" y="47802"/>
                  </a:lnTo>
                  <a:lnTo>
                    <a:pt x="27654" y="47802"/>
                  </a:lnTo>
                  <a:lnTo>
                    <a:pt x="27654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 rot="10800000">
              <a:off x="1066343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4" y="0"/>
                  </a:moveTo>
                  <a:lnTo>
                    <a:pt x="1" y="15845"/>
                  </a:lnTo>
                  <a:lnTo>
                    <a:pt x="27654" y="31823"/>
                  </a:lnTo>
                  <a:lnTo>
                    <a:pt x="276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 rot="10800000">
              <a:off x="702529" y="-17866"/>
              <a:ext cx="365586" cy="841400"/>
            </a:xfrm>
            <a:custGeom>
              <a:avLst/>
              <a:gdLst/>
              <a:ahLst/>
              <a:cxnLst/>
              <a:rect l="l" t="t" r="r" b="b"/>
              <a:pathLst>
                <a:path w="27654" h="63646" extrusionOk="0">
                  <a:moveTo>
                    <a:pt x="134" y="0"/>
                  </a:moveTo>
                  <a:lnTo>
                    <a:pt x="1" y="31823"/>
                  </a:lnTo>
                  <a:lnTo>
                    <a:pt x="134" y="31823"/>
                  </a:lnTo>
                  <a:lnTo>
                    <a:pt x="134" y="63646"/>
                  </a:lnTo>
                  <a:lnTo>
                    <a:pt x="27654" y="47668"/>
                  </a:lnTo>
                  <a:lnTo>
                    <a:pt x="27654" y="1584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 rot="10800000">
              <a:off x="702529" y="614063"/>
              <a:ext cx="729400" cy="631942"/>
            </a:xfrm>
            <a:custGeom>
              <a:avLst/>
              <a:gdLst/>
              <a:ahLst/>
              <a:cxnLst/>
              <a:rect l="l" t="t" r="r" b="b"/>
              <a:pathLst>
                <a:path w="55174" h="47802" extrusionOk="0">
                  <a:moveTo>
                    <a:pt x="27654" y="1"/>
                  </a:moveTo>
                  <a:lnTo>
                    <a:pt x="1" y="15979"/>
                  </a:lnTo>
                  <a:lnTo>
                    <a:pt x="1" y="47802"/>
                  </a:lnTo>
                  <a:lnTo>
                    <a:pt x="27654" y="31957"/>
                  </a:lnTo>
                  <a:lnTo>
                    <a:pt x="55174" y="15979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7"/>
          <p:cNvSpPr txBox="1">
            <a:spLocks noGrp="1"/>
          </p:cNvSpPr>
          <p:nvPr>
            <p:ph type="title"/>
          </p:nvPr>
        </p:nvSpPr>
        <p:spPr>
          <a:xfrm>
            <a:off x="5355638" y="1441125"/>
            <a:ext cx="2944500" cy="98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91" name="Google Shape;191;p7"/>
          <p:cNvSpPr txBox="1">
            <a:spLocks noGrp="1"/>
          </p:cNvSpPr>
          <p:nvPr>
            <p:ph type="subTitle" idx="1"/>
          </p:nvPr>
        </p:nvSpPr>
        <p:spPr>
          <a:xfrm>
            <a:off x="5355638" y="2577675"/>
            <a:ext cx="2944500" cy="112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2" name="Google Shape;192;p7"/>
          <p:cNvCxnSpPr/>
          <p:nvPr/>
        </p:nvCxnSpPr>
        <p:spPr>
          <a:xfrm>
            <a:off x="5360975" y="2502600"/>
            <a:ext cx="3783000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93" name="Google Shape;193;p7"/>
          <p:cNvGrpSpPr/>
          <p:nvPr/>
        </p:nvGrpSpPr>
        <p:grpSpPr>
          <a:xfrm rot="5400000" flipH="1">
            <a:off x="7613820" y="3611830"/>
            <a:ext cx="877851" cy="2209091"/>
            <a:chOff x="-26858" y="-227337"/>
            <a:chExt cx="1093215" cy="2757917"/>
          </a:xfrm>
        </p:grpSpPr>
        <p:sp>
          <p:nvSpPr>
            <p:cNvPr id="194" name="Google Shape;194;p7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7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7"/>
            <p:cNvSpPr/>
            <p:nvPr/>
          </p:nvSpPr>
          <p:spPr>
            <a:xfrm rot="10800000">
              <a:off x="-26858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7"/>
            <p:cNvSpPr/>
            <p:nvPr/>
          </p:nvSpPr>
          <p:spPr>
            <a:xfrm rot="10800000">
              <a:off x="-26858" y="1034750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7"/>
            <p:cNvSpPr/>
            <p:nvPr/>
          </p:nvSpPr>
          <p:spPr>
            <a:xfrm rot="10800000">
              <a:off x="-26858" y="-17866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7"/>
            <p:cNvSpPr/>
            <p:nvPr/>
          </p:nvSpPr>
          <p:spPr>
            <a:xfrm rot="10800000">
              <a:off x="-26858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7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7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7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7"/>
            <p:cNvSpPr/>
            <p:nvPr/>
          </p:nvSpPr>
          <p:spPr>
            <a:xfrm rot="10800000">
              <a:off x="338715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7"/>
            <p:cNvSpPr/>
            <p:nvPr/>
          </p:nvSpPr>
          <p:spPr>
            <a:xfrm rot="10800000">
              <a:off x="338715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7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7"/>
            <p:cNvSpPr/>
            <p:nvPr/>
          </p:nvSpPr>
          <p:spPr>
            <a:xfrm rot="10800000">
              <a:off x="702529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7"/>
            <p:cNvSpPr/>
            <p:nvPr/>
          </p:nvSpPr>
          <p:spPr>
            <a:xfrm rot="10800000">
              <a:off x="338715" y="1034750"/>
              <a:ext cx="363828" cy="630184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7"/>
            <p:cNvSpPr/>
            <p:nvPr/>
          </p:nvSpPr>
          <p:spPr>
            <a:xfrm rot="10800000">
              <a:off x="467491" y="2409300"/>
              <a:ext cx="106289" cy="121280"/>
            </a:xfrm>
            <a:custGeom>
              <a:avLst/>
              <a:gdLst/>
              <a:ahLst/>
              <a:cxnLst/>
              <a:rect l="l" t="t" r="r" b="b"/>
              <a:pathLst>
                <a:path w="8040" h="9174" extrusionOk="0">
                  <a:moveTo>
                    <a:pt x="8040" y="0"/>
                  </a:moveTo>
                  <a:lnTo>
                    <a:pt x="1" y="4604"/>
                  </a:lnTo>
                  <a:lnTo>
                    <a:pt x="8040" y="9174"/>
                  </a:lnTo>
                  <a:lnTo>
                    <a:pt x="8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7"/>
            <p:cNvSpPr/>
            <p:nvPr/>
          </p:nvSpPr>
          <p:spPr>
            <a:xfrm rot="10800000">
              <a:off x="338715" y="1876150"/>
              <a:ext cx="363828" cy="421150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7"/>
            <p:cNvSpPr/>
            <p:nvPr/>
          </p:nvSpPr>
          <p:spPr>
            <a:xfrm rot="10800000">
              <a:off x="338715" y="-227337"/>
              <a:ext cx="727642" cy="420713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7"/>
            <p:cNvSpPr/>
            <p:nvPr/>
          </p:nvSpPr>
          <p:spPr>
            <a:xfrm rot="10800000">
              <a:off x="338715" y="-17866"/>
              <a:ext cx="363828" cy="631942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7"/>
            <p:cNvSpPr/>
            <p:nvPr/>
          </p:nvSpPr>
          <p:spPr>
            <a:xfrm rot="10800000">
              <a:off x="338715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7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7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7"/>
            <p:cNvSpPr/>
            <p:nvPr/>
          </p:nvSpPr>
          <p:spPr>
            <a:xfrm rot="10800000">
              <a:off x="338715" y="614063"/>
              <a:ext cx="727642" cy="631942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8"/>
          <p:cNvSpPr txBox="1">
            <a:spLocks noGrp="1"/>
          </p:cNvSpPr>
          <p:nvPr>
            <p:ph type="title"/>
          </p:nvPr>
        </p:nvSpPr>
        <p:spPr>
          <a:xfrm>
            <a:off x="1869525" y="1705650"/>
            <a:ext cx="5405100" cy="173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218" name="Google Shape;218;p8"/>
          <p:cNvGrpSpPr/>
          <p:nvPr/>
        </p:nvGrpSpPr>
        <p:grpSpPr>
          <a:xfrm>
            <a:off x="7099200" y="2933725"/>
            <a:ext cx="2044793" cy="2209776"/>
            <a:chOff x="1384075" y="241450"/>
            <a:chExt cx="4822625" cy="5215425"/>
          </a:xfrm>
        </p:grpSpPr>
        <p:sp>
          <p:nvSpPr>
            <p:cNvPr id="219" name="Google Shape;219;p8"/>
            <p:cNvSpPr/>
            <p:nvPr/>
          </p:nvSpPr>
          <p:spPr>
            <a:xfrm>
              <a:off x="5518700" y="2670675"/>
              <a:ext cx="688000" cy="798950"/>
            </a:xfrm>
            <a:custGeom>
              <a:avLst/>
              <a:gdLst/>
              <a:ahLst/>
              <a:cxnLst/>
              <a:rect l="l" t="t" r="r" b="b"/>
              <a:pathLst>
                <a:path w="27520" h="31958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8"/>
            <p:cNvSpPr/>
            <p:nvPr/>
          </p:nvSpPr>
          <p:spPr>
            <a:xfrm>
              <a:off x="4827375" y="307015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8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8"/>
            <p:cNvSpPr/>
            <p:nvPr/>
          </p:nvSpPr>
          <p:spPr>
            <a:xfrm>
              <a:off x="4827375" y="1479000"/>
              <a:ext cx="691350" cy="795600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8"/>
            <p:cNvSpPr/>
            <p:nvPr/>
          </p:nvSpPr>
          <p:spPr>
            <a:xfrm>
              <a:off x="4827375" y="1875125"/>
              <a:ext cx="691350" cy="1195050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8"/>
            <p:cNvSpPr/>
            <p:nvPr/>
          </p:nvSpPr>
          <p:spPr>
            <a:xfrm>
              <a:off x="5518700" y="2274575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0" y="0"/>
                  </a:moveTo>
                  <a:lnTo>
                    <a:pt x="0" y="31823"/>
                  </a:lnTo>
                  <a:lnTo>
                    <a:pt x="27520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8"/>
            <p:cNvSpPr/>
            <p:nvPr/>
          </p:nvSpPr>
          <p:spPr>
            <a:xfrm>
              <a:off x="4827375" y="3865700"/>
              <a:ext cx="691350" cy="1195050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8"/>
            <p:cNvSpPr/>
            <p:nvPr/>
          </p:nvSpPr>
          <p:spPr>
            <a:xfrm>
              <a:off x="4830700" y="4661275"/>
              <a:ext cx="688025" cy="795600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8"/>
            <p:cNvSpPr/>
            <p:nvPr/>
          </p:nvSpPr>
          <p:spPr>
            <a:xfrm>
              <a:off x="5518700" y="3865700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0" y="1"/>
                  </a:moveTo>
                  <a:lnTo>
                    <a:pt x="0" y="31824"/>
                  </a:lnTo>
                  <a:lnTo>
                    <a:pt x="27520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8"/>
            <p:cNvSpPr/>
            <p:nvPr/>
          </p:nvSpPr>
          <p:spPr>
            <a:xfrm>
              <a:off x="5518700" y="2670675"/>
              <a:ext cx="688000" cy="798950"/>
            </a:xfrm>
            <a:custGeom>
              <a:avLst/>
              <a:gdLst/>
              <a:ahLst/>
              <a:cxnLst/>
              <a:rect l="l" t="t" r="r" b="b"/>
              <a:pathLst>
                <a:path w="27520" h="31958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8"/>
            <p:cNvSpPr/>
            <p:nvPr/>
          </p:nvSpPr>
          <p:spPr>
            <a:xfrm>
              <a:off x="4827375" y="346960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8"/>
            <p:cNvSpPr/>
            <p:nvPr/>
          </p:nvSpPr>
          <p:spPr>
            <a:xfrm>
              <a:off x="4827375" y="307015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8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8"/>
            <p:cNvSpPr/>
            <p:nvPr/>
          </p:nvSpPr>
          <p:spPr>
            <a:xfrm>
              <a:off x="4139375" y="2670675"/>
              <a:ext cx="688025" cy="798950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8"/>
            <p:cNvSpPr/>
            <p:nvPr/>
          </p:nvSpPr>
          <p:spPr>
            <a:xfrm>
              <a:off x="4139375" y="307015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8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8"/>
            <p:cNvSpPr/>
            <p:nvPr/>
          </p:nvSpPr>
          <p:spPr>
            <a:xfrm>
              <a:off x="3451375" y="307015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8"/>
            <p:cNvSpPr/>
            <p:nvPr/>
          </p:nvSpPr>
          <p:spPr>
            <a:xfrm>
              <a:off x="3451375" y="2670675"/>
              <a:ext cx="688025" cy="798950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8"/>
            <p:cNvSpPr/>
            <p:nvPr/>
          </p:nvSpPr>
          <p:spPr>
            <a:xfrm>
              <a:off x="3451375" y="1479000"/>
              <a:ext cx="688025" cy="795600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1" y="1"/>
                  </a:moveTo>
                  <a:lnTo>
                    <a:pt x="1" y="15845"/>
                  </a:lnTo>
                  <a:lnTo>
                    <a:pt x="27521" y="31823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8"/>
            <p:cNvSpPr/>
            <p:nvPr/>
          </p:nvSpPr>
          <p:spPr>
            <a:xfrm>
              <a:off x="3448050" y="1878450"/>
              <a:ext cx="694675" cy="1191725"/>
            </a:xfrm>
            <a:custGeom>
              <a:avLst/>
              <a:gdLst/>
              <a:ahLst/>
              <a:cxnLst/>
              <a:rect l="l" t="t" r="r" b="b"/>
              <a:pathLst>
                <a:path w="27787" h="47669" extrusionOk="0">
                  <a:moveTo>
                    <a:pt x="1" y="1"/>
                  </a:moveTo>
                  <a:lnTo>
                    <a:pt x="134" y="31823"/>
                  </a:lnTo>
                  <a:lnTo>
                    <a:pt x="27787" y="47668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8"/>
            <p:cNvSpPr/>
            <p:nvPr/>
          </p:nvSpPr>
          <p:spPr>
            <a:xfrm>
              <a:off x="4139375" y="1878450"/>
              <a:ext cx="688025" cy="1191725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8"/>
            <p:cNvSpPr/>
            <p:nvPr/>
          </p:nvSpPr>
          <p:spPr>
            <a:xfrm>
              <a:off x="4382875" y="241450"/>
              <a:ext cx="201000" cy="229350"/>
            </a:xfrm>
            <a:custGeom>
              <a:avLst/>
              <a:gdLst/>
              <a:ahLst/>
              <a:cxnLst/>
              <a:rect l="l" t="t" r="r" b="b"/>
              <a:pathLst>
                <a:path w="8040" h="9174" extrusionOk="0">
                  <a:moveTo>
                    <a:pt x="8040" y="0"/>
                  </a:moveTo>
                  <a:lnTo>
                    <a:pt x="1" y="4604"/>
                  </a:lnTo>
                  <a:lnTo>
                    <a:pt x="8040" y="9174"/>
                  </a:lnTo>
                  <a:lnTo>
                    <a:pt x="8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8"/>
            <p:cNvSpPr/>
            <p:nvPr/>
          </p:nvSpPr>
          <p:spPr>
            <a:xfrm>
              <a:off x="4139375" y="682600"/>
              <a:ext cx="688025" cy="796425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8"/>
            <p:cNvSpPr/>
            <p:nvPr/>
          </p:nvSpPr>
          <p:spPr>
            <a:xfrm>
              <a:off x="3451375" y="4661275"/>
              <a:ext cx="1376025" cy="795600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8"/>
            <p:cNvSpPr/>
            <p:nvPr/>
          </p:nvSpPr>
          <p:spPr>
            <a:xfrm>
              <a:off x="4139375" y="3865700"/>
              <a:ext cx="688025" cy="1195050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8"/>
            <p:cNvSpPr/>
            <p:nvPr/>
          </p:nvSpPr>
          <p:spPr>
            <a:xfrm>
              <a:off x="4139375" y="346960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8"/>
            <p:cNvSpPr/>
            <p:nvPr/>
          </p:nvSpPr>
          <p:spPr>
            <a:xfrm>
              <a:off x="4827375" y="346960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8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8"/>
            <p:cNvSpPr/>
            <p:nvPr/>
          </p:nvSpPr>
          <p:spPr>
            <a:xfrm>
              <a:off x="3451375" y="346960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1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8"/>
            <p:cNvSpPr/>
            <p:nvPr/>
          </p:nvSpPr>
          <p:spPr>
            <a:xfrm>
              <a:off x="3451375" y="2670675"/>
              <a:ext cx="1376025" cy="1195050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8"/>
            <p:cNvSpPr/>
            <p:nvPr/>
          </p:nvSpPr>
          <p:spPr>
            <a:xfrm>
              <a:off x="2760050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27654" y="1"/>
                  </a:moveTo>
                  <a:lnTo>
                    <a:pt x="1" y="15979"/>
                  </a:lnTo>
                  <a:lnTo>
                    <a:pt x="27654" y="31957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8"/>
            <p:cNvSpPr/>
            <p:nvPr/>
          </p:nvSpPr>
          <p:spPr>
            <a:xfrm>
              <a:off x="2760050" y="307015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654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651D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8"/>
            <p:cNvSpPr/>
            <p:nvPr/>
          </p:nvSpPr>
          <p:spPr>
            <a:xfrm>
              <a:off x="3451375" y="2670675"/>
              <a:ext cx="688025" cy="798950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8"/>
            <p:cNvSpPr/>
            <p:nvPr/>
          </p:nvSpPr>
          <p:spPr>
            <a:xfrm>
              <a:off x="2072075" y="1479000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845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8"/>
            <p:cNvSpPr/>
            <p:nvPr/>
          </p:nvSpPr>
          <p:spPr>
            <a:xfrm>
              <a:off x="1967825" y="2486400"/>
              <a:ext cx="322750" cy="371950"/>
            </a:xfrm>
            <a:custGeom>
              <a:avLst/>
              <a:gdLst/>
              <a:ahLst/>
              <a:cxnLst/>
              <a:rect l="l" t="t" r="r" b="b"/>
              <a:pathLst>
                <a:path w="12910" h="14878" extrusionOk="0">
                  <a:moveTo>
                    <a:pt x="1" y="0"/>
                  </a:moveTo>
                  <a:lnTo>
                    <a:pt x="1" y="14877"/>
                  </a:lnTo>
                  <a:lnTo>
                    <a:pt x="12910" y="750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8"/>
            <p:cNvSpPr/>
            <p:nvPr/>
          </p:nvSpPr>
          <p:spPr>
            <a:xfrm>
              <a:off x="2065400" y="1412275"/>
              <a:ext cx="218500" cy="254375"/>
            </a:xfrm>
            <a:custGeom>
              <a:avLst/>
              <a:gdLst/>
              <a:ahLst/>
              <a:cxnLst/>
              <a:rect l="l" t="t" r="r" b="b"/>
              <a:pathLst>
                <a:path w="8740" h="10175" extrusionOk="0">
                  <a:moveTo>
                    <a:pt x="0" y="1"/>
                  </a:moveTo>
                  <a:lnTo>
                    <a:pt x="0" y="10175"/>
                  </a:lnTo>
                  <a:lnTo>
                    <a:pt x="8740" y="50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8"/>
            <p:cNvSpPr/>
            <p:nvPr/>
          </p:nvSpPr>
          <p:spPr>
            <a:xfrm>
              <a:off x="2760050" y="1878450"/>
              <a:ext cx="691350" cy="1191725"/>
            </a:xfrm>
            <a:custGeom>
              <a:avLst/>
              <a:gdLst/>
              <a:ahLst/>
              <a:cxnLst/>
              <a:rect l="l" t="t" r="r" b="b"/>
              <a:pathLst>
                <a:path w="27654" h="47669" extrusionOk="0">
                  <a:moveTo>
                    <a:pt x="27654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1" y="31823"/>
                  </a:lnTo>
                  <a:lnTo>
                    <a:pt x="27654" y="31690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8"/>
            <p:cNvSpPr/>
            <p:nvPr/>
          </p:nvSpPr>
          <p:spPr>
            <a:xfrm>
              <a:off x="2760050" y="1479000"/>
              <a:ext cx="691350" cy="795600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654" y="15979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8"/>
            <p:cNvSpPr/>
            <p:nvPr/>
          </p:nvSpPr>
          <p:spPr>
            <a:xfrm>
              <a:off x="2072075" y="3865700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824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8"/>
            <p:cNvSpPr/>
            <p:nvPr/>
          </p:nvSpPr>
          <p:spPr>
            <a:xfrm>
              <a:off x="1384075" y="4661275"/>
              <a:ext cx="688025" cy="795600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8"/>
            <p:cNvSpPr/>
            <p:nvPr/>
          </p:nvSpPr>
          <p:spPr>
            <a:xfrm>
              <a:off x="2760050" y="3865700"/>
              <a:ext cx="691350" cy="1591175"/>
            </a:xfrm>
            <a:custGeom>
              <a:avLst/>
              <a:gdLst/>
              <a:ahLst/>
              <a:cxnLst/>
              <a:rect l="l" t="t" r="r" b="b"/>
              <a:pathLst>
                <a:path w="27654" h="63647" extrusionOk="0">
                  <a:moveTo>
                    <a:pt x="1" y="1"/>
                  </a:moveTo>
                  <a:lnTo>
                    <a:pt x="1" y="31824"/>
                  </a:lnTo>
                  <a:lnTo>
                    <a:pt x="1" y="63646"/>
                  </a:lnTo>
                  <a:lnTo>
                    <a:pt x="27521" y="47802"/>
                  </a:lnTo>
                  <a:lnTo>
                    <a:pt x="27654" y="47802"/>
                  </a:lnTo>
                  <a:lnTo>
                    <a:pt x="27654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8"/>
            <p:cNvSpPr/>
            <p:nvPr/>
          </p:nvSpPr>
          <p:spPr>
            <a:xfrm>
              <a:off x="2760050" y="346960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4" y="0"/>
                  </a:moveTo>
                  <a:lnTo>
                    <a:pt x="1" y="15845"/>
                  </a:lnTo>
                  <a:lnTo>
                    <a:pt x="27654" y="31823"/>
                  </a:lnTo>
                  <a:lnTo>
                    <a:pt x="276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8"/>
            <p:cNvSpPr/>
            <p:nvPr/>
          </p:nvSpPr>
          <p:spPr>
            <a:xfrm>
              <a:off x="3448050" y="3469600"/>
              <a:ext cx="691350" cy="1591150"/>
            </a:xfrm>
            <a:custGeom>
              <a:avLst/>
              <a:gdLst/>
              <a:ahLst/>
              <a:cxnLst/>
              <a:rect l="l" t="t" r="r" b="b"/>
              <a:pathLst>
                <a:path w="27654" h="63646" extrusionOk="0">
                  <a:moveTo>
                    <a:pt x="134" y="0"/>
                  </a:moveTo>
                  <a:lnTo>
                    <a:pt x="1" y="31823"/>
                  </a:lnTo>
                  <a:lnTo>
                    <a:pt x="134" y="31823"/>
                  </a:lnTo>
                  <a:lnTo>
                    <a:pt x="134" y="63646"/>
                  </a:lnTo>
                  <a:lnTo>
                    <a:pt x="27654" y="47668"/>
                  </a:lnTo>
                  <a:lnTo>
                    <a:pt x="27654" y="1584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8"/>
            <p:cNvSpPr/>
            <p:nvPr/>
          </p:nvSpPr>
          <p:spPr>
            <a:xfrm>
              <a:off x="2760050" y="2670675"/>
              <a:ext cx="1379350" cy="1195050"/>
            </a:xfrm>
            <a:custGeom>
              <a:avLst/>
              <a:gdLst/>
              <a:ahLst/>
              <a:cxnLst/>
              <a:rect l="l" t="t" r="r" b="b"/>
              <a:pathLst>
                <a:path w="55174" h="47802" extrusionOk="0">
                  <a:moveTo>
                    <a:pt x="27654" y="1"/>
                  </a:moveTo>
                  <a:lnTo>
                    <a:pt x="1" y="15979"/>
                  </a:lnTo>
                  <a:lnTo>
                    <a:pt x="1" y="47802"/>
                  </a:lnTo>
                  <a:lnTo>
                    <a:pt x="27654" y="31957"/>
                  </a:lnTo>
                  <a:lnTo>
                    <a:pt x="55174" y="15979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3" name="Google Shape;263;p8"/>
          <p:cNvGrpSpPr/>
          <p:nvPr/>
        </p:nvGrpSpPr>
        <p:grpSpPr>
          <a:xfrm>
            <a:off x="-76200" y="-76200"/>
            <a:ext cx="2286103" cy="2895537"/>
            <a:chOff x="-26858" y="-227337"/>
            <a:chExt cx="2186403" cy="2757917"/>
          </a:xfrm>
        </p:grpSpPr>
        <p:sp>
          <p:nvSpPr>
            <p:cNvPr id="264" name="Google Shape;264;p8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8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8"/>
            <p:cNvSpPr/>
            <p:nvPr/>
          </p:nvSpPr>
          <p:spPr>
            <a:xfrm rot="10800000">
              <a:off x="-26858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8"/>
            <p:cNvSpPr/>
            <p:nvPr/>
          </p:nvSpPr>
          <p:spPr>
            <a:xfrm rot="10800000">
              <a:off x="-26858" y="1034750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8"/>
            <p:cNvSpPr/>
            <p:nvPr/>
          </p:nvSpPr>
          <p:spPr>
            <a:xfrm rot="10800000">
              <a:off x="-26858" y="-17866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8"/>
            <p:cNvSpPr/>
            <p:nvPr/>
          </p:nvSpPr>
          <p:spPr>
            <a:xfrm rot="10800000">
              <a:off x="-26858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8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8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8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8"/>
            <p:cNvSpPr/>
            <p:nvPr/>
          </p:nvSpPr>
          <p:spPr>
            <a:xfrm rot="10800000">
              <a:off x="338715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8"/>
            <p:cNvSpPr/>
            <p:nvPr/>
          </p:nvSpPr>
          <p:spPr>
            <a:xfrm rot="10800000">
              <a:off x="338715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8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8"/>
            <p:cNvSpPr/>
            <p:nvPr/>
          </p:nvSpPr>
          <p:spPr>
            <a:xfrm rot="10800000">
              <a:off x="702529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8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8"/>
            <p:cNvSpPr/>
            <p:nvPr/>
          </p:nvSpPr>
          <p:spPr>
            <a:xfrm rot="10800000">
              <a:off x="702529" y="1455450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1" y="1"/>
                  </a:moveTo>
                  <a:lnTo>
                    <a:pt x="1" y="15845"/>
                  </a:lnTo>
                  <a:lnTo>
                    <a:pt x="27521" y="31823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8"/>
            <p:cNvSpPr/>
            <p:nvPr/>
          </p:nvSpPr>
          <p:spPr>
            <a:xfrm rot="10800000">
              <a:off x="700771" y="1034750"/>
              <a:ext cx="367344" cy="630184"/>
            </a:xfrm>
            <a:custGeom>
              <a:avLst/>
              <a:gdLst/>
              <a:ahLst/>
              <a:cxnLst/>
              <a:rect l="l" t="t" r="r" b="b"/>
              <a:pathLst>
                <a:path w="27787" h="47669" extrusionOk="0">
                  <a:moveTo>
                    <a:pt x="1" y="1"/>
                  </a:moveTo>
                  <a:lnTo>
                    <a:pt x="134" y="31823"/>
                  </a:lnTo>
                  <a:lnTo>
                    <a:pt x="27787" y="47668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8"/>
            <p:cNvSpPr/>
            <p:nvPr/>
          </p:nvSpPr>
          <p:spPr>
            <a:xfrm rot="10800000">
              <a:off x="338715" y="1034750"/>
              <a:ext cx="363828" cy="630184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8"/>
            <p:cNvSpPr/>
            <p:nvPr/>
          </p:nvSpPr>
          <p:spPr>
            <a:xfrm rot="10800000">
              <a:off x="467491" y="2409300"/>
              <a:ext cx="106289" cy="121280"/>
            </a:xfrm>
            <a:custGeom>
              <a:avLst/>
              <a:gdLst/>
              <a:ahLst/>
              <a:cxnLst/>
              <a:rect l="l" t="t" r="r" b="b"/>
              <a:pathLst>
                <a:path w="8040" h="9174" extrusionOk="0">
                  <a:moveTo>
                    <a:pt x="8040" y="0"/>
                  </a:moveTo>
                  <a:lnTo>
                    <a:pt x="1" y="4604"/>
                  </a:lnTo>
                  <a:lnTo>
                    <a:pt x="8040" y="9174"/>
                  </a:lnTo>
                  <a:lnTo>
                    <a:pt x="8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8"/>
            <p:cNvSpPr/>
            <p:nvPr/>
          </p:nvSpPr>
          <p:spPr>
            <a:xfrm rot="10800000">
              <a:off x="338715" y="1876150"/>
              <a:ext cx="363828" cy="421150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8"/>
            <p:cNvSpPr/>
            <p:nvPr/>
          </p:nvSpPr>
          <p:spPr>
            <a:xfrm rot="10800000">
              <a:off x="338715" y="-227337"/>
              <a:ext cx="727642" cy="420713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8"/>
            <p:cNvSpPr/>
            <p:nvPr/>
          </p:nvSpPr>
          <p:spPr>
            <a:xfrm rot="10800000">
              <a:off x="338715" y="-17866"/>
              <a:ext cx="363828" cy="631942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8"/>
            <p:cNvSpPr/>
            <p:nvPr/>
          </p:nvSpPr>
          <p:spPr>
            <a:xfrm rot="10800000">
              <a:off x="338715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8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8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8"/>
            <p:cNvSpPr/>
            <p:nvPr/>
          </p:nvSpPr>
          <p:spPr>
            <a:xfrm rot="10800000">
              <a:off x="702529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1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8"/>
            <p:cNvSpPr/>
            <p:nvPr/>
          </p:nvSpPr>
          <p:spPr>
            <a:xfrm rot="10800000">
              <a:off x="338715" y="614063"/>
              <a:ext cx="727642" cy="631942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8"/>
            <p:cNvSpPr/>
            <p:nvPr/>
          </p:nvSpPr>
          <p:spPr>
            <a:xfrm rot="10800000">
              <a:off x="1066343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27654" y="1"/>
                  </a:moveTo>
                  <a:lnTo>
                    <a:pt x="1" y="15979"/>
                  </a:lnTo>
                  <a:lnTo>
                    <a:pt x="27654" y="31957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8"/>
            <p:cNvSpPr/>
            <p:nvPr/>
          </p:nvSpPr>
          <p:spPr>
            <a:xfrm rot="10800000">
              <a:off x="1066343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654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651D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8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8"/>
            <p:cNvSpPr/>
            <p:nvPr/>
          </p:nvSpPr>
          <p:spPr>
            <a:xfrm rot="10800000">
              <a:off x="1431916" y="1455450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845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8"/>
            <p:cNvSpPr/>
            <p:nvPr/>
          </p:nvSpPr>
          <p:spPr>
            <a:xfrm rot="10800000">
              <a:off x="1680188" y="1146763"/>
              <a:ext cx="170670" cy="196687"/>
            </a:xfrm>
            <a:custGeom>
              <a:avLst/>
              <a:gdLst/>
              <a:ahLst/>
              <a:cxnLst/>
              <a:rect l="l" t="t" r="r" b="b"/>
              <a:pathLst>
                <a:path w="12910" h="14878" extrusionOk="0">
                  <a:moveTo>
                    <a:pt x="1" y="0"/>
                  </a:moveTo>
                  <a:lnTo>
                    <a:pt x="1" y="14877"/>
                  </a:lnTo>
                  <a:lnTo>
                    <a:pt x="12910" y="750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8"/>
            <p:cNvSpPr/>
            <p:nvPr/>
          </p:nvSpPr>
          <p:spPr>
            <a:xfrm rot="10800000">
              <a:off x="1683717" y="1776934"/>
              <a:ext cx="115543" cy="134514"/>
            </a:xfrm>
            <a:custGeom>
              <a:avLst/>
              <a:gdLst/>
              <a:ahLst/>
              <a:cxnLst/>
              <a:rect l="l" t="t" r="r" b="b"/>
              <a:pathLst>
                <a:path w="8740" h="10175" extrusionOk="0">
                  <a:moveTo>
                    <a:pt x="0" y="1"/>
                  </a:moveTo>
                  <a:lnTo>
                    <a:pt x="0" y="10175"/>
                  </a:lnTo>
                  <a:lnTo>
                    <a:pt x="8740" y="50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8"/>
            <p:cNvSpPr/>
            <p:nvPr/>
          </p:nvSpPr>
          <p:spPr>
            <a:xfrm rot="10800000">
              <a:off x="1066343" y="1034750"/>
              <a:ext cx="365586" cy="630184"/>
            </a:xfrm>
            <a:custGeom>
              <a:avLst/>
              <a:gdLst/>
              <a:ahLst/>
              <a:cxnLst/>
              <a:rect l="l" t="t" r="r" b="b"/>
              <a:pathLst>
                <a:path w="27654" h="47669" extrusionOk="0">
                  <a:moveTo>
                    <a:pt x="27654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1" y="31823"/>
                  </a:lnTo>
                  <a:lnTo>
                    <a:pt x="27654" y="31690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8"/>
            <p:cNvSpPr/>
            <p:nvPr/>
          </p:nvSpPr>
          <p:spPr>
            <a:xfrm rot="10800000">
              <a:off x="1066343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654" y="15979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8"/>
            <p:cNvSpPr/>
            <p:nvPr/>
          </p:nvSpPr>
          <p:spPr>
            <a:xfrm rot="10800000">
              <a:off x="1431916" y="193363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824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8"/>
            <p:cNvSpPr/>
            <p:nvPr/>
          </p:nvSpPr>
          <p:spPr>
            <a:xfrm rot="10800000">
              <a:off x="1795717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8"/>
            <p:cNvSpPr/>
            <p:nvPr/>
          </p:nvSpPr>
          <p:spPr>
            <a:xfrm rot="10800000">
              <a:off x="1066343" y="-227337"/>
              <a:ext cx="365586" cy="841413"/>
            </a:xfrm>
            <a:custGeom>
              <a:avLst/>
              <a:gdLst/>
              <a:ahLst/>
              <a:cxnLst/>
              <a:rect l="l" t="t" r="r" b="b"/>
              <a:pathLst>
                <a:path w="27654" h="63647" extrusionOk="0">
                  <a:moveTo>
                    <a:pt x="1" y="1"/>
                  </a:moveTo>
                  <a:lnTo>
                    <a:pt x="1" y="31824"/>
                  </a:lnTo>
                  <a:lnTo>
                    <a:pt x="1" y="63646"/>
                  </a:lnTo>
                  <a:lnTo>
                    <a:pt x="27521" y="47802"/>
                  </a:lnTo>
                  <a:lnTo>
                    <a:pt x="27654" y="47802"/>
                  </a:lnTo>
                  <a:lnTo>
                    <a:pt x="27654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8"/>
            <p:cNvSpPr/>
            <p:nvPr/>
          </p:nvSpPr>
          <p:spPr>
            <a:xfrm rot="10800000">
              <a:off x="1066343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4" y="0"/>
                  </a:moveTo>
                  <a:lnTo>
                    <a:pt x="1" y="15845"/>
                  </a:lnTo>
                  <a:lnTo>
                    <a:pt x="27654" y="31823"/>
                  </a:lnTo>
                  <a:lnTo>
                    <a:pt x="276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8"/>
            <p:cNvSpPr/>
            <p:nvPr/>
          </p:nvSpPr>
          <p:spPr>
            <a:xfrm rot="10800000">
              <a:off x="702529" y="-17866"/>
              <a:ext cx="365586" cy="841400"/>
            </a:xfrm>
            <a:custGeom>
              <a:avLst/>
              <a:gdLst/>
              <a:ahLst/>
              <a:cxnLst/>
              <a:rect l="l" t="t" r="r" b="b"/>
              <a:pathLst>
                <a:path w="27654" h="63646" extrusionOk="0">
                  <a:moveTo>
                    <a:pt x="134" y="0"/>
                  </a:moveTo>
                  <a:lnTo>
                    <a:pt x="1" y="31823"/>
                  </a:lnTo>
                  <a:lnTo>
                    <a:pt x="134" y="31823"/>
                  </a:lnTo>
                  <a:lnTo>
                    <a:pt x="134" y="63646"/>
                  </a:lnTo>
                  <a:lnTo>
                    <a:pt x="27654" y="47668"/>
                  </a:lnTo>
                  <a:lnTo>
                    <a:pt x="27654" y="1584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8"/>
            <p:cNvSpPr/>
            <p:nvPr/>
          </p:nvSpPr>
          <p:spPr>
            <a:xfrm rot="10800000">
              <a:off x="702529" y="614063"/>
              <a:ext cx="729400" cy="631942"/>
            </a:xfrm>
            <a:custGeom>
              <a:avLst/>
              <a:gdLst/>
              <a:ahLst/>
              <a:cxnLst/>
              <a:rect l="l" t="t" r="r" b="b"/>
              <a:pathLst>
                <a:path w="55174" h="47802" extrusionOk="0">
                  <a:moveTo>
                    <a:pt x="27654" y="1"/>
                  </a:moveTo>
                  <a:lnTo>
                    <a:pt x="1" y="15979"/>
                  </a:lnTo>
                  <a:lnTo>
                    <a:pt x="1" y="47802"/>
                  </a:lnTo>
                  <a:lnTo>
                    <a:pt x="27654" y="31957"/>
                  </a:lnTo>
                  <a:lnTo>
                    <a:pt x="55174" y="15979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9"/>
          <p:cNvSpPr txBox="1">
            <a:spLocks noGrp="1"/>
          </p:cNvSpPr>
          <p:nvPr>
            <p:ph type="title"/>
          </p:nvPr>
        </p:nvSpPr>
        <p:spPr>
          <a:xfrm>
            <a:off x="713225" y="978238"/>
            <a:ext cx="3147300" cy="229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06" name="Google Shape;306;p9"/>
          <p:cNvSpPr txBox="1">
            <a:spLocks noGrp="1"/>
          </p:cNvSpPr>
          <p:nvPr>
            <p:ph type="subTitle" idx="1"/>
          </p:nvPr>
        </p:nvSpPr>
        <p:spPr>
          <a:xfrm>
            <a:off x="713225" y="3357063"/>
            <a:ext cx="3147300" cy="8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307" name="Google Shape;307;p9"/>
          <p:cNvGrpSpPr/>
          <p:nvPr/>
        </p:nvGrpSpPr>
        <p:grpSpPr>
          <a:xfrm flipH="1">
            <a:off x="4743766" y="-1156952"/>
            <a:ext cx="4451259" cy="6129060"/>
            <a:chOff x="-37799" y="-227337"/>
            <a:chExt cx="1833529" cy="2524637"/>
          </a:xfrm>
        </p:grpSpPr>
        <p:sp>
          <p:nvSpPr>
            <p:cNvPr id="308" name="Google Shape;308;p9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9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9"/>
            <p:cNvSpPr/>
            <p:nvPr/>
          </p:nvSpPr>
          <p:spPr>
            <a:xfrm rot="10800000">
              <a:off x="-26858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9"/>
            <p:cNvSpPr/>
            <p:nvPr/>
          </p:nvSpPr>
          <p:spPr>
            <a:xfrm rot="10800000">
              <a:off x="-26858" y="1034750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9"/>
            <p:cNvSpPr/>
            <p:nvPr/>
          </p:nvSpPr>
          <p:spPr>
            <a:xfrm rot="10800000">
              <a:off x="-26858" y="-17866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9"/>
            <p:cNvSpPr/>
            <p:nvPr/>
          </p:nvSpPr>
          <p:spPr>
            <a:xfrm rot="10800000">
              <a:off x="-26858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9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9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9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9"/>
            <p:cNvSpPr/>
            <p:nvPr/>
          </p:nvSpPr>
          <p:spPr>
            <a:xfrm rot="10800000">
              <a:off x="338715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9"/>
            <p:cNvSpPr/>
            <p:nvPr/>
          </p:nvSpPr>
          <p:spPr>
            <a:xfrm rot="10800000">
              <a:off x="338715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9"/>
            <p:cNvSpPr/>
            <p:nvPr/>
          </p:nvSpPr>
          <p:spPr>
            <a:xfrm rot="10800000">
              <a:off x="-37799" y="811313"/>
              <a:ext cx="381833" cy="44126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9"/>
            <p:cNvSpPr/>
            <p:nvPr/>
          </p:nvSpPr>
          <p:spPr>
            <a:xfrm rot="10800000">
              <a:off x="702529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9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9"/>
            <p:cNvSpPr/>
            <p:nvPr/>
          </p:nvSpPr>
          <p:spPr>
            <a:xfrm rot="10800000">
              <a:off x="702529" y="1455450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1" y="1"/>
                  </a:moveTo>
                  <a:lnTo>
                    <a:pt x="1" y="15845"/>
                  </a:lnTo>
                  <a:lnTo>
                    <a:pt x="27521" y="31823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9"/>
            <p:cNvSpPr/>
            <p:nvPr/>
          </p:nvSpPr>
          <p:spPr>
            <a:xfrm rot="10800000">
              <a:off x="700771" y="1034750"/>
              <a:ext cx="367344" cy="630184"/>
            </a:xfrm>
            <a:custGeom>
              <a:avLst/>
              <a:gdLst/>
              <a:ahLst/>
              <a:cxnLst/>
              <a:rect l="l" t="t" r="r" b="b"/>
              <a:pathLst>
                <a:path w="27787" h="47669" extrusionOk="0">
                  <a:moveTo>
                    <a:pt x="1" y="1"/>
                  </a:moveTo>
                  <a:lnTo>
                    <a:pt x="134" y="31823"/>
                  </a:lnTo>
                  <a:lnTo>
                    <a:pt x="27787" y="47668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9"/>
            <p:cNvSpPr/>
            <p:nvPr/>
          </p:nvSpPr>
          <p:spPr>
            <a:xfrm rot="10800000">
              <a:off x="338715" y="1034750"/>
              <a:ext cx="363828" cy="630184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9"/>
            <p:cNvSpPr/>
            <p:nvPr/>
          </p:nvSpPr>
          <p:spPr>
            <a:xfrm rot="10800000">
              <a:off x="338715" y="1876150"/>
              <a:ext cx="363828" cy="421150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9"/>
            <p:cNvSpPr/>
            <p:nvPr/>
          </p:nvSpPr>
          <p:spPr>
            <a:xfrm rot="10800000">
              <a:off x="338715" y="-227337"/>
              <a:ext cx="727642" cy="420713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9"/>
            <p:cNvSpPr/>
            <p:nvPr/>
          </p:nvSpPr>
          <p:spPr>
            <a:xfrm rot="10800000">
              <a:off x="338715" y="-17866"/>
              <a:ext cx="363828" cy="631942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9"/>
            <p:cNvSpPr/>
            <p:nvPr/>
          </p:nvSpPr>
          <p:spPr>
            <a:xfrm rot="10800000">
              <a:off x="338715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9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9"/>
            <p:cNvSpPr/>
            <p:nvPr/>
          </p:nvSpPr>
          <p:spPr>
            <a:xfrm rot="10800000">
              <a:off x="702529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1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9"/>
            <p:cNvSpPr/>
            <p:nvPr/>
          </p:nvSpPr>
          <p:spPr>
            <a:xfrm rot="10800000">
              <a:off x="338715" y="614063"/>
              <a:ext cx="727642" cy="631942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9"/>
            <p:cNvSpPr/>
            <p:nvPr/>
          </p:nvSpPr>
          <p:spPr>
            <a:xfrm rot="10800000">
              <a:off x="1066343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27654" y="1"/>
                  </a:moveTo>
                  <a:lnTo>
                    <a:pt x="1" y="15979"/>
                  </a:lnTo>
                  <a:lnTo>
                    <a:pt x="27654" y="31957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9"/>
            <p:cNvSpPr/>
            <p:nvPr/>
          </p:nvSpPr>
          <p:spPr>
            <a:xfrm rot="10800000">
              <a:off x="1066343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654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651D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9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9"/>
            <p:cNvSpPr/>
            <p:nvPr/>
          </p:nvSpPr>
          <p:spPr>
            <a:xfrm rot="10800000">
              <a:off x="1431916" y="1455450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845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9"/>
            <p:cNvSpPr/>
            <p:nvPr/>
          </p:nvSpPr>
          <p:spPr>
            <a:xfrm rot="10800000">
              <a:off x="1066343" y="1034750"/>
              <a:ext cx="365586" cy="630184"/>
            </a:xfrm>
            <a:custGeom>
              <a:avLst/>
              <a:gdLst/>
              <a:ahLst/>
              <a:cxnLst/>
              <a:rect l="l" t="t" r="r" b="b"/>
              <a:pathLst>
                <a:path w="27654" h="47669" extrusionOk="0">
                  <a:moveTo>
                    <a:pt x="27654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1" y="31823"/>
                  </a:lnTo>
                  <a:lnTo>
                    <a:pt x="27654" y="31690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9"/>
            <p:cNvSpPr/>
            <p:nvPr/>
          </p:nvSpPr>
          <p:spPr>
            <a:xfrm rot="10800000">
              <a:off x="1066343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654" y="15979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9"/>
            <p:cNvSpPr/>
            <p:nvPr/>
          </p:nvSpPr>
          <p:spPr>
            <a:xfrm rot="10800000">
              <a:off x="1431916" y="193363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824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9"/>
            <p:cNvSpPr/>
            <p:nvPr/>
          </p:nvSpPr>
          <p:spPr>
            <a:xfrm rot="10800000">
              <a:off x="1066343" y="-227337"/>
              <a:ext cx="365586" cy="841413"/>
            </a:xfrm>
            <a:custGeom>
              <a:avLst/>
              <a:gdLst/>
              <a:ahLst/>
              <a:cxnLst/>
              <a:rect l="l" t="t" r="r" b="b"/>
              <a:pathLst>
                <a:path w="27654" h="63647" extrusionOk="0">
                  <a:moveTo>
                    <a:pt x="1" y="1"/>
                  </a:moveTo>
                  <a:lnTo>
                    <a:pt x="1" y="31824"/>
                  </a:lnTo>
                  <a:lnTo>
                    <a:pt x="1" y="63646"/>
                  </a:lnTo>
                  <a:lnTo>
                    <a:pt x="27521" y="47802"/>
                  </a:lnTo>
                  <a:lnTo>
                    <a:pt x="27654" y="47802"/>
                  </a:lnTo>
                  <a:lnTo>
                    <a:pt x="27654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9"/>
            <p:cNvSpPr/>
            <p:nvPr/>
          </p:nvSpPr>
          <p:spPr>
            <a:xfrm rot="10800000">
              <a:off x="1066343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4" y="0"/>
                  </a:moveTo>
                  <a:lnTo>
                    <a:pt x="1" y="15845"/>
                  </a:lnTo>
                  <a:lnTo>
                    <a:pt x="27654" y="31823"/>
                  </a:lnTo>
                  <a:lnTo>
                    <a:pt x="276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9"/>
            <p:cNvSpPr/>
            <p:nvPr/>
          </p:nvSpPr>
          <p:spPr>
            <a:xfrm rot="10800000">
              <a:off x="702529" y="-17866"/>
              <a:ext cx="365586" cy="841400"/>
            </a:xfrm>
            <a:custGeom>
              <a:avLst/>
              <a:gdLst/>
              <a:ahLst/>
              <a:cxnLst/>
              <a:rect l="l" t="t" r="r" b="b"/>
              <a:pathLst>
                <a:path w="27654" h="63646" extrusionOk="0">
                  <a:moveTo>
                    <a:pt x="134" y="0"/>
                  </a:moveTo>
                  <a:lnTo>
                    <a:pt x="1" y="31823"/>
                  </a:lnTo>
                  <a:lnTo>
                    <a:pt x="134" y="31823"/>
                  </a:lnTo>
                  <a:lnTo>
                    <a:pt x="134" y="63646"/>
                  </a:lnTo>
                  <a:lnTo>
                    <a:pt x="27654" y="47668"/>
                  </a:lnTo>
                  <a:lnTo>
                    <a:pt x="27654" y="1584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9"/>
            <p:cNvSpPr/>
            <p:nvPr/>
          </p:nvSpPr>
          <p:spPr>
            <a:xfrm rot="10800000">
              <a:off x="702529" y="614063"/>
              <a:ext cx="729400" cy="631942"/>
            </a:xfrm>
            <a:custGeom>
              <a:avLst/>
              <a:gdLst/>
              <a:ahLst/>
              <a:cxnLst/>
              <a:rect l="l" t="t" r="r" b="b"/>
              <a:pathLst>
                <a:path w="55174" h="47802" extrusionOk="0">
                  <a:moveTo>
                    <a:pt x="27654" y="1"/>
                  </a:moveTo>
                  <a:lnTo>
                    <a:pt x="1" y="15979"/>
                  </a:lnTo>
                  <a:lnTo>
                    <a:pt x="1" y="47802"/>
                  </a:lnTo>
                  <a:lnTo>
                    <a:pt x="27654" y="31957"/>
                  </a:lnTo>
                  <a:lnTo>
                    <a:pt x="55174" y="15979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4" name="Google Shape;344;p10"/>
          <p:cNvGrpSpPr/>
          <p:nvPr/>
        </p:nvGrpSpPr>
        <p:grpSpPr>
          <a:xfrm>
            <a:off x="-6570" y="518767"/>
            <a:ext cx="2604982" cy="2256975"/>
            <a:chOff x="-8580" y="487809"/>
            <a:chExt cx="2894424" cy="2507193"/>
          </a:xfrm>
        </p:grpSpPr>
        <p:sp>
          <p:nvSpPr>
            <p:cNvPr id="345" name="Google Shape;345;p10"/>
            <p:cNvSpPr/>
            <p:nvPr/>
          </p:nvSpPr>
          <p:spPr>
            <a:xfrm rot="10800000">
              <a:off x="-8580" y="2159250"/>
              <a:ext cx="726263" cy="835752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10"/>
            <p:cNvSpPr/>
            <p:nvPr/>
          </p:nvSpPr>
          <p:spPr>
            <a:xfrm rot="10800000">
              <a:off x="-8580" y="903907"/>
              <a:ext cx="726263" cy="1255400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10"/>
            <p:cNvSpPr/>
            <p:nvPr/>
          </p:nvSpPr>
          <p:spPr>
            <a:xfrm rot="10800000">
              <a:off x="-8580" y="487809"/>
              <a:ext cx="722770" cy="835778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10"/>
            <p:cNvSpPr/>
            <p:nvPr/>
          </p:nvSpPr>
          <p:spPr>
            <a:xfrm rot="10800000">
              <a:off x="-8580" y="1739643"/>
              <a:ext cx="726263" cy="835752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10"/>
            <p:cNvSpPr/>
            <p:nvPr/>
          </p:nvSpPr>
          <p:spPr>
            <a:xfrm rot="10800000">
              <a:off x="-8580" y="2159250"/>
              <a:ext cx="726263" cy="835752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10"/>
            <p:cNvSpPr/>
            <p:nvPr/>
          </p:nvSpPr>
          <p:spPr>
            <a:xfrm rot="10800000">
              <a:off x="717603" y="487809"/>
              <a:ext cx="1445514" cy="835778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10"/>
            <p:cNvSpPr/>
            <p:nvPr/>
          </p:nvSpPr>
          <p:spPr>
            <a:xfrm rot="10800000">
              <a:off x="717630" y="903907"/>
              <a:ext cx="722770" cy="1255400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0"/>
            <p:cNvSpPr/>
            <p:nvPr/>
          </p:nvSpPr>
          <p:spPr>
            <a:xfrm rot="10800000">
              <a:off x="717630" y="1739643"/>
              <a:ext cx="722770" cy="835752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0"/>
            <p:cNvSpPr/>
            <p:nvPr/>
          </p:nvSpPr>
          <p:spPr>
            <a:xfrm rot="10800000">
              <a:off x="-8580" y="1739643"/>
              <a:ext cx="726263" cy="835752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10"/>
            <p:cNvSpPr/>
            <p:nvPr/>
          </p:nvSpPr>
          <p:spPr>
            <a:xfrm rot="10800000">
              <a:off x="2163100" y="903904"/>
              <a:ext cx="722744" cy="835778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824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10"/>
            <p:cNvSpPr/>
            <p:nvPr/>
          </p:nvSpPr>
          <p:spPr>
            <a:xfrm rot="10800000" flipH="1">
              <a:off x="1442105" y="903907"/>
              <a:ext cx="722770" cy="1255400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6" name="Google Shape;356;p10"/>
          <p:cNvSpPr/>
          <p:nvPr/>
        </p:nvSpPr>
        <p:spPr>
          <a:xfrm flipH="1">
            <a:off x="-1017193" y="881512"/>
            <a:ext cx="4269126" cy="4942773"/>
          </a:xfrm>
          <a:custGeom>
            <a:avLst/>
            <a:gdLst/>
            <a:ahLst/>
            <a:cxnLst/>
            <a:rect l="l" t="t" r="r" b="b"/>
            <a:pathLst>
              <a:path w="27521" h="31857" extrusionOk="0">
                <a:moveTo>
                  <a:pt x="1" y="0"/>
                </a:moveTo>
                <a:lnTo>
                  <a:pt x="1" y="31857"/>
                </a:lnTo>
                <a:lnTo>
                  <a:pt x="27520" y="15845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10"/>
          <p:cNvSpPr txBox="1">
            <a:spLocks noGrp="1"/>
          </p:cNvSpPr>
          <p:nvPr>
            <p:ph type="title"/>
          </p:nvPr>
        </p:nvSpPr>
        <p:spPr>
          <a:xfrm>
            <a:off x="713225" y="2321675"/>
            <a:ext cx="2230800" cy="228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1"/>
          <p:cNvSpPr txBox="1">
            <a:spLocks noGrp="1"/>
          </p:cNvSpPr>
          <p:nvPr>
            <p:ph type="title" hasCustomPrompt="1"/>
          </p:nvPr>
        </p:nvSpPr>
        <p:spPr>
          <a:xfrm>
            <a:off x="713225" y="2012563"/>
            <a:ext cx="7717500" cy="912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60" name="Google Shape;360;p11"/>
          <p:cNvSpPr txBox="1">
            <a:spLocks noGrp="1"/>
          </p:cNvSpPr>
          <p:nvPr>
            <p:ph type="subTitle" idx="1"/>
          </p:nvPr>
        </p:nvSpPr>
        <p:spPr>
          <a:xfrm>
            <a:off x="713225" y="2856738"/>
            <a:ext cx="7717500" cy="27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61" name="Google Shape;361;p11"/>
          <p:cNvGrpSpPr/>
          <p:nvPr/>
        </p:nvGrpSpPr>
        <p:grpSpPr>
          <a:xfrm rot="-5400000">
            <a:off x="665620" y="3611830"/>
            <a:ext cx="877851" cy="2209091"/>
            <a:chOff x="-26858" y="-227337"/>
            <a:chExt cx="1093215" cy="2757917"/>
          </a:xfrm>
        </p:grpSpPr>
        <p:sp>
          <p:nvSpPr>
            <p:cNvPr id="362" name="Google Shape;362;p11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11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11"/>
            <p:cNvSpPr/>
            <p:nvPr/>
          </p:nvSpPr>
          <p:spPr>
            <a:xfrm rot="10800000">
              <a:off x="-26858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11"/>
            <p:cNvSpPr/>
            <p:nvPr/>
          </p:nvSpPr>
          <p:spPr>
            <a:xfrm rot="10800000">
              <a:off x="-26858" y="1034750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11"/>
            <p:cNvSpPr/>
            <p:nvPr/>
          </p:nvSpPr>
          <p:spPr>
            <a:xfrm rot="10800000">
              <a:off x="-26858" y="-17866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11"/>
            <p:cNvSpPr/>
            <p:nvPr/>
          </p:nvSpPr>
          <p:spPr>
            <a:xfrm rot="10800000">
              <a:off x="-26858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11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11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11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11"/>
            <p:cNvSpPr/>
            <p:nvPr/>
          </p:nvSpPr>
          <p:spPr>
            <a:xfrm rot="10800000">
              <a:off x="338715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11"/>
            <p:cNvSpPr/>
            <p:nvPr/>
          </p:nvSpPr>
          <p:spPr>
            <a:xfrm rot="10800000">
              <a:off x="338715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11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11"/>
            <p:cNvSpPr/>
            <p:nvPr/>
          </p:nvSpPr>
          <p:spPr>
            <a:xfrm rot="10800000">
              <a:off x="702529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11"/>
            <p:cNvSpPr/>
            <p:nvPr/>
          </p:nvSpPr>
          <p:spPr>
            <a:xfrm rot="10800000">
              <a:off x="338715" y="1034750"/>
              <a:ext cx="363828" cy="630184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11"/>
            <p:cNvSpPr/>
            <p:nvPr/>
          </p:nvSpPr>
          <p:spPr>
            <a:xfrm rot="10800000">
              <a:off x="467491" y="2409300"/>
              <a:ext cx="106289" cy="121280"/>
            </a:xfrm>
            <a:custGeom>
              <a:avLst/>
              <a:gdLst/>
              <a:ahLst/>
              <a:cxnLst/>
              <a:rect l="l" t="t" r="r" b="b"/>
              <a:pathLst>
                <a:path w="8040" h="9174" extrusionOk="0">
                  <a:moveTo>
                    <a:pt x="8040" y="0"/>
                  </a:moveTo>
                  <a:lnTo>
                    <a:pt x="1" y="4604"/>
                  </a:lnTo>
                  <a:lnTo>
                    <a:pt x="8040" y="9174"/>
                  </a:lnTo>
                  <a:lnTo>
                    <a:pt x="8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11"/>
            <p:cNvSpPr/>
            <p:nvPr/>
          </p:nvSpPr>
          <p:spPr>
            <a:xfrm rot="10800000">
              <a:off x="338715" y="1876150"/>
              <a:ext cx="363828" cy="421150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11"/>
            <p:cNvSpPr/>
            <p:nvPr/>
          </p:nvSpPr>
          <p:spPr>
            <a:xfrm rot="10800000">
              <a:off x="338715" y="-227337"/>
              <a:ext cx="727642" cy="420713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11"/>
            <p:cNvSpPr/>
            <p:nvPr/>
          </p:nvSpPr>
          <p:spPr>
            <a:xfrm rot="10800000">
              <a:off x="338715" y="-17866"/>
              <a:ext cx="363828" cy="631942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11"/>
            <p:cNvSpPr/>
            <p:nvPr/>
          </p:nvSpPr>
          <p:spPr>
            <a:xfrm rot="10800000">
              <a:off x="338715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11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11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11"/>
            <p:cNvSpPr/>
            <p:nvPr/>
          </p:nvSpPr>
          <p:spPr>
            <a:xfrm rot="10800000">
              <a:off x="338715" y="614063"/>
              <a:ext cx="727642" cy="631942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4" name="Google Shape;384;p11"/>
          <p:cNvGrpSpPr/>
          <p:nvPr/>
        </p:nvGrpSpPr>
        <p:grpSpPr>
          <a:xfrm rot="5400000">
            <a:off x="7648034" y="-312722"/>
            <a:ext cx="1209907" cy="1782035"/>
            <a:chOff x="700771" y="-227337"/>
            <a:chExt cx="1458774" cy="2138784"/>
          </a:xfrm>
        </p:grpSpPr>
        <p:sp>
          <p:nvSpPr>
            <p:cNvPr id="385" name="Google Shape;385;p11"/>
            <p:cNvSpPr/>
            <p:nvPr/>
          </p:nvSpPr>
          <p:spPr>
            <a:xfrm rot="10800000">
              <a:off x="702529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11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1"/>
            <p:cNvSpPr/>
            <p:nvPr/>
          </p:nvSpPr>
          <p:spPr>
            <a:xfrm rot="10800000">
              <a:off x="702529" y="1455450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1" y="1"/>
                  </a:moveTo>
                  <a:lnTo>
                    <a:pt x="1" y="15845"/>
                  </a:lnTo>
                  <a:lnTo>
                    <a:pt x="27521" y="31823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1"/>
            <p:cNvSpPr/>
            <p:nvPr/>
          </p:nvSpPr>
          <p:spPr>
            <a:xfrm rot="10800000">
              <a:off x="700771" y="1034750"/>
              <a:ext cx="367344" cy="630184"/>
            </a:xfrm>
            <a:custGeom>
              <a:avLst/>
              <a:gdLst/>
              <a:ahLst/>
              <a:cxnLst/>
              <a:rect l="l" t="t" r="r" b="b"/>
              <a:pathLst>
                <a:path w="27787" h="47669" extrusionOk="0">
                  <a:moveTo>
                    <a:pt x="1" y="1"/>
                  </a:moveTo>
                  <a:lnTo>
                    <a:pt x="134" y="31823"/>
                  </a:lnTo>
                  <a:lnTo>
                    <a:pt x="27787" y="47668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1"/>
            <p:cNvSpPr/>
            <p:nvPr/>
          </p:nvSpPr>
          <p:spPr>
            <a:xfrm rot="10800000">
              <a:off x="702529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1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11"/>
            <p:cNvSpPr/>
            <p:nvPr/>
          </p:nvSpPr>
          <p:spPr>
            <a:xfrm rot="10800000">
              <a:off x="1066343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27654" y="1"/>
                  </a:moveTo>
                  <a:lnTo>
                    <a:pt x="1" y="15979"/>
                  </a:lnTo>
                  <a:lnTo>
                    <a:pt x="27654" y="31957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11"/>
            <p:cNvSpPr/>
            <p:nvPr/>
          </p:nvSpPr>
          <p:spPr>
            <a:xfrm rot="10800000">
              <a:off x="1066343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654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651D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11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11"/>
            <p:cNvSpPr/>
            <p:nvPr/>
          </p:nvSpPr>
          <p:spPr>
            <a:xfrm rot="10800000">
              <a:off x="1431916" y="1455450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845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11"/>
            <p:cNvSpPr/>
            <p:nvPr/>
          </p:nvSpPr>
          <p:spPr>
            <a:xfrm rot="10800000">
              <a:off x="1680188" y="1146763"/>
              <a:ext cx="170670" cy="196687"/>
            </a:xfrm>
            <a:custGeom>
              <a:avLst/>
              <a:gdLst/>
              <a:ahLst/>
              <a:cxnLst/>
              <a:rect l="l" t="t" r="r" b="b"/>
              <a:pathLst>
                <a:path w="12910" h="14878" extrusionOk="0">
                  <a:moveTo>
                    <a:pt x="1" y="0"/>
                  </a:moveTo>
                  <a:lnTo>
                    <a:pt x="1" y="14877"/>
                  </a:lnTo>
                  <a:lnTo>
                    <a:pt x="12910" y="750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11"/>
            <p:cNvSpPr/>
            <p:nvPr/>
          </p:nvSpPr>
          <p:spPr>
            <a:xfrm rot="10800000">
              <a:off x="1683717" y="1776934"/>
              <a:ext cx="115543" cy="134514"/>
            </a:xfrm>
            <a:custGeom>
              <a:avLst/>
              <a:gdLst/>
              <a:ahLst/>
              <a:cxnLst/>
              <a:rect l="l" t="t" r="r" b="b"/>
              <a:pathLst>
                <a:path w="8740" h="10175" extrusionOk="0">
                  <a:moveTo>
                    <a:pt x="0" y="1"/>
                  </a:moveTo>
                  <a:lnTo>
                    <a:pt x="0" y="10175"/>
                  </a:lnTo>
                  <a:lnTo>
                    <a:pt x="8740" y="50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11"/>
            <p:cNvSpPr/>
            <p:nvPr/>
          </p:nvSpPr>
          <p:spPr>
            <a:xfrm rot="10800000">
              <a:off x="1066343" y="1034750"/>
              <a:ext cx="365586" cy="630184"/>
            </a:xfrm>
            <a:custGeom>
              <a:avLst/>
              <a:gdLst/>
              <a:ahLst/>
              <a:cxnLst/>
              <a:rect l="l" t="t" r="r" b="b"/>
              <a:pathLst>
                <a:path w="27654" h="47669" extrusionOk="0">
                  <a:moveTo>
                    <a:pt x="27654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1" y="31823"/>
                  </a:lnTo>
                  <a:lnTo>
                    <a:pt x="27654" y="31690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11"/>
            <p:cNvSpPr/>
            <p:nvPr/>
          </p:nvSpPr>
          <p:spPr>
            <a:xfrm rot="10800000">
              <a:off x="1066343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654" y="15979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11"/>
            <p:cNvSpPr/>
            <p:nvPr/>
          </p:nvSpPr>
          <p:spPr>
            <a:xfrm rot="10800000">
              <a:off x="1431916" y="193363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824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11"/>
            <p:cNvSpPr/>
            <p:nvPr/>
          </p:nvSpPr>
          <p:spPr>
            <a:xfrm rot="10800000">
              <a:off x="1795717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11"/>
            <p:cNvSpPr/>
            <p:nvPr/>
          </p:nvSpPr>
          <p:spPr>
            <a:xfrm rot="10800000">
              <a:off x="1066343" y="-227337"/>
              <a:ext cx="365586" cy="841413"/>
            </a:xfrm>
            <a:custGeom>
              <a:avLst/>
              <a:gdLst/>
              <a:ahLst/>
              <a:cxnLst/>
              <a:rect l="l" t="t" r="r" b="b"/>
              <a:pathLst>
                <a:path w="27654" h="63647" extrusionOk="0">
                  <a:moveTo>
                    <a:pt x="1" y="1"/>
                  </a:moveTo>
                  <a:lnTo>
                    <a:pt x="1" y="31824"/>
                  </a:lnTo>
                  <a:lnTo>
                    <a:pt x="1" y="63646"/>
                  </a:lnTo>
                  <a:lnTo>
                    <a:pt x="27521" y="47802"/>
                  </a:lnTo>
                  <a:lnTo>
                    <a:pt x="27654" y="47802"/>
                  </a:lnTo>
                  <a:lnTo>
                    <a:pt x="27654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11"/>
            <p:cNvSpPr/>
            <p:nvPr/>
          </p:nvSpPr>
          <p:spPr>
            <a:xfrm rot="10800000">
              <a:off x="1066343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4" y="0"/>
                  </a:moveTo>
                  <a:lnTo>
                    <a:pt x="1" y="15845"/>
                  </a:lnTo>
                  <a:lnTo>
                    <a:pt x="27654" y="31823"/>
                  </a:lnTo>
                  <a:lnTo>
                    <a:pt x="276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11"/>
            <p:cNvSpPr/>
            <p:nvPr/>
          </p:nvSpPr>
          <p:spPr>
            <a:xfrm rot="10800000">
              <a:off x="702529" y="-17866"/>
              <a:ext cx="365586" cy="841400"/>
            </a:xfrm>
            <a:custGeom>
              <a:avLst/>
              <a:gdLst/>
              <a:ahLst/>
              <a:cxnLst/>
              <a:rect l="l" t="t" r="r" b="b"/>
              <a:pathLst>
                <a:path w="27654" h="63646" extrusionOk="0">
                  <a:moveTo>
                    <a:pt x="134" y="0"/>
                  </a:moveTo>
                  <a:lnTo>
                    <a:pt x="1" y="31823"/>
                  </a:lnTo>
                  <a:lnTo>
                    <a:pt x="134" y="31823"/>
                  </a:lnTo>
                  <a:lnTo>
                    <a:pt x="134" y="63646"/>
                  </a:lnTo>
                  <a:lnTo>
                    <a:pt x="27654" y="47668"/>
                  </a:lnTo>
                  <a:lnTo>
                    <a:pt x="27654" y="1584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11"/>
            <p:cNvSpPr/>
            <p:nvPr/>
          </p:nvSpPr>
          <p:spPr>
            <a:xfrm rot="10800000">
              <a:off x="702529" y="614063"/>
              <a:ext cx="729400" cy="631942"/>
            </a:xfrm>
            <a:custGeom>
              <a:avLst/>
              <a:gdLst/>
              <a:ahLst/>
              <a:cxnLst/>
              <a:rect l="l" t="t" r="r" b="b"/>
              <a:pathLst>
                <a:path w="55174" h="47802" extrusionOk="0">
                  <a:moveTo>
                    <a:pt x="27654" y="1"/>
                  </a:moveTo>
                  <a:lnTo>
                    <a:pt x="1" y="15979"/>
                  </a:lnTo>
                  <a:lnTo>
                    <a:pt x="1" y="47802"/>
                  </a:lnTo>
                  <a:lnTo>
                    <a:pt x="27654" y="31957"/>
                  </a:lnTo>
                  <a:lnTo>
                    <a:pt x="55174" y="15979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ITLE_1_1"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15"/>
          <p:cNvSpPr txBox="1">
            <a:spLocks noGrp="1"/>
          </p:cNvSpPr>
          <p:nvPr>
            <p:ph type="ctrTitle"/>
          </p:nvPr>
        </p:nvSpPr>
        <p:spPr>
          <a:xfrm>
            <a:off x="2769125" y="539500"/>
            <a:ext cx="3605700" cy="83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86" name="Google Shape;486;p15"/>
          <p:cNvSpPr txBox="1">
            <a:spLocks noGrp="1"/>
          </p:cNvSpPr>
          <p:nvPr>
            <p:ph type="subTitle" idx="1"/>
          </p:nvPr>
        </p:nvSpPr>
        <p:spPr>
          <a:xfrm>
            <a:off x="2725300" y="1609975"/>
            <a:ext cx="3693300" cy="10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7" name="Google Shape;487;p15"/>
          <p:cNvSpPr txBox="1"/>
          <p:nvPr/>
        </p:nvSpPr>
        <p:spPr>
          <a:xfrm>
            <a:off x="3023550" y="3354600"/>
            <a:ext cx="3096900" cy="89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Arvo"/>
                <a:ea typeface="Arvo"/>
                <a:cs typeface="Arvo"/>
                <a:sym typeface="Arvo"/>
              </a:rPr>
              <a:t>CREDITS: This presentation template was created by </a:t>
            </a:r>
            <a:r>
              <a:rPr lang="en" sz="1000" b="1">
                <a:solidFill>
                  <a:schemeClr val="dk1"/>
                </a:solidFill>
                <a:uFill>
                  <a:noFill/>
                </a:uFill>
                <a:latin typeface="Arvo"/>
                <a:ea typeface="Arvo"/>
                <a:cs typeface="Arvo"/>
                <a:sym typeface="Arv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Arvo"/>
                <a:ea typeface="Arvo"/>
                <a:cs typeface="Arvo"/>
                <a:sym typeface="Arvo"/>
              </a:rPr>
              <a:t>, including icons by </a:t>
            </a:r>
            <a:r>
              <a:rPr lang="en" sz="1000" b="1">
                <a:solidFill>
                  <a:schemeClr val="dk1"/>
                </a:solidFill>
                <a:uFill>
                  <a:noFill/>
                </a:uFill>
                <a:latin typeface="Arvo"/>
                <a:ea typeface="Arvo"/>
                <a:cs typeface="Arvo"/>
                <a:sym typeface="Arv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Arvo"/>
                <a:ea typeface="Arvo"/>
                <a:cs typeface="Arvo"/>
                <a:sym typeface="Arvo"/>
              </a:rPr>
              <a:t>, infographics &amp; images by </a:t>
            </a:r>
            <a:r>
              <a:rPr lang="en" sz="1000" b="1">
                <a:solidFill>
                  <a:schemeClr val="dk1"/>
                </a:solidFill>
                <a:uFill>
                  <a:noFill/>
                </a:uFill>
                <a:latin typeface="Arvo"/>
                <a:ea typeface="Arvo"/>
                <a:cs typeface="Arvo"/>
                <a:sym typeface="Arv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000" b="1">
              <a:solidFill>
                <a:schemeClr val="dk1"/>
              </a:solidFill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488" name="Google Shape;488;p15"/>
          <p:cNvGrpSpPr/>
          <p:nvPr/>
        </p:nvGrpSpPr>
        <p:grpSpPr>
          <a:xfrm flipH="1">
            <a:off x="0" y="2933725"/>
            <a:ext cx="2044793" cy="2209776"/>
            <a:chOff x="1384075" y="241450"/>
            <a:chExt cx="4822625" cy="5215425"/>
          </a:xfrm>
        </p:grpSpPr>
        <p:sp>
          <p:nvSpPr>
            <p:cNvPr id="489" name="Google Shape;489;p15"/>
            <p:cNvSpPr/>
            <p:nvPr/>
          </p:nvSpPr>
          <p:spPr>
            <a:xfrm>
              <a:off x="5518700" y="2670675"/>
              <a:ext cx="688000" cy="798950"/>
            </a:xfrm>
            <a:custGeom>
              <a:avLst/>
              <a:gdLst/>
              <a:ahLst/>
              <a:cxnLst/>
              <a:rect l="l" t="t" r="r" b="b"/>
              <a:pathLst>
                <a:path w="27520" h="31958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15"/>
            <p:cNvSpPr/>
            <p:nvPr/>
          </p:nvSpPr>
          <p:spPr>
            <a:xfrm>
              <a:off x="4827375" y="307015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15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15"/>
            <p:cNvSpPr/>
            <p:nvPr/>
          </p:nvSpPr>
          <p:spPr>
            <a:xfrm>
              <a:off x="4827375" y="1479000"/>
              <a:ext cx="691350" cy="795600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15"/>
            <p:cNvSpPr/>
            <p:nvPr/>
          </p:nvSpPr>
          <p:spPr>
            <a:xfrm>
              <a:off x="4827375" y="1875125"/>
              <a:ext cx="691350" cy="1195050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15"/>
            <p:cNvSpPr/>
            <p:nvPr/>
          </p:nvSpPr>
          <p:spPr>
            <a:xfrm>
              <a:off x="5518700" y="2274575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0" y="0"/>
                  </a:moveTo>
                  <a:lnTo>
                    <a:pt x="0" y="31823"/>
                  </a:lnTo>
                  <a:lnTo>
                    <a:pt x="27520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15"/>
            <p:cNvSpPr/>
            <p:nvPr/>
          </p:nvSpPr>
          <p:spPr>
            <a:xfrm>
              <a:off x="4827375" y="3865700"/>
              <a:ext cx="691350" cy="1195050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15"/>
            <p:cNvSpPr/>
            <p:nvPr/>
          </p:nvSpPr>
          <p:spPr>
            <a:xfrm>
              <a:off x="4830700" y="4661275"/>
              <a:ext cx="688025" cy="795600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15"/>
            <p:cNvSpPr/>
            <p:nvPr/>
          </p:nvSpPr>
          <p:spPr>
            <a:xfrm>
              <a:off x="5518700" y="3865700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0" y="1"/>
                  </a:moveTo>
                  <a:lnTo>
                    <a:pt x="0" y="31824"/>
                  </a:lnTo>
                  <a:lnTo>
                    <a:pt x="27520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15"/>
            <p:cNvSpPr/>
            <p:nvPr/>
          </p:nvSpPr>
          <p:spPr>
            <a:xfrm>
              <a:off x="5518700" y="2670675"/>
              <a:ext cx="688000" cy="798950"/>
            </a:xfrm>
            <a:custGeom>
              <a:avLst/>
              <a:gdLst/>
              <a:ahLst/>
              <a:cxnLst/>
              <a:rect l="l" t="t" r="r" b="b"/>
              <a:pathLst>
                <a:path w="27520" h="31958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15"/>
            <p:cNvSpPr/>
            <p:nvPr/>
          </p:nvSpPr>
          <p:spPr>
            <a:xfrm>
              <a:off x="4827375" y="346960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5"/>
            <p:cNvSpPr/>
            <p:nvPr/>
          </p:nvSpPr>
          <p:spPr>
            <a:xfrm>
              <a:off x="4827375" y="307015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5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5"/>
            <p:cNvSpPr/>
            <p:nvPr/>
          </p:nvSpPr>
          <p:spPr>
            <a:xfrm>
              <a:off x="4139375" y="2670675"/>
              <a:ext cx="688025" cy="798950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5"/>
            <p:cNvSpPr/>
            <p:nvPr/>
          </p:nvSpPr>
          <p:spPr>
            <a:xfrm>
              <a:off x="4139375" y="307015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5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15"/>
            <p:cNvSpPr/>
            <p:nvPr/>
          </p:nvSpPr>
          <p:spPr>
            <a:xfrm>
              <a:off x="3451375" y="307015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15"/>
            <p:cNvSpPr/>
            <p:nvPr/>
          </p:nvSpPr>
          <p:spPr>
            <a:xfrm>
              <a:off x="3451375" y="2670675"/>
              <a:ext cx="688025" cy="798950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15"/>
            <p:cNvSpPr/>
            <p:nvPr/>
          </p:nvSpPr>
          <p:spPr>
            <a:xfrm>
              <a:off x="3451375" y="1479000"/>
              <a:ext cx="688025" cy="795600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1" y="1"/>
                  </a:moveTo>
                  <a:lnTo>
                    <a:pt x="1" y="15845"/>
                  </a:lnTo>
                  <a:lnTo>
                    <a:pt x="27521" y="31823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15"/>
            <p:cNvSpPr/>
            <p:nvPr/>
          </p:nvSpPr>
          <p:spPr>
            <a:xfrm>
              <a:off x="3448050" y="1878450"/>
              <a:ext cx="694675" cy="1191725"/>
            </a:xfrm>
            <a:custGeom>
              <a:avLst/>
              <a:gdLst/>
              <a:ahLst/>
              <a:cxnLst/>
              <a:rect l="l" t="t" r="r" b="b"/>
              <a:pathLst>
                <a:path w="27787" h="47669" extrusionOk="0">
                  <a:moveTo>
                    <a:pt x="1" y="1"/>
                  </a:moveTo>
                  <a:lnTo>
                    <a:pt x="134" y="31823"/>
                  </a:lnTo>
                  <a:lnTo>
                    <a:pt x="27787" y="47668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15"/>
            <p:cNvSpPr/>
            <p:nvPr/>
          </p:nvSpPr>
          <p:spPr>
            <a:xfrm>
              <a:off x="4139375" y="1878450"/>
              <a:ext cx="688025" cy="1191725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15"/>
            <p:cNvSpPr/>
            <p:nvPr/>
          </p:nvSpPr>
          <p:spPr>
            <a:xfrm>
              <a:off x="4382875" y="241450"/>
              <a:ext cx="201000" cy="229350"/>
            </a:xfrm>
            <a:custGeom>
              <a:avLst/>
              <a:gdLst/>
              <a:ahLst/>
              <a:cxnLst/>
              <a:rect l="l" t="t" r="r" b="b"/>
              <a:pathLst>
                <a:path w="8040" h="9174" extrusionOk="0">
                  <a:moveTo>
                    <a:pt x="8040" y="0"/>
                  </a:moveTo>
                  <a:lnTo>
                    <a:pt x="1" y="4604"/>
                  </a:lnTo>
                  <a:lnTo>
                    <a:pt x="8040" y="9174"/>
                  </a:lnTo>
                  <a:lnTo>
                    <a:pt x="8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15"/>
            <p:cNvSpPr/>
            <p:nvPr/>
          </p:nvSpPr>
          <p:spPr>
            <a:xfrm>
              <a:off x="4139375" y="682600"/>
              <a:ext cx="688025" cy="796425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15"/>
            <p:cNvSpPr/>
            <p:nvPr/>
          </p:nvSpPr>
          <p:spPr>
            <a:xfrm>
              <a:off x="3451375" y="4661275"/>
              <a:ext cx="1376025" cy="795600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15"/>
            <p:cNvSpPr/>
            <p:nvPr/>
          </p:nvSpPr>
          <p:spPr>
            <a:xfrm>
              <a:off x="4139375" y="3865700"/>
              <a:ext cx="688025" cy="1195050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15"/>
            <p:cNvSpPr/>
            <p:nvPr/>
          </p:nvSpPr>
          <p:spPr>
            <a:xfrm>
              <a:off x="4139375" y="346960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15"/>
            <p:cNvSpPr/>
            <p:nvPr/>
          </p:nvSpPr>
          <p:spPr>
            <a:xfrm>
              <a:off x="4827375" y="346960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15"/>
            <p:cNvSpPr/>
            <p:nvPr/>
          </p:nvSpPr>
          <p:spPr>
            <a:xfrm>
              <a:off x="4827375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15"/>
            <p:cNvSpPr/>
            <p:nvPr/>
          </p:nvSpPr>
          <p:spPr>
            <a:xfrm>
              <a:off x="3451375" y="3469600"/>
              <a:ext cx="688025" cy="795575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1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15"/>
            <p:cNvSpPr/>
            <p:nvPr/>
          </p:nvSpPr>
          <p:spPr>
            <a:xfrm>
              <a:off x="3451375" y="2670675"/>
              <a:ext cx="1376025" cy="1195050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15"/>
            <p:cNvSpPr/>
            <p:nvPr/>
          </p:nvSpPr>
          <p:spPr>
            <a:xfrm>
              <a:off x="2760050" y="2670675"/>
              <a:ext cx="691350" cy="798950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27654" y="1"/>
                  </a:moveTo>
                  <a:lnTo>
                    <a:pt x="1" y="15979"/>
                  </a:lnTo>
                  <a:lnTo>
                    <a:pt x="27654" y="31957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15"/>
            <p:cNvSpPr/>
            <p:nvPr/>
          </p:nvSpPr>
          <p:spPr>
            <a:xfrm>
              <a:off x="2760050" y="307015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654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651D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15"/>
            <p:cNvSpPr/>
            <p:nvPr/>
          </p:nvSpPr>
          <p:spPr>
            <a:xfrm>
              <a:off x="3451375" y="2670675"/>
              <a:ext cx="688025" cy="798950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15"/>
            <p:cNvSpPr/>
            <p:nvPr/>
          </p:nvSpPr>
          <p:spPr>
            <a:xfrm>
              <a:off x="2072075" y="1479000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845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15"/>
            <p:cNvSpPr/>
            <p:nvPr/>
          </p:nvSpPr>
          <p:spPr>
            <a:xfrm>
              <a:off x="1967825" y="2486400"/>
              <a:ext cx="322750" cy="371950"/>
            </a:xfrm>
            <a:custGeom>
              <a:avLst/>
              <a:gdLst/>
              <a:ahLst/>
              <a:cxnLst/>
              <a:rect l="l" t="t" r="r" b="b"/>
              <a:pathLst>
                <a:path w="12910" h="14878" extrusionOk="0">
                  <a:moveTo>
                    <a:pt x="1" y="0"/>
                  </a:moveTo>
                  <a:lnTo>
                    <a:pt x="1" y="14877"/>
                  </a:lnTo>
                  <a:lnTo>
                    <a:pt x="12910" y="750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15"/>
            <p:cNvSpPr/>
            <p:nvPr/>
          </p:nvSpPr>
          <p:spPr>
            <a:xfrm>
              <a:off x="2065400" y="1412275"/>
              <a:ext cx="218500" cy="254375"/>
            </a:xfrm>
            <a:custGeom>
              <a:avLst/>
              <a:gdLst/>
              <a:ahLst/>
              <a:cxnLst/>
              <a:rect l="l" t="t" r="r" b="b"/>
              <a:pathLst>
                <a:path w="8740" h="10175" extrusionOk="0">
                  <a:moveTo>
                    <a:pt x="0" y="1"/>
                  </a:moveTo>
                  <a:lnTo>
                    <a:pt x="0" y="10175"/>
                  </a:lnTo>
                  <a:lnTo>
                    <a:pt x="8740" y="50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15"/>
            <p:cNvSpPr/>
            <p:nvPr/>
          </p:nvSpPr>
          <p:spPr>
            <a:xfrm>
              <a:off x="2760050" y="1878450"/>
              <a:ext cx="691350" cy="1191725"/>
            </a:xfrm>
            <a:custGeom>
              <a:avLst/>
              <a:gdLst/>
              <a:ahLst/>
              <a:cxnLst/>
              <a:rect l="l" t="t" r="r" b="b"/>
              <a:pathLst>
                <a:path w="27654" h="47669" extrusionOk="0">
                  <a:moveTo>
                    <a:pt x="27654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1" y="31823"/>
                  </a:lnTo>
                  <a:lnTo>
                    <a:pt x="27654" y="31690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15"/>
            <p:cNvSpPr/>
            <p:nvPr/>
          </p:nvSpPr>
          <p:spPr>
            <a:xfrm>
              <a:off x="2760050" y="1479000"/>
              <a:ext cx="691350" cy="795600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654" y="15979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15"/>
            <p:cNvSpPr/>
            <p:nvPr/>
          </p:nvSpPr>
          <p:spPr>
            <a:xfrm>
              <a:off x="2072075" y="3865700"/>
              <a:ext cx="688000" cy="795600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824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15"/>
            <p:cNvSpPr/>
            <p:nvPr/>
          </p:nvSpPr>
          <p:spPr>
            <a:xfrm>
              <a:off x="1384075" y="4661275"/>
              <a:ext cx="688025" cy="795600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15"/>
            <p:cNvSpPr/>
            <p:nvPr/>
          </p:nvSpPr>
          <p:spPr>
            <a:xfrm>
              <a:off x="2760050" y="3865700"/>
              <a:ext cx="691350" cy="1591175"/>
            </a:xfrm>
            <a:custGeom>
              <a:avLst/>
              <a:gdLst/>
              <a:ahLst/>
              <a:cxnLst/>
              <a:rect l="l" t="t" r="r" b="b"/>
              <a:pathLst>
                <a:path w="27654" h="63647" extrusionOk="0">
                  <a:moveTo>
                    <a:pt x="1" y="1"/>
                  </a:moveTo>
                  <a:lnTo>
                    <a:pt x="1" y="31824"/>
                  </a:lnTo>
                  <a:lnTo>
                    <a:pt x="1" y="63646"/>
                  </a:lnTo>
                  <a:lnTo>
                    <a:pt x="27521" y="47802"/>
                  </a:lnTo>
                  <a:lnTo>
                    <a:pt x="27654" y="47802"/>
                  </a:lnTo>
                  <a:lnTo>
                    <a:pt x="27654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15"/>
            <p:cNvSpPr/>
            <p:nvPr/>
          </p:nvSpPr>
          <p:spPr>
            <a:xfrm>
              <a:off x="2760050" y="3469600"/>
              <a:ext cx="691350" cy="795575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4" y="0"/>
                  </a:moveTo>
                  <a:lnTo>
                    <a:pt x="1" y="15845"/>
                  </a:lnTo>
                  <a:lnTo>
                    <a:pt x="27654" y="31823"/>
                  </a:lnTo>
                  <a:lnTo>
                    <a:pt x="276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15"/>
            <p:cNvSpPr/>
            <p:nvPr/>
          </p:nvSpPr>
          <p:spPr>
            <a:xfrm>
              <a:off x="3448050" y="3469600"/>
              <a:ext cx="691350" cy="1591150"/>
            </a:xfrm>
            <a:custGeom>
              <a:avLst/>
              <a:gdLst/>
              <a:ahLst/>
              <a:cxnLst/>
              <a:rect l="l" t="t" r="r" b="b"/>
              <a:pathLst>
                <a:path w="27654" h="63646" extrusionOk="0">
                  <a:moveTo>
                    <a:pt x="134" y="0"/>
                  </a:moveTo>
                  <a:lnTo>
                    <a:pt x="1" y="31823"/>
                  </a:lnTo>
                  <a:lnTo>
                    <a:pt x="134" y="31823"/>
                  </a:lnTo>
                  <a:lnTo>
                    <a:pt x="134" y="63646"/>
                  </a:lnTo>
                  <a:lnTo>
                    <a:pt x="27654" y="47668"/>
                  </a:lnTo>
                  <a:lnTo>
                    <a:pt x="27654" y="1584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15"/>
            <p:cNvSpPr/>
            <p:nvPr/>
          </p:nvSpPr>
          <p:spPr>
            <a:xfrm>
              <a:off x="2760050" y="2670675"/>
              <a:ext cx="1379350" cy="1195050"/>
            </a:xfrm>
            <a:custGeom>
              <a:avLst/>
              <a:gdLst/>
              <a:ahLst/>
              <a:cxnLst/>
              <a:rect l="l" t="t" r="r" b="b"/>
              <a:pathLst>
                <a:path w="55174" h="47802" extrusionOk="0">
                  <a:moveTo>
                    <a:pt x="27654" y="1"/>
                  </a:moveTo>
                  <a:lnTo>
                    <a:pt x="1" y="15979"/>
                  </a:lnTo>
                  <a:lnTo>
                    <a:pt x="1" y="47802"/>
                  </a:lnTo>
                  <a:lnTo>
                    <a:pt x="27654" y="31957"/>
                  </a:lnTo>
                  <a:lnTo>
                    <a:pt x="55174" y="15979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3" name="Google Shape;533;p15"/>
          <p:cNvGrpSpPr/>
          <p:nvPr/>
        </p:nvGrpSpPr>
        <p:grpSpPr>
          <a:xfrm flipH="1">
            <a:off x="6934090" y="-76200"/>
            <a:ext cx="2286103" cy="2895537"/>
            <a:chOff x="-26858" y="-227337"/>
            <a:chExt cx="2186403" cy="2757917"/>
          </a:xfrm>
        </p:grpSpPr>
        <p:sp>
          <p:nvSpPr>
            <p:cNvPr id="534" name="Google Shape;534;p15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15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15"/>
            <p:cNvSpPr/>
            <p:nvPr/>
          </p:nvSpPr>
          <p:spPr>
            <a:xfrm rot="10800000">
              <a:off x="-26858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15"/>
            <p:cNvSpPr/>
            <p:nvPr/>
          </p:nvSpPr>
          <p:spPr>
            <a:xfrm rot="10800000">
              <a:off x="-26858" y="1034750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15"/>
            <p:cNvSpPr/>
            <p:nvPr/>
          </p:nvSpPr>
          <p:spPr>
            <a:xfrm rot="10800000">
              <a:off x="-26858" y="-17866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15"/>
            <p:cNvSpPr/>
            <p:nvPr/>
          </p:nvSpPr>
          <p:spPr>
            <a:xfrm rot="10800000">
              <a:off x="-26858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15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15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15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15"/>
            <p:cNvSpPr/>
            <p:nvPr/>
          </p:nvSpPr>
          <p:spPr>
            <a:xfrm rot="10800000">
              <a:off x="338715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15"/>
            <p:cNvSpPr/>
            <p:nvPr/>
          </p:nvSpPr>
          <p:spPr>
            <a:xfrm rot="10800000">
              <a:off x="338715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15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15"/>
            <p:cNvSpPr/>
            <p:nvPr/>
          </p:nvSpPr>
          <p:spPr>
            <a:xfrm rot="10800000">
              <a:off x="702529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15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15"/>
            <p:cNvSpPr/>
            <p:nvPr/>
          </p:nvSpPr>
          <p:spPr>
            <a:xfrm rot="10800000">
              <a:off x="702529" y="1455450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1" y="1"/>
                  </a:moveTo>
                  <a:lnTo>
                    <a:pt x="1" y="15845"/>
                  </a:lnTo>
                  <a:lnTo>
                    <a:pt x="27521" y="31823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15"/>
            <p:cNvSpPr/>
            <p:nvPr/>
          </p:nvSpPr>
          <p:spPr>
            <a:xfrm rot="10800000">
              <a:off x="700771" y="1034750"/>
              <a:ext cx="367344" cy="630184"/>
            </a:xfrm>
            <a:custGeom>
              <a:avLst/>
              <a:gdLst/>
              <a:ahLst/>
              <a:cxnLst/>
              <a:rect l="l" t="t" r="r" b="b"/>
              <a:pathLst>
                <a:path w="27787" h="47669" extrusionOk="0">
                  <a:moveTo>
                    <a:pt x="1" y="1"/>
                  </a:moveTo>
                  <a:lnTo>
                    <a:pt x="134" y="31823"/>
                  </a:lnTo>
                  <a:lnTo>
                    <a:pt x="27787" y="47668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15"/>
            <p:cNvSpPr/>
            <p:nvPr/>
          </p:nvSpPr>
          <p:spPr>
            <a:xfrm rot="10800000">
              <a:off x="338715" y="1034750"/>
              <a:ext cx="363828" cy="630184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15"/>
            <p:cNvSpPr/>
            <p:nvPr/>
          </p:nvSpPr>
          <p:spPr>
            <a:xfrm rot="10800000">
              <a:off x="467491" y="2409300"/>
              <a:ext cx="106289" cy="121280"/>
            </a:xfrm>
            <a:custGeom>
              <a:avLst/>
              <a:gdLst/>
              <a:ahLst/>
              <a:cxnLst/>
              <a:rect l="l" t="t" r="r" b="b"/>
              <a:pathLst>
                <a:path w="8040" h="9174" extrusionOk="0">
                  <a:moveTo>
                    <a:pt x="8040" y="0"/>
                  </a:moveTo>
                  <a:lnTo>
                    <a:pt x="1" y="4604"/>
                  </a:lnTo>
                  <a:lnTo>
                    <a:pt x="8040" y="9174"/>
                  </a:lnTo>
                  <a:lnTo>
                    <a:pt x="8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15"/>
            <p:cNvSpPr/>
            <p:nvPr/>
          </p:nvSpPr>
          <p:spPr>
            <a:xfrm rot="10800000">
              <a:off x="338715" y="1876150"/>
              <a:ext cx="363828" cy="421150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15"/>
            <p:cNvSpPr/>
            <p:nvPr/>
          </p:nvSpPr>
          <p:spPr>
            <a:xfrm rot="10800000">
              <a:off x="338715" y="-227337"/>
              <a:ext cx="727642" cy="420713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5"/>
            <p:cNvSpPr/>
            <p:nvPr/>
          </p:nvSpPr>
          <p:spPr>
            <a:xfrm rot="10800000">
              <a:off x="338715" y="-17866"/>
              <a:ext cx="363828" cy="631942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15"/>
            <p:cNvSpPr/>
            <p:nvPr/>
          </p:nvSpPr>
          <p:spPr>
            <a:xfrm rot="10800000">
              <a:off x="338715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15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5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5"/>
            <p:cNvSpPr/>
            <p:nvPr/>
          </p:nvSpPr>
          <p:spPr>
            <a:xfrm rot="10800000">
              <a:off x="702529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1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5"/>
            <p:cNvSpPr/>
            <p:nvPr/>
          </p:nvSpPr>
          <p:spPr>
            <a:xfrm rot="10800000">
              <a:off x="338715" y="614063"/>
              <a:ext cx="727642" cy="631942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5"/>
            <p:cNvSpPr/>
            <p:nvPr/>
          </p:nvSpPr>
          <p:spPr>
            <a:xfrm rot="10800000">
              <a:off x="1066343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27654" y="1"/>
                  </a:moveTo>
                  <a:lnTo>
                    <a:pt x="1" y="15979"/>
                  </a:lnTo>
                  <a:lnTo>
                    <a:pt x="27654" y="31957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5"/>
            <p:cNvSpPr/>
            <p:nvPr/>
          </p:nvSpPr>
          <p:spPr>
            <a:xfrm rot="10800000">
              <a:off x="1066343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654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651D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5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5"/>
            <p:cNvSpPr/>
            <p:nvPr/>
          </p:nvSpPr>
          <p:spPr>
            <a:xfrm rot="10800000">
              <a:off x="1431916" y="1455450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845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15"/>
            <p:cNvSpPr/>
            <p:nvPr/>
          </p:nvSpPr>
          <p:spPr>
            <a:xfrm rot="10800000">
              <a:off x="1680188" y="1146763"/>
              <a:ext cx="170670" cy="196687"/>
            </a:xfrm>
            <a:custGeom>
              <a:avLst/>
              <a:gdLst/>
              <a:ahLst/>
              <a:cxnLst/>
              <a:rect l="l" t="t" r="r" b="b"/>
              <a:pathLst>
                <a:path w="12910" h="14878" extrusionOk="0">
                  <a:moveTo>
                    <a:pt x="1" y="0"/>
                  </a:moveTo>
                  <a:lnTo>
                    <a:pt x="1" y="14877"/>
                  </a:lnTo>
                  <a:lnTo>
                    <a:pt x="12910" y="750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15"/>
            <p:cNvSpPr/>
            <p:nvPr/>
          </p:nvSpPr>
          <p:spPr>
            <a:xfrm rot="10800000">
              <a:off x="1683717" y="1776934"/>
              <a:ext cx="115543" cy="134514"/>
            </a:xfrm>
            <a:custGeom>
              <a:avLst/>
              <a:gdLst/>
              <a:ahLst/>
              <a:cxnLst/>
              <a:rect l="l" t="t" r="r" b="b"/>
              <a:pathLst>
                <a:path w="8740" h="10175" extrusionOk="0">
                  <a:moveTo>
                    <a:pt x="0" y="1"/>
                  </a:moveTo>
                  <a:lnTo>
                    <a:pt x="0" y="10175"/>
                  </a:lnTo>
                  <a:lnTo>
                    <a:pt x="8740" y="50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15"/>
            <p:cNvSpPr/>
            <p:nvPr/>
          </p:nvSpPr>
          <p:spPr>
            <a:xfrm rot="10800000">
              <a:off x="1066343" y="1034750"/>
              <a:ext cx="365586" cy="630184"/>
            </a:xfrm>
            <a:custGeom>
              <a:avLst/>
              <a:gdLst/>
              <a:ahLst/>
              <a:cxnLst/>
              <a:rect l="l" t="t" r="r" b="b"/>
              <a:pathLst>
                <a:path w="27654" h="47669" extrusionOk="0">
                  <a:moveTo>
                    <a:pt x="27654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1" y="31823"/>
                  </a:lnTo>
                  <a:lnTo>
                    <a:pt x="27654" y="31690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15"/>
            <p:cNvSpPr/>
            <p:nvPr/>
          </p:nvSpPr>
          <p:spPr>
            <a:xfrm rot="10800000">
              <a:off x="1066343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654" y="15979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15"/>
            <p:cNvSpPr/>
            <p:nvPr/>
          </p:nvSpPr>
          <p:spPr>
            <a:xfrm rot="10800000">
              <a:off x="1431916" y="193363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824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15"/>
            <p:cNvSpPr/>
            <p:nvPr/>
          </p:nvSpPr>
          <p:spPr>
            <a:xfrm rot="10800000">
              <a:off x="1795717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15"/>
            <p:cNvSpPr/>
            <p:nvPr/>
          </p:nvSpPr>
          <p:spPr>
            <a:xfrm rot="10800000">
              <a:off x="1066343" y="-227337"/>
              <a:ext cx="365586" cy="841413"/>
            </a:xfrm>
            <a:custGeom>
              <a:avLst/>
              <a:gdLst/>
              <a:ahLst/>
              <a:cxnLst/>
              <a:rect l="l" t="t" r="r" b="b"/>
              <a:pathLst>
                <a:path w="27654" h="63647" extrusionOk="0">
                  <a:moveTo>
                    <a:pt x="1" y="1"/>
                  </a:moveTo>
                  <a:lnTo>
                    <a:pt x="1" y="31824"/>
                  </a:lnTo>
                  <a:lnTo>
                    <a:pt x="1" y="63646"/>
                  </a:lnTo>
                  <a:lnTo>
                    <a:pt x="27521" y="47802"/>
                  </a:lnTo>
                  <a:lnTo>
                    <a:pt x="27654" y="47802"/>
                  </a:lnTo>
                  <a:lnTo>
                    <a:pt x="27654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15"/>
            <p:cNvSpPr/>
            <p:nvPr/>
          </p:nvSpPr>
          <p:spPr>
            <a:xfrm rot="10800000">
              <a:off x="1066343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4" y="0"/>
                  </a:moveTo>
                  <a:lnTo>
                    <a:pt x="1" y="15845"/>
                  </a:lnTo>
                  <a:lnTo>
                    <a:pt x="27654" y="31823"/>
                  </a:lnTo>
                  <a:lnTo>
                    <a:pt x="276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15"/>
            <p:cNvSpPr/>
            <p:nvPr/>
          </p:nvSpPr>
          <p:spPr>
            <a:xfrm rot="10800000">
              <a:off x="702529" y="-17866"/>
              <a:ext cx="365586" cy="841400"/>
            </a:xfrm>
            <a:custGeom>
              <a:avLst/>
              <a:gdLst/>
              <a:ahLst/>
              <a:cxnLst/>
              <a:rect l="l" t="t" r="r" b="b"/>
              <a:pathLst>
                <a:path w="27654" h="63646" extrusionOk="0">
                  <a:moveTo>
                    <a:pt x="134" y="0"/>
                  </a:moveTo>
                  <a:lnTo>
                    <a:pt x="1" y="31823"/>
                  </a:lnTo>
                  <a:lnTo>
                    <a:pt x="134" y="31823"/>
                  </a:lnTo>
                  <a:lnTo>
                    <a:pt x="134" y="63646"/>
                  </a:lnTo>
                  <a:lnTo>
                    <a:pt x="27654" y="47668"/>
                  </a:lnTo>
                  <a:lnTo>
                    <a:pt x="27654" y="1584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15"/>
            <p:cNvSpPr/>
            <p:nvPr/>
          </p:nvSpPr>
          <p:spPr>
            <a:xfrm rot="10800000">
              <a:off x="702529" y="614063"/>
              <a:ext cx="729400" cy="631942"/>
            </a:xfrm>
            <a:custGeom>
              <a:avLst/>
              <a:gdLst/>
              <a:ahLst/>
              <a:cxnLst/>
              <a:rect l="l" t="t" r="r" b="b"/>
              <a:pathLst>
                <a:path w="55174" h="47802" extrusionOk="0">
                  <a:moveTo>
                    <a:pt x="27654" y="1"/>
                  </a:moveTo>
                  <a:lnTo>
                    <a:pt x="1" y="15979"/>
                  </a:lnTo>
                  <a:lnTo>
                    <a:pt x="1" y="47802"/>
                  </a:lnTo>
                  <a:lnTo>
                    <a:pt x="27654" y="31957"/>
                  </a:lnTo>
                  <a:lnTo>
                    <a:pt x="55174" y="15979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_AND_BODY_2"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16"/>
          <p:cNvSpPr txBox="1">
            <a:spLocks noGrp="1"/>
          </p:cNvSpPr>
          <p:nvPr>
            <p:ph type="title"/>
          </p:nvPr>
        </p:nvSpPr>
        <p:spPr>
          <a:xfrm>
            <a:off x="4306824" y="2036701"/>
            <a:ext cx="32919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76" name="Google Shape;576;p16"/>
          <p:cNvSpPr txBox="1">
            <a:spLocks noGrp="1"/>
          </p:cNvSpPr>
          <p:nvPr>
            <p:ph type="subTitle" idx="1"/>
          </p:nvPr>
        </p:nvSpPr>
        <p:spPr>
          <a:xfrm>
            <a:off x="1865375" y="2706625"/>
            <a:ext cx="4023300" cy="142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77" name="Google Shape;577;p16"/>
          <p:cNvGrpSpPr/>
          <p:nvPr/>
        </p:nvGrpSpPr>
        <p:grpSpPr>
          <a:xfrm rot="-5400000" flipH="1">
            <a:off x="286059" y="-312722"/>
            <a:ext cx="1209907" cy="1782035"/>
            <a:chOff x="700771" y="-227337"/>
            <a:chExt cx="1458774" cy="2138784"/>
          </a:xfrm>
        </p:grpSpPr>
        <p:sp>
          <p:nvSpPr>
            <p:cNvPr id="578" name="Google Shape;578;p16"/>
            <p:cNvSpPr/>
            <p:nvPr/>
          </p:nvSpPr>
          <p:spPr>
            <a:xfrm rot="10800000">
              <a:off x="702529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16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16"/>
            <p:cNvSpPr/>
            <p:nvPr/>
          </p:nvSpPr>
          <p:spPr>
            <a:xfrm rot="10800000">
              <a:off x="702529" y="1455450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1" y="1"/>
                  </a:moveTo>
                  <a:lnTo>
                    <a:pt x="1" y="15845"/>
                  </a:lnTo>
                  <a:lnTo>
                    <a:pt x="27521" y="31823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6"/>
            <p:cNvSpPr/>
            <p:nvPr/>
          </p:nvSpPr>
          <p:spPr>
            <a:xfrm rot="10800000">
              <a:off x="700771" y="1034750"/>
              <a:ext cx="367344" cy="630184"/>
            </a:xfrm>
            <a:custGeom>
              <a:avLst/>
              <a:gdLst/>
              <a:ahLst/>
              <a:cxnLst/>
              <a:rect l="l" t="t" r="r" b="b"/>
              <a:pathLst>
                <a:path w="27787" h="47669" extrusionOk="0">
                  <a:moveTo>
                    <a:pt x="1" y="1"/>
                  </a:moveTo>
                  <a:lnTo>
                    <a:pt x="134" y="31823"/>
                  </a:lnTo>
                  <a:lnTo>
                    <a:pt x="27787" y="47668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6"/>
            <p:cNvSpPr/>
            <p:nvPr/>
          </p:nvSpPr>
          <p:spPr>
            <a:xfrm rot="10800000">
              <a:off x="702529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1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6"/>
            <p:cNvSpPr/>
            <p:nvPr/>
          </p:nvSpPr>
          <p:spPr>
            <a:xfrm rot="10800000">
              <a:off x="1066343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27654" y="1"/>
                  </a:moveTo>
                  <a:lnTo>
                    <a:pt x="1" y="15979"/>
                  </a:lnTo>
                  <a:lnTo>
                    <a:pt x="27654" y="31957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6"/>
            <p:cNvSpPr/>
            <p:nvPr/>
          </p:nvSpPr>
          <p:spPr>
            <a:xfrm rot="10800000">
              <a:off x="1066343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654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651D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6"/>
            <p:cNvSpPr/>
            <p:nvPr/>
          </p:nvSpPr>
          <p:spPr>
            <a:xfrm rot="10800000">
              <a:off x="702529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1" y="1"/>
                  </a:moveTo>
                  <a:lnTo>
                    <a:pt x="1" y="31957"/>
                  </a:lnTo>
                  <a:lnTo>
                    <a:pt x="27521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6"/>
            <p:cNvSpPr/>
            <p:nvPr/>
          </p:nvSpPr>
          <p:spPr>
            <a:xfrm rot="10800000">
              <a:off x="1431916" y="1455450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845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16"/>
            <p:cNvSpPr/>
            <p:nvPr/>
          </p:nvSpPr>
          <p:spPr>
            <a:xfrm rot="10800000">
              <a:off x="1680188" y="1146763"/>
              <a:ext cx="170670" cy="196687"/>
            </a:xfrm>
            <a:custGeom>
              <a:avLst/>
              <a:gdLst/>
              <a:ahLst/>
              <a:cxnLst/>
              <a:rect l="l" t="t" r="r" b="b"/>
              <a:pathLst>
                <a:path w="12910" h="14878" extrusionOk="0">
                  <a:moveTo>
                    <a:pt x="1" y="0"/>
                  </a:moveTo>
                  <a:lnTo>
                    <a:pt x="1" y="14877"/>
                  </a:lnTo>
                  <a:lnTo>
                    <a:pt x="12910" y="750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16"/>
            <p:cNvSpPr/>
            <p:nvPr/>
          </p:nvSpPr>
          <p:spPr>
            <a:xfrm rot="10800000">
              <a:off x="1683717" y="1776934"/>
              <a:ext cx="115543" cy="134514"/>
            </a:xfrm>
            <a:custGeom>
              <a:avLst/>
              <a:gdLst/>
              <a:ahLst/>
              <a:cxnLst/>
              <a:rect l="l" t="t" r="r" b="b"/>
              <a:pathLst>
                <a:path w="8740" h="10175" extrusionOk="0">
                  <a:moveTo>
                    <a:pt x="0" y="1"/>
                  </a:moveTo>
                  <a:lnTo>
                    <a:pt x="0" y="10175"/>
                  </a:lnTo>
                  <a:lnTo>
                    <a:pt x="8740" y="500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6"/>
            <p:cNvSpPr/>
            <p:nvPr/>
          </p:nvSpPr>
          <p:spPr>
            <a:xfrm rot="10800000">
              <a:off x="1066343" y="1034750"/>
              <a:ext cx="365586" cy="630184"/>
            </a:xfrm>
            <a:custGeom>
              <a:avLst/>
              <a:gdLst/>
              <a:ahLst/>
              <a:cxnLst/>
              <a:rect l="l" t="t" r="r" b="b"/>
              <a:pathLst>
                <a:path w="27654" h="47669" extrusionOk="0">
                  <a:moveTo>
                    <a:pt x="27654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1" y="31823"/>
                  </a:lnTo>
                  <a:lnTo>
                    <a:pt x="27654" y="31690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16"/>
            <p:cNvSpPr/>
            <p:nvPr/>
          </p:nvSpPr>
          <p:spPr>
            <a:xfrm rot="10800000">
              <a:off x="1066343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654" y="15979"/>
                  </a:lnTo>
                  <a:lnTo>
                    <a:pt x="27654" y="1584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6"/>
            <p:cNvSpPr/>
            <p:nvPr/>
          </p:nvSpPr>
          <p:spPr>
            <a:xfrm rot="10800000">
              <a:off x="1431916" y="193363"/>
              <a:ext cx="363814" cy="420713"/>
            </a:xfrm>
            <a:custGeom>
              <a:avLst/>
              <a:gdLst/>
              <a:ahLst/>
              <a:cxnLst/>
              <a:rect l="l" t="t" r="r" b="b"/>
              <a:pathLst>
                <a:path w="27520" h="31824" extrusionOk="0">
                  <a:moveTo>
                    <a:pt x="27520" y="1"/>
                  </a:moveTo>
                  <a:lnTo>
                    <a:pt x="0" y="15979"/>
                  </a:lnTo>
                  <a:lnTo>
                    <a:pt x="27520" y="31824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6"/>
            <p:cNvSpPr/>
            <p:nvPr/>
          </p:nvSpPr>
          <p:spPr>
            <a:xfrm rot="10800000">
              <a:off x="1795717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1" y="1"/>
                  </a:moveTo>
                  <a:lnTo>
                    <a:pt x="1" y="31823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6"/>
            <p:cNvSpPr/>
            <p:nvPr/>
          </p:nvSpPr>
          <p:spPr>
            <a:xfrm rot="10800000">
              <a:off x="1066343" y="-227337"/>
              <a:ext cx="365586" cy="841413"/>
            </a:xfrm>
            <a:custGeom>
              <a:avLst/>
              <a:gdLst/>
              <a:ahLst/>
              <a:cxnLst/>
              <a:rect l="l" t="t" r="r" b="b"/>
              <a:pathLst>
                <a:path w="27654" h="63647" extrusionOk="0">
                  <a:moveTo>
                    <a:pt x="1" y="1"/>
                  </a:moveTo>
                  <a:lnTo>
                    <a:pt x="1" y="31824"/>
                  </a:lnTo>
                  <a:lnTo>
                    <a:pt x="1" y="63646"/>
                  </a:lnTo>
                  <a:lnTo>
                    <a:pt x="27521" y="47802"/>
                  </a:lnTo>
                  <a:lnTo>
                    <a:pt x="27654" y="47802"/>
                  </a:lnTo>
                  <a:lnTo>
                    <a:pt x="27654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6"/>
            <p:cNvSpPr/>
            <p:nvPr/>
          </p:nvSpPr>
          <p:spPr>
            <a:xfrm rot="10800000">
              <a:off x="1066343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4" y="0"/>
                  </a:moveTo>
                  <a:lnTo>
                    <a:pt x="1" y="15845"/>
                  </a:lnTo>
                  <a:lnTo>
                    <a:pt x="27654" y="31823"/>
                  </a:lnTo>
                  <a:lnTo>
                    <a:pt x="276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6"/>
            <p:cNvSpPr/>
            <p:nvPr/>
          </p:nvSpPr>
          <p:spPr>
            <a:xfrm rot="10800000">
              <a:off x="702529" y="-17866"/>
              <a:ext cx="365586" cy="841400"/>
            </a:xfrm>
            <a:custGeom>
              <a:avLst/>
              <a:gdLst/>
              <a:ahLst/>
              <a:cxnLst/>
              <a:rect l="l" t="t" r="r" b="b"/>
              <a:pathLst>
                <a:path w="27654" h="63646" extrusionOk="0">
                  <a:moveTo>
                    <a:pt x="134" y="0"/>
                  </a:moveTo>
                  <a:lnTo>
                    <a:pt x="1" y="31823"/>
                  </a:lnTo>
                  <a:lnTo>
                    <a:pt x="134" y="31823"/>
                  </a:lnTo>
                  <a:lnTo>
                    <a:pt x="134" y="63646"/>
                  </a:lnTo>
                  <a:lnTo>
                    <a:pt x="27654" y="47668"/>
                  </a:lnTo>
                  <a:lnTo>
                    <a:pt x="27654" y="15845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6"/>
            <p:cNvSpPr/>
            <p:nvPr/>
          </p:nvSpPr>
          <p:spPr>
            <a:xfrm rot="10800000">
              <a:off x="702529" y="614063"/>
              <a:ext cx="729400" cy="631942"/>
            </a:xfrm>
            <a:custGeom>
              <a:avLst/>
              <a:gdLst/>
              <a:ahLst/>
              <a:cxnLst/>
              <a:rect l="l" t="t" r="r" b="b"/>
              <a:pathLst>
                <a:path w="55174" h="47802" extrusionOk="0">
                  <a:moveTo>
                    <a:pt x="27654" y="1"/>
                  </a:moveTo>
                  <a:lnTo>
                    <a:pt x="1" y="15979"/>
                  </a:lnTo>
                  <a:lnTo>
                    <a:pt x="1" y="47802"/>
                  </a:lnTo>
                  <a:lnTo>
                    <a:pt x="27654" y="31957"/>
                  </a:lnTo>
                  <a:lnTo>
                    <a:pt x="55174" y="15979"/>
                  </a:lnTo>
                  <a:lnTo>
                    <a:pt x="2765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7" name="Google Shape;597;p16"/>
          <p:cNvGrpSpPr/>
          <p:nvPr/>
        </p:nvGrpSpPr>
        <p:grpSpPr>
          <a:xfrm rot="5400000" flipH="1">
            <a:off x="7613820" y="3611830"/>
            <a:ext cx="877851" cy="2209091"/>
            <a:chOff x="-26858" y="-227337"/>
            <a:chExt cx="1093215" cy="2757917"/>
          </a:xfrm>
        </p:grpSpPr>
        <p:sp>
          <p:nvSpPr>
            <p:cNvPr id="598" name="Google Shape;598;p16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6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16"/>
            <p:cNvSpPr/>
            <p:nvPr/>
          </p:nvSpPr>
          <p:spPr>
            <a:xfrm rot="10800000">
              <a:off x="-26858" y="1455450"/>
              <a:ext cx="365586" cy="420713"/>
            </a:xfrm>
            <a:custGeom>
              <a:avLst/>
              <a:gdLst/>
              <a:ahLst/>
              <a:cxnLst/>
              <a:rect l="l" t="t" r="r" b="b"/>
              <a:pathLst>
                <a:path w="27654" h="31824" extrusionOk="0">
                  <a:moveTo>
                    <a:pt x="27653" y="1"/>
                  </a:moveTo>
                  <a:lnTo>
                    <a:pt x="0" y="15845"/>
                  </a:lnTo>
                  <a:lnTo>
                    <a:pt x="27653" y="31823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16"/>
            <p:cNvSpPr/>
            <p:nvPr/>
          </p:nvSpPr>
          <p:spPr>
            <a:xfrm rot="10800000">
              <a:off x="-26858" y="1034750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0" y="0"/>
                  </a:moveTo>
                  <a:lnTo>
                    <a:pt x="0" y="31823"/>
                  </a:lnTo>
                  <a:lnTo>
                    <a:pt x="134" y="31956"/>
                  </a:lnTo>
                  <a:lnTo>
                    <a:pt x="27653" y="47801"/>
                  </a:lnTo>
                  <a:lnTo>
                    <a:pt x="27653" y="15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6"/>
            <p:cNvSpPr/>
            <p:nvPr/>
          </p:nvSpPr>
          <p:spPr>
            <a:xfrm rot="10800000">
              <a:off x="-26858" y="-17866"/>
              <a:ext cx="365586" cy="631942"/>
            </a:xfrm>
            <a:custGeom>
              <a:avLst/>
              <a:gdLst/>
              <a:ahLst/>
              <a:cxnLst/>
              <a:rect l="l" t="t" r="r" b="b"/>
              <a:pathLst>
                <a:path w="27654" h="47802" extrusionOk="0">
                  <a:moveTo>
                    <a:pt x="27653" y="1"/>
                  </a:moveTo>
                  <a:lnTo>
                    <a:pt x="0" y="15979"/>
                  </a:lnTo>
                  <a:lnTo>
                    <a:pt x="0" y="47802"/>
                  </a:lnTo>
                  <a:lnTo>
                    <a:pt x="134" y="47802"/>
                  </a:lnTo>
                  <a:lnTo>
                    <a:pt x="27653" y="31824"/>
                  </a:lnTo>
                  <a:lnTo>
                    <a:pt x="2765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16"/>
            <p:cNvSpPr/>
            <p:nvPr/>
          </p:nvSpPr>
          <p:spPr>
            <a:xfrm rot="10800000">
              <a:off x="-26858" y="-227337"/>
              <a:ext cx="363828" cy="420713"/>
            </a:xfrm>
            <a:custGeom>
              <a:avLst/>
              <a:gdLst/>
              <a:ahLst/>
              <a:cxnLst/>
              <a:rect l="l" t="t" r="r" b="b"/>
              <a:pathLst>
                <a:path w="27521" h="31824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823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16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A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6"/>
            <p:cNvSpPr/>
            <p:nvPr/>
          </p:nvSpPr>
          <p:spPr>
            <a:xfrm rot="10800000">
              <a:off x="-26858" y="614063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27653" y="0"/>
                  </a:moveTo>
                  <a:lnTo>
                    <a:pt x="0" y="15978"/>
                  </a:lnTo>
                  <a:lnTo>
                    <a:pt x="27653" y="31823"/>
                  </a:lnTo>
                  <a:lnTo>
                    <a:pt x="276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6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16"/>
            <p:cNvSpPr/>
            <p:nvPr/>
          </p:nvSpPr>
          <p:spPr>
            <a:xfrm rot="10800000">
              <a:off x="338715" y="823521"/>
              <a:ext cx="363828" cy="422485"/>
            </a:xfrm>
            <a:custGeom>
              <a:avLst/>
              <a:gdLst/>
              <a:ahLst/>
              <a:cxnLst/>
              <a:rect l="l" t="t" r="r" b="b"/>
              <a:pathLst>
                <a:path w="27521" h="31958" extrusionOk="0">
                  <a:moveTo>
                    <a:pt x="27520" y="1"/>
                  </a:moveTo>
                  <a:lnTo>
                    <a:pt x="1" y="15979"/>
                  </a:lnTo>
                  <a:lnTo>
                    <a:pt x="27520" y="31957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16"/>
            <p:cNvSpPr/>
            <p:nvPr/>
          </p:nvSpPr>
          <p:spPr>
            <a:xfrm rot="10800000">
              <a:off x="338715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1" y="0"/>
                  </a:moveTo>
                  <a:lnTo>
                    <a:pt x="1" y="31823"/>
                  </a:lnTo>
                  <a:lnTo>
                    <a:pt x="27520" y="1597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16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16"/>
            <p:cNvSpPr/>
            <p:nvPr/>
          </p:nvSpPr>
          <p:spPr>
            <a:xfrm rot="10800000">
              <a:off x="702529" y="614063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1" y="0"/>
                  </a:moveTo>
                  <a:lnTo>
                    <a:pt x="1" y="15978"/>
                  </a:lnTo>
                  <a:lnTo>
                    <a:pt x="27521" y="31823"/>
                  </a:lnTo>
                  <a:lnTo>
                    <a:pt x="2752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16"/>
            <p:cNvSpPr/>
            <p:nvPr/>
          </p:nvSpPr>
          <p:spPr>
            <a:xfrm rot="10800000">
              <a:off x="338715" y="1034750"/>
              <a:ext cx="363828" cy="630184"/>
            </a:xfrm>
            <a:custGeom>
              <a:avLst/>
              <a:gdLst/>
              <a:ahLst/>
              <a:cxnLst/>
              <a:rect l="l" t="t" r="r" b="b"/>
              <a:pathLst>
                <a:path w="27521" h="47669" extrusionOk="0">
                  <a:moveTo>
                    <a:pt x="27520" y="1"/>
                  </a:moveTo>
                  <a:lnTo>
                    <a:pt x="1" y="15845"/>
                  </a:lnTo>
                  <a:lnTo>
                    <a:pt x="1" y="47668"/>
                  </a:lnTo>
                  <a:lnTo>
                    <a:pt x="27520" y="31823"/>
                  </a:lnTo>
                  <a:lnTo>
                    <a:pt x="27520" y="31690"/>
                  </a:lnTo>
                  <a:lnTo>
                    <a:pt x="275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16"/>
            <p:cNvSpPr/>
            <p:nvPr/>
          </p:nvSpPr>
          <p:spPr>
            <a:xfrm rot="10800000">
              <a:off x="467491" y="2409300"/>
              <a:ext cx="106289" cy="121280"/>
            </a:xfrm>
            <a:custGeom>
              <a:avLst/>
              <a:gdLst/>
              <a:ahLst/>
              <a:cxnLst/>
              <a:rect l="l" t="t" r="r" b="b"/>
              <a:pathLst>
                <a:path w="8040" h="9174" extrusionOk="0">
                  <a:moveTo>
                    <a:pt x="8040" y="0"/>
                  </a:moveTo>
                  <a:lnTo>
                    <a:pt x="1" y="4604"/>
                  </a:lnTo>
                  <a:lnTo>
                    <a:pt x="8040" y="9174"/>
                  </a:lnTo>
                  <a:lnTo>
                    <a:pt x="804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6"/>
            <p:cNvSpPr/>
            <p:nvPr/>
          </p:nvSpPr>
          <p:spPr>
            <a:xfrm rot="10800000">
              <a:off x="338715" y="1876150"/>
              <a:ext cx="363828" cy="421150"/>
            </a:xfrm>
            <a:custGeom>
              <a:avLst/>
              <a:gdLst/>
              <a:ahLst/>
              <a:cxnLst/>
              <a:rect l="l" t="t" r="r" b="b"/>
              <a:pathLst>
                <a:path w="27521" h="31857" extrusionOk="0">
                  <a:moveTo>
                    <a:pt x="1" y="0"/>
                  </a:moveTo>
                  <a:lnTo>
                    <a:pt x="1" y="31857"/>
                  </a:lnTo>
                  <a:lnTo>
                    <a:pt x="27520" y="158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6"/>
            <p:cNvSpPr/>
            <p:nvPr/>
          </p:nvSpPr>
          <p:spPr>
            <a:xfrm rot="10800000">
              <a:off x="338715" y="-227337"/>
              <a:ext cx="727642" cy="420713"/>
            </a:xfrm>
            <a:custGeom>
              <a:avLst/>
              <a:gdLst/>
              <a:ahLst/>
              <a:cxnLst/>
              <a:rect l="l" t="t" r="r" b="b"/>
              <a:pathLst>
                <a:path w="55041" h="31824" extrusionOk="0">
                  <a:moveTo>
                    <a:pt x="27521" y="1"/>
                  </a:moveTo>
                  <a:lnTo>
                    <a:pt x="1" y="15979"/>
                  </a:lnTo>
                  <a:lnTo>
                    <a:pt x="27521" y="31823"/>
                  </a:lnTo>
                  <a:lnTo>
                    <a:pt x="55040" y="15979"/>
                  </a:lnTo>
                  <a:lnTo>
                    <a:pt x="275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6"/>
            <p:cNvSpPr/>
            <p:nvPr/>
          </p:nvSpPr>
          <p:spPr>
            <a:xfrm rot="10800000">
              <a:off x="338715" y="-17866"/>
              <a:ext cx="363828" cy="631942"/>
            </a:xfrm>
            <a:custGeom>
              <a:avLst/>
              <a:gdLst/>
              <a:ahLst/>
              <a:cxnLst/>
              <a:rect l="l" t="t" r="r" b="b"/>
              <a:pathLst>
                <a:path w="27521" h="47802" extrusionOk="0">
                  <a:moveTo>
                    <a:pt x="1" y="1"/>
                  </a:moveTo>
                  <a:lnTo>
                    <a:pt x="1" y="31824"/>
                  </a:lnTo>
                  <a:lnTo>
                    <a:pt x="27520" y="47802"/>
                  </a:lnTo>
                  <a:lnTo>
                    <a:pt x="27520" y="1597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16"/>
            <p:cNvSpPr/>
            <p:nvPr/>
          </p:nvSpPr>
          <p:spPr>
            <a:xfrm rot="10800000">
              <a:off x="338715" y="402834"/>
              <a:ext cx="363828" cy="420700"/>
            </a:xfrm>
            <a:custGeom>
              <a:avLst/>
              <a:gdLst/>
              <a:ahLst/>
              <a:cxnLst/>
              <a:rect l="l" t="t" r="r" b="b"/>
              <a:pathLst>
                <a:path w="27521" h="31823" extrusionOk="0">
                  <a:moveTo>
                    <a:pt x="27520" y="0"/>
                  </a:moveTo>
                  <a:lnTo>
                    <a:pt x="1" y="15845"/>
                  </a:lnTo>
                  <a:lnTo>
                    <a:pt x="27520" y="31823"/>
                  </a:lnTo>
                  <a:lnTo>
                    <a:pt x="275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6"/>
            <p:cNvSpPr/>
            <p:nvPr/>
          </p:nvSpPr>
          <p:spPr>
            <a:xfrm rot="10800000">
              <a:off x="-26858" y="402834"/>
              <a:ext cx="365586" cy="420700"/>
            </a:xfrm>
            <a:custGeom>
              <a:avLst/>
              <a:gdLst/>
              <a:ahLst/>
              <a:cxnLst/>
              <a:rect l="l" t="t" r="r" b="b"/>
              <a:pathLst>
                <a:path w="27654" h="31823" extrusionOk="0">
                  <a:moveTo>
                    <a:pt x="0" y="0"/>
                  </a:moveTo>
                  <a:lnTo>
                    <a:pt x="0" y="31823"/>
                  </a:lnTo>
                  <a:lnTo>
                    <a:pt x="27653" y="15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6"/>
            <p:cNvSpPr/>
            <p:nvPr/>
          </p:nvSpPr>
          <p:spPr>
            <a:xfrm rot="10800000">
              <a:off x="-26858" y="823521"/>
              <a:ext cx="365586" cy="422485"/>
            </a:xfrm>
            <a:custGeom>
              <a:avLst/>
              <a:gdLst/>
              <a:ahLst/>
              <a:cxnLst/>
              <a:rect l="l" t="t" r="r" b="b"/>
              <a:pathLst>
                <a:path w="27654" h="31958" extrusionOk="0">
                  <a:moveTo>
                    <a:pt x="0" y="1"/>
                  </a:moveTo>
                  <a:lnTo>
                    <a:pt x="0" y="31957"/>
                  </a:lnTo>
                  <a:lnTo>
                    <a:pt x="27653" y="1597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6"/>
            <p:cNvSpPr/>
            <p:nvPr/>
          </p:nvSpPr>
          <p:spPr>
            <a:xfrm rot="10800000">
              <a:off x="338715" y="614063"/>
              <a:ext cx="727642" cy="631942"/>
            </a:xfrm>
            <a:custGeom>
              <a:avLst/>
              <a:gdLst/>
              <a:ahLst/>
              <a:cxnLst/>
              <a:rect l="l" t="t" r="r" b="b"/>
              <a:pathLst>
                <a:path w="55041" h="47802" extrusionOk="0">
                  <a:moveTo>
                    <a:pt x="55040" y="1"/>
                  </a:moveTo>
                  <a:lnTo>
                    <a:pt x="27521" y="15979"/>
                  </a:lnTo>
                  <a:lnTo>
                    <a:pt x="1" y="31957"/>
                  </a:lnTo>
                  <a:lnTo>
                    <a:pt x="27521" y="47802"/>
                  </a:lnTo>
                  <a:lnTo>
                    <a:pt x="55040" y="31957"/>
                  </a:lnTo>
                  <a:lnTo>
                    <a:pt x="5504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rlow Condensed SemiBold"/>
              <a:buNone/>
              <a:defRPr sz="2800">
                <a:solidFill>
                  <a:schemeClr val="dk1"/>
                </a:solidFill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●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○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■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●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○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■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●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vo"/>
              <a:buChar char="○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vo"/>
              <a:buChar char="■"/>
              <a:defRPr>
                <a:solidFill>
                  <a:schemeClr val="dk2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61" r:id="rId8"/>
    <p:sldLayoutId id="2147483662" r:id="rId9"/>
    <p:sldLayoutId id="2147483666" r:id="rId10"/>
    <p:sldLayoutId id="2147483667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26"/>
          <p:cNvSpPr/>
          <p:nvPr/>
        </p:nvSpPr>
        <p:spPr>
          <a:xfrm rot="10800000">
            <a:off x="-76200" y="1690558"/>
            <a:ext cx="382257" cy="441707"/>
          </a:xfrm>
          <a:custGeom>
            <a:avLst/>
            <a:gdLst/>
            <a:ahLst/>
            <a:cxnLst/>
            <a:rect l="l" t="t" r="r" b="b"/>
            <a:pathLst>
              <a:path w="27654" h="31824" extrusionOk="0">
                <a:moveTo>
                  <a:pt x="27653" y="1"/>
                </a:moveTo>
                <a:lnTo>
                  <a:pt x="0" y="15845"/>
                </a:lnTo>
                <a:lnTo>
                  <a:pt x="27653" y="31823"/>
                </a:lnTo>
                <a:lnTo>
                  <a:pt x="27653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9" name="Google Shape;849;p26"/>
          <p:cNvSpPr/>
          <p:nvPr/>
        </p:nvSpPr>
        <p:spPr>
          <a:xfrm rot="10800000">
            <a:off x="-76202" y="1248850"/>
            <a:ext cx="382247" cy="663492"/>
          </a:xfrm>
          <a:custGeom>
            <a:avLst/>
            <a:gdLst/>
            <a:ahLst/>
            <a:cxnLst/>
            <a:rect l="l" t="t" r="r" b="b"/>
            <a:pathLst>
              <a:path w="27654" h="47802" extrusionOk="0">
                <a:moveTo>
                  <a:pt x="0" y="0"/>
                </a:moveTo>
                <a:lnTo>
                  <a:pt x="0" y="31823"/>
                </a:lnTo>
                <a:lnTo>
                  <a:pt x="134" y="31956"/>
                </a:lnTo>
                <a:lnTo>
                  <a:pt x="27653" y="47801"/>
                </a:lnTo>
                <a:lnTo>
                  <a:pt x="27653" y="159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0" name="Google Shape;850;p26"/>
          <p:cNvSpPr/>
          <p:nvPr/>
        </p:nvSpPr>
        <p:spPr>
          <a:xfrm rot="10800000">
            <a:off x="-76200" y="143724"/>
            <a:ext cx="382257" cy="663476"/>
          </a:xfrm>
          <a:custGeom>
            <a:avLst/>
            <a:gdLst/>
            <a:ahLst/>
            <a:cxnLst/>
            <a:rect l="l" t="t" r="r" b="b"/>
            <a:pathLst>
              <a:path w="27654" h="47802" extrusionOk="0">
                <a:moveTo>
                  <a:pt x="27653" y="1"/>
                </a:moveTo>
                <a:lnTo>
                  <a:pt x="0" y="15979"/>
                </a:lnTo>
                <a:lnTo>
                  <a:pt x="0" y="47802"/>
                </a:lnTo>
                <a:lnTo>
                  <a:pt x="134" y="47802"/>
                </a:lnTo>
                <a:lnTo>
                  <a:pt x="27653" y="31824"/>
                </a:lnTo>
                <a:lnTo>
                  <a:pt x="27653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26"/>
          <p:cNvSpPr/>
          <p:nvPr/>
        </p:nvSpPr>
        <p:spPr>
          <a:xfrm rot="10800000">
            <a:off x="-76202" y="-76210"/>
            <a:ext cx="380409" cy="441717"/>
          </a:xfrm>
          <a:custGeom>
            <a:avLst/>
            <a:gdLst/>
            <a:ahLst/>
            <a:cxnLst/>
            <a:rect l="l" t="t" r="r" b="b"/>
            <a:pathLst>
              <a:path w="27521" h="31824" extrusionOk="0">
                <a:moveTo>
                  <a:pt x="27520" y="1"/>
                </a:moveTo>
                <a:lnTo>
                  <a:pt x="1" y="15979"/>
                </a:lnTo>
                <a:lnTo>
                  <a:pt x="27520" y="31823"/>
                </a:lnTo>
                <a:lnTo>
                  <a:pt x="2752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2" name="Google Shape;852;p26"/>
          <p:cNvSpPr/>
          <p:nvPr/>
        </p:nvSpPr>
        <p:spPr>
          <a:xfrm rot="10800000">
            <a:off x="-76191" y="807176"/>
            <a:ext cx="382247" cy="441703"/>
          </a:xfrm>
          <a:custGeom>
            <a:avLst/>
            <a:gdLst/>
            <a:ahLst/>
            <a:cxnLst/>
            <a:rect l="l" t="t" r="r" b="b"/>
            <a:pathLst>
              <a:path w="27654" h="31823" extrusionOk="0">
                <a:moveTo>
                  <a:pt x="27653" y="0"/>
                </a:moveTo>
                <a:lnTo>
                  <a:pt x="0" y="15978"/>
                </a:lnTo>
                <a:lnTo>
                  <a:pt x="27653" y="31823"/>
                </a:lnTo>
                <a:lnTo>
                  <a:pt x="2765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3" name="Google Shape;853;p26"/>
          <p:cNvSpPr/>
          <p:nvPr/>
        </p:nvSpPr>
        <p:spPr>
          <a:xfrm rot="10800000">
            <a:off x="686447" y="1690558"/>
            <a:ext cx="380418" cy="441707"/>
          </a:xfrm>
          <a:custGeom>
            <a:avLst/>
            <a:gdLst/>
            <a:ahLst/>
            <a:cxnLst/>
            <a:rect l="l" t="t" r="r" b="b"/>
            <a:pathLst>
              <a:path w="27521" h="31824" extrusionOk="0">
                <a:moveTo>
                  <a:pt x="27521" y="1"/>
                </a:moveTo>
                <a:lnTo>
                  <a:pt x="1" y="15845"/>
                </a:lnTo>
                <a:lnTo>
                  <a:pt x="27521" y="31823"/>
                </a:lnTo>
                <a:lnTo>
                  <a:pt x="2752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4" name="Google Shape;854;p26"/>
          <p:cNvSpPr/>
          <p:nvPr/>
        </p:nvSpPr>
        <p:spPr>
          <a:xfrm rot="10800000">
            <a:off x="684609" y="1248865"/>
            <a:ext cx="384095" cy="661630"/>
          </a:xfrm>
          <a:custGeom>
            <a:avLst/>
            <a:gdLst/>
            <a:ahLst/>
            <a:cxnLst/>
            <a:rect l="l" t="t" r="r" b="b"/>
            <a:pathLst>
              <a:path w="27787" h="47669" extrusionOk="0">
                <a:moveTo>
                  <a:pt x="1" y="1"/>
                </a:moveTo>
                <a:lnTo>
                  <a:pt x="134" y="31823"/>
                </a:lnTo>
                <a:lnTo>
                  <a:pt x="27787" y="47668"/>
                </a:lnTo>
                <a:lnTo>
                  <a:pt x="27654" y="15845"/>
                </a:lnTo>
                <a:lnTo>
                  <a:pt x="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5" name="Google Shape;855;p26"/>
          <p:cNvSpPr/>
          <p:nvPr/>
        </p:nvSpPr>
        <p:spPr>
          <a:xfrm rot="10800000">
            <a:off x="306052" y="1248850"/>
            <a:ext cx="380409" cy="661646"/>
          </a:xfrm>
          <a:custGeom>
            <a:avLst/>
            <a:gdLst/>
            <a:ahLst/>
            <a:cxnLst/>
            <a:rect l="l" t="t" r="r" b="b"/>
            <a:pathLst>
              <a:path w="27521" h="47669" extrusionOk="0">
                <a:moveTo>
                  <a:pt x="27520" y="1"/>
                </a:moveTo>
                <a:lnTo>
                  <a:pt x="1" y="15845"/>
                </a:lnTo>
                <a:lnTo>
                  <a:pt x="1" y="47668"/>
                </a:lnTo>
                <a:lnTo>
                  <a:pt x="27520" y="31823"/>
                </a:lnTo>
                <a:lnTo>
                  <a:pt x="27520" y="31690"/>
                </a:lnTo>
                <a:lnTo>
                  <a:pt x="27520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6" name="Google Shape;856;p26"/>
          <p:cNvSpPr/>
          <p:nvPr/>
        </p:nvSpPr>
        <p:spPr>
          <a:xfrm rot="10800000">
            <a:off x="680965" y="2692002"/>
            <a:ext cx="111133" cy="127335"/>
          </a:xfrm>
          <a:custGeom>
            <a:avLst/>
            <a:gdLst/>
            <a:ahLst/>
            <a:cxnLst/>
            <a:rect l="l" t="t" r="r" b="b"/>
            <a:pathLst>
              <a:path w="8040" h="9174" extrusionOk="0">
                <a:moveTo>
                  <a:pt x="8040" y="0"/>
                </a:moveTo>
                <a:lnTo>
                  <a:pt x="1" y="4604"/>
                </a:lnTo>
                <a:lnTo>
                  <a:pt x="8040" y="9174"/>
                </a:lnTo>
                <a:lnTo>
                  <a:pt x="80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7" name="Google Shape;857;p26"/>
          <p:cNvSpPr/>
          <p:nvPr/>
        </p:nvSpPr>
        <p:spPr>
          <a:xfrm rot="10800000">
            <a:off x="306043" y="2132251"/>
            <a:ext cx="380418" cy="442165"/>
          </a:xfrm>
          <a:custGeom>
            <a:avLst/>
            <a:gdLst/>
            <a:ahLst/>
            <a:cxnLst/>
            <a:rect l="l" t="t" r="r" b="b"/>
            <a:pathLst>
              <a:path w="27521" h="31857" extrusionOk="0">
                <a:moveTo>
                  <a:pt x="1" y="0"/>
                </a:moveTo>
                <a:lnTo>
                  <a:pt x="1" y="31857"/>
                </a:lnTo>
                <a:lnTo>
                  <a:pt x="27520" y="15845"/>
                </a:ln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26"/>
          <p:cNvSpPr/>
          <p:nvPr/>
        </p:nvSpPr>
        <p:spPr>
          <a:xfrm rot="10800000">
            <a:off x="306043" y="-76200"/>
            <a:ext cx="760822" cy="441707"/>
          </a:xfrm>
          <a:custGeom>
            <a:avLst/>
            <a:gdLst/>
            <a:ahLst/>
            <a:cxnLst/>
            <a:rect l="l" t="t" r="r" b="b"/>
            <a:pathLst>
              <a:path w="55041" h="31824" extrusionOk="0">
                <a:moveTo>
                  <a:pt x="27521" y="1"/>
                </a:moveTo>
                <a:lnTo>
                  <a:pt x="1" y="15979"/>
                </a:lnTo>
                <a:lnTo>
                  <a:pt x="27521" y="31823"/>
                </a:lnTo>
                <a:lnTo>
                  <a:pt x="55040" y="15979"/>
                </a:lnTo>
                <a:lnTo>
                  <a:pt x="27521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9" name="Google Shape;859;p26"/>
          <p:cNvSpPr/>
          <p:nvPr/>
        </p:nvSpPr>
        <p:spPr>
          <a:xfrm rot="10800000">
            <a:off x="306043" y="143724"/>
            <a:ext cx="380418" cy="663476"/>
          </a:xfrm>
          <a:custGeom>
            <a:avLst/>
            <a:gdLst/>
            <a:ahLst/>
            <a:cxnLst/>
            <a:rect l="l" t="t" r="r" b="b"/>
            <a:pathLst>
              <a:path w="27521" h="47802" extrusionOk="0">
                <a:moveTo>
                  <a:pt x="1" y="1"/>
                </a:moveTo>
                <a:lnTo>
                  <a:pt x="1" y="31824"/>
                </a:lnTo>
                <a:lnTo>
                  <a:pt x="27520" y="47802"/>
                </a:lnTo>
                <a:lnTo>
                  <a:pt x="27520" y="15979"/>
                </a:lnTo>
                <a:lnTo>
                  <a:pt x="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0" name="Google Shape;860;p26"/>
          <p:cNvSpPr/>
          <p:nvPr/>
        </p:nvSpPr>
        <p:spPr>
          <a:xfrm rot="10800000">
            <a:off x="306043" y="585416"/>
            <a:ext cx="380418" cy="441693"/>
          </a:xfrm>
          <a:custGeom>
            <a:avLst/>
            <a:gdLst/>
            <a:ahLst/>
            <a:cxnLst/>
            <a:rect l="l" t="t" r="r" b="b"/>
            <a:pathLst>
              <a:path w="27521" h="31823" extrusionOk="0">
                <a:moveTo>
                  <a:pt x="27520" y="0"/>
                </a:moveTo>
                <a:lnTo>
                  <a:pt x="1" y="15845"/>
                </a:lnTo>
                <a:lnTo>
                  <a:pt x="27520" y="31823"/>
                </a:lnTo>
                <a:lnTo>
                  <a:pt x="2752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p26"/>
          <p:cNvSpPr/>
          <p:nvPr/>
        </p:nvSpPr>
        <p:spPr>
          <a:xfrm rot="10800000">
            <a:off x="-76191" y="585406"/>
            <a:ext cx="382247" cy="441703"/>
          </a:xfrm>
          <a:custGeom>
            <a:avLst/>
            <a:gdLst/>
            <a:ahLst/>
            <a:cxnLst/>
            <a:rect l="l" t="t" r="r" b="b"/>
            <a:pathLst>
              <a:path w="27654" h="31823" extrusionOk="0">
                <a:moveTo>
                  <a:pt x="0" y="0"/>
                </a:moveTo>
                <a:lnTo>
                  <a:pt x="0" y="31823"/>
                </a:lnTo>
                <a:lnTo>
                  <a:pt x="27653" y="158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26"/>
          <p:cNvSpPr/>
          <p:nvPr/>
        </p:nvSpPr>
        <p:spPr>
          <a:xfrm rot="10800000">
            <a:off x="-76202" y="1027085"/>
            <a:ext cx="382247" cy="443577"/>
          </a:xfrm>
          <a:custGeom>
            <a:avLst/>
            <a:gdLst/>
            <a:ahLst/>
            <a:cxnLst/>
            <a:rect l="l" t="t" r="r" b="b"/>
            <a:pathLst>
              <a:path w="27654" h="31958" extrusionOk="0">
                <a:moveTo>
                  <a:pt x="0" y="1"/>
                </a:moveTo>
                <a:lnTo>
                  <a:pt x="0" y="31957"/>
                </a:lnTo>
                <a:lnTo>
                  <a:pt x="27653" y="15979"/>
                </a:lnTo>
                <a:lnTo>
                  <a:pt x="0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3" name="Google Shape;863;p26"/>
          <p:cNvSpPr/>
          <p:nvPr/>
        </p:nvSpPr>
        <p:spPr>
          <a:xfrm rot="10800000">
            <a:off x="306050" y="807171"/>
            <a:ext cx="760804" cy="663492"/>
          </a:xfrm>
          <a:custGeom>
            <a:avLst/>
            <a:gdLst/>
            <a:ahLst/>
            <a:cxnLst/>
            <a:rect l="l" t="t" r="r" b="b"/>
            <a:pathLst>
              <a:path w="55041" h="47802" extrusionOk="0">
                <a:moveTo>
                  <a:pt x="55040" y="1"/>
                </a:moveTo>
                <a:lnTo>
                  <a:pt x="27521" y="15979"/>
                </a:lnTo>
                <a:lnTo>
                  <a:pt x="1" y="31957"/>
                </a:lnTo>
                <a:lnTo>
                  <a:pt x="27521" y="47802"/>
                </a:lnTo>
                <a:lnTo>
                  <a:pt x="55040" y="31957"/>
                </a:lnTo>
                <a:lnTo>
                  <a:pt x="5504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4" name="Google Shape;864;p26"/>
          <p:cNvSpPr/>
          <p:nvPr/>
        </p:nvSpPr>
        <p:spPr>
          <a:xfrm rot="10800000">
            <a:off x="1449103" y="1690548"/>
            <a:ext cx="380395" cy="441717"/>
          </a:xfrm>
          <a:custGeom>
            <a:avLst/>
            <a:gdLst/>
            <a:ahLst/>
            <a:cxnLst/>
            <a:rect l="l" t="t" r="r" b="b"/>
            <a:pathLst>
              <a:path w="27520" h="31824" extrusionOk="0">
                <a:moveTo>
                  <a:pt x="27520" y="1"/>
                </a:moveTo>
                <a:lnTo>
                  <a:pt x="0" y="15845"/>
                </a:lnTo>
                <a:lnTo>
                  <a:pt x="27520" y="31823"/>
                </a:lnTo>
                <a:lnTo>
                  <a:pt x="2752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5" name="Google Shape;865;p26"/>
          <p:cNvSpPr/>
          <p:nvPr/>
        </p:nvSpPr>
        <p:spPr>
          <a:xfrm rot="10800000">
            <a:off x="1708691" y="1366463"/>
            <a:ext cx="178448" cy="206507"/>
          </a:xfrm>
          <a:custGeom>
            <a:avLst/>
            <a:gdLst/>
            <a:ahLst/>
            <a:cxnLst/>
            <a:rect l="l" t="t" r="r" b="b"/>
            <a:pathLst>
              <a:path w="12910" h="14878" extrusionOk="0">
                <a:moveTo>
                  <a:pt x="1" y="0"/>
                </a:moveTo>
                <a:lnTo>
                  <a:pt x="1" y="14877"/>
                </a:lnTo>
                <a:lnTo>
                  <a:pt x="12910" y="7505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6" name="Google Shape;866;p26"/>
          <p:cNvSpPr/>
          <p:nvPr/>
        </p:nvSpPr>
        <p:spPr>
          <a:xfrm rot="10800000">
            <a:off x="1712381" y="2028081"/>
            <a:ext cx="120809" cy="141229"/>
          </a:xfrm>
          <a:custGeom>
            <a:avLst/>
            <a:gdLst/>
            <a:ahLst/>
            <a:cxnLst/>
            <a:rect l="l" t="t" r="r" b="b"/>
            <a:pathLst>
              <a:path w="8740" h="10175" extrusionOk="0">
                <a:moveTo>
                  <a:pt x="0" y="1"/>
                </a:moveTo>
                <a:lnTo>
                  <a:pt x="0" y="10175"/>
                </a:lnTo>
                <a:lnTo>
                  <a:pt x="8740" y="5005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7" name="Google Shape;867;p26"/>
          <p:cNvSpPr/>
          <p:nvPr/>
        </p:nvSpPr>
        <p:spPr>
          <a:xfrm rot="10800000">
            <a:off x="1066851" y="1248865"/>
            <a:ext cx="382257" cy="661630"/>
          </a:xfrm>
          <a:custGeom>
            <a:avLst/>
            <a:gdLst/>
            <a:ahLst/>
            <a:cxnLst/>
            <a:rect l="l" t="t" r="r" b="b"/>
            <a:pathLst>
              <a:path w="27654" h="47669" extrusionOk="0">
                <a:moveTo>
                  <a:pt x="27654" y="1"/>
                </a:moveTo>
                <a:lnTo>
                  <a:pt x="1" y="15845"/>
                </a:lnTo>
                <a:lnTo>
                  <a:pt x="1" y="47668"/>
                </a:lnTo>
                <a:lnTo>
                  <a:pt x="27521" y="31823"/>
                </a:lnTo>
                <a:lnTo>
                  <a:pt x="27654" y="31690"/>
                </a:lnTo>
                <a:lnTo>
                  <a:pt x="27654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8" name="Google Shape;868;p26"/>
          <p:cNvSpPr/>
          <p:nvPr/>
        </p:nvSpPr>
        <p:spPr>
          <a:xfrm rot="10800000">
            <a:off x="1066861" y="1690548"/>
            <a:ext cx="382247" cy="441717"/>
          </a:xfrm>
          <a:custGeom>
            <a:avLst/>
            <a:gdLst/>
            <a:ahLst/>
            <a:cxnLst/>
            <a:rect l="l" t="t" r="r" b="b"/>
            <a:pathLst>
              <a:path w="27654" h="31824" extrusionOk="0">
                <a:moveTo>
                  <a:pt x="1" y="1"/>
                </a:moveTo>
                <a:lnTo>
                  <a:pt x="1" y="31823"/>
                </a:lnTo>
                <a:lnTo>
                  <a:pt x="27654" y="15979"/>
                </a:lnTo>
                <a:lnTo>
                  <a:pt x="27654" y="15845"/>
                </a:lnTo>
                <a:lnTo>
                  <a:pt x="1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9" name="Google Shape;869;p26"/>
          <p:cNvSpPr/>
          <p:nvPr/>
        </p:nvSpPr>
        <p:spPr>
          <a:xfrm rot="10800000">
            <a:off x="1449103" y="365483"/>
            <a:ext cx="380395" cy="441717"/>
          </a:xfrm>
          <a:custGeom>
            <a:avLst/>
            <a:gdLst/>
            <a:ahLst/>
            <a:cxnLst/>
            <a:rect l="l" t="t" r="r" b="b"/>
            <a:pathLst>
              <a:path w="27520" h="31824" extrusionOk="0">
                <a:moveTo>
                  <a:pt x="27520" y="1"/>
                </a:moveTo>
                <a:lnTo>
                  <a:pt x="0" y="15979"/>
                </a:lnTo>
                <a:lnTo>
                  <a:pt x="27520" y="31824"/>
                </a:lnTo>
                <a:lnTo>
                  <a:pt x="2752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0" name="Google Shape;870;p26"/>
          <p:cNvSpPr/>
          <p:nvPr/>
        </p:nvSpPr>
        <p:spPr>
          <a:xfrm rot="10800000">
            <a:off x="2069765" y="-76210"/>
            <a:ext cx="380409" cy="441717"/>
          </a:xfrm>
          <a:custGeom>
            <a:avLst/>
            <a:gdLst/>
            <a:ahLst/>
            <a:cxnLst/>
            <a:rect l="l" t="t" r="r" b="b"/>
            <a:pathLst>
              <a:path w="27521" h="31824" extrusionOk="0">
                <a:moveTo>
                  <a:pt x="1" y="1"/>
                </a:moveTo>
                <a:lnTo>
                  <a:pt x="1" y="31823"/>
                </a:lnTo>
                <a:lnTo>
                  <a:pt x="27520" y="15979"/>
                </a:lnTo>
                <a:lnTo>
                  <a:pt x="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871;p26"/>
          <p:cNvSpPr/>
          <p:nvPr/>
        </p:nvSpPr>
        <p:spPr>
          <a:xfrm rot="10800000">
            <a:off x="1066851" y="-76200"/>
            <a:ext cx="382257" cy="883400"/>
          </a:xfrm>
          <a:custGeom>
            <a:avLst/>
            <a:gdLst/>
            <a:ahLst/>
            <a:cxnLst/>
            <a:rect l="l" t="t" r="r" b="b"/>
            <a:pathLst>
              <a:path w="27654" h="63647" extrusionOk="0">
                <a:moveTo>
                  <a:pt x="1" y="1"/>
                </a:moveTo>
                <a:lnTo>
                  <a:pt x="1" y="31824"/>
                </a:lnTo>
                <a:lnTo>
                  <a:pt x="1" y="63646"/>
                </a:lnTo>
                <a:lnTo>
                  <a:pt x="27521" y="47802"/>
                </a:lnTo>
                <a:lnTo>
                  <a:pt x="27654" y="47802"/>
                </a:lnTo>
                <a:lnTo>
                  <a:pt x="27654" y="15979"/>
                </a:lnTo>
                <a:lnTo>
                  <a:pt x="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2" name="Google Shape;872;p26"/>
          <p:cNvSpPr/>
          <p:nvPr/>
        </p:nvSpPr>
        <p:spPr>
          <a:xfrm rot="10800000">
            <a:off x="1066851" y="585416"/>
            <a:ext cx="382257" cy="441693"/>
          </a:xfrm>
          <a:custGeom>
            <a:avLst/>
            <a:gdLst/>
            <a:ahLst/>
            <a:cxnLst/>
            <a:rect l="l" t="t" r="r" b="b"/>
            <a:pathLst>
              <a:path w="27654" h="31823" extrusionOk="0">
                <a:moveTo>
                  <a:pt x="27654" y="0"/>
                </a:moveTo>
                <a:lnTo>
                  <a:pt x="1" y="15845"/>
                </a:lnTo>
                <a:lnTo>
                  <a:pt x="27654" y="31823"/>
                </a:lnTo>
                <a:lnTo>
                  <a:pt x="2765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3" name="Google Shape;873;p26"/>
          <p:cNvSpPr/>
          <p:nvPr/>
        </p:nvSpPr>
        <p:spPr>
          <a:xfrm rot="10800000">
            <a:off x="686445" y="143703"/>
            <a:ext cx="382247" cy="883406"/>
          </a:xfrm>
          <a:custGeom>
            <a:avLst/>
            <a:gdLst/>
            <a:ahLst/>
            <a:cxnLst/>
            <a:rect l="l" t="t" r="r" b="b"/>
            <a:pathLst>
              <a:path w="27654" h="63646" extrusionOk="0">
                <a:moveTo>
                  <a:pt x="134" y="0"/>
                </a:moveTo>
                <a:lnTo>
                  <a:pt x="1" y="31823"/>
                </a:lnTo>
                <a:lnTo>
                  <a:pt x="134" y="31823"/>
                </a:lnTo>
                <a:lnTo>
                  <a:pt x="134" y="63646"/>
                </a:lnTo>
                <a:lnTo>
                  <a:pt x="27654" y="47668"/>
                </a:lnTo>
                <a:lnTo>
                  <a:pt x="27654" y="15845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4" name="Google Shape;874;p26"/>
          <p:cNvSpPr/>
          <p:nvPr/>
        </p:nvSpPr>
        <p:spPr>
          <a:xfrm rot="10800000">
            <a:off x="686465" y="807171"/>
            <a:ext cx="762643" cy="663492"/>
          </a:xfrm>
          <a:custGeom>
            <a:avLst/>
            <a:gdLst/>
            <a:ahLst/>
            <a:cxnLst/>
            <a:rect l="l" t="t" r="r" b="b"/>
            <a:pathLst>
              <a:path w="55174" h="47802" extrusionOk="0">
                <a:moveTo>
                  <a:pt x="27654" y="1"/>
                </a:moveTo>
                <a:lnTo>
                  <a:pt x="1" y="15979"/>
                </a:lnTo>
                <a:lnTo>
                  <a:pt x="1" y="47802"/>
                </a:lnTo>
                <a:lnTo>
                  <a:pt x="27654" y="31957"/>
                </a:lnTo>
                <a:lnTo>
                  <a:pt x="55174" y="15979"/>
                </a:lnTo>
                <a:lnTo>
                  <a:pt x="27654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6" name="Google Shape;876;p26"/>
          <p:cNvSpPr/>
          <p:nvPr/>
        </p:nvSpPr>
        <p:spPr>
          <a:xfrm>
            <a:off x="32554" y="4558084"/>
            <a:ext cx="380409" cy="441717"/>
          </a:xfrm>
          <a:custGeom>
            <a:avLst/>
            <a:gdLst/>
            <a:ahLst/>
            <a:cxnLst/>
            <a:rect l="l" t="t" r="r" b="b"/>
            <a:pathLst>
              <a:path w="27521" h="31824" extrusionOk="0">
                <a:moveTo>
                  <a:pt x="27520" y="1"/>
                </a:moveTo>
                <a:lnTo>
                  <a:pt x="1" y="15979"/>
                </a:lnTo>
                <a:lnTo>
                  <a:pt x="27520" y="31823"/>
                </a:lnTo>
                <a:lnTo>
                  <a:pt x="2752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0" name="Google Shape;880;p26"/>
          <p:cNvSpPr/>
          <p:nvPr/>
        </p:nvSpPr>
        <p:spPr>
          <a:xfrm>
            <a:off x="0" y="4239940"/>
            <a:ext cx="382247" cy="441703"/>
          </a:xfrm>
          <a:custGeom>
            <a:avLst/>
            <a:gdLst/>
            <a:ahLst/>
            <a:cxnLst/>
            <a:rect l="l" t="t" r="r" b="b"/>
            <a:pathLst>
              <a:path w="27654" h="31823" extrusionOk="0">
                <a:moveTo>
                  <a:pt x="0" y="0"/>
                </a:moveTo>
                <a:lnTo>
                  <a:pt x="0" y="31823"/>
                </a:lnTo>
                <a:lnTo>
                  <a:pt x="27653" y="158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1" name="Google Shape;881;p26"/>
          <p:cNvSpPr/>
          <p:nvPr/>
        </p:nvSpPr>
        <p:spPr>
          <a:xfrm>
            <a:off x="8748734" y="2365243"/>
            <a:ext cx="178448" cy="206507"/>
          </a:xfrm>
          <a:custGeom>
            <a:avLst/>
            <a:gdLst/>
            <a:ahLst/>
            <a:cxnLst/>
            <a:rect l="l" t="t" r="r" b="b"/>
            <a:pathLst>
              <a:path w="12910" h="14878" extrusionOk="0">
                <a:moveTo>
                  <a:pt x="1" y="0"/>
                </a:moveTo>
                <a:lnTo>
                  <a:pt x="1" y="14877"/>
                </a:lnTo>
                <a:lnTo>
                  <a:pt x="12910" y="7505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887;p27"/>
          <p:cNvSpPr txBox="1">
            <a:spLocks noGrp="1"/>
          </p:cNvSpPr>
          <p:nvPr>
            <p:ph type="ctrTitle"/>
          </p:nvPr>
        </p:nvSpPr>
        <p:spPr>
          <a:xfrm flipH="1">
            <a:off x="1931847" y="2147167"/>
            <a:ext cx="5984370" cy="84916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br>
              <a:rPr lang="es-MX" sz="3600" b="1" dirty="0">
                <a:solidFill>
                  <a:schemeClr val="tx1"/>
                </a:solidFill>
              </a:rPr>
            </a:br>
            <a:br>
              <a:rPr lang="es-MX" sz="2400" b="1" dirty="0">
                <a:solidFill>
                  <a:schemeClr val="tx1"/>
                </a:solidFill>
                <a:latin typeface="+mn-lt"/>
              </a:rPr>
            </a:br>
            <a:br>
              <a:rPr lang="es-MX" sz="2400" b="1" dirty="0">
                <a:solidFill>
                  <a:schemeClr val="tx1"/>
                </a:solidFill>
                <a:latin typeface="+mn-lt"/>
              </a:rPr>
            </a:br>
            <a:r>
              <a:rPr lang="es-MX" sz="3600" b="1" dirty="0">
                <a:solidFill>
                  <a:schemeClr val="tx1"/>
                </a:solidFill>
                <a:latin typeface="+mn-lt"/>
              </a:rPr>
              <a:t>ESTRATEGIAS PARA LA RENDICIÓN DE CUENTAS </a:t>
            </a:r>
            <a:endParaRPr sz="36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0" name="Google Shape;881;p26"/>
          <p:cNvSpPr/>
          <p:nvPr/>
        </p:nvSpPr>
        <p:spPr>
          <a:xfrm>
            <a:off x="816005" y="3221240"/>
            <a:ext cx="178448" cy="206507"/>
          </a:xfrm>
          <a:custGeom>
            <a:avLst/>
            <a:gdLst/>
            <a:ahLst/>
            <a:cxnLst/>
            <a:rect l="l" t="t" r="r" b="b"/>
            <a:pathLst>
              <a:path w="12910" h="14878" extrusionOk="0">
                <a:moveTo>
                  <a:pt x="1" y="0"/>
                </a:moveTo>
                <a:lnTo>
                  <a:pt x="1" y="14877"/>
                </a:lnTo>
                <a:lnTo>
                  <a:pt x="12910" y="7505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877;p26"/>
          <p:cNvSpPr/>
          <p:nvPr/>
        </p:nvSpPr>
        <p:spPr>
          <a:xfrm>
            <a:off x="8693167" y="4148368"/>
            <a:ext cx="111133" cy="127335"/>
          </a:xfrm>
          <a:custGeom>
            <a:avLst/>
            <a:gdLst/>
            <a:ahLst/>
            <a:cxnLst/>
            <a:rect l="l" t="t" r="r" b="b"/>
            <a:pathLst>
              <a:path w="8040" h="9174" extrusionOk="0">
                <a:moveTo>
                  <a:pt x="8040" y="0"/>
                </a:moveTo>
                <a:lnTo>
                  <a:pt x="1" y="4604"/>
                </a:lnTo>
                <a:lnTo>
                  <a:pt x="8040" y="9174"/>
                </a:lnTo>
                <a:lnTo>
                  <a:pt x="80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876;p26">
            <a:extLst>
              <a:ext uri="{FF2B5EF4-FFF2-40B4-BE49-F238E27FC236}">
                <a16:creationId xmlns:a16="http://schemas.microsoft.com/office/drawing/2014/main" id="{6E406F59-E27B-4AC8-BABC-A1AA39395840}"/>
              </a:ext>
            </a:extLst>
          </p:cNvPr>
          <p:cNvSpPr/>
          <p:nvPr/>
        </p:nvSpPr>
        <p:spPr>
          <a:xfrm>
            <a:off x="8606393" y="81499"/>
            <a:ext cx="380409" cy="441717"/>
          </a:xfrm>
          <a:custGeom>
            <a:avLst/>
            <a:gdLst/>
            <a:ahLst/>
            <a:cxnLst/>
            <a:rect l="l" t="t" r="r" b="b"/>
            <a:pathLst>
              <a:path w="27521" h="31824" extrusionOk="0">
                <a:moveTo>
                  <a:pt x="27520" y="1"/>
                </a:moveTo>
                <a:lnTo>
                  <a:pt x="1" y="15979"/>
                </a:lnTo>
                <a:lnTo>
                  <a:pt x="27520" y="31823"/>
                </a:lnTo>
                <a:lnTo>
                  <a:pt x="2752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877;p26">
            <a:extLst>
              <a:ext uri="{FF2B5EF4-FFF2-40B4-BE49-F238E27FC236}">
                <a16:creationId xmlns:a16="http://schemas.microsoft.com/office/drawing/2014/main" id="{845E92FC-633B-42B5-8B12-AB2128132662}"/>
              </a:ext>
            </a:extLst>
          </p:cNvPr>
          <p:cNvSpPr/>
          <p:nvPr/>
        </p:nvSpPr>
        <p:spPr>
          <a:xfrm>
            <a:off x="8495260" y="100816"/>
            <a:ext cx="111133" cy="127335"/>
          </a:xfrm>
          <a:custGeom>
            <a:avLst/>
            <a:gdLst/>
            <a:ahLst/>
            <a:cxnLst/>
            <a:rect l="l" t="t" r="r" b="b"/>
            <a:pathLst>
              <a:path w="8040" h="9174" extrusionOk="0">
                <a:moveTo>
                  <a:pt x="8040" y="0"/>
                </a:moveTo>
                <a:lnTo>
                  <a:pt x="1" y="4604"/>
                </a:lnTo>
                <a:lnTo>
                  <a:pt x="8040" y="9174"/>
                </a:lnTo>
                <a:lnTo>
                  <a:pt x="80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887;p27"/>
          <p:cNvSpPr txBox="1">
            <a:spLocks/>
          </p:cNvSpPr>
          <p:nvPr/>
        </p:nvSpPr>
        <p:spPr>
          <a:xfrm flipH="1">
            <a:off x="3197030" y="3787452"/>
            <a:ext cx="3284415" cy="849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Barlow Condensed SemiBold"/>
              <a:buNone/>
              <a:defRPr sz="6000" b="0" i="0" u="none" strike="noStrike" cap="none">
                <a:solidFill>
                  <a:schemeClr val="dk1"/>
                </a:solidFill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1pPr>
            <a:lvl2pPr marR="0"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br>
              <a:rPr lang="es-MX" sz="3200" b="1" dirty="0">
                <a:solidFill>
                  <a:schemeClr val="tx1"/>
                </a:solidFill>
              </a:rPr>
            </a:br>
            <a:br>
              <a:rPr lang="es-MX" sz="2000" b="1" dirty="0">
                <a:solidFill>
                  <a:schemeClr val="tx1"/>
                </a:solidFill>
                <a:latin typeface="+mn-lt"/>
              </a:rPr>
            </a:br>
            <a:br>
              <a:rPr lang="es-MX" sz="1600" b="1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es-MX" sz="1600" b="1" dirty="0">
                <a:solidFill>
                  <a:schemeClr val="tx1"/>
                </a:solidFill>
                <a:latin typeface="Arial Narrow" panose="020B0606020202030204" pitchFamily="34" charset="0"/>
              </a:rPr>
              <a:t>PAULA F. CAMAYO</a:t>
            </a:r>
          </a:p>
          <a:p>
            <a:r>
              <a:rPr lang="es-MX" sz="1600" b="1" dirty="0">
                <a:solidFill>
                  <a:schemeClr val="tx1"/>
                </a:solidFill>
                <a:latin typeface="Arial Narrow" panose="020B0606020202030204" pitchFamily="34" charset="0"/>
              </a:rPr>
              <a:t>Profesional de Apoyo</a:t>
            </a:r>
          </a:p>
          <a:p>
            <a:r>
              <a:rPr lang="es-MX" sz="1600" b="1" dirty="0">
                <a:solidFill>
                  <a:schemeClr val="tx1"/>
                </a:solidFill>
                <a:latin typeface="Arial Narrow" panose="020B0606020202030204" pitchFamily="34" charset="0"/>
              </a:rPr>
              <a:t> Control Interno</a:t>
            </a:r>
          </a:p>
          <a:p>
            <a:endParaRPr lang="es-MX" sz="1000" b="1" dirty="0">
              <a:solidFill>
                <a:schemeClr val="tx1"/>
              </a:solidFill>
              <a:latin typeface="Bradley Hand ITC" panose="03070402050302030203" pitchFamily="66" charset="0"/>
            </a:endParaRPr>
          </a:p>
        </p:txBody>
      </p:sp>
      <p:sp>
        <p:nvSpPr>
          <p:cNvPr id="45" name="Google Shape;877;p26"/>
          <p:cNvSpPr/>
          <p:nvPr/>
        </p:nvSpPr>
        <p:spPr>
          <a:xfrm>
            <a:off x="8948997" y="4893855"/>
            <a:ext cx="111133" cy="127335"/>
          </a:xfrm>
          <a:custGeom>
            <a:avLst/>
            <a:gdLst/>
            <a:ahLst/>
            <a:cxnLst/>
            <a:rect l="l" t="t" r="r" b="b"/>
            <a:pathLst>
              <a:path w="8040" h="9174" extrusionOk="0">
                <a:moveTo>
                  <a:pt x="8040" y="0"/>
                </a:moveTo>
                <a:lnTo>
                  <a:pt x="1" y="4604"/>
                </a:lnTo>
                <a:lnTo>
                  <a:pt x="8040" y="9174"/>
                </a:lnTo>
                <a:lnTo>
                  <a:pt x="804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881;p26"/>
          <p:cNvSpPr/>
          <p:nvPr/>
        </p:nvSpPr>
        <p:spPr>
          <a:xfrm>
            <a:off x="7640298" y="4547582"/>
            <a:ext cx="178448" cy="206507"/>
          </a:xfrm>
          <a:custGeom>
            <a:avLst/>
            <a:gdLst/>
            <a:ahLst/>
            <a:cxnLst/>
            <a:rect l="l" t="t" r="r" b="b"/>
            <a:pathLst>
              <a:path w="12910" h="14878" extrusionOk="0">
                <a:moveTo>
                  <a:pt x="1" y="0"/>
                </a:moveTo>
                <a:lnTo>
                  <a:pt x="1" y="14877"/>
                </a:lnTo>
                <a:lnTo>
                  <a:pt x="12910" y="7505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00FCD40-0D00-4F5B-AAE5-EC96E188C2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309"/>
          <a:stretch/>
        </p:blipFill>
        <p:spPr>
          <a:xfrm>
            <a:off x="816005" y="4269783"/>
            <a:ext cx="1115842" cy="76210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13F7A55-3846-428C-B5DB-40614B5A2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9186" y="440836"/>
            <a:ext cx="925627" cy="925627"/>
          </a:xfrm>
          <a:prstGeom prst="rect">
            <a:avLst/>
          </a:prstGeom>
        </p:spPr>
      </p:pic>
      <p:sp>
        <p:nvSpPr>
          <p:cNvPr id="48" name="Google Shape;876;p26">
            <a:extLst>
              <a:ext uri="{FF2B5EF4-FFF2-40B4-BE49-F238E27FC236}">
                <a16:creationId xmlns:a16="http://schemas.microsoft.com/office/drawing/2014/main" id="{2AC2FB56-5C1D-4B43-8A89-713710F754B0}"/>
              </a:ext>
            </a:extLst>
          </p:cNvPr>
          <p:cNvSpPr/>
          <p:nvPr/>
        </p:nvSpPr>
        <p:spPr>
          <a:xfrm>
            <a:off x="8327995" y="4515805"/>
            <a:ext cx="380409" cy="441717"/>
          </a:xfrm>
          <a:custGeom>
            <a:avLst/>
            <a:gdLst/>
            <a:ahLst/>
            <a:cxnLst/>
            <a:rect l="l" t="t" r="r" b="b"/>
            <a:pathLst>
              <a:path w="27521" h="31824" extrusionOk="0">
                <a:moveTo>
                  <a:pt x="27520" y="1"/>
                </a:moveTo>
                <a:lnTo>
                  <a:pt x="1" y="15979"/>
                </a:lnTo>
                <a:lnTo>
                  <a:pt x="27520" y="31823"/>
                </a:lnTo>
                <a:lnTo>
                  <a:pt x="2752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/>
                                        <p:tgtEl>
                                          <p:spTgt spid="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/>
                                        <p:tgtEl>
                                          <p:spTgt spid="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/>
                                        <p:tgtEl>
                                          <p:spTgt spid="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/>
                                        <p:tgtEl>
                                          <p:spTgt spid="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/>
                                        <p:tgtEl>
                                          <p:spTgt spid="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/>
                                        <p:tgtEl>
                                          <p:spTgt spid="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/>
                                        <p:tgtEl>
                                          <p:spTgt spid="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/>
                                        <p:tgtEl>
                                          <p:spTgt spid="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/>
                                        <p:tgtEl>
                                          <p:spTgt spid="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/>
                                        <p:tgtEl>
                                          <p:spTgt spid="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/>
                                        <p:tgtEl>
                                          <p:spTgt spid="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/>
                                        <p:tgtEl>
                                          <p:spTgt spid="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/>
                                        <p:tgtEl>
                                          <p:spTgt spid="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/>
                                        <p:tgtEl>
                                          <p:spTgt spid="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/>
                                        <p:tgtEl>
                                          <p:spTgt spid="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"/>
                                        <p:tgtEl>
                                          <p:spTgt spid="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"/>
                                        <p:tgtEl>
                                          <p:spTgt spid="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00"/>
                            </p:stCondLst>
                            <p:childTnLst>
                              <p:par>
                                <p:cTn id="9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"/>
                                        <p:tgtEl>
                                          <p:spTgt spid="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"/>
                                        <p:tgtEl>
                                          <p:spTgt spid="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"/>
                                        <p:tgtEl>
                                          <p:spTgt spid="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"/>
                                        <p:tgtEl>
                                          <p:spTgt spid="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800"/>
                            </p:stCondLst>
                            <p:childTnLst>
                              <p:par>
                                <p:cTn id="10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"/>
                                        <p:tgtEl>
                                          <p:spTgt spid="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"/>
                                        <p:tgtEl>
                                          <p:spTgt spid="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00"/>
                                        <p:tgtEl>
                                          <p:spTgt spid="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00"/>
                                        <p:tgtEl>
                                          <p:spTgt spid="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200"/>
                            </p:stCondLst>
                            <p:childTnLst>
                              <p:par>
                                <p:cTn id="1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00"/>
                                        <p:tgtEl>
                                          <p:spTgt spid="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"/>
                                        <p:tgtEl>
                                          <p:spTgt spid="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400"/>
                            </p:stCondLst>
                            <p:childTnLst>
                              <p:par>
                                <p:cTn id="1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00"/>
                                        <p:tgtEl>
                                          <p:spTgt spid="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"/>
                                        <p:tgtEl>
                                          <p:spTgt spid="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600"/>
                            </p:stCondLst>
                            <p:childTnLst>
                              <p:par>
                                <p:cTn id="1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00"/>
                                        <p:tgtEl>
                                          <p:spTgt spid="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00"/>
                                        <p:tgtEl>
                                          <p:spTgt spid="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800"/>
                            </p:stCondLst>
                            <p:childTnLst>
                              <p:par>
                                <p:cTn id="1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0"/>
                            </p:stCondLst>
                            <p:childTnLst>
                              <p:par>
                                <p:cTn id="1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00"/>
                                        <p:tgtEl>
                                          <p:spTgt spid="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00"/>
                                        <p:tgtEl>
                                          <p:spTgt spid="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200"/>
                            </p:stCondLst>
                            <p:childTnLst>
                              <p:par>
                                <p:cTn id="1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00"/>
                                        <p:tgtEl>
                                          <p:spTgt spid="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00"/>
                                        <p:tgtEl>
                                          <p:spTgt spid="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400"/>
                            </p:stCondLst>
                            <p:childTnLst>
                              <p:par>
                                <p:cTn id="1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00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00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600"/>
                            </p:stCondLst>
                            <p:childTnLst>
                              <p:par>
                                <p:cTn id="1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00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200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800"/>
                            </p:stCondLst>
                            <p:childTnLst>
                              <p:par>
                                <p:cTn id="1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00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00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200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200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200"/>
                            </p:stCondLst>
                            <p:childTnLst>
                              <p:par>
                                <p:cTn id="1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2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2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400"/>
                            </p:stCondLst>
                            <p:childTnLst>
                              <p:par>
                                <p:cTn id="1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2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2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6600"/>
                            </p:stCondLst>
                            <p:childTnLst>
                              <p:par>
                                <p:cTn id="1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6800"/>
                            </p:stCondLst>
                            <p:childTnLst>
                              <p:par>
                                <p:cTn id="1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2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2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000"/>
                            </p:stCondLst>
                            <p:childTnLst>
                              <p:par>
                                <p:cTn id="18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200"/>
                            </p:stCondLst>
                            <p:childTnLst>
                              <p:par>
                                <p:cTn id="1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2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2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7400"/>
                            </p:stCondLst>
                            <p:childTnLst>
                              <p:par>
                                <p:cTn id="19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517B36C-73EC-3F79-2669-D6F43F4E7C6B}"/>
              </a:ext>
            </a:extLst>
          </p:cNvPr>
          <p:cNvSpPr/>
          <p:nvPr/>
        </p:nvSpPr>
        <p:spPr>
          <a:xfrm>
            <a:off x="2665227" y="2968072"/>
            <a:ext cx="3487480" cy="1618105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Título 4"/>
          <p:cNvSpPr>
            <a:spLocks noGrp="1"/>
          </p:cNvSpPr>
          <p:nvPr>
            <p:ph type="ctrTitle"/>
          </p:nvPr>
        </p:nvSpPr>
        <p:spPr>
          <a:xfrm>
            <a:off x="1874591" y="3974980"/>
            <a:ext cx="5394817" cy="611197"/>
          </a:xfrm>
        </p:spPr>
        <p:txBody>
          <a:bodyPr/>
          <a:lstStyle/>
          <a:p>
            <a:r>
              <a:rPr lang="es-CO" sz="4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Ink Free" panose="03080402000500000000" pitchFamily="66" charset="0"/>
              </a:rPr>
              <a:t>GRACIAS!!</a:t>
            </a:r>
            <a:endParaRPr lang="en-US" sz="4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38EB2AF-2A7C-493B-B05C-EFA0A8AEF2F3}"/>
              </a:ext>
            </a:extLst>
          </p:cNvPr>
          <p:cNvSpPr/>
          <p:nvPr/>
        </p:nvSpPr>
        <p:spPr>
          <a:xfrm>
            <a:off x="540172" y="1328312"/>
            <a:ext cx="714586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dirty="0">
                <a:ln w="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Individualmente</a:t>
            </a:r>
            <a:r>
              <a:rPr lang="es-ES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es-ES" sz="4800" dirty="0">
                <a:ln w="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somos gotas, juntos formamos un océano</a:t>
            </a:r>
            <a:endParaRPr lang="es-ES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518B63B-E772-4F4E-A7BD-C5F8CC06D9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309"/>
          <a:stretch/>
        </p:blipFill>
        <p:spPr>
          <a:xfrm>
            <a:off x="7835516" y="4205124"/>
            <a:ext cx="1115842" cy="762106"/>
          </a:xfrm>
          <a:prstGeom prst="rect">
            <a:avLst/>
          </a:prstGeom>
        </p:spPr>
      </p:pic>
      <p:pic>
        <p:nvPicPr>
          <p:cNvPr id="1026" name="Picture 2" descr="trabajo en equipo, cuatro hombres de negocios de stickmen ...">
            <a:extLst>
              <a:ext uri="{FF2B5EF4-FFF2-40B4-BE49-F238E27FC236}">
                <a16:creationId xmlns:a16="http://schemas.microsoft.com/office/drawing/2014/main" id="{B994E139-6E63-4F12-86C3-23F9201F5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667" y="97165"/>
            <a:ext cx="17526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24">
          <a:extLst>
            <a:ext uri="{FF2B5EF4-FFF2-40B4-BE49-F238E27FC236}">
              <a16:creationId xmlns:a16="http://schemas.microsoft.com/office/drawing/2014/main" id="{6F91AE6C-6ED2-DACC-58B1-3AC4B65C2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7" name="Google Shape;927;p32">
            <a:extLst>
              <a:ext uri="{FF2B5EF4-FFF2-40B4-BE49-F238E27FC236}">
                <a16:creationId xmlns:a16="http://schemas.microsoft.com/office/drawing/2014/main" id="{A8AD71C0-D58B-5DBA-1E8A-3E7F65F8458E}"/>
              </a:ext>
            </a:extLst>
          </p:cNvPr>
          <p:cNvCxnSpPr>
            <a:cxnSpLocks/>
          </p:cNvCxnSpPr>
          <p:nvPr/>
        </p:nvCxnSpPr>
        <p:spPr>
          <a:xfrm>
            <a:off x="3826260" y="1280781"/>
            <a:ext cx="4936421" cy="10484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Google Shape;887;p27">
            <a:extLst>
              <a:ext uri="{FF2B5EF4-FFF2-40B4-BE49-F238E27FC236}">
                <a16:creationId xmlns:a16="http://schemas.microsoft.com/office/drawing/2014/main" id="{F23C182C-3CF0-1148-DBB5-1E4DF82B5162}"/>
              </a:ext>
            </a:extLst>
          </p:cNvPr>
          <p:cNvSpPr txBox="1">
            <a:spLocks/>
          </p:cNvSpPr>
          <p:nvPr/>
        </p:nvSpPr>
        <p:spPr>
          <a:xfrm flipH="1">
            <a:off x="3363061" y="742840"/>
            <a:ext cx="5126183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Barlow Condensed SemiBold"/>
              <a:buNone/>
              <a:defRPr sz="4800" b="0" i="0" u="none" strike="noStrike" cap="none">
                <a:solidFill>
                  <a:schemeClr val="dk1"/>
                </a:solidFill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1pPr>
            <a:lvl2pPr marR="0"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Barlow Condensed SemiBold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Barlow Condensed SemiBold"/>
                <a:sym typeface="Barlow Condensed SemiBold"/>
              </a:rPr>
              <a:t>¿Qué es Rendición de Cuentas?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9401982-1A82-F4E5-CD66-F090259BD0DA}"/>
              </a:ext>
            </a:extLst>
          </p:cNvPr>
          <p:cNvSpPr/>
          <p:nvPr/>
        </p:nvSpPr>
        <p:spPr>
          <a:xfrm rot="5400000">
            <a:off x="6784120" y="-205896"/>
            <a:ext cx="530876" cy="3426245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434343">
                  <a:lumMod val="75000"/>
                </a:srgbClr>
              </a:solidFill>
              <a:effectLst/>
              <a:uLnTx/>
              <a:uFillTx/>
              <a:latin typeface="Barlow Condensed" panose="020B0604020202020204" charset="0"/>
              <a:ea typeface="+mn-ea"/>
              <a:cs typeface="+mn-cs"/>
              <a:sym typeface="Arial"/>
            </a:endParaRPr>
          </a:p>
        </p:txBody>
      </p:sp>
      <p:sp>
        <p:nvSpPr>
          <p:cNvPr id="14" name="Círculo: vacío 13">
            <a:extLst>
              <a:ext uri="{FF2B5EF4-FFF2-40B4-BE49-F238E27FC236}">
                <a16:creationId xmlns:a16="http://schemas.microsoft.com/office/drawing/2014/main" id="{FEDE4D83-5A89-3D9E-57A9-92594859AA91}"/>
              </a:ext>
            </a:extLst>
          </p:cNvPr>
          <p:cNvSpPr/>
          <p:nvPr/>
        </p:nvSpPr>
        <p:spPr>
          <a:xfrm>
            <a:off x="342274" y="4523010"/>
            <a:ext cx="243360" cy="255250"/>
          </a:xfrm>
          <a:prstGeom prst="donu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" name="Marcador de texto 1">
            <a:extLst>
              <a:ext uri="{FF2B5EF4-FFF2-40B4-BE49-F238E27FC236}">
                <a16:creationId xmlns:a16="http://schemas.microsoft.com/office/drawing/2014/main" id="{A8E3636C-3B01-02E0-B914-11DA1A78364E}"/>
              </a:ext>
            </a:extLst>
          </p:cNvPr>
          <p:cNvSpPr txBox="1">
            <a:spLocks/>
          </p:cNvSpPr>
          <p:nvPr/>
        </p:nvSpPr>
        <p:spPr>
          <a:xfrm>
            <a:off x="954437" y="1750097"/>
            <a:ext cx="7534807" cy="2281029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es-MX" sz="2000" b="0" i="0" dirty="0">
                <a:solidFill>
                  <a:srgbClr val="000000"/>
                </a:solidFill>
                <a:effectLst/>
                <a:latin typeface="-apple-system"/>
              </a:rPr>
              <a:t>La Rendición de Cuentas o informe de Gestión, es el proceso mediante el cual la Corporación justifica sus acciones, decisiones y el uso de los recursos públicos ante la ciudadanía y otras partes interesadas.                          A través de la rendición de cuentas, se busca que los ciudadanos comprendan cómo se gestionan los recursos, cuáles son los resultados obtenidos y cómo se están cumpliendo los objetivos establecidos</a:t>
            </a:r>
            <a:endParaRPr lang="es-MX" sz="2000" dirty="0"/>
          </a:p>
        </p:txBody>
      </p:sp>
    </p:spTree>
    <p:extLst>
      <p:ext uri="{BB962C8B-B14F-4D97-AF65-F5344CB8AC3E}">
        <p14:creationId xmlns:p14="http://schemas.microsoft.com/office/powerpoint/2010/main" val="89381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24">
          <a:extLst>
            <a:ext uri="{FF2B5EF4-FFF2-40B4-BE49-F238E27FC236}">
              <a16:creationId xmlns:a16="http://schemas.microsoft.com/office/drawing/2014/main" id="{6F91AE6C-6ED2-DACC-58B1-3AC4B65C2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7" name="Google Shape;927;p32">
            <a:extLst>
              <a:ext uri="{FF2B5EF4-FFF2-40B4-BE49-F238E27FC236}">
                <a16:creationId xmlns:a16="http://schemas.microsoft.com/office/drawing/2014/main" id="{A8AD71C0-D58B-5DBA-1E8A-3E7F65F8458E}"/>
              </a:ext>
            </a:extLst>
          </p:cNvPr>
          <p:cNvCxnSpPr>
            <a:cxnSpLocks/>
          </p:cNvCxnSpPr>
          <p:nvPr/>
        </p:nvCxnSpPr>
        <p:spPr>
          <a:xfrm>
            <a:off x="3478453" y="1277693"/>
            <a:ext cx="4936421" cy="10484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Google Shape;887;p27">
            <a:extLst>
              <a:ext uri="{FF2B5EF4-FFF2-40B4-BE49-F238E27FC236}">
                <a16:creationId xmlns:a16="http://schemas.microsoft.com/office/drawing/2014/main" id="{F23C182C-3CF0-1148-DBB5-1E4DF82B5162}"/>
              </a:ext>
            </a:extLst>
          </p:cNvPr>
          <p:cNvSpPr txBox="1">
            <a:spLocks/>
          </p:cNvSpPr>
          <p:nvPr/>
        </p:nvSpPr>
        <p:spPr>
          <a:xfrm flipH="1">
            <a:off x="3100893" y="710377"/>
            <a:ext cx="542687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Barlow Condensed SemiBold"/>
              <a:buNone/>
              <a:defRPr sz="4800" b="0" i="0" u="none" strike="noStrike" cap="none">
                <a:solidFill>
                  <a:schemeClr val="dk1"/>
                </a:solidFill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1pPr>
            <a:lvl2pPr marR="0"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Barlow Condensed SemiBold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Barlow Condensed SemiBold"/>
                <a:sym typeface="Barlow Condensed SemiBold"/>
              </a:rPr>
              <a:t>Manual Único de Rendición de Cuentas - MURC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9401982-1A82-F4E5-CD66-F090259BD0DA}"/>
              </a:ext>
            </a:extLst>
          </p:cNvPr>
          <p:cNvSpPr/>
          <p:nvPr/>
        </p:nvSpPr>
        <p:spPr>
          <a:xfrm rot="5400000">
            <a:off x="6784120" y="-205896"/>
            <a:ext cx="530876" cy="3426245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434343">
                  <a:lumMod val="75000"/>
                </a:srgbClr>
              </a:solidFill>
              <a:effectLst/>
              <a:uLnTx/>
              <a:uFillTx/>
              <a:latin typeface="Barlow Condensed" panose="020B0604020202020204" charset="0"/>
              <a:ea typeface="+mn-ea"/>
              <a:cs typeface="+mn-cs"/>
              <a:sym typeface="Arial"/>
            </a:endParaRPr>
          </a:p>
        </p:txBody>
      </p:sp>
      <p:sp>
        <p:nvSpPr>
          <p:cNvPr id="14" name="Círculo: vacío 13">
            <a:extLst>
              <a:ext uri="{FF2B5EF4-FFF2-40B4-BE49-F238E27FC236}">
                <a16:creationId xmlns:a16="http://schemas.microsoft.com/office/drawing/2014/main" id="{FEDE4D83-5A89-3D9E-57A9-92594859AA91}"/>
              </a:ext>
            </a:extLst>
          </p:cNvPr>
          <p:cNvSpPr/>
          <p:nvPr/>
        </p:nvSpPr>
        <p:spPr>
          <a:xfrm>
            <a:off x="240673" y="4523009"/>
            <a:ext cx="243360" cy="255250"/>
          </a:xfrm>
          <a:prstGeom prst="donu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" name="Marcador de texto 1">
            <a:extLst>
              <a:ext uri="{FF2B5EF4-FFF2-40B4-BE49-F238E27FC236}">
                <a16:creationId xmlns:a16="http://schemas.microsoft.com/office/drawing/2014/main" id="{A8E3636C-3B01-02E0-B914-11DA1A78364E}"/>
              </a:ext>
            </a:extLst>
          </p:cNvPr>
          <p:cNvSpPr txBox="1">
            <a:spLocks/>
          </p:cNvSpPr>
          <p:nvPr/>
        </p:nvSpPr>
        <p:spPr>
          <a:xfrm>
            <a:off x="680418" y="1431557"/>
            <a:ext cx="7847345" cy="1816848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es-MX" sz="1800" b="0" i="0" dirty="0">
                <a:solidFill>
                  <a:srgbClr val="000000"/>
                </a:solidFill>
                <a:effectLst/>
                <a:latin typeface="-apple-system"/>
              </a:rPr>
              <a:t>Es una herramienta que sirve para establecer lineamientos y procedimientos claros sobre cómo las entidades públicas deben llevar a cabo el proceso de rendición de cuentas. Su propósito principal es garantizar que la información que se presenta sea coherente, transparente y accesible para la ciudadanía.</a:t>
            </a:r>
          </a:p>
          <a:p>
            <a:pPr algn="just"/>
            <a:endParaRPr lang="es-MX" sz="1800" dirty="0">
              <a:latin typeface="-apple-system"/>
            </a:endParaRPr>
          </a:p>
          <a:p>
            <a:pPr algn="just"/>
            <a:r>
              <a:rPr lang="es-MX" sz="1800" dirty="0">
                <a:latin typeface="-apple-system"/>
              </a:rPr>
              <a:t>Reglamento Interno (Acuerdo 014 de 2020) Titulo XII Capitulo único rendición de cuentas. </a:t>
            </a:r>
            <a:r>
              <a:rPr lang="es-MX" sz="1800" b="1" dirty="0">
                <a:latin typeface="-apple-system"/>
              </a:rPr>
              <a:t>Art. 222 </a:t>
            </a:r>
            <a:r>
              <a:rPr lang="es-MX" sz="1800" dirty="0">
                <a:latin typeface="-apple-system"/>
              </a:rPr>
              <a:t>Plan de acción rendición de cuentas. El Concejo deberá elaborar anualmente un plan de acción de rendición de cuentas, cumpliendo con los lineamientos del Manual único de Rendición de Cuentas.  </a:t>
            </a:r>
            <a:r>
              <a:rPr lang="es-MX" sz="1800" b="1" dirty="0">
                <a:latin typeface="-apple-system"/>
              </a:rPr>
              <a:t>Art. 223. </a:t>
            </a:r>
            <a:r>
              <a:rPr lang="es-MX" sz="1800" dirty="0">
                <a:latin typeface="-apple-system"/>
              </a:rPr>
              <a:t>Informe de gestión y rendición de cuentas. </a:t>
            </a:r>
            <a:endParaRPr lang="es-MX" sz="1800" dirty="0"/>
          </a:p>
        </p:txBody>
      </p:sp>
    </p:spTree>
    <p:extLst>
      <p:ext uri="{BB962C8B-B14F-4D97-AF65-F5344CB8AC3E}">
        <p14:creationId xmlns:p14="http://schemas.microsoft.com/office/powerpoint/2010/main" val="15415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24">
          <a:extLst>
            <a:ext uri="{FF2B5EF4-FFF2-40B4-BE49-F238E27FC236}">
              <a16:creationId xmlns:a16="http://schemas.microsoft.com/office/drawing/2014/main" id="{6F91AE6C-6ED2-DACC-58B1-3AC4B65C2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87;p27">
            <a:extLst>
              <a:ext uri="{FF2B5EF4-FFF2-40B4-BE49-F238E27FC236}">
                <a16:creationId xmlns:a16="http://schemas.microsoft.com/office/drawing/2014/main" id="{F23C182C-3CF0-1148-DBB5-1E4DF82B5162}"/>
              </a:ext>
            </a:extLst>
          </p:cNvPr>
          <p:cNvSpPr txBox="1">
            <a:spLocks/>
          </p:cNvSpPr>
          <p:nvPr/>
        </p:nvSpPr>
        <p:spPr>
          <a:xfrm flipH="1">
            <a:off x="8298311" y="-92664"/>
            <a:ext cx="662820" cy="4576884"/>
          </a:xfrm>
          <a:prstGeom prst="rect">
            <a:avLst/>
          </a:prstGeom>
          <a:noFill/>
          <a:ln>
            <a:noFill/>
          </a:ln>
        </p:spPr>
        <p:txBody>
          <a:bodyPr spcFirstLastPara="1" vert="vert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Barlow Condensed SemiBold"/>
              <a:buNone/>
              <a:defRPr sz="4800" b="0" i="0" u="none" strike="noStrike" cap="none">
                <a:solidFill>
                  <a:schemeClr val="dk1"/>
                </a:solidFill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1pPr>
            <a:lvl2pPr marR="0"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Barlow Condensed SemiBold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Barlow Condensed SemiBold"/>
                <a:sym typeface="Barlow Condensed SemiBold"/>
              </a:rPr>
              <a:t>¿A QUIÉN SE RINDE CUENTAS?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9401982-1A82-F4E5-CD66-F090259BD0DA}"/>
              </a:ext>
            </a:extLst>
          </p:cNvPr>
          <p:cNvSpPr/>
          <p:nvPr/>
        </p:nvSpPr>
        <p:spPr>
          <a:xfrm rot="5400000">
            <a:off x="6784120" y="-205896"/>
            <a:ext cx="530876" cy="3426245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434343">
                  <a:lumMod val="75000"/>
                </a:srgbClr>
              </a:solidFill>
              <a:effectLst/>
              <a:uLnTx/>
              <a:uFillTx/>
              <a:latin typeface="Barlow Condensed" panose="020B0604020202020204" charset="0"/>
              <a:ea typeface="+mn-ea"/>
              <a:cs typeface="+mn-cs"/>
              <a:sym typeface="Arial"/>
            </a:endParaRPr>
          </a:p>
        </p:txBody>
      </p:sp>
      <p:sp>
        <p:nvSpPr>
          <p:cNvPr id="14" name="Círculo: vacío 13">
            <a:extLst>
              <a:ext uri="{FF2B5EF4-FFF2-40B4-BE49-F238E27FC236}">
                <a16:creationId xmlns:a16="http://schemas.microsoft.com/office/drawing/2014/main" id="{FEDE4D83-5A89-3D9E-57A9-92594859AA91}"/>
              </a:ext>
            </a:extLst>
          </p:cNvPr>
          <p:cNvSpPr/>
          <p:nvPr/>
        </p:nvSpPr>
        <p:spPr>
          <a:xfrm>
            <a:off x="726705" y="670630"/>
            <a:ext cx="243360" cy="255250"/>
          </a:xfrm>
          <a:prstGeom prst="donu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2050" name="Picture 2" descr="TOMi.digital - Organismos de control y vigilancia">
            <a:extLst>
              <a:ext uri="{FF2B5EF4-FFF2-40B4-BE49-F238E27FC236}">
                <a16:creationId xmlns:a16="http://schemas.microsoft.com/office/drawing/2014/main" id="{8FD49344-6C63-488B-B305-6884930126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32" b="23765"/>
          <a:stretch/>
        </p:blipFill>
        <p:spPr bwMode="auto">
          <a:xfrm>
            <a:off x="1796549" y="958375"/>
            <a:ext cx="3332614" cy="83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E4B046A2-1E50-48D7-8319-1253B9BBC7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6090"/>
          <a:stretch/>
        </p:blipFill>
        <p:spPr>
          <a:xfrm>
            <a:off x="5715654" y="915625"/>
            <a:ext cx="2490258" cy="1183201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D8476E9B-F4EE-4F82-A984-34018D1AA1D2}"/>
              </a:ext>
            </a:extLst>
          </p:cNvPr>
          <p:cNvSpPr/>
          <p:nvPr/>
        </p:nvSpPr>
        <p:spPr>
          <a:xfrm>
            <a:off x="2258546" y="404377"/>
            <a:ext cx="231345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800" b="1" cap="none" spc="0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</a:rPr>
              <a:t>Órganos de control</a:t>
            </a:r>
            <a:endParaRPr lang="es-ES" sz="2400" b="1" cap="none" spc="0" dirty="0">
              <a:ln w="0"/>
              <a:solidFill>
                <a:schemeClr val="tx2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3A5FB0A9-EE88-4F18-87B6-559EAEB6FEBB}"/>
              </a:ext>
            </a:extLst>
          </p:cNvPr>
          <p:cNvSpPr/>
          <p:nvPr/>
        </p:nvSpPr>
        <p:spPr>
          <a:xfrm>
            <a:off x="6205358" y="343974"/>
            <a:ext cx="142859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800" b="1" cap="none" spc="0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</a:rPr>
              <a:t>Ciudadanía</a:t>
            </a:r>
            <a:endParaRPr lang="es-ES" sz="2400" b="1" cap="none" spc="0" dirty="0">
              <a:ln w="0"/>
              <a:solidFill>
                <a:schemeClr val="tx2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2052" name="Picture 4" descr="Participación Ciudadana">
            <a:extLst>
              <a:ext uri="{FF2B5EF4-FFF2-40B4-BE49-F238E27FC236}">
                <a16:creationId xmlns:a16="http://schemas.microsoft.com/office/drawing/2014/main" id="{4831461D-E196-475C-A2D9-BE56F69E8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61" y="2894897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319C2E77-912A-4B0C-BE16-285ADFAC0FFB}"/>
              </a:ext>
            </a:extLst>
          </p:cNvPr>
          <p:cNvSpPr/>
          <p:nvPr/>
        </p:nvSpPr>
        <p:spPr>
          <a:xfrm>
            <a:off x="85514" y="2387084"/>
            <a:ext cx="329058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800" b="1" cap="none" spc="0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</a:rPr>
              <a:t>Instancias de participación</a:t>
            </a:r>
          </a:p>
        </p:txBody>
      </p:sp>
      <p:pic>
        <p:nvPicPr>
          <p:cNvPr id="2054" name="Picture 6" descr="Conjunto de iconos de comunicaciones de medios, estilo de dibujos animados  | Vector Premium">
            <a:extLst>
              <a:ext uri="{FF2B5EF4-FFF2-40B4-BE49-F238E27FC236}">
                <a16:creationId xmlns:a16="http://schemas.microsoft.com/office/drawing/2014/main" id="{657FEF19-B37B-4A12-A8FD-314FC52E0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539" y="2695139"/>
            <a:ext cx="2046396" cy="204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157C5E0B-27CE-40BA-B6D9-F43DD6DAD954}"/>
              </a:ext>
            </a:extLst>
          </p:cNvPr>
          <p:cNvSpPr/>
          <p:nvPr/>
        </p:nvSpPr>
        <p:spPr>
          <a:xfrm>
            <a:off x="4372700" y="2387084"/>
            <a:ext cx="292900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800" b="1" cap="none" spc="0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</a:rPr>
              <a:t>Medios de comunicación</a:t>
            </a:r>
            <a:endParaRPr lang="es-ES" sz="2400" b="1" cap="none" spc="0" dirty="0">
              <a:ln w="0"/>
              <a:solidFill>
                <a:schemeClr val="tx2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2764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24">
          <a:extLst>
            <a:ext uri="{FF2B5EF4-FFF2-40B4-BE49-F238E27FC236}">
              <a16:creationId xmlns:a16="http://schemas.microsoft.com/office/drawing/2014/main" id="{6F91AE6C-6ED2-DACC-58B1-3AC4B65C2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7" name="Google Shape;927;p32">
            <a:extLst>
              <a:ext uri="{FF2B5EF4-FFF2-40B4-BE49-F238E27FC236}">
                <a16:creationId xmlns:a16="http://schemas.microsoft.com/office/drawing/2014/main" id="{A8AD71C0-D58B-5DBA-1E8A-3E7F65F8458E}"/>
              </a:ext>
            </a:extLst>
          </p:cNvPr>
          <p:cNvCxnSpPr>
            <a:cxnSpLocks/>
          </p:cNvCxnSpPr>
          <p:nvPr/>
        </p:nvCxnSpPr>
        <p:spPr>
          <a:xfrm>
            <a:off x="6119446" y="2332705"/>
            <a:ext cx="2903182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Google Shape;887;p27">
            <a:extLst>
              <a:ext uri="{FF2B5EF4-FFF2-40B4-BE49-F238E27FC236}">
                <a16:creationId xmlns:a16="http://schemas.microsoft.com/office/drawing/2014/main" id="{F23C182C-3CF0-1148-DBB5-1E4DF82B5162}"/>
              </a:ext>
            </a:extLst>
          </p:cNvPr>
          <p:cNvSpPr txBox="1">
            <a:spLocks/>
          </p:cNvSpPr>
          <p:nvPr/>
        </p:nvSpPr>
        <p:spPr>
          <a:xfrm flipH="1">
            <a:off x="5369169" y="1754905"/>
            <a:ext cx="3653459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Barlow Condensed SemiBold"/>
              <a:buNone/>
              <a:defRPr sz="4800" b="0" i="0" u="none" strike="noStrike" cap="none">
                <a:solidFill>
                  <a:schemeClr val="dk1"/>
                </a:solidFill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1pPr>
            <a:lvl2pPr marR="0"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Barlow Condensed SemiBold"/>
              <a:buNone/>
              <a:tabLst/>
              <a:defRPr/>
            </a:pPr>
            <a:r>
              <a:rPr kumimoji="0" lang="es-MX" sz="24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Barlow Condensed SemiBold"/>
                <a:sym typeface="Barlow Condensed SemiBold"/>
              </a:rPr>
              <a:t>ETAPAS DE LA RENDICIÓN DE CUENTAS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1E0A93F-97D4-4568-A797-81B44EB2E8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17" y="106362"/>
            <a:ext cx="6094720" cy="4761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58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oogle Shape;902;p28"/>
          <p:cNvCxnSpPr/>
          <p:nvPr/>
        </p:nvCxnSpPr>
        <p:spPr>
          <a:xfrm>
            <a:off x="1050368" y="666758"/>
            <a:ext cx="0" cy="448860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Google Shape;895;p28"/>
          <p:cNvSpPr txBox="1">
            <a:spLocks noGrp="1"/>
          </p:cNvSpPr>
          <p:nvPr>
            <p:ph type="title" idx="4294967295"/>
          </p:nvPr>
        </p:nvSpPr>
        <p:spPr>
          <a:xfrm>
            <a:off x="15027" y="1006172"/>
            <a:ext cx="85851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>
                <a:solidFill>
                  <a:schemeClr val="accent5">
                    <a:lumMod val="75000"/>
                  </a:schemeClr>
                </a:solidFill>
                <a:latin typeface="Barlow Condensed Medium" panose="020B0604020202020204" charset="0"/>
              </a:rPr>
              <a:t>01</a:t>
            </a:r>
            <a:endParaRPr sz="3200" b="1" dirty="0">
              <a:solidFill>
                <a:schemeClr val="accent5">
                  <a:lumMod val="75000"/>
                </a:schemeClr>
              </a:solidFill>
              <a:latin typeface="Barlow Condensed Medium" panose="020B0604020202020204" charset="0"/>
            </a:endParaRPr>
          </a:p>
        </p:txBody>
      </p:sp>
      <p:sp>
        <p:nvSpPr>
          <p:cNvPr id="11" name="Google Shape;895;p28"/>
          <p:cNvSpPr txBox="1">
            <a:spLocks noGrp="1"/>
          </p:cNvSpPr>
          <p:nvPr>
            <p:ph type="title" idx="4294967295"/>
          </p:nvPr>
        </p:nvSpPr>
        <p:spPr>
          <a:xfrm>
            <a:off x="22058" y="1685512"/>
            <a:ext cx="877670" cy="59044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>
                <a:solidFill>
                  <a:schemeClr val="accent5">
                    <a:lumMod val="75000"/>
                  </a:schemeClr>
                </a:solidFill>
                <a:latin typeface="Barlow Condensed Medium" panose="020B0604020202020204" charset="0"/>
              </a:rPr>
              <a:t>02</a:t>
            </a:r>
            <a:endParaRPr sz="3200" b="1" dirty="0">
              <a:solidFill>
                <a:schemeClr val="accent5">
                  <a:lumMod val="75000"/>
                </a:schemeClr>
              </a:solidFill>
              <a:latin typeface="Barlow Condensed Medium" panose="020B0604020202020204" charset="0"/>
            </a:endParaRPr>
          </a:p>
        </p:txBody>
      </p:sp>
      <p:sp>
        <p:nvSpPr>
          <p:cNvPr id="12" name="Google Shape;895;p28"/>
          <p:cNvSpPr txBox="1">
            <a:spLocks noGrp="1"/>
          </p:cNvSpPr>
          <p:nvPr>
            <p:ph type="title" idx="4294967295"/>
          </p:nvPr>
        </p:nvSpPr>
        <p:spPr>
          <a:xfrm>
            <a:off x="22058" y="2458961"/>
            <a:ext cx="87767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>
                <a:solidFill>
                  <a:schemeClr val="accent5">
                    <a:lumMod val="75000"/>
                  </a:schemeClr>
                </a:solidFill>
                <a:latin typeface="Barlow Condensed Medium" panose="020B0604020202020204" charset="0"/>
              </a:rPr>
              <a:t>03</a:t>
            </a:r>
            <a:endParaRPr sz="3200" b="1" dirty="0">
              <a:solidFill>
                <a:schemeClr val="accent5">
                  <a:lumMod val="75000"/>
                </a:schemeClr>
              </a:solidFill>
              <a:latin typeface="Barlow Condensed Medium" panose="020B0604020202020204" charset="0"/>
            </a:endParaRPr>
          </a:p>
        </p:txBody>
      </p:sp>
      <p:sp>
        <p:nvSpPr>
          <p:cNvPr id="13" name="Google Shape;895;p28"/>
          <p:cNvSpPr txBox="1">
            <a:spLocks noGrp="1"/>
          </p:cNvSpPr>
          <p:nvPr>
            <p:ph type="title" idx="4294967295"/>
          </p:nvPr>
        </p:nvSpPr>
        <p:spPr>
          <a:xfrm>
            <a:off x="11459" y="3335787"/>
            <a:ext cx="947894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>
                <a:solidFill>
                  <a:schemeClr val="accent5">
                    <a:lumMod val="75000"/>
                  </a:schemeClr>
                </a:solidFill>
                <a:latin typeface="Barlow Condensed Medium" panose="020B0604020202020204" charset="0"/>
              </a:rPr>
              <a:t>04</a:t>
            </a:r>
            <a:endParaRPr sz="3200" b="1" dirty="0">
              <a:solidFill>
                <a:schemeClr val="accent5">
                  <a:lumMod val="75000"/>
                </a:schemeClr>
              </a:solidFill>
              <a:latin typeface="Barlow Condensed Medium" panose="020B060402020202020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141384" y="1033462"/>
            <a:ext cx="780142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es-MX" altLang="es-CO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vo"/>
                <a:ea typeface="Arvo"/>
                <a:cs typeface="Arvo"/>
                <a:sym typeface="Arvo"/>
              </a:rPr>
              <a:t>Aprestamiento</a:t>
            </a:r>
            <a:r>
              <a:rPr kumimoji="0" lang="es-MX" altLang="es-CO" sz="1600" b="0" i="0" u="none" strike="noStrike" kern="0" cap="none" spc="0" normalizeH="0" baseline="0" noProof="0" dirty="0">
                <a:ln>
                  <a:noFill/>
                </a:ln>
                <a:solidFill>
                  <a:srgbClr val="0C2E3A"/>
                </a:solidFill>
                <a:effectLst/>
                <a:uLnTx/>
                <a:uFillTx/>
                <a:latin typeface="Arvo"/>
                <a:ea typeface="Arvo"/>
                <a:cs typeface="Arvo"/>
                <a:sym typeface="Arvo"/>
              </a:rPr>
              <a:t>:</a:t>
            </a:r>
            <a:r>
              <a:rPr lang="es-MX" altLang="es-CO" sz="1600" dirty="0">
                <a:solidFill>
                  <a:srgbClr val="0C2E3A"/>
                </a:solidFill>
                <a:latin typeface="Arvo"/>
                <a:ea typeface="Arvo"/>
                <a:cs typeface="Arvo"/>
                <a:sym typeface="Arvo"/>
              </a:rPr>
              <a:t> </a:t>
            </a:r>
            <a:r>
              <a:rPr lang="es-MX" altLang="es-CO" dirty="0">
                <a:solidFill>
                  <a:srgbClr val="0C2E3A"/>
                </a:solidFill>
                <a:latin typeface="Arvo"/>
                <a:ea typeface="Arvo"/>
                <a:cs typeface="Arvo"/>
                <a:sym typeface="Arvo"/>
              </a:rPr>
              <a:t>Plan de acción: Planes institucionales, Plan de capacitaciones, plan de bienestar, ciclo PHVA (calidad), plan anual de auditorias, MECI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192578" y="1761701"/>
            <a:ext cx="7911601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buClr>
                <a:srgbClr val="434343"/>
              </a:buClr>
              <a:buSzPts val="3600"/>
              <a:defRPr/>
            </a:pPr>
            <a:r>
              <a:rPr lang="es-MX" b="1" dirty="0">
                <a:solidFill>
                  <a:srgbClr val="FF0000"/>
                </a:solidFill>
                <a:latin typeface="Arvo"/>
                <a:ea typeface="Arvo"/>
                <a:cs typeface="Arvo"/>
                <a:sym typeface="Barlow Condensed"/>
              </a:rPr>
              <a:t>Diseño</a:t>
            </a:r>
            <a:r>
              <a:rPr lang="es-MX" dirty="0">
                <a:solidFill>
                  <a:srgbClr val="0C2E3A"/>
                </a:solidFill>
                <a:latin typeface="Arvo"/>
                <a:ea typeface="Arvo"/>
                <a:cs typeface="Arvo"/>
                <a:sym typeface="Barlow Condensed"/>
              </a:rPr>
              <a:t>: Todas las actividades a realizar  (PAA, PEI, POAI, PAAC, PIC), recursos económicos, físicos, humanos, tecnológicos.</a:t>
            </a:r>
            <a:endParaRPr kumimoji="0" lang="es-MX" b="0" i="0" u="none" strike="noStrike" kern="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Barlow Condensed"/>
              <a:cs typeface="Arial"/>
              <a:sym typeface="Barlow Condensed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141384" y="2332329"/>
            <a:ext cx="7911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b="1" dirty="0">
                <a:solidFill>
                  <a:srgbClr val="FF0000"/>
                </a:solidFill>
                <a:latin typeface="Arvo"/>
                <a:ea typeface="Arvo"/>
                <a:cs typeface="Arvo"/>
                <a:sym typeface="Barlow Condensed"/>
              </a:rPr>
              <a:t>Preparación</a:t>
            </a:r>
            <a:r>
              <a:rPr lang="es-MX" sz="1200" dirty="0">
                <a:solidFill>
                  <a:srgbClr val="0C2E3A"/>
                </a:solidFill>
                <a:latin typeface="Arvo"/>
                <a:ea typeface="Arvo"/>
                <a:cs typeface="Arvo"/>
                <a:sym typeface="Barlow Condensed"/>
              </a:rPr>
              <a:t>: </a:t>
            </a:r>
            <a:r>
              <a:rPr lang="es-MX" dirty="0">
                <a:solidFill>
                  <a:srgbClr val="0C2E3A"/>
                </a:solidFill>
                <a:latin typeface="Arvo"/>
                <a:sym typeface="Barlow Condensed"/>
              </a:rPr>
              <a:t>G</a:t>
            </a:r>
            <a:r>
              <a:rPr lang="es-MX" dirty="0">
                <a:solidFill>
                  <a:srgbClr val="0C2E3A"/>
                </a:solidFill>
                <a:latin typeface="Arvo"/>
              </a:rPr>
              <a:t>enera el análisis de la información. Actualización MURC, elaboración del I avance del informe de gestión (julio). Mecanismos para la publicación, difusión y comunicación permanentes y la capacitación de los actores interesados para la rendición de cuentas.</a:t>
            </a:r>
            <a:endParaRPr lang="es-MX" dirty="0">
              <a:solidFill>
                <a:srgbClr val="0C2E3A"/>
              </a:solidFill>
              <a:latin typeface="Arvo"/>
              <a:sym typeface="Barlow Condensed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1152843" y="3350531"/>
            <a:ext cx="77316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s-MX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vo"/>
                <a:ea typeface="Arvo"/>
                <a:cs typeface="Arvo"/>
                <a:sym typeface="Barlow Condensed"/>
              </a:rPr>
              <a:t>Ejecución</a:t>
            </a:r>
            <a:r>
              <a:rPr lang="es-MX" dirty="0">
                <a:solidFill>
                  <a:srgbClr val="0C2E3A"/>
                </a:solidFill>
                <a:latin typeface="Arvo"/>
                <a:ea typeface="Arvo"/>
                <a:cs typeface="Arvo"/>
                <a:sym typeface="Barlow Condensed"/>
              </a:rPr>
              <a:t>: Puesta en marcha de las estrategias definidas. Acciones de comunicación y difusión (fecha, hora, lugar), inscripción participantes . Convocatoria pública (15 días de anticipación)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AE35B27-5B6C-42C9-ACBF-0983B79DBA31}"/>
              </a:ext>
            </a:extLst>
          </p:cNvPr>
          <p:cNvSpPr/>
          <p:nvPr/>
        </p:nvSpPr>
        <p:spPr>
          <a:xfrm>
            <a:off x="3807447" y="109946"/>
            <a:ext cx="21691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en-US" sz="3200" b="1" i="0" u="none" strike="noStrike" kern="0" cap="none" spc="0" normalizeH="0" baseline="0" noProof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uLnTx/>
                <a:uFillTx/>
                <a:latin typeface="Barlow Condensed Medium" panose="020B0604020202020204" charset="0"/>
                <a:cs typeface="Arial"/>
                <a:sym typeface="Arial"/>
              </a:rPr>
              <a:t>ESTRATEGIAS</a:t>
            </a:r>
            <a:endParaRPr lang="es-CO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B009DE7C-0754-4AAC-A9CE-668D2E7119EB}"/>
              </a:ext>
            </a:extLst>
          </p:cNvPr>
          <p:cNvSpPr/>
          <p:nvPr/>
        </p:nvSpPr>
        <p:spPr>
          <a:xfrm>
            <a:off x="1166100" y="4202557"/>
            <a:ext cx="78014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s-MX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vo"/>
                <a:ea typeface="Arvo"/>
                <a:cs typeface="Arvo"/>
                <a:sym typeface="Barlow Condensed"/>
              </a:rPr>
              <a:t>Seguimiento y evaluación</a:t>
            </a:r>
            <a:r>
              <a:rPr lang="es-MX" dirty="0">
                <a:solidFill>
                  <a:srgbClr val="0C2E3A"/>
                </a:solidFill>
                <a:latin typeface="Arvo"/>
                <a:ea typeface="Arvo"/>
                <a:cs typeface="Arvo"/>
                <a:sym typeface="Barlow Condensed"/>
              </a:rPr>
              <a:t>: Percepción de satisfacción. Evaluación de las estrategias, si fueron efectivas o no.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895;p28">
            <a:extLst>
              <a:ext uri="{FF2B5EF4-FFF2-40B4-BE49-F238E27FC236}">
                <a16:creationId xmlns:a16="http://schemas.microsoft.com/office/drawing/2014/main" id="{FE14B7D7-5601-4023-897F-569EDC3732FE}"/>
              </a:ext>
            </a:extLst>
          </p:cNvPr>
          <p:cNvSpPr txBox="1">
            <a:spLocks/>
          </p:cNvSpPr>
          <p:nvPr/>
        </p:nvSpPr>
        <p:spPr>
          <a:xfrm>
            <a:off x="0" y="4133645"/>
            <a:ext cx="947894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arlow Condensed SemiBold"/>
              <a:buNone/>
              <a:defRPr sz="2800" b="0" i="0" u="none" strike="noStrike" cap="none">
                <a:solidFill>
                  <a:schemeClr val="dk1"/>
                </a:solidFill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" sz="3200" b="1" dirty="0">
                <a:solidFill>
                  <a:schemeClr val="accent5">
                    <a:lumMod val="75000"/>
                  </a:schemeClr>
                </a:solidFill>
                <a:latin typeface="Barlow Condensed Medium" panose="020B0604020202020204" charset="0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402312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FAD4BDE-1432-4CA5-8E9C-B08C92E2C4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679" y="514355"/>
            <a:ext cx="7279373" cy="4224636"/>
          </a:xfrm>
          <a:prstGeom prst="rect">
            <a:avLst/>
          </a:prstGeom>
        </p:spPr>
      </p:pic>
      <p:cxnSp>
        <p:nvCxnSpPr>
          <p:cNvPr id="927" name="Google Shape;927;p32"/>
          <p:cNvCxnSpPr/>
          <p:nvPr/>
        </p:nvCxnSpPr>
        <p:spPr>
          <a:xfrm>
            <a:off x="4788030" y="633050"/>
            <a:ext cx="4020300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Google Shape;887;p27"/>
          <p:cNvSpPr txBox="1">
            <a:spLocks/>
          </p:cNvSpPr>
          <p:nvPr/>
        </p:nvSpPr>
        <p:spPr>
          <a:xfrm flipH="1">
            <a:off x="4788030" y="60858"/>
            <a:ext cx="317334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Barlow Condensed SemiBold"/>
              <a:buNone/>
              <a:defRPr sz="4800" b="0" i="0" u="none" strike="noStrike" cap="none">
                <a:solidFill>
                  <a:schemeClr val="dk1"/>
                </a:solidFill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1pPr>
            <a:lvl2pPr marR="0"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Barlow Condensed SemiBold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Barlow Condensed SemiBold"/>
                <a:sym typeface="Barlow Condensed SemiBold"/>
              </a:rPr>
              <a:t>3. Preparación</a:t>
            </a:r>
          </a:p>
        </p:txBody>
      </p:sp>
    </p:spTree>
    <p:extLst>
      <p:ext uri="{BB962C8B-B14F-4D97-AF65-F5344CB8AC3E}">
        <p14:creationId xmlns:p14="http://schemas.microsoft.com/office/powerpoint/2010/main" val="375877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7" name="Google Shape;927;p32"/>
          <p:cNvCxnSpPr/>
          <p:nvPr/>
        </p:nvCxnSpPr>
        <p:spPr>
          <a:xfrm>
            <a:off x="4788030" y="633050"/>
            <a:ext cx="4020300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Google Shape;887;p27"/>
          <p:cNvSpPr txBox="1">
            <a:spLocks/>
          </p:cNvSpPr>
          <p:nvPr/>
        </p:nvSpPr>
        <p:spPr>
          <a:xfrm flipH="1">
            <a:off x="4788030" y="60858"/>
            <a:ext cx="317334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Barlow Condensed SemiBold"/>
              <a:buNone/>
              <a:defRPr sz="4800" b="0" i="0" u="none" strike="noStrike" cap="none">
                <a:solidFill>
                  <a:schemeClr val="dk1"/>
                </a:solidFill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1pPr>
            <a:lvl2pPr marR="0"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Barlow Condensed SemiBold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Barlow Condensed SemiBold"/>
                <a:sym typeface="Barlow Condensed SemiBold"/>
              </a:rPr>
              <a:t>3. Preparación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BF7E06E-D523-45F3-B852-C6BE06B60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368" y="1125232"/>
            <a:ext cx="6249742" cy="279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19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912" y="167913"/>
            <a:ext cx="3738637" cy="4807673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sp>
        <p:nvSpPr>
          <p:cNvPr id="12" name="Google Shape;887;p27"/>
          <p:cNvSpPr txBox="1">
            <a:spLocks/>
          </p:cNvSpPr>
          <p:nvPr/>
        </p:nvSpPr>
        <p:spPr>
          <a:xfrm flipH="1">
            <a:off x="5355770" y="1993950"/>
            <a:ext cx="4114869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Barlow Condensed SemiBold"/>
              <a:buNone/>
              <a:defRPr sz="4800" b="0" i="0" u="none" strike="noStrike" cap="none">
                <a:solidFill>
                  <a:schemeClr val="dk1"/>
                </a:solidFill>
                <a:latin typeface="Barlow Condensed SemiBold"/>
                <a:ea typeface="Barlow Condensed SemiBold"/>
                <a:cs typeface="Barlow Condensed SemiBold"/>
                <a:sym typeface="Barlow Condensed SemiBold"/>
              </a:defRPr>
            </a:lvl1pPr>
            <a:lvl2pPr marR="0"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Barlow Condensed SemiBold"/>
              <a:buNone/>
              <a:tabLst/>
              <a:defRPr/>
            </a:pPr>
            <a:r>
              <a:rPr lang="es-MX" sz="2400" b="1" dirty="0">
                <a:solidFill>
                  <a:schemeClr val="bg1">
                    <a:lumMod val="50000"/>
                  </a:schemeClr>
                </a:solidFill>
              </a:rPr>
              <a:t>CONCEJO MUNICIPAL POPAYÁN                </a:t>
            </a:r>
            <a:r>
              <a:rPr lang="es-MX" sz="2400" b="1" dirty="0">
                <a:solidFill>
                  <a:srgbClr val="C00000"/>
                </a:solidFill>
              </a:rPr>
              <a:t>ISO 9001: 2015</a:t>
            </a:r>
            <a:endParaRPr kumimoji="0" lang="es-MX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sym typeface="Barlow Condensed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329946216"/>
      </p:ext>
    </p:extLst>
  </p:cSld>
  <p:clrMapOvr>
    <a:masterClrMapping/>
  </p:clrMapOvr>
</p:sld>
</file>

<file path=ppt/theme/theme1.xml><?xml version="1.0" encoding="utf-8"?>
<a:theme xmlns:a="http://schemas.openxmlformats.org/drawingml/2006/main" name="My Creative CV XL by Slidesgo">
  <a:themeElements>
    <a:clrScheme name="Simple Light">
      <a:dk1>
        <a:srgbClr val="434343"/>
      </a:dk1>
      <a:lt1>
        <a:srgbClr val="E9E6E1"/>
      </a:lt1>
      <a:dk2>
        <a:srgbClr val="0C2E3A"/>
      </a:dk2>
      <a:lt2>
        <a:srgbClr val="018790"/>
      </a:lt2>
      <a:accent1>
        <a:srgbClr val="FFD497"/>
      </a:accent1>
      <a:accent2>
        <a:srgbClr val="1DCDC3"/>
      </a:accent2>
      <a:accent3>
        <a:srgbClr val="78001B"/>
      </a:accent3>
      <a:accent4>
        <a:srgbClr val="F5340B"/>
      </a:accent4>
      <a:accent5>
        <a:srgbClr val="FF823B"/>
      </a:accent5>
      <a:accent6>
        <a:srgbClr val="FFA73B"/>
      </a:accent6>
      <a:hlink>
        <a:srgbClr val="1DCDC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3105</TotalTime>
  <Words>423</Words>
  <Application>Microsoft Office PowerPoint</Application>
  <PresentationFormat>Presentación en pantalla (16:9)</PresentationFormat>
  <Paragraphs>32</Paragraphs>
  <Slides>10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22" baseType="lpstr">
      <vt:lpstr>Barlow Condensed SemiBold</vt:lpstr>
      <vt:lpstr>Barlow Condensed</vt:lpstr>
      <vt:lpstr>Arial</vt:lpstr>
      <vt:lpstr>Roboto Condensed</vt:lpstr>
      <vt:lpstr>Barlow Condensed Medium</vt:lpstr>
      <vt:lpstr>Arvo</vt:lpstr>
      <vt:lpstr>-apple-system</vt:lpstr>
      <vt:lpstr>Arial Narrow</vt:lpstr>
      <vt:lpstr>Bradley Hand ITC</vt:lpstr>
      <vt:lpstr>Ink Free</vt:lpstr>
      <vt:lpstr>Montserrat Light</vt:lpstr>
      <vt:lpstr>My Creative CV XL by Slidesgo</vt:lpstr>
      <vt:lpstr>   ESTRATEGIAS PARA LA RENDICIÓN DE CUENTAS </vt:lpstr>
      <vt:lpstr>Presentación de PowerPoint</vt:lpstr>
      <vt:lpstr>Presentación de PowerPoint</vt:lpstr>
      <vt:lpstr>Presentación de PowerPoint</vt:lpstr>
      <vt:lpstr>Presentación de PowerPoint</vt:lpstr>
      <vt:lpstr>01</vt:lpstr>
      <vt:lpstr>Presentación de PowerPoint</vt:lpstr>
      <vt:lpstr>Presentación de PowerPoint</vt:lpstr>
      <vt:lpstr>Presentación de PowerPoint</vt:lpstr>
      <vt:lpstr>GRACIAS!!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MAPA DE RIESGOS</dc:title>
  <dc:creator>ASUS</dc:creator>
  <cp:lastModifiedBy>Paula Francelina Camayo Ramírez</cp:lastModifiedBy>
  <cp:revision>112</cp:revision>
  <dcterms:modified xsi:type="dcterms:W3CDTF">2024-12-22T14:25:47Z</dcterms:modified>
</cp:coreProperties>
</file>