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handoutMasterIdLst>
    <p:handoutMasterId r:id="rId15"/>
  </p:handoutMasterIdLst>
  <p:sldIdLst>
    <p:sldId id="256" r:id="rId6"/>
    <p:sldId id="257" r:id="rId7"/>
    <p:sldId id="258" r:id="rId8"/>
    <p:sldId id="271" r:id="rId9"/>
    <p:sldId id="259" r:id="rId10"/>
    <p:sldId id="276" r:id="rId11"/>
    <p:sldId id="270" r:id="rId12"/>
    <p:sldId id="275" r:id="rId13"/>
    <p:sldId id="267" r:id="rId1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peranza Acuña Hernández (Gestión Documental)" initials="EAH(D" lastIdx="1" clrIdx="0">
    <p:extLst>
      <p:ext uri="{19B8F6BF-5375-455C-9EA6-DF929625EA0E}">
        <p15:presenceInfo xmlns:p15="http://schemas.microsoft.com/office/powerpoint/2012/main" userId="Esperanza Acuña Hernández (Gestión Documental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9D41"/>
    <a:srgbClr val="93BB54"/>
    <a:srgbClr val="C4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38B1855-1B75-4FBE-930C-398BA8C253C6}" styleName="Estilo temático 2 - Énfasis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929F9F4-4A8F-4326-A1B4-22849713DDAB}" styleName="Estilo oscuro 1 - Énfasis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9DCAF9ED-07DC-4A11-8D7F-57B35C25682E}" styleName="Estilo medio 1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09" autoAdjust="0"/>
    <p:restoredTop sz="94660"/>
  </p:normalViewPr>
  <p:slideViewPr>
    <p:cSldViewPr snapToGrid="0">
      <p:cViewPr varScale="1">
        <p:scale>
          <a:sx n="66" d="100"/>
          <a:sy n="66" d="100"/>
        </p:scale>
        <p:origin x="38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29/04/2026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28/04/2026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3806064-D094-DA86-6C22-C9CFC529A6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63413" y="2256674"/>
            <a:ext cx="2665172" cy="154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A9D7E4-7BA0-40B7-FF99-DD7B5CDE5C94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C39D4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28/04/2026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28/04/2026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28/04/2026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28/04/2026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28/04/2026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28/04/2026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9AFD091-953C-4B8E-5508-A2D6A3D77D1D}"/>
              </a:ext>
            </a:extLst>
          </p:cNvPr>
          <p:cNvSpPr/>
          <p:nvPr userDrawn="1"/>
        </p:nvSpPr>
        <p:spPr>
          <a:xfrm>
            <a:off x="0" y="819253"/>
            <a:ext cx="12192000" cy="5219493"/>
          </a:xfrm>
          <a:prstGeom prst="rect">
            <a:avLst/>
          </a:prstGeom>
          <a:solidFill>
            <a:srgbClr val="C39D4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663A175-52FA-6661-1F93-E14E5215D728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C39D4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4806" y="190207"/>
            <a:ext cx="702387" cy="40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881" y="190207"/>
            <a:ext cx="714638" cy="40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7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96481" y="190207"/>
            <a:ext cx="714638" cy="40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2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38681" y="6282342"/>
            <a:ext cx="714638" cy="40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80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881" y="6282342"/>
            <a:ext cx="714638" cy="40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29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96481" y="6282342"/>
            <a:ext cx="714638" cy="40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9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0" r:id="rId3"/>
    <p:sldLayoutId id="214748365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50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50703695-DCC9-2B2B-CE25-CD632F0261C9}"/>
              </a:ext>
            </a:extLst>
          </p:cNvPr>
          <p:cNvSpPr txBox="1">
            <a:spLocks/>
          </p:cNvSpPr>
          <p:nvPr/>
        </p:nvSpPr>
        <p:spPr>
          <a:xfrm>
            <a:off x="1815548" y="3055903"/>
            <a:ext cx="8560904" cy="74619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b="1" dirty="0">
                <a:solidFill>
                  <a:schemeClr val="bg1"/>
                </a:solidFill>
              </a:rPr>
              <a:t>Seguimiento actividades Ventanilla de Correspondencia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D409E83-EBB4-C85C-EB99-CF8028FFE9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AD129BD-7EDC-483A-B884-D08DB6A64AC4}"/>
              </a:ext>
            </a:extLst>
          </p:cNvPr>
          <p:cNvSpPr txBox="1"/>
          <p:nvPr/>
        </p:nvSpPr>
        <p:spPr>
          <a:xfrm>
            <a:off x="548639" y="4870383"/>
            <a:ext cx="743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Presentada por : Angelica Acuña Hernández </a:t>
            </a:r>
          </a:p>
          <a:p>
            <a:r>
              <a:rPr lang="es-CO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Contratista Profesional PGDB</a:t>
            </a:r>
          </a:p>
        </p:txBody>
      </p:sp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6FF8D59-AC5F-2286-349A-70F1823FD195}"/>
              </a:ext>
            </a:extLst>
          </p:cNvPr>
          <p:cNvSpPr txBox="1"/>
          <p:nvPr/>
        </p:nvSpPr>
        <p:spPr>
          <a:xfrm>
            <a:off x="4981753" y="6639446"/>
            <a:ext cx="22284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www.---------------.gov.co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40794E6-8ED5-4330-AEDC-0AD8A62A1692}"/>
              </a:ext>
            </a:extLst>
          </p:cNvPr>
          <p:cNvSpPr txBox="1"/>
          <p:nvPr/>
        </p:nvSpPr>
        <p:spPr>
          <a:xfrm>
            <a:off x="1530415" y="1936343"/>
            <a:ext cx="67569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Estructura equipo de respuestas PQRSD </a:t>
            </a:r>
          </a:p>
        </p:txBody>
      </p:sp>
      <p:cxnSp>
        <p:nvCxnSpPr>
          <p:cNvPr id="3" name="Conector recto de flecha 2">
            <a:extLst>
              <a:ext uri="{FF2B5EF4-FFF2-40B4-BE49-F238E27FC236}">
                <a16:creationId xmlns:a16="http://schemas.microsoft.com/office/drawing/2014/main" id="{0D03E643-C5FF-4DED-ABC5-7EDAA3FB430B}"/>
              </a:ext>
            </a:extLst>
          </p:cNvPr>
          <p:cNvCxnSpPr>
            <a:cxnSpLocks/>
          </p:cNvCxnSpPr>
          <p:nvPr/>
        </p:nvCxnSpPr>
        <p:spPr>
          <a:xfrm>
            <a:off x="510138" y="750771"/>
            <a:ext cx="4350619" cy="0"/>
          </a:xfrm>
          <a:prstGeom prst="straightConnector1">
            <a:avLst/>
          </a:prstGeom>
          <a:ln w="1905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B6C46BB-9DB3-4126-9236-656C8AE3FE8A}"/>
              </a:ext>
            </a:extLst>
          </p:cNvPr>
          <p:cNvSpPr txBox="1"/>
          <p:nvPr/>
        </p:nvSpPr>
        <p:spPr>
          <a:xfrm>
            <a:off x="476450" y="275561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Orden del día</a:t>
            </a:r>
          </a:p>
        </p:txBody>
      </p:sp>
      <p:sp>
        <p:nvSpPr>
          <p:cNvPr id="13" name="Rounded Rectangle 88">
            <a:extLst>
              <a:ext uri="{FF2B5EF4-FFF2-40B4-BE49-F238E27FC236}">
                <a16:creationId xmlns:a16="http://schemas.microsoft.com/office/drawing/2014/main" id="{787440B0-81F0-44D1-AA5E-9E1C1F6F2A74}"/>
              </a:ext>
            </a:extLst>
          </p:cNvPr>
          <p:cNvSpPr/>
          <p:nvPr/>
        </p:nvSpPr>
        <p:spPr>
          <a:xfrm>
            <a:off x="783723" y="1905929"/>
            <a:ext cx="526996" cy="526996"/>
          </a:xfrm>
          <a:prstGeom prst="roundRect">
            <a:avLst>
              <a:gd name="adj" fmla="val 19374"/>
            </a:avLst>
          </a:prstGeom>
          <a:gradFill flip="none" rotWithShape="1">
            <a:gsLst>
              <a:gs pos="0">
                <a:srgbClr val="FFC000"/>
              </a:gs>
              <a:gs pos="100000">
                <a:srgbClr val="E2AC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215900" dist="50800" dir="189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86">
            <a:extLst>
              <a:ext uri="{FF2B5EF4-FFF2-40B4-BE49-F238E27FC236}">
                <a16:creationId xmlns:a16="http://schemas.microsoft.com/office/drawing/2014/main" id="{280A2CF6-6329-4B15-844A-A8D1D4346F7E}"/>
              </a:ext>
            </a:extLst>
          </p:cNvPr>
          <p:cNvSpPr/>
          <p:nvPr/>
        </p:nvSpPr>
        <p:spPr>
          <a:xfrm>
            <a:off x="895565" y="2039193"/>
            <a:ext cx="318403" cy="257609"/>
          </a:xfrm>
          <a:custGeom>
            <a:avLst/>
            <a:gdLst>
              <a:gd name="connsiteX0" fmla="*/ 39554 w 896949"/>
              <a:gd name="connsiteY0" fmla="*/ 428116 h 768981"/>
              <a:gd name="connsiteX1" fmla="*/ 67475 w 896949"/>
              <a:gd name="connsiteY1" fmla="*/ 323414 h 768981"/>
              <a:gd name="connsiteX2" fmla="*/ 165197 w 896949"/>
              <a:gd name="connsiteY2" fmla="*/ 330394 h 768981"/>
              <a:gd name="connsiteX3" fmla="*/ 276879 w 896949"/>
              <a:gd name="connsiteY3" fmla="*/ 442077 h 768981"/>
              <a:gd name="connsiteX4" fmla="*/ 716629 w 896949"/>
              <a:gd name="connsiteY4" fmla="*/ 51188 h 768981"/>
              <a:gd name="connsiteX5" fmla="*/ 828311 w 896949"/>
              <a:gd name="connsiteY5" fmla="*/ 134950 h 768981"/>
              <a:gd name="connsiteX6" fmla="*/ 304800 w 896949"/>
              <a:gd name="connsiteY6" fmla="*/ 721283 h 768981"/>
              <a:gd name="connsiteX7" fmla="*/ 39554 w 896949"/>
              <a:gd name="connsiteY7" fmla="*/ 428116 h 768981"/>
              <a:gd name="connsiteX0" fmla="*/ 39554 w 896949"/>
              <a:gd name="connsiteY0" fmla="*/ 428116 h 770144"/>
              <a:gd name="connsiteX1" fmla="*/ 67475 w 896949"/>
              <a:gd name="connsiteY1" fmla="*/ 323414 h 770144"/>
              <a:gd name="connsiteX2" fmla="*/ 165197 w 896949"/>
              <a:gd name="connsiteY2" fmla="*/ 330394 h 770144"/>
              <a:gd name="connsiteX3" fmla="*/ 276879 w 896949"/>
              <a:gd name="connsiteY3" fmla="*/ 442077 h 770144"/>
              <a:gd name="connsiteX4" fmla="*/ 716629 w 896949"/>
              <a:gd name="connsiteY4" fmla="*/ 51188 h 770144"/>
              <a:gd name="connsiteX5" fmla="*/ 828311 w 896949"/>
              <a:gd name="connsiteY5" fmla="*/ 134950 h 770144"/>
              <a:gd name="connsiteX6" fmla="*/ 304800 w 896949"/>
              <a:gd name="connsiteY6" fmla="*/ 721283 h 770144"/>
              <a:gd name="connsiteX7" fmla="*/ 39554 w 896949"/>
              <a:gd name="connsiteY7" fmla="*/ 428116 h 770144"/>
              <a:gd name="connsiteX0" fmla="*/ 39554 w 896949"/>
              <a:gd name="connsiteY0" fmla="*/ 451790 h 774090"/>
              <a:gd name="connsiteX1" fmla="*/ 67475 w 896949"/>
              <a:gd name="connsiteY1" fmla="*/ 323414 h 774090"/>
              <a:gd name="connsiteX2" fmla="*/ 165197 w 896949"/>
              <a:gd name="connsiteY2" fmla="*/ 330394 h 774090"/>
              <a:gd name="connsiteX3" fmla="*/ 276879 w 896949"/>
              <a:gd name="connsiteY3" fmla="*/ 442077 h 774090"/>
              <a:gd name="connsiteX4" fmla="*/ 716629 w 896949"/>
              <a:gd name="connsiteY4" fmla="*/ 51188 h 774090"/>
              <a:gd name="connsiteX5" fmla="*/ 828311 w 896949"/>
              <a:gd name="connsiteY5" fmla="*/ 134950 h 774090"/>
              <a:gd name="connsiteX6" fmla="*/ 304800 w 896949"/>
              <a:gd name="connsiteY6" fmla="*/ 721283 h 774090"/>
              <a:gd name="connsiteX7" fmla="*/ 39554 w 896949"/>
              <a:gd name="connsiteY7" fmla="*/ 451790 h 774090"/>
              <a:gd name="connsiteX0" fmla="*/ 39554 w 896949"/>
              <a:gd name="connsiteY0" fmla="*/ 451790 h 774090"/>
              <a:gd name="connsiteX1" fmla="*/ 67475 w 896949"/>
              <a:gd name="connsiteY1" fmla="*/ 323414 h 774090"/>
              <a:gd name="connsiteX2" fmla="*/ 151249 w 896949"/>
              <a:gd name="connsiteY2" fmla="*/ 333353 h 774090"/>
              <a:gd name="connsiteX3" fmla="*/ 276879 w 896949"/>
              <a:gd name="connsiteY3" fmla="*/ 442077 h 774090"/>
              <a:gd name="connsiteX4" fmla="*/ 716629 w 896949"/>
              <a:gd name="connsiteY4" fmla="*/ 51188 h 774090"/>
              <a:gd name="connsiteX5" fmla="*/ 828311 w 896949"/>
              <a:gd name="connsiteY5" fmla="*/ 134950 h 774090"/>
              <a:gd name="connsiteX6" fmla="*/ 304800 w 896949"/>
              <a:gd name="connsiteY6" fmla="*/ 721283 h 774090"/>
              <a:gd name="connsiteX7" fmla="*/ 39554 w 896949"/>
              <a:gd name="connsiteY7" fmla="*/ 451790 h 774090"/>
              <a:gd name="connsiteX0" fmla="*/ 39554 w 896949"/>
              <a:gd name="connsiteY0" fmla="*/ 451790 h 774090"/>
              <a:gd name="connsiteX1" fmla="*/ 67475 w 896949"/>
              <a:gd name="connsiteY1" fmla="*/ 323414 h 774090"/>
              <a:gd name="connsiteX2" fmla="*/ 151249 w 896949"/>
              <a:gd name="connsiteY2" fmla="*/ 333353 h 774090"/>
              <a:gd name="connsiteX3" fmla="*/ 276879 w 896949"/>
              <a:gd name="connsiteY3" fmla="*/ 442077 h 774090"/>
              <a:gd name="connsiteX4" fmla="*/ 716629 w 896949"/>
              <a:gd name="connsiteY4" fmla="*/ 51188 h 774090"/>
              <a:gd name="connsiteX5" fmla="*/ 828311 w 896949"/>
              <a:gd name="connsiteY5" fmla="*/ 134950 h 774090"/>
              <a:gd name="connsiteX6" fmla="*/ 304800 w 896949"/>
              <a:gd name="connsiteY6" fmla="*/ 721283 h 774090"/>
              <a:gd name="connsiteX7" fmla="*/ 39554 w 896949"/>
              <a:gd name="connsiteY7" fmla="*/ 451790 h 774090"/>
              <a:gd name="connsiteX0" fmla="*/ 39554 w 896949"/>
              <a:gd name="connsiteY0" fmla="*/ 476203 h 798503"/>
              <a:gd name="connsiteX1" fmla="*/ 67475 w 896949"/>
              <a:gd name="connsiteY1" fmla="*/ 347827 h 798503"/>
              <a:gd name="connsiteX2" fmla="*/ 151249 w 896949"/>
              <a:gd name="connsiteY2" fmla="*/ 357766 h 798503"/>
              <a:gd name="connsiteX3" fmla="*/ 356147 w 896949"/>
              <a:gd name="connsiteY3" fmla="*/ 612972 h 798503"/>
              <a:gd name="connsiteX4" fmla="*/ 716629 w 896949"/>
              <a:gd name="connsiteY4" fmla="*/ 75601 h 798503"/>
              <a:gd name="connsiteX5" fmla="*/ 828311 w 896949"/>
              <a:gd name="connsiteY5" fmla="*/ 159363 h 798503"/>
              <a:gd name="connsiteX6" fmla="*/ 304800 w 896949"/>
              <a:gd name="connsiteY6" fmla="*/ 745696 h 798503"/>
              <a:gd name="connsiteX7" fmla="*/ 39554 w 896949"/>
              <a:gd name="connsiteY7" fmla="*/ 476203 h 798503"/>
              <a:gd name="connsiteX0" fmla="*/ 39554 w 896949"/>
              <a:gd name="connsiteY0" fmla="*/ 450064 h 772364"/>
              <a:gd name="connsiteX1" fmla="*/ 67475 w 896949"/>
              <a:gd name="connsiteY1" fmla="*/ 321688 h 772364"/>
              <a:gd name="connsiteX2" fmla="*/ 151249 w 896949"/>
              <a:gd name="connsiteY2" fmla="*/ 331627 h 772364"/>
              <a:gd name="connsiteX3" fmla="*/ 273397 w 896949"/>
              <a:gd name="connsiteY3" fmla="*/ 429994 h 772364"/>
              <a:gd name="connsiteX4" fmla="*/ 716629 w 896949"/>
              <a:gd name="connsiteY4" fmla="*/ 49462 h 772364"/>
              <a:gd name="connsiteX5" fmla="*/ 828311 w 896949"/>
              <a:gd name="connsiteY5" fmla="*/ 133224 h 772364"/>
              <a:gd name="connsiteX6" fmla="*/ 304800 w 896949"/>
              <a:gd name="connsiteY6" fmla="*/ 719557 h 772364"/>
              <a:gd name="connsiteX7" fmla="*/ 39554 w 896949"/>
              <a:gd name="connsiteY7" fmla="*/ 450064 h 772364"/>
              <a:gd name="connsiteX0" fmla="*/ 39554 w 896949"/>
              <a:gd name="connsiteY0" fmla="*/ 450064 h 772364"/>
              <a:gd name="connsiteX1" fmla="*/ 67475 w 896949"/>
              <a:gd name="connsiteY1" fmla="*/ 321688 h 772364"/>
              <a:gd name="connsiteX2" fmla="*/ 151249 w 896949"/>
              <a:gd name="connsiteY2" fmla="*/ 331627 h 772364"/>
              <a:gd name="connsiteX3" fmla="*/ 273397 w 896949"/>
              <a:gd name="connsiteY3" fmla="*/ 429994 h 772364"/>
              <a:gd name="connsiteX4" fmla="*/ 716629 w 896949"/>
              <a:gd name="connsiteY4" fmla="*/ 49462 h 772364"/>
              <a:gd name="connsiteX5" fmla="*/ 828311 w 896949"/>
              <a:gd name="connsiteY5" fmla="*/ 133224 h 772364"/>
              <a:gd name="connsiteX6" fmla="*/ 304800 w 896949"/>
              <a:gd name="connsiteY6" fmla="*/ 719557 h 772364"/>
              <a:gd name="connsiteX7" fmla="*/ 39554 w 896949"/>
              <a:gd name="connsiteY7" fmla="*/ 450064 h 772364"/>
              <a:gd name="connsiteX0" fmla="*/ 25592 w 882987"/>
              <a:gd name="connsiteY0" fmla="*/ 450064 h 772364"/>
              <a:gd name="connsiteX1" fmla="*/ 137287 w 882987"/>
              <a:gd name="connsiteY1" fmla="*/ 331627 h 772364"/>
              <a:gd name="connsiteX2" fmla="*/ 259435 w 882987"/>
              <a:gd name="connsiteY2" fmla="*/ 429994 h 772364"/>
              <a:gd name="connsiteX3" fmla="*/ 702667 w 882987"/>
              <a:gd name="connsiteY3" fmla="*/ 49462 h 772364"/>
              <a:gd name="connsiteX4" fmla="*/ 814349 w 882987"/>
              <a:gd name="connsiteY4" fmla="*/ 133224 h 772364"/>
              <a:gd name="connsiteX5" fmla="*/ 290838 w 882987"/>
              <a:gd name="connsiteY5" fmla="*/ 719557 h 772364"/>
              <a:gd name="connsiteX6" fmla="*/ 25592 w 882987"/>
              <a:gd name="connsiteY6" fmla="*/ 450064 h 772364"/>
              <a:gd name="connsiteX0" fmla="*/ 25592 w 888905"/>
              <a:gd name="connsiteY0" fmla="*/ 414554 h 766445"/>
              <a:gd name="connsiteX1" fmla="*/ 143205 w 888905"/>
              <a:gd name="connsiteY1" fmla="*/ 331627 h 766445"/>
              <a:gd name="connsiteX2" fmla="*/ 265353 w 888905"/>
              <a:gd name="connsiteY2" fmla="*/ 429994 h 766445"/>
              <a:gd name="connsiteX3" fmla="*/ 708585 w 888905"/>
              <a:gd name="connsiteY3" fmla="*/ 49462 h 766445"/>
              <a:gd name="connsiteX4" fmla="*/ 820267 w 888905"/>
              <a:gd name="connsiteY4" fmla="*/ 133224 h 766445"/>
              <a:gd name="connsiteX5" fmla="*/ 296756 w 888905"/>
              <a:gd name="connsiteY5" fmla="*/ 719557 h 766445"/>
              <a:gd name="connsiteX6" fmla="*/ 25592 w 888905"/>
              <a:gd name="connsiteY6" fmla="*/ 414554 h 766445"/>
              <a:gd name="connsiteX0" fmla="*/ 11427 w 874740"/>
              <a:gd name="connsiteY0" fmla="*/ 414554 h 766445"/>
              <a:gd name="connsiteX1" fmla="*/ 129040 w 874740"/>
              <a:gd name="connsiteY1" fmla="*/ 331627 h 766445"/>
              <a:gd name="connsiteX2" fmla="*/ 251188 w 874740"/>
              <a:gd name="connsiteY2" fmla="*/ 429994 h 766445"/>
              <a:gd name="connsiteX3" fmla="*/ 694420 w 874740"/>
              <a:gd name="connsiteY3" fmla="*/ 49462 h 766445"/>
              <a:gd name="connsiteX4" fmla="*/ 806102 w 874740"/>
              <a:gd name="connsiteY4" fmla="*/ 133224 h 766445"/>
              <a:gd name="connsiteX5" fmla="*/ 282591 w 874740"/>
              <a:gd name="connsiteY5" fmla="*/ 719557 h 766445"/>
              <a:gd name="connsiteX6" fmla="*/ 11427 w 874740"/>
              <a:gd name="connsiteY6" fmla="*/ 414554 h 766445"/>
              <a:gd name="connsiteX0" fmla="*/ 11427 w 874740"/>
              <a:gd name="connsiteY0" fmla="*/ 414554 h 766445"/>
              <a:gd name="connsiteX1" fmla="*/ 129040 w 874740"/>
              <a:gd name="connsiteY1" fmla="*/ 331627 h 766445"/>
              <a:gd name="connsiteX2" fmla="*/ 251188 w 874740"/>
              <a:gd name="connsiteY2" fmla="*/ 429994 h 766445"/>
              <a:gd name="connsiteX3" fmla="*/ 694420 w 874740"/>
              <a:gd name="connsiteY3" fmla="*/ 49462 h 766445"/>
              <a:gd name="connsiteX4" fmla="*/ 806102 w 874740"/>
              <a:gd name="connsiteY4" fmla="*/ 133224 h 766445"/>
              <a:gd name="connsiteX5" fmla="*/ 282591 w 874740"/>
              <a:gd name="connsiteY5" fmla="*/ 719557 h 766445"/>
              <a:gd name="connsiteX6" fmla="*/ 11427 w 874740"/>
              <a:gd name="connsiteY6" fmla="*/ 414554 h 766445"/>
              <a:gd name="connsiteX0" fmla="*/ 11427 w 874740"/>
              <a:gd name="connsiteY0" fmla="*/ 414554 h 766445"/>
              <a:gd name="connsiteX1" fmla="*/ 129040 w 874740"/>
              <a:gd name="connsiteY1" fmla="*/ 331627 h 766445"/>
              <a:gd name="connsiteX2" fmla="*/ 251188 w 874740"/>
              <a:gd name="connsiteY2" fmla="*/ 429994 h 766445"/>
              <a:gd name="connsiteX3" fmla="*/ 694420 w 874740"/>
              <a:gd name="connsiteY3" fmla="*/ 49462 h 766445"/>
              <a:gd name="connsiteX4" fmla="*/ 806102 w 874740"/>
              <a:gd name="connsiteY4" fmla="*/ 133224 h 766445"/>
              <a:gd name="connsiteX5" fmla="*/ 282591 w 874740"/>
              <a:gd name="connsiteY5" fmla="*/ 719557 h 766445"/>
              <a:gd name="connsiteX6" fmla="*/ 11427 w 874740"/>
              <a:gd name="connsiteY6" fmla="*/ 414554 h 766445"/>
              <a:gd name="connsiteX0" fmla="*/ 11427 w 874740"/>
              <a:gd name="connsiteY0" fmla="*/ 405676 h 757567"/>
              <a:gd name="connsiteX1" fmla="*/ 129040 w 874740"/>
              <a:gd name="connsiteY1" fmla="*/ 322749 h 757567"/>
              <a:gd name="connsiteX2" fmla="*/ 251188 w 874740"/>
              <a:gd name="connsiteY2" fmla="*/ 421116 h 757567"/>
              <a:gd name="connsiteX3" fmla="*/ 694420 w 874740"/>
              <a:gd name="connsiteY3" fmla="*/ 40584 h 757567"/>
              <a:gd name="connsiteX4" fmla="*/ 806102 w 874740"/>
              <a:gd name="connsiteY4" fmla="*/ 124346 h 757567"/>
              <a:gd name="connsiteX5" fmla="*/ 282591 w 874740"/>
              <a:gd name="connsiteY5" fmla="*/ 710679 h 757567"/>
              <a:gd name="connsiteX6" fmla="*/ 11427 w 874740"/>
              <a:gd name="connsiteY6" fmla="*/ 405676 h 757567"/>
              <a:gd name="connsiteX0" fmla="*/ 11427 w 874740"/>
              <a:gd name="connsiteY0" fmla="*/ 402717 h 754608"/>
              <a:gd name="connsiteX1" fmla="*/ 129040 w 874740"/>
              <a:gd name="connsiteY1" fmla="*/ 319790 h 754608"/>
              <a:gd name="connsiteX2" fmla="*/ 251188 w 874740"/>
              <a:gd name="connsiteY2" fmla="*/ 418157 h 754608"/>
              <a:gd name="connsiteX3" fmla="*/ 694420 w 874740"/>
              <a:gd name="connsiteY3" fmla="*/ 37625 h 754608"/>
              <a:gd name="connsiteX4" fmla="*/ 806102 w 874740"/>
              <a:gd name="connsiteY4" fmla="*/ 121387 h 754608"/>
              <a:gd name="connsiteX5" fmla="*/ 282591 w 874740"/>
              <a:gd name="connsiteY5" fmla="*/ 707720 h 754608"/>
              <a:gd name="connsiteX6" fmla="*/ 11427 w 874740"/>
              <a:gd name="connsiteY6" fmla="*/ 402717 h 754608"/>
              <a:gd name="connsiteX0" fmla="*/ 11427 w 874740"/>
              <a:gd name="connsiteY0" fmla="*/ 402717 h 754608"/>
              <a:gd name="connsiteX1" fmla="*/ 129040 w 874740"/>
              <a:gd name="connsiteY1" fmla="*/ 319790 h 754608"/>
              <a:gd name="connsiteX2" fmla="*/ 251188 w 874740"/>
              <a:gd name="connsiteY2" fmla="*/ 418157 h 754608"/>
              <a:gd name="connsiteX3" fmla="*/ 694420 w 874740"/>
              <a:gd name="connsiteY3" fmla="*/ 37625 h 754608"/>
              <a:gd name="connsiteX4" fmla="*/ 806102 w 874740"/>
              <a:gd name="connsiteY4" fmla="*/ 121387 h 754608"/>
              <a:gd name="connsiteX5" fmla="*/ 282591 w 874740"/>
              <a:gd name="connsiteY5" fmla="*/ 707720 h 754608"/>
              <a:gd name="connsiteX6" fmla="*/ 11427 w 874740"/>
              <a:gd name="connsiteY6" fmla="*/ 402717 h 754608"/>
              <a:gd name="connsiteX0" fmla="*/ 11427 w 874740"/>
              <a:gd name="connsiteY0" fmla="*/ 402717 h 707720"/>
              <a:gd name="connsiteX1" fmla="*/ 129040 w 874740"/>
              <a:gd name="connsiteY1" fmla="*/ 319790 h 707720"/>
              <a:gd name="connsiteX2" fmla="*/ 251188 w 874740"/>
              <a:gd name="connsiteY2" fmla="*/ 418157 h 707720"/>
              <a:gd name="connsiteX3" fmla="*/ 694420 w 874740"/>
              <a:gd name="connsiteY3" fmla="*/ 37625 h 707720"/>
              <a:gd name="connsiteX4" fmla="*/ 806102 w 874740"/>
              <a:gd name="connsiteY4" fmla="*/ 121387 h 707720"/>
              <a:gd name="connsiteX5" fmla="*/ 282591 w 874740"/>
              <a:gd name="connsiteY5" fmla="*/ 707720 h 707720"/>
              <a:gd name="connsiteX6" fmla="*/ 11427 w 874740"/>
              <a:gd name="connsiteY6" fmla="*/ 402717 h 707720"/>
              <a:gd name="connsiteX0" fmla="*/ 11427 w 874740"/>
              <a:gd name="connsiteY0" fmla="*/ 402717 h 707720"/>
              <a:gd name="connsiteX1" fmla="*/ 129040 w 874740"/>
              <a:gd name="connsiteY1" fmla="*/ 319790 h 707720"/>
              <a:gd name="connsiteX2" fmla="*/ 251188 w 874740"/>
              <a:gd name="connsiteY2" fmla="*/ 418157 h 707720"/>
              <a:gd name="connsiteX3" fmla="*/ 694420 w 874740"/>
              <a:gd name="connsiteY3" fmla="*/ 37625 h 707720"/>
              <a:gd name="connsiteX4" fmla="*/ 806102 w 874740"/>
              <a:gd name="connsiteY4" fmla="*/ 121387 h 707720"/>
              <a:gd name="connsiteX5" fmla="*/ 282591 w 874740"/>
              <a:gd name="connsiteY5" fmla="*/ 707720 h 707720"/>
              <a:gd name="connsiteX6" fmla="*/ 11427 w 874740"/>
              <a:gd name="connsiteY6" fmla="*/ 402717 h 70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4740" h="707720">
                <a:moveTo>
                  <a:pt x="11427" y="402717"/>
                </a:moveTo>
                <a:cubicBezTo>
                  <a:pt x="0" y="282577"/>
                  <a:pt x="107930" y="302420"/>
                  <a:pt x="129040" y="319790"/>
                </a:cubicBezTo>
                <a:cubicBezTo>
                  <a:pt x="163360" y="337841"/>
                  <a:pt x="246583" y="425234"/>
                  <a:pt x="251188" y="418157"/>
                </a:cubicBezTo>
                <a:cubicBezTo>
                  <a:pt x="345418" y="371130"/>
                  <a:pt x="601934" y="87087"/>
                  <a:pt x="694420" y="37625"/>
                </a:cubicBezTo>
                <a:cubicBezTo>
                  <a:pt x="741995" y="0"/>
                  <a:pt x="874740" y="9705"/>
                  <a:pt x="806102" y="121387"/>
                </a:cubicBezTo>
                <a:cubicBezTo>
                  <a:pt x="737464" y="233069"/>
                  <a:pt x="558139" y="377803"/>
                  <a:pt x="282591" y="707720"/>
                </a:cubicBezTo>
                <a:cubicBezTo>
                  <a:pt x="233728" y="644749"/>
                  <a:pt x="19372" y="457015"/>
                  <a:pt x="11427" y="4027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25400" dist="12700" dir="16500000">
              <a:prstClr val="black">
                <a:alpha val="6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5" name="Rounded Rectangle 83">
            <a:extLst>
              <a:ext uri="{FF2B5EF4-FFF2-40B4-BE49-F238E27FC236}">
                <a16:creationId xmlns:a16="http://schemas.microsoft.com/office/drawing/2014/main" id="{9A18924F-EDA9-45E3-879D-8FE832213F43}"/>
              </a:ext>
            </a:extLst>
          </p:cNvPr>
          <p:cNvSpPr/>
          <p:nvPr/>
        </p:nvSpPr>
        <p:spPr>
          <a:xfrm>
            <a:off x="783723" y="2630293"/>
            <a:ext cx="526996" cy="526996"/>
          </a:xfrm>
          <a:prstGeom prst="roundRect">
            <a:avLst>
              <a:gd name="adj" fmla="val 19374"/>
            </a:avLst>
          </a:prstGeom>
          <a:gradFill flip="none" rotWithShape="1">
            <a:gsLst>
              <a:gs pos="0">
                <a:srgbClr val="00B0F0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215900" dist="50800" dir="189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81">
            <a:extLst>
              <a:ext uri="{FF2B5EF4-FFF2-40B4-BE49-F238E27FC236}">
                <a16:creationId xmlns:a16="http://schemas.microsoft.com/office/drawing/2014/main" id="{002DB9A9-A943-42F0-A2ED-4D074160C322}"/>
              </a:ext>
            </a:extLst>
          </p:cNvPr>
          <p:cNvSpPr/>
          <p:nvPr/>
        </p:nvSpPr>
        <p:spPr>
          <a:xfrm>
            <a:off x="888019" y="2764986"/>
            <a:ext cx="318403" cy="257609"/>
          </a:xfrm>
          <a:custGeom>
            <a:avLst/>
            <a:gdLst>
              <a:gd name="connsiteX0" fmla="*/ 39554 w 896949"/>
              <a:gd name="connsiteY0" fmla="*/ 428116 h 768981"/>
              <a:gd name="connsiteX1" fmla="*/ 67475 w 896949"/>
              <a:gd name="connsiteY1" fmla="*/ 323414 h 768981"/>
              <a:gd name="connsiteX2" fmla="*/ 165197 w 896949"/>
              <a:gd name="connsiteY2" fmla="*/ 330394 h 768981"/>
              <a:gd name="connsiteX3" fmla="*/ 276879 w 896949"/>
              <a:gd name="connsiteY3" fmla="*/ 442077 h 768981"/>
              <a:gd name="connsiteX4" fmla="*/ 716629 w 896949"/>
              <a:gd name="connsiteY4" fmla="*/ 51188 h 768981"/>
              <a:gd name="connsiteX5" fmla="*/ 828311 w 896949"/>
              <a:gd name="connsiteY5" fmla="*/ 134950 h 768981"/>
              <a:gd name="connsiteX6" fmla="*/ 304800 w 896949"/>
              <a:gd name="connsiteY6" fmla="*/ 721283 h 768981"/>
              <a:gd name="connsiteX7" fmla="*/ 39554 w 896949"/>
              <a:gd name="connsiteY7" fmla="*/ 428116 h 768981"/>
              <a:gd name="connsiteX0" fmla="*/ 39554 w 896949"/>
              <a:gd name="connsiteY0" fmla="*/ 428116 h 770144"/>
              <a:gd name="connsiteX1" fmla="*/ 67475 w 896949"/>
              <a:gd name="connsiteY1" fmla="*/ 323414 h 770144"/>
              <a:gd name="connsiteX2" fmla="*/ 165197 w 896949"/>
              <a:gd name="connsiteY2" fmla="*/ 330394 h 770144"/>
              <a:gd name="connsiteX3" fmla="*/ 276879 w 896949"/>
              <a:gd name="connsiteY3" fmla="*/ 442077 h 770144"/>
              <a:gd name="connsiteX4" fmla="*/ 716629 w 896949"/>
              <a:gd name="connsiteY4" fmla="*/ 51188 h 770144"/>
              <a:gd name="connsiteX5" fmla="*/ 828311 w 896949"/>
              <a:gd name="connsiteY5" fmla="*/ 134950 h 770144"/>
              <a:gd name="connsiteX6" fmla="*/ 304800 w 896949"/>
              <a:gd name="connsiteY6" fmla="*/ 721283 h 770144"/>
              <a:gd name="connsiteX7" fmla="*/ 39554 w 896949"/>
              <a:gd name="connsiteY7" fmla="*/ 428116 h 770144"/>
              <a:gd name="connsiteX0" fmla="*/ 39554 w 896949"/>
              <a:gd name="connsiteY0" fmla="*/ 451790 h 774090"/>
              <a:gd name="connsiteX1" fmla="*/ 67475 w 896949"/>
              <a:gd name="connsiteY1" fmla="*/ 323414 h 774090"/>
              <a:gd name="connsiteX2" fmla="*/ 165197 w 896949"/>
              <a:gd name="connsiteY2" fmla="*/ 330394 h 774090"/>
              <a:gd name="connsiteX3" fmla="*/ 276879 w 896949"/>
              <a:gd name="connsiteY3" fmla="*/ 442077 h 774090"/>
              <a:gd name="connsiteX4" fmla="*/ 716629 w 896949"/>
              <a:gd name="connsiteY4" fmla="*/ 51188 h 774090"/>
              <a:gd name="connsiteX5" fmla="*/ 828311 w 896949"/>
              <a:gd name="connsiteY5" fmla="*/ 134950 h 774090"/>
              <a:gd name="connsiteX6" fmla="*/ 304800 w 896949"/>
              <a:gd name="connsiteY6" fmla="*/ 721283 h 774090"/>
              <a:gd name="connsiteX7" fmla="*/ 39554 w 896949"/>
              <a:gd name="connsiteY7" fmla="*/ 451790 h 774090"/>
              <a:gd name="connsiteX0" fmla="*/ 39554 w 896949"/>
              <a:gd name="connsiteY0" fmla="*/ 451790 h 774090"/>
              <a:gd name="connsiteX1" fmla="*/ 67475 w 896949"/>
              <a:gd name="connsiteY1" fmla="*/ 323414 h 774090"/>
              <a:gd name="connsiteX2" fmla="*/ 151249 w 896949"/>
              <a:gd name="connsiteY2" fmla="*/ 333353 h 774090"/>
              <a:gd name="connsiteX3" fmla="*/ 276879 w 896949"/>
              <a:gd name="connsiteY3" fmla="*/ 442077 h 774090"/>
              <a:gd name="connsiteX4" fmla="*/ 716629 w 896949"/>
              <a:gd name="connsiteY4" fmla="*/ 51188 h 774090"/>
              <a:gd name="connsiteX5" fmla="*/ 828311 w 896949"/>
              <a:gd name="connsiteY5" fmla="*/ 134950 h 774090"/>
              <a:gd name="connsiteX6" fmla="*/ 304800 w 896949"/>
              <a:gd name="connsiteY6" fmla="*/ 721283 h 774090"/>
              <a:gd name="connsiteX7" fmla="*/ 39554 w 896949"/>
              <a:gd name="connsiteY7" fmla="*/ 451790 h 774090"/>
              <a:gd name="connsiteX0" fmla="*/ 39554 w 896949"/>
              <a:gd name="connsiteY0" fmla="*/ 451790 h 774090"/>
              <a:gd name="connsiteX1" fmla="*/ 67475 w 896949"/>
              <a:gd name="connsiteY1" fmla="*/ 323414 h 774090"/>
              <a:gd name="connsiteX2" fmla="*/ 151249 w 896949"/>
              <a:gd name="connsiteY2" fmla="*/ 333353 h 774090"/>
              <a:gd name="connsiteX3" fmla="*/ 276879 w 896949"/>
              <a:gd name="connsiteY3" fmla="*/ 442077 h 774090"/>
              <a:gd name="connsiteX4" fmla="*/ 716629 w 896949"/>
              <a:gd name="connsiteY4" fmla="*/ 51188 h 774090"/>
              <a:gd name="connsiteX5" fmla="*/ 828311 w 896949"/>
              <a:gd name="connsiteY5" fmla="*/ 134950 h 774090"/>
              <a:gd name="connsiteX6" fmla="*/ 304800 w 896949"/>
              <a:gd name="connsiteY6" fmla="*/ 721283 h 774090"/>
              <a:gd name="connsiteX7" fmla="*/ 39554 w 896949"/>
              <a:gd name="connsiteY7" fmla="*/ 451790 h 774090"/>
              <a:gd name="connsiteX0" fmla="*/ 39554 w 896949"/>
              <a:gd name="connsiteY0" fmla="*/ 476203 h 798503"/>
              <a:gd name="connsiteX1" fmla="*/ 67475 w 896949"/>
              <a:gd name="connsiteY1" fmla="*/ 347827 h 798503"/>
              <a:gd name="connsiteX2" fmla="*/ 151249 w 896949"/>
              <a:gd name="connsiteY2" fmla="*/ 357766 h 798503"/>
              <a:gd name="connsiteX3" fmla="*/ 356147 w 896949"/>
              <a:gd name="connsiteY3" fmla="*/ 612972 h 798503"/>
              <a:gd name="connsiteX4" fmla="*/ 716629 w 896949"/>
              <a:gd name="connsiteY4" fmla="*/ 75601 h 798503"/>
              <a:gd name="connsiteX5" fmla="*/ 828311 w 896949"/>
              <a:gd name="connsiteY5" fmla="*/ 159363 h 798503"/>
              <a:gd name="connsiteX6" fmla="*/ 304800 w 896949"/>
              <a:gd name="connsiteY6" fmla="*/ 745696 h 798503"/>
              <a:gd name="connsiteX7" fmla="*/ 39554 w 896949"/>
              <a:gd name="connsiteY7" fmla="*/ 476203 h 798503"/>
              <a:gd name="connsiteX0" fmla="*/ 39554 w 896949"/>
              <a:gd name="connsiteY0" fmla="*/ 450064 h 772364"/>
              <a:gd name="connsiteX1" fmla="*/ 67475 w 896949"/>
              <a:gd name="connsiteY1" fmla="*/ 321688 h 772364"/>
              <a:gd name="connsiteX2" fmla="*/ 151249 w 896949"/>
              <a:gd name="connsiteY2" fmla="*/ 331627 h 772364"/>
              <a:gd name="connsiteX3" fmla="*/ 273397 w 896949"/>
              <a:gd name="connsiteY3" fmla="*/ 429994 h 772364"/>
              <a:gd name="connsiteX4" fmla="*/ 716629 w 896949"/>
              <a:gd name="connsiteY4" fmla="*/ 49462 h 772364"/>
              <a:gd name="connsiteX5" fmla="*/ 828311 w 896949"/>
              <a:gd name="connsiteY5" fmla="*/ 133224 h 772364"/>
              <a:gd name="connsiteX6" fmla="*/ 304800 w 896949"/>
              <a:gd name="connsiteY6" fmla="*/ 719557 h 772364"/>
              <a:gd name="connsiteX7" fmla="*/ 39554 w 896949"/>
              <a:gd name="connsiteY7" fmla="*/ 450064 h 772364"/>
              <a:gd name="connsiteX0" fmla="*/ 39554 w 896949"/>
              <a:gd name="connsiteY0" fmla="*/ 450064 h 772364"/>
              <a:gd name="connsiteX1" fmla="*/ 67475 w 896949"/>
              <a:gd name="connsiteY1" fmla="*/ 321688 h 772364"/>
              <a:gd name="connsiteX2" fmla="*/ 151249 w 896949"/>
              <a:gd name="connsiteY2" fmla="*/ 331627 h 772364"/>
              <a:gd name="connsiteX3" fmla="*/ 273397 w 896949"/>
              <a:gd name="connsiteY3" fmla="*/ 429994 h 772364"/>
              <a:gd name="connsiteX4" fmla="*/ 716629 w 896949"/>
              <a:gd name="connsiteY4" fmla="*/ 49462 h 772364"/>
              <a:gd name="connsiteX5" fmla="*/ 828311 w 896949"/>
              <a:gd name="connsiteY5" fmla="*/ 133224 h 772364"/>
              <a:gd name="connsiteX6" fmla="*/ 304800 w 896949"/>
              <a:gd name="connsiteY6" fmla="*/ 719557 h 772364"/>
              <a:gd name="connsiteX7" fmla="*/ 39554 w 896949"/>
              <a:gd name="connsiteY7" fmla="*/ 450064 h 772364"/>
              <a:gd name="connsiteX0" fmla="*/ 25592 w 882987"/>
              <a:gd name="connsiteY0" fmla="*/ 450064 h 772364"/>
              <a:gd name="connsiteX1" fmla="*/ 137287 w 882987"/>
              <a:gd name="connsiteY1" fmla="*/ 331627 h 772364"/>
              <a:gd name="connsiteX2" fmla="*/ 259435 w 882987"/>
              <a:gd name="connsiteY2" fmla="*/ 429994 h 772364"/>
              <a:gd name="connsiteX3" fmla="*/ 702667 w 882987"/>
              <a:gd name="connsiteY3" fmla="*/ 49462 h 772364"/>
              <a:gd name="connsiteX4" fmla="*/ 814349 w 882987"/>
              <a:gd name="connsiteY4" fmla="*/ 133224 h 772364"/>
              <a:gd name="connsiteX5" fmla="*/ 290838 w 882987"/>
              <a:gd name="connsiteY5" fmla="*/ 719557 h 772364"/>
              <a:gd name="connsiteX6" fmla="*/ 25592 w 882987"/>
              <a:gd name="connsiteY6" fmla="*/ 450064 h 772364"/>
              <a:gd name="connsiteX0" fmla="*/ 25592 w 888905"/>
              <a:gd name="connsiteY0" fmla="*/ 414554 h 766445"/>
              <a:gd name="connsiteX1" fmla="*/ 143205 w 888905"/>
              <a:gd name="connsiteY1" fmla="*/ 331627 h 766445"/>
              <a:gd name="connsiteX2" fmla="*/ 265353 w 888905"/>
              <a:gd name="connsiteY2" fmla="*/ 429994 h 766445"/>
              <a:gd name="connsiteX3" fmla="*/ 708585 w 888905"/>
              <a:gd name="connsiteY3" fmla="*/ 49462 h 766445"/>
              <a:gd name="connsiteX4" fmla="*/ 820267 w 888905"/>
              <a:gd name="connsiteY4" fmla="*/ 133224 h 766445"/>
              <a:gd name="connsiteX5" fmla="*/ 296756 w 888905"/>
              <a:gd name="connsiteY5" fmla="*/ 719557 h 766445"/>
              <a:gd name="connsiteX6" fmla="*/ 25592 w 888905"/>
              <a:gd name="connsiteY6" fmla="*/ 414554 h 766445"/>
              <a:gd name="connsiteX0" fmla="*/ 11427 w 874740"/>
              <a:gd name="connsiteY0" fmla="*/ 414554 h 766445"/>
              <a:gd name="connsiteX1" fmla="*/ 129040 w 874740"/>
              <a:gd name="connsiteY1" fmla="*/ 331627 h 766445"/>
              <a:gd name="connsiteX2" fmla="*/ 251188 w 874740"/>
              <a:gd name="connsiteY2" fmla="*/ 429994 h 766445"/>
              <a:gd name="connsiteX3" fmla="*/ 694420 w 874740"/>
              <a:gd name="connsiteY3" fmla="*/ 49462 h 766445"/>
              <a:gd name="connsiteX4" fmla="*/ 806102 w 874740"/>
              <a:gd name="connsiteY4" fmla="*/ 133224 h 766445"/>
              <a:gd name="connsiteX5" fmla="*/ 282591 w 874740"/>
              <a:gd name="connsiteY5" fmla="*/ 719557 h 766445"/>
              <a:gd name="connsiteX6" fmla="*/ 11427 w 874740"/>
              <a:gd name="connsiteY6" fmla="*/ 414554 h 766445"/>
              <a:gd name="connsiteX0" fmla="*/ 11427 w 874740"/>
              <a:gd name="connsiteY0" fmla="*/ 414554 h 766445"/>
              <a:gd name="connsiteX1" fmla="*/ 129040 w 874740"/>
              <a:gd name="connsiteY1" fmla="*/ 331627 h 766445"/>
              <a:gd name="connsiteX2" fmla="*/ 251188 w 874740"/>
              <a:gd name="connsiteY2" fmla="*/ 429994 h 766445"/>
              <a:gd name="connsiteX3" fmla="*/ 694420 w 874740"/>
              <a:gd name="connsiteY3" fmla="*/ 49462 h 766445"/>
              <a:gd name="connsiteX4" fmla="*/ 806102 w 874740"/>
              <a:gd name="connsiteY4" fmla="*/ 133224 h 766445"/>
              <a:gd name="connsiteX5" fmla="*/ 282591 w 874740"/>
              <a:gd name="connsiteY5" fmla="*/ 719557 h 766445"/>
              <a:gd name="connsiteX6" fmla="*/ 11427 w 874740"/>
              <a:gd name="connsiteY6" fmla="*/ 414554 h 766445"/>
              <a:gd name="connsiteX0" fmla="*/ 11427 w 874740"/>
              <a:gd name="connsiteY0" fmla="*/ 414554 h 766445"/>
              <a:gd name="connsiteX1" fmla="*/ 129040 w 874740"/>
              <a:gd name="connsiteY1" fmla="*/ 331627 h 766445"/>
              <a:gd name="connsiteX2" fmla="*/ 251188 w 874740"/>
              <a:gd name="connsiteY2" fmla="*/ 429994 h 766445"/>
              <a:gd name="connsiteX3" fmla="*/ 694420 w 874740"/>
              <a:gd name="connsiteY3" fmla="*/ 49462 h 766445"/>
              <a:gd name="connsiteX4" fmla="*/ 806102 w 874740"/>
              <a:gd name="connsiteY4" fmla="*/ 133224 h 766445"/>
              <a:gd name="connsiteX5" fmla="*/ 282591 w 874740"/>
              <a:gd name="connsiteY5" fmla="*/ 719557 h 766445"/>
              <a:gd name="connsiteX6" fmla="*/ 11427 w 874740"/>
              <a:gd name="connsiteY6" fmla="*/ 414554 h 766445"/>
              <a:gd name="connsiteX0" fmla="*/ 11427 w 874740"/>
              <a:gd name="connsiteY0" fmla="*/ 405676 h 757567"/>
              <a:gd name="connsiteX1" fmla="*/ 129040 w 874740"/>
              <a:gd name="connsiteY1" fmla="*/ 322749 h 757567"/>
              <a:gd name="connsiteX2" fmla="*/ 251188 w 874740"/>
              <a:gd name="connsiteY2" fmla="*/ 421116 h 757567"/>
              <a:gd name="connsiteX3" fmla="*/ 694420 w 874740"/>
              <a:gd name="connsiteY3" fmla="*/ 40584 h 757567"/>
              <a:gd name="connsiteX4" fmla="*/ 806102 w 874740"/>
              <a:gd name="connsiteY4" fmla="*/ 124346 h 757567"/>
              <a:gd name="connsiteX5" fmla="*/ 282591 w 874740"/>
              <a:gd name="connsiteY5" fmla="*/ 710679 h 757567"/>
              <a:gd name="connsiteX6" fmla="*/ 11427 w 874740"/>
              <a:gd name="connsiteY6" fmla="*/ 405676 h 757567"/>
              <a:gd name="connsiteX0" fmla="*/ 11427 w 874740"/>
              <a:gd name="connsiteY0" fmla="*/ 402717 h 754608"/>
              <a:gd name="connsiteX1" fmla="*/ 129040 w 874740"/>
              <a:gd name="connsiteY1" fmla="*/ 319790 h 754608"/>
              <a:gd name="connsiteX2" fmla="*/ 251188 w 874740"/>
              <a:gd name="connsiteY2" fmla="*/ 418157 h 754608"/>
              <a:gd name="connsiteX3" fmla="*/ 694420 w 874740"/>
              <a:gd name="connsiteY3" fmla="*/ 37625 h 754608"/>
              <a:gd name="connsiteX4" fmla="*/ 806102 w 874740"/>
              <a:gd name="connsiteY4" fmla="*/ 121387 h 754608"/>
              <a:gd name="connsiteX5" fmla="*/ 282591 w 874740"/>
              <a:gd name="connsiteY5" fmla="*/ 707720 h 754608"/>
              <a:gd name="connsiteX6" fmla="*/ 11427 w 874740"/>
              <a:gd name="connsiteY6" fmla="*/ 402717 h 754608"/>
              <a:gd name="connsiteX0" fmla="*/ 11427 w 874740"/>
              <a:gd name="connsiteY0" fmla="*/ 402717 h 754608"/>
              <a:gd name="connsiteX1" fmla="*/ 129040 w 874740"/>
              <a:gd name="connsiteY1" fmla="*/ 319790 h 754608"/>
              <a:gd name="connsiteX2" fmla="*/ 251188 w 874740"/>
              <a:gd name="connsiteY2" fmla="*/ 418157 h 754608"/>
              <a:gd name="connsiteX3" fmla="*/ 694420 w 874740"/>
              <a:gd name="connsiteY3" fmla="*/ 37625 h 754608"/>
              <a:gd name="connsiteX4" fmla="*/ 806102 w 874740"/>
              <a:gd name="connsiteY4" fmla="*/ 121387 h 754608"/>
              <a:gd name="connsiteX5" fmla="*/ 282591 w 874740"/>
              <a:gd name="connsiteY5" fmla="*/ 707720 h 754608"/>
              <a:gd name="connsiteX6" fmla="*/ 11427 w 874740"/>
              <a:gd name="connsiteY6" fmla="*/ 402717 h 754608"/>
              <a:gd name="connsiteX0" fmla="*/ 11427 w 874740"/>
              <a:gd name="connsiteY0" fmla="*/ 402717 h 707720"/>
              <a:gd name="connsiteX1" fmla="*/ 129040 w 874740"/>
              <a:gd name="connsiteY1" fmla="*/ 319790 h 707720"/>
              <a:gd name="connsiteX2" fmla="*/ 251188 w 874740"/>
              <a:gd name="connsiteY2" fmla="*/ 418157 h 707720"/>
              <a:gd name="connsiteX3" fmla="*/ 694420 w 874740"/>
              <a:gd name="connsiteY3" fmla="*/ 37625 h 707720"/>
              <a:gd name="connsiteX4" fmla="*/ 806102 w 874740"/>
              <a:gd name="connsiteY4" fmla="*/ 121387 h 707720"/>
              <a:gd name="connsiteX5" fmla="*/ 282591 w 874740"/>
              <a:gd name="connsiteY5" fmla="*/ 707720 h 707720"/>
              <a:gd name="connsiteX6" fmla="*/ 11427 w 874740"/>
              <a:gd name="connsiteY6" fmla="*/ 402717 h 707720"/>
              <a:gd name="connsiteX0" fmla="*/ 11427 w 874740"/>
              <a:gd name="connsiteY0" fmla="*/ 402717 h 707720"/>
              <a:gd name="connsiteX1" fmla="*/ 129040 w 874740"/>
              <a:gd name="connsiteY1" fmla="*/ 319790 h 707720"/>
              <a:gd name="connsiteX2" fmla="*/ 251188 w 874740"/>
              <a:gd name="connsiteY2" fmla="*/ 418157 h 707720"/>
              <a:gd name="connsiteX3" fmla="*/ 694420 w 874740"/>
              <a:gd name="connsiteY3" fmla="*/ 37625 h 707720"/>
              <a:gd name="connsiteX4" fmla="*/ 806102 w 874740"/>
              <a:gd name="connsiteY4" fmla="*/ 121387 h 707720"/>
              <a:gd name="connsiteX5" fmla="*/ 282591 w 874740"/>
              <a:gd name="connsiteY5" fmla="*/ 707720 h 707720"/>
              <a:gd name="connsiteX6" fmla="*/ 11427 w 874740"/>
              <a:gd name="connsiteY6" fmla="*/ 402717 h 70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4740" h="707720">
                <a:moveTo>
                  <a:pt x="11427" y="402717"/>
                </a:moveTo>
                <a:cubicBezTo>
                  <a:pt x="0" y="282577"/>
                  <a:pt x="107930" y="302420"/>
                  <a:pt x="129040" y="319790"/>
                </a:cubicBezTo>
                <a:cubicBezTo>
                  <a:pt x="163360" y="337841"/>
                  <a:pt x="246583" y="425234"/>
                  <a:pt x="251188" y="418157"/>
                </a:cubicBezTo>
                <a:cubicBezTo>
                  <a:pt x="345418" y="371130"/>
                  <a:pt x="601934" y="87087"/>
                  <a:pt x="694420" y="37625"/>
                </a:cubicBezTo>
                <a:cubicBezTo>
                  <a:pt x="741995" y="0"/>
                  <a:pt x="874740" y="9705"/>
                  <a:pt x="806102" y="121387"/>
                </a:cubicBezTo>
                <a:cubicBezTo>
                  <a:pt x="737464" y="233069"/>
                  <a:pt x="558139" y="377803"/>
                  <a:pt x="282591" y="707720"/>
                </a:cubicBezTo>
                <a:cubicBezTo>
                  <a:pt x="233728" y="644749"/>
                  <a:pt x="19372" y="457015"/>
                  <a:pt x="11427" y="4027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25400" dist="12700" dir="16500000">
              <a:prstClr val="black">
                <a:alpha val="6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9" name="Rounded Rectangle 108">
            <a:extLst>
              <a:ext uri="{FF2B5EF4-FFF2-40B4-BE49-F238E27FC236}">
                <a16:creationId xmlns:a16="http://schemas.microsoft.com/office/drawing/2014/main" id="{C014BB72-F3B3-4AF1-A635-DF31FE333B78}"/>
              </a:ext>
            </a:extLst>
          </p:cNvPr>
          <p:cNvSpPr/>
          <p:nvPr/>
        </p:nvSpPr>
        <p:spPr>
          <a:xfrm>
            <a:off x="783722" y="3291982"/>
            <a:ext cx="526996" cy="526996"/>
          </a:xfrm>
          <a:prstGeom prst="roundRect">
            <a:avLst>
              <a:gd name="adj" fmla="val 19374"/>
            </a:avLst>
          </a:prstGeom>
          <a:gradFill flip="none" rotWithShape="1">
            <a:gsLst>
              <a:gs pos="0">
                <a:srgbClr val="FF6600"/>
              </a:gs>
              <a:gs pos="100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innerShdw blurRad="215900" dist="50800" dir="189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06">
            <a:extLst>
              <a:ext uri="{FF2B5EF4-FFF2-40B4-BE49-F238E27FC236}">
                <a16:creationId xmlns:a16="http://schemas.microsoft.com/office/drawing/2014/main" id="{574AB0EE-9D3D-4E51-8E66-61C70ED51B88}"/>
              </a:ext>
            </a:extLst>
          </p:cNvPr>
          <p:cNvSpPr/>
          <p:nvPr/>
        </p:nvSpPr>
        <p:spPr>
          <a:xfrm>
            <a:off x="888018" y="3426675"/>
            <a:ext cx="318403" cy="257609"/>
          </a:xfrm>
          <a:custGeom>
            <a:avLst/>
            <a:gdLst>
              <a:gd name="connsiteX0" fmla="*/ 39554 w 896949"/>
              <a:gd name="connsiteY0" fmla="*/ 428116 h 768981"/>
              <a:gd name="connsiteX1" fmla="*/ 67475 w 896949"/>
              <a:gd name="connsiteY1" fmla="*/ 323414 h 768981"/>
              <a:gd name="connsiteX2" fmla="*/ 165197 w 896949"/>
              <a:gd name="connsiteY2" fmla="*/ 330394 h 768981"/>
              <a:gd name="connsiteX3" fmla="*/ 276879 w 896949"/>
              <a:gd name="connsiteY3" fmla="*/ 442077 h 768981"/>
              <a:gd name="connsiteX4" fmla="*/ 716629 w 896949"/>
              <a:gd name="connsiteY4" fmla="*/ 51188 h 768981"/>
              <a:gd name="connsiteX5" fmla="*/ 828311 w 896949"/>
              <a:gd name="connsiteY5" fmla="*/ 134950 h 768981"/>
              <a:gd name="connsiteX6" fmla="*/ 304800 w 896949"/>
              <a:gd name="connsiteY6" fmla="*/ 721283 h 768981"/>
              <a:gd name="connsiteX7" fmla="*/ 39554 w 896949"/>
              <a:gd name="connsiteY7" fmla="*/ 428116 h 768981"/>
              <a:gd name="connsiteX0" fmla="*/ 39554 w 896949"/>
              <a:gd name="connsiteY0" fmla="*/ 428116 h 770144"/>
              <a:gd name="connsiteX1" fmla="*/ 67475 w 896949"/>
              <a:gd name="connsiteY1" fmla="*/ 323414 h 770144"/>
              <a:gd name="connsiteX2" fmla="*/ 165197 w 896949"/>
              <a:gd name="connsiteY2" fmla="*/ 330394 h 770144"/>
              <a:gd name="connsiteX3" fmla="*/ 276879 w 896949"/>
              <a:gd name="connsiteY3" fmla="*/ 442077 h 770144"/>
              <a:gd name="connsiteX4" fmla="*/ 716629 w 896949"/>
              <a:gd name="connsiteY4" fmla="*/ 51188 h 770144"/>
              <a:gd name="connsiteX5" fmla="*/ 828311 w 896949"/>
              <a:gd name="connsiteY5" fmla="*/ 134950 h 770144"/>
              <a:gd name="connsiteX6" fmla="*/ 304800 w 896949"/>
              <a:gd name="connsiteY6" fmla="*/ 721283 h 770144"/>
              <a:gd name="connsiteX7" fmla="*/ 39554 w 896949"/>
              <a:gd name="connsiteY7" fmla="*/ 428116 h 770144"/>
              <a:gd name="connsiteX0" fmla="*/ 39554 w 896949"/>
              <a:gd name="connsiteY0" fmla="*/ 451790 h 774090"/>
              <a:gd name="connsiteX1" fmla="*/ 67475 w 896949"/>
              <a:gd name="connsiteY1" fmla="*/ 323414 h 774090"/>
              <a:gd name="connsiteX2" fmla="*/ 165197 w 896949"/>
              <a:gd name="connsiteY2" fmla="*/ 330394 h 774090"/>
              <a:gd name="connsiteX3" fmla="*/ 276879 w 896949"/>
              <a:gd name="connsiteY3" fmla="*/ 442077 h 774090"/>
              <a:gd name="connsiteX4" fmla="*/ 716629 w 896949"/>
              <a:gd name="connsiteY4" fmla="*/ 51188 h 774090"/>
              <a:gd name="connsiteX5" fmla="*/ 828311 w 896949"/>
              <a:gd name="connsiteY5" fmla="*/ 134950 h 774090"/>
              <a:gd name="connsiteX6" fmla="*/ 304800 w 896949"/>
              <a:gd name="connsiteY6" fmla="*/ 721283 h 774090"/>
              <a:gd name="connsiteX7" fmla="*/ 39554 w 896949"/>
              <a:gd name="connsiteY7" fmla="*/ 451790 h 774090"/>
              <a:gd name="connsiteX0" fmla="*/ 39554 w 896949"/>
              <a:gd name="connsiteY0" fmla="*/ 451790 h 774090"/>
              <a:gd name="connsiteX1" fmla="*/ 67475 w 896949"/>
              <a:gd name="connsiteY1" fmla="*/ 323414 h 774090"/>
              <a:gd name="connsiteX2" fmla="*/ 151249 w 896949"/>
              <a:gd name="connsiteY2" fmla="*/ 333353 h 774090"/>
              <a:gd name="connsiteX3" fmla="*/ 276879 w 896949"/>
              <a:gd name="connsiteY3" fmla="*/ 442077 h 774090"/>
              <a:gd name="connsiteX4" fmla="*/ 716629 w 896949"/>
              <a:gd name="connsiteY4" fmla="*/ 51188 h 774090"/>
              <a:gd name="connsiteX5" fmla="*/ 828311 w 896949"/>
              <a:gd name="connsiteY5" fmla="*/ 134950 h 774090"/>
              <a:gd name="connsiteX6" fmla="*/ 304800 w 896949"/>
              <a:gd name="connsiteY6" fmla="*/ 721283 h 774090"/>
              <a:gd name="connsiteX7" fmla="*/ 39554 w 896949"/>
              <a:gd name="connsiteY7" fmla="*/ 451790 h 774090"/>
              <a:gd name="connsiteX0" fmla="*/ 39554 w 896949"/>
              <a:gd name="connsiteY0" fmla="*/ 451790 h 774090"/>
              <a:gd name="connsiteX1" fmla="*/ 67475 w 896949"/>
              <a:gd name="connsiteY1" fmla="*/ 323414 h 774090"/>
              <a:gd name="connsiteX2" fmla="*/ 151249 w 896949"/>
              <a:gd name="connsiteY2" fmla="*/ 333353 h 774090"/>
              <a:gd name="connsiteX3" fmla="*/ 276879 w 896949"/>
              <a:gd name="connsiteY3" fmla="*/ 442077 h 774090"/>
              <a:gd name="connsiteX4" fmla="*/ 716629 w 896949"/>
              <a:gd name="connsiteY4" fmla="*/ 51188 h 774090"/>
              <a:gd name="connsiteX5" fmla="*/ 828311 w 896949"/>
              <a:gd name="connsiteY5" fmla="*/ 134950 h 774090"/>
              <a:gd name="connsiteX6" fmla="*/ 304800 w 896949"/>
              <a:gd name="connsiteY6" fmla="*/ 721283 h 774090"/>
              <a:gd name="connsiteX7" fmla="*/ 39554 w 896949"/>
              <a:gd name="connsiteY7" fmla="*/ 451790 h 774090"/>
              <a:gd name="connsiteX0" fmla="*/ 39554 w 896949"/>
              <a:gd name="connsiteY0" fmla="*/ 476203 h 798503"/>
              <a:gd name="connsiteX1" fmla="*/ 67475 w 896949"/>
              <a:gd name="connsiteY1" fmla="*/ 347827 h 798503"/>
              <a:gd name="connsiteX2" fmla="*/ 151249 w 896949"/>
              <a:gd name="connsiteY2" fmla="*/ 357766 h 798503"/>
              <a:gd name="connsiteX3" fmla="*/ 356147 w 896949"/>
              <a:gd name="connsiteY3" fmla="*/ 612972 h 798503"/>
              <a:gd name="connsiteX4" fmla="*/ 716629 w 896949"/>
              <a:gd name="connsiteY4" fmla="*/ 75601 h 798503"/>
              <a:gd name="connsiteX5" fmla="*/ 828311 w 896949"/>
              <a:gd name="connsiteY5" fmla="*/ 159363 h 798503"/>
              <a:gd name="connsiteX6" fmla="*/ 304800 w 896949"/>
              <a:gd name="connsiteY6" fmla="*/ 745696 h 798503"/>
              <a:gd name="connsiteX7" fmla="*/ 39554 w 896949"/>
              <a:gd name="connsiteY7" fmla="*/ 476203 h 798503"/>
              <a:gd name="connsiteX0" fmla="*/ 39554 w 896949"/>
              <a:gd name="connsiteY0" fmla="*/ 450064 h 772364"/>
              <a:gd name="connsiteX1" fmla="*/ 67475 w 896949"/>
              <a:gd name="connsiteY1" fmla="*/ 321688 h 772364"/>
              <a:gd name="connsiteX2" fmla="*/ 151249 w 896949"/>
              <a:gd name="connsiteY2" fmla="*/ 331627 h 772364"/>
              <a:gd name="connsiteX3" fmla="*/ 273397 w 896949"/>
              <a:gd name="connsiteY3" fmla="*/ 429994 h 772364"/>
              <a:gd name="connsiteX4" fmla="*/ 716629 w 896949"/>
              <a:gd name="connsiteY4" fmla="*/ 49462 h 772364"/>
              <a:gd name="connsiteX5" fmla="*/ 828311 w 896949"/>
              <a:gd name="connsiteY5" fmla="*/ 133224 h 772364"/>
              <a:gd name="connsiteX6" fmla="*/ 304800 w 896949"/>
              <a:gd name="connsiteY6" fmla="*/ 719557 h 772364"/>
              <a:gd name="connsiteX7" fmla="*/ 39554 w 896949"/>
              <a:gd name="connsiteY7" fmla="*/ 450064 h 772364"/>
              <a:gd name="connsiteX0" fmla="*/ 39554 w 896949"/>
              <a:gd name="connsiteY0" fmla="*/ 450064 h 772364"/>
              <a:gd name="connsiteX1" fmla="*/ 67475 w 896949"/>
              <a:gd name="connsiteY1" fmla="*/ 321688 h 772364"/>
              <a:gd name="connsiteX2" fmla="*/ 151249 w 896949"/>
              <a:gd name="connsiteY2" fmla="*/ 331627 h 772364"/>
              <a:gd name="connsiteX3" fmla="*/ 273397 w 896949"/>
              <a:gd name="connsiteY3" fmla="*/ 429994 h 772364"/>
              <a:gd name="connsiteX4" fmla="*/ 716629 w 896949"/>
              <a:gd name="connsiteY4" fmla="*/ 49462 h 772364"/>
              <a:gd name="connsiteX5" fmla="*/ 828311 w 896949"/>
              <a:gd name="connsiteY5" fmla="*/ 133224 h 772364"/>
              <a:gd name="connsiteX6" fmla="*/ 304800 w 896949"/>
              <a:gd name="connsiteY6" fmla="*/ 719557 h 772364"/>
              <a:gd name="connsiteX7" fmla="*/ 39554 w 896949"/>
              <a:gd name="connsiteY7" fmla="*/ 450064 h 772364"/>
              <a:gd name="connsiteX0" fmla="*/ 25592 w 882987"/>
              <a:gd name="connsiteY0" fmla="*/ 450064 h 772364"/>
              <a:gd name="connsiteX1" fmla="*/ 137287 w 882987"/>
              <a:gd name="connsiteY1" fmla="*/ 331627 h 772364"/>
              <a:gd name="connsiteX2" fmla="*/ 259435 w 882987"/>
              <a:gd name="connsiteY2" fmla="*/ 429994 h 772364"/>
              <a:gd name="connsiteX3" fmla="*/ 702667 w 882987"/>
              <a:gd name="connsiteY3" fmla="*/ 49462 h 772364"/>
              <a:gd name="connsiteX4" fmla="*/ 814349 w 882987"/>
              <a:gd name="connsiteY4" fmla="*/ 133224 h 772364"/>
              <a:gd name="connsiteX5" fmla="*/ 290838 w 882987"/>
              <a:gd name="connsiteY5" fmla="*/ 719557 h 772364"/>
              <a:gd name="connsiteX6" fmla="*/ 25592 w 882987"/>
              <a:gd name="connsiteY6" fmla="*/ 450064 h 772364"/>
              <a:gd name="connsiteX0" fmla="*/ 25592 w 888905"/>
              <a:gd name="connsiteY0" fmla="*/ 414554 h 766445"/>
              <a:gd name="connsiteX1" fmla="*/ 143205 w 888905"/>
              <a:gd name="connsiteY1" fmla="*/ 331627 h 766445"/>
              <a:gd name="connsiteX2" fmla="*/ 265353 w 888905"/>
              <a:gd name="connsiteY2" fmla="*/ 429994 h 766445"/>
              <a:gd name="connsiteX3" fmla="*/ 708585 w 888905"/>
              <a:gd name="connsiteY3" fmla="*/ 49462 h 766445"/>
              <a:gd name="connsiteX4" fmla="*/ 820267 w 888905"/>
              <a:gd name="connsiteY4" fmla="*/ 133224 h 766445"/>
              <a:gd name="connsiteX5" fmla="*/ 296756 w 888905"/>
              <a:gd name="connsiteY5" fmla="*/ 719557 h 766445"/>
              <a:gd name="connsiteX6" fmla="*/ 25592 w 888905"/>
              <a:gd name="connsiteY6" fmla="*/ 414554 h 766445"/>
              <a:gd name="connsiteX0" fmla="*/ 11427 w 874740"/>
              <a:gd name="connsiteY0" fmla="*/ 414554 h 766445"/>
              <a:gd name="connsiteX1" fmla="*/ 129040 w 874740"/>
              <a:gd name="connsiteY1" fmla="*/ 331627 h 766445"/>
              <a:gd name="connsiteX2" fmla="*/ 251188 w 874740"/>
              <a:gd name="connsiteY2" fmla="*/ 429994 h 766445"/>
              <a:gd name="connsiteX3" fmla="*/ 694420 w 874740"/>
              <a:gd name="connsiteY3" fmla="*/ 49462 h 766445"/>
              <a:gd name="connsiteX4" fmla="*/ 806102 w 874740"/>
              <a:gd name="connsiteY4" fmla="*/ 133224 h 766445"/>
              <a:gd name="connsiteX5" fmla="*/ 282591 w 874740"/>
              <a:gd name="connsiteY5" fmla="*/ 719557 h 766445"/>
              <a:gd name="connsiteX6" fmla="*/ 11427 w 874740"/>
              <a:gd name="connsiteY6" fmla="*/ 414554 h 766445"/>
              <a:gd name="connsiteX0" fmla="*/ 11427 w 874740"/>
              <a:gd name="connsiteY0" fmla="*/ 414554 h 766445"/>
              <a:gd name="connsiteX1" fmla="*/ 129040 w 874740"/>
              <a:gd name="connsiteY1" fmla="*/ 331627 h 766445"/>
              <a:gd name="connsiteX2" fmla="*/ 251188 w 874740"/>
              <a:gd name="connsiteY2" fmla="*/ 429994 h 766445"/>
              <a:gd name="connsiteX3" fmla="*/ 694420 w 874740"/>
              <a:gd name="connsiteY3" fmla="*/ 49462 h 766445"/>
              <a:gd name="connsiteX4" fmla="*/ 806102 w 874740"/>
              <a:gd name="connsiteY4" fmla="*/ 133224 h 766445"/>
              <a:gd name="connsiteX5" fmla="*/ 282591 w 874740"/>
              <a:gd name="connsiteY5" fmla="*/ 719557 h 766445"/>
              <a:gd name="connsiteX6" fmla="*/ 11427 w 874740"/>
              <a:gd name="connsiteY6" fmla="*/ 414554 h 766445"/>
              <a:gd name="connsiteX0" fmla="*/ 11427 w 874740"/>
              <a:gd name="connsiteY0" fmla="*/ 414554 h 766445"/>
              <a:gd name="connsiteX1" fmla="*/ 129040 w 874740"/>
              <a:gd name="connsiteY1" fmla="*/ 331627 h 766445"/>
              <a:gd name="connsiteX2" fmla="*/ 251188 w 874740"/>
              <a:gd name="connsiteY2" fmla="*/ 429994 h 766445"/>
              <a:gd name="connsiteX3" fmla="*/ 694420 w 874740"/>
              <a:gd name="connsiteY3" fmla="*/ 49462 h 766445"/>
              <a:gd name="connsiteX4" fmla="*/ 806102 w 874740"/>
              <a:gd name="connsiteY4" fmla="*/ 133224 h 766445"/>
              <a:gd name="connsiteX5" fmla="*/ 282591 w 874740"/>
              <a:gd name="connsiteY5" fmla="*/ 719557 h 766445"/>
              <a:gd name="connsiteX6" fmla="*/ 11427 w 874740"/>
              <a:gd name="connsiteY6" fmla="*/ 414554 h 766445"/>
              <a:gd name="connsiteX0" fmla="*/ 11427 w 874740"/>
              <a:gd name="connsiteY0" fmla="*/ 405676 h 757567"/>
              <a:gd name="connsiteX1" fmla="*/ 129040 w 874740"/>
              <a:gd name="connsiteY1" fmla="*/ 322749 h 757567"/>
              <a:gd name="connsiteX2" fmla="*/ 251188 w 874740"/>
              <a:gd name="connsiteY2" fmla="*/ 421116 h 757567"/>
              <a:gd name="connsiteX3" fmla="*/ 694420 w 874740"/>
              <a:gd name="connsiteY3" fmla="*/ 40584 h 757567"/>
              <a:gd name="connsiteX4" fmla="*/ 806102 w 874740"/>
              <a:gd name="connsiteY4" fmla="*/ 124346 h 757567"/>
              <a:gd name="connsiteX5" fmla="*/ 282591 w 874740"/>
              <a:gd name="connsiteY5" fmla="*/ 710679 h 757567"/>
              <a:gd name="connsiteX6" fmla="*/ 11427 w 874740"/>
              <a:gd name="connsiteY6" fmla="*/ 405676 h 757567"/>
              <a:gd name="connsiteX0" fmla="*/ 11427 w 874740"/>
              <a:gd name="connsiteY0" fmla="*/ 402717 h 754608"/>
              <a:gd name="connsiteX1" fmla="*/ 129040 w 874740"/>
              <a:gd name="connsiteY1" fmla="*/ 319790 h 754608"/>
              <a:gd name="connsiteX2" fmla="*/ 251188 w 874740"/>
              <a:gd name="connsiteY2" fmla="*/ 418157 h 754608"/>
              <a:gd name="connsiteX3" fmla="*/ 694420 w 874740"/>
              <a:gd name="connsiteY3" fmla="*/ 37625 h 754608"/>
              <a:gd name="connsiteX4" fmla="*/ 806102 w 874740"/>
              <a:gd name="connsiteY4" fmla="*/ 121387 h 754608"/>
              <a:gd name="connsiteX5" fmla="*/ 282591 w 874740"/>
              <a:gd name="connsiteY5" fmla="*/ 707720 h 754608"/>
              <a:gd name="connsiteX6" fmla="*/ 11427 w 874740"/>
              <a:gd name="connsiteY6" fmla="*/ 402717 h 754608"/>
              <a:gd name="connsiteX0" fmla="*/ 11427 w 874740"/>
              <a:gd name="connsiteY0" fmla="*/ 402717 h 754608"/>
              <a:gd name="connsiteX1" fmla="*/ 129040 w 874740"/>
              <a:gd name="connsiteY1" fmla="*/ 319790 h 754608"/>
              <a:gd name="connsiteX2" fmla="*/ 251188 w 874740"/>
              <a:gd name="connsiteY2" fmla="*/ 418157 h 754608"/>
              <a:gd name="connsiteX3" fmla="*/ 694420 w 874740"/>
              <a:gd name="connsiteY3" fmla="*/ 37625 h 754608"/>
              <a:gd name="connsiteX4" fmla="*/ 806102 w 874740"/>
              <a:gd name="connsiteY4" fmla="*/ 121387 h 754608"/>
              <a:gd name="connsiteX5" fmla="*/ 282591 w 874740"/>
              <a:gd name="connsiteY5" fmla="*/ 707720 h 754608"/>
              <a:gd name="connsiteX6" fmla="*/ 11427 w 874740"/>
              <a:gd name="connsiteY6" fmla="*/ 402717 h 754608"/>
              <a:gd name="connsiteX0" fmla="*/ 11427 w 874740"/>
              <a:gd name="connsiteY0" fmla="*/ 402717 h 707720"/>
              <a:gd name="connsiteX1" fmla="*/ 129040 w 874740"/>
              <a:gd name="connsiteY1" fmla="*/ 319790 h 707720"/>
              <a:gd name="connsiteX2" fmla="*/ 251188 w 874740"/>
              <a:gd name="connsiteY2" fmla="*/ 418157 h 707720"/>
              <a:gd name="connsiteX3" fmla="*/ 694420 w 874740"/>
              <a:gd name="connsiteY3" fmla="*/ 37625 h 707720"/>
              <a:gd name="connsiteX4" fmla="*/ 806102 w 874740"/>
              <a:gd name="connsiteY4" fmla="*/ 121387 h 707720"/>
              <a:gd name="connsiteX5" fmla="*/ 282591 w 874740"/>
              <a:gd name="connsiteY5" fmla="*/ 707720 h 707720"/>
              <a:gd name="connsiteX6" fmla="*/ 11427 w 874740"/>
              <a:gd name="connsiteY6" fmla="*/ 402717 h 707720"/>
              <a:gd name="connsiteX0" fmla="*/ 11427 w 874740"/>
              <a:gd name="connsiteY0" fmla="*/ 402717 h 707720"/>
              <a:gd name="connsiteX1" fmla="*/ 129040 w 874740"/>
              <a:gd name="connsiteY1" fmla="*/ 319790 h 707720"/>
              <a:gd name="connsiteX2" fmla="*/ 251188 w 874740"/>
              <a:gd name="connsiteY2" fmla="*/ 418157 h 707720"/>
              <a:gd name="connsiteX3" fmla="*/ 694420 w 874740"/>
              <a:gd name="connsiteY3" fmla="*/ 37625 h 707720"/>
              <a:gd name="connsiteX4" fmla="*/ 806102 w 874740"/>
              <a:gd name="connsiteY4" fmla="*/ 121387 h 707720"/>
              <a:gd name="connsiteX5" fmla="*/ 282591 w 874740"/>
              <a:gd name="connsiteY5" fmla="*/ 707720 h 707720"/>
              <a:gd name="connsiteX6" fmla="*/ 11427 w 874740"/>
              <a:gd name="connsiteY6" fmla="*/ 402717 h 70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4740" h="707720">
                <a:moveTo>
                  <a:pt x="11427" y="402717"/>
                </a:moveTo>
                <a:cubicBezTo>
                  <a:pt x="0" y="282577"/>
                  <a:pt x="107930" y="302420"/>
                  <a:pt x="129040" y="319790"/>
                </a:cubicBezTo>
                <a:cubicBezTo>
                  <a:pt x="163360" y="337841"/>
                  <a:pt x="246583" y="425234"/>
                  <a:pt x="251188" y="418157"/>
                </a:cubicBezTo>
                <a:cubicBezTo>
                  <a:pt x="345418" y="371130"/>
                  <a:pt x="601934" y="87087"/>
                  <a:pt x="694420" y="37625"/>
                </a:cubicBezTo>
                <a:cubicBezTo>
                  <a:pt x="741995" y="0"/>
                  <a:pt x="874740" y="9705"/>
                  <a:pt x="806102" y="121387"/>
                </a:cubicBezTo>
                <a:cubicBezTo>
                  <a:pt x="737464" y="233069"/>
                  <a:pt x="558139" y="377803"/>
                  <a:pt x="282591" y="707720"/>
                </a:cubicBezTo>
                <a:cubicBezTo>
                  <a:pt x="233728" y="644749"/>
                  <a:pt x="19372" y="457015"/>
                  <a:pt x="11427" y="4027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25400" dist="12700" dir="16500000">
              <a:prstClr val="black">
                <a:alpha val="6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F1C5BD57-F8B3-42A4-9757-BA5F03DC682E}"/>
              </a:ext>
            </a:extLst>
          </p:cNvPr>
          <p:cNvSpPr txBox="1"/>
          <p:nvPr/>
        </p:nvSpPr>
        <p:spPr>
          <a:xfrm>
            <a:off x="1530415" y="2668621"/>
            <a:ext cx="675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Seguimiento a las PQRSD</a:t>
            </a:r>
          </a:p>
          <a:p>
            <a:pPr algn="just"/>
            <a:endParaRPr lang="es-E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38ACD902-8EFA-4B90-AEAA-517D2B71EB4E}"/>
              </a:ext>
            </a:extLst>
          </p:cNvPr>
          <p:cNvSpPr txBox="1"/>
          <p:nvPr/>
        </p:nvSpPr>
        <p:spPr>
          <a:xfrm>
            <a:off x="1530415" y="3358383"/>
            <a:ext cx="67569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Recomendaciones </a:t>
            </a:r>
          </a:p>
        </p:txBody>
      </p:sp>
    </p:spTree>
    <p:extLst>
      <p:ext uri="{BB962C8B-B14F-4D97-AF65-F5344CB8AC3E}">
        <p14:creationId xmlns:p14="http://schemas.microsoft.com/office/powerpoint/2010/main" val="2686043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326DD544-3641-424F-879C-8213081571CA}"/>
              </a:ext>
            </a:extLst>
          </p:cNvPr>
          <p:cNvSpPr txBox="1"/>
          <p:nvPr/>
        </p:nvSpPr>
        <p:spPr>
          <a:xfrm>
            <a:off x="2473693" y="376962"/>
            <a:ext cx="84124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Equipo para el trámite de las PQRDS proceso Gestión Documental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4ACF94B8-D1B3-4DF3-A79F-CC8507780641}"/>
              </a:ext>
            </a:extLst>
          </p:cNvPr>
          <p:cNvSpPr/>
          <p:nvPr/>
        </p:nvSpPr>
        <p:spPr>
          <a:xfrm>
            <a:off x="221381" y="158623"/>
            <a:ext cx="11800573" cy="636931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07DF71E8-0FE2-46A8-85B5-E840D9E0DB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976" y="715516"/>
            <a:ext cx="7594331" cy="566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325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7CD6A71-B7FF-4826-8C2F-F64BCFBF42D3}"/>
              </a:ext>
            </a:extLst>
          </p:cNvPr>
          <p:cNvSpPr txBox="1"/>
          <p:nvPr/>
        </p:nvSpPr>
        <p:spPr>
          <a:xfrm>
            <a:off x="616017" y="1424539"/>
            <a:ext cx="37201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109" name="CuadroTexto 108">
            <a:extLst>
              <a:ext uri="{FF2B5EF4-FFF2-40B4-BE49-F238E27FC236}">
                <a16:creationId xmlns:a16="http://schemas.microsoft.com/office/drawing/2014/main" id="{0B8A507D-2D2B-47B2-89A1-6794EABC60F1}"/>
              </a:ext>
            </a:extLst>
          </p:cNvPr>
          <p:cNvSpPr txBox="1"/>
          <p:nvPr/>
        </p:nvSpPr>
        <p:spPr>
          <a:xfrm>
            <a:off x="463169" y="727948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Seguimiento General PQRSD</a:t>
            </a:r>
          </a:p>
        </p:txBody>
      </p:sp>
      <p:cxnSp>
        <p:nvCxnSpPr>
          <p:cNvPr id="111" name="Conector recto de flecha 110">
            <a:extLst>
              <a:ext uri="{FF2B5EF4-FFF2-40B4-BE49-F238E27FC236}">
                <a16:creationId xmlns:a16="http://schemas.microsoft.com/office/drawing/2014/main" id="{2668B44D-748B-4D04-A56F-B263A24B0C97}"/>
              </a:ext>
            </a:extLst>
          </p:cNvPr>
          <p:cNvCxnSpPr>
            <a:cxnSpLocks/>
          </p:cNvCxnSpPr>
          <p:nvPr/>
        </p:nvCxnSpPr>
        <p:spPr>
          <a:xfrm>
            <a:off x="463169" y="1164657"/>
            <a:ext cx="3945202" cy="0"/>
          </a:xfrm>
          <a:prstGeom prst="straightConnector1">
            <a:avLst/>
          </a:prstGeom>
          <a:ln w="1905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3" name="Imagen 112">
            <a:extLst>
              <a:ext uri="{FF2B5EF4-FFF2-40B4-BE49-F238E27FC236}">
                <a16:creationId xmlns:a16="http://schemas.microsoft.com/office/drawing/2014/main" id="{DDA02D5C-5B71-43F2-B76A-9C785D82BE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14" r="1078"/>
          <a:stretch/>
        </p:blipFill>
        <p:spPr>
          <a:xfrm>
            <a:off x="770214" y="1502265"/>
            <a:ext cx="10805769" cy="4191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4" name="Rectángulo 113">
            <a:extLst>
              <a:ext uri="{FF2B5EF4-FFF2-40B4-BE49-F238E27FC236}">
                <a16:creationId xmlns:a16="http://schemas.microsoft.com/office/drawing/2014/main" id="{44EFBD56-D013-4A30-BE2C-D00098D64941}"/>
              </a:ext>
            </a:extLst>
          </p:cNvPr>
          <p:cNvSpPr/>
          <p:nvPr/>
        </p:nvSpPr>
        <p:spPr>
          <a:xfrm>
            <a:off x="221381" y="158623"/>
            <a:ext cx="11800573" cy="636931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7694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7CD6A71-B7FF-4826-8C2F-F64BCFBF42D3}"/>
              </a:ext>
            </a:extLst>
          </p:cNvPr>
          <p:cNvSpPr txBox="1"/>
          <p:nvPr/>
        </p:nvSpPr>
        <p:spPr>
          <a:xfrm>
            <a:off x="616017" y="1424539"/>
            <a:ext cx="37201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109" name="CuadroTexto 108">
            <a:extLst>
              <a:ext uri="{FF2B5EF4-FFF2-40B4-BE49-F238E27FC236}">
                <a16:creationId xmlns:a16="http://schemas.microsoft.com/office/drawing/2014/main" id="{0B8A507D-2D2B-47B2-89A1-6794EABC60F1}"/>
              </a:ext>
            </a:extLst>
          </p:cNvPr>
          <p:cNvSpPr txBox="1"/>
          <p:nvPr/>
        </p:nvSpPr>
        <p:spPr>
          <a:xfrm>
            <a:off x="318790" y="629737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Seguimiento Consolidado General PQRSD</a:t>
            </a:r>
          </a:p>
        </p:txBody>
      </p:sp>
      <p:cxnSp>
        <p:nvCxnSpPr>
          <p:cNvPr id="111" name="Conector recto de flecha 110">
            <a:extLst>
              <a:ext uri="{FF2B5EF4-FFF2-40B4-BE49-F238E27FC236}">
                <a16:creationId xmlns:a16="http://schemas.microsoft.com/office/drawing/2014/main" id="{2668B44D-748B-4D04-A56F-B263A24B0C97}"/>
              </a:ext>
            </a:extLst>
          </p:cNvPr>
          <p:cNvCxnSpPr>
            <a:cxnSpLocks/>
          </p:cNvCxnSpPr>
          <p:nvPr/>
        </p:nvCxnSpPr>
        <p:spPr>
          <a:xfrm flipV="1">
            <a:off x="434294" y="1049070"/>
            <a:ext cx="5129108" cy="1"/>
          </a:xfrm>
          <a:prstGeom prst="straightConnector1">
            <a:avLst/>
          </a:prstGeom>
          <a:ln w="1905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BFD33219-459E-4EAC-A589-AF5E6B4566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017" y="1190618"/>
            <a:ext cx="10690335" cy="23482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976ACA8-8063-4078-A121-72447F4C6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041" y="3825885"/>
            <a:ext cx="7468048" cy="2195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F0AEBF4-536D-4033-AEAB-6C5377FC657B}"/>
              </a:ext>
            </a:extLst>
          </p:cNvPr>
          <p:cNvSpPr/>
          <p:nvPr/>
        </p:nvSpPr>
        <p:spPr>
          <a:xfrm>
            <a:off x="221381" y="158623"/>
            <a:ext cx="11800573" cy="636931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F8336FE4-31F0-408F-A28C-6DC6687520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135415"/>
              </p:ext>
            </p:extLst>
          </p:nvPr>
        </p:nvGraphicFramePr>
        <p:xfrm>
          <a:off x="8370971" y="4301089"/>
          <a:ext cx="3086100" cy="108839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321741">
                  <a:extLst>
                    <a:ext uri="{9D8B030D-6E8A-4147-A177-3AD203B41FA5}">
                      <a16:colId xmlns:a16="http://schemas.microsoft.com/office/drawing/2014/main" val="4143978979"/>
                    </a:ext>
                  </a:extLst>
                </a:gridCol>
                <a:gridCol w="764359">
                  <a:extLst>
                    <a:ext uri="{9D8B030D-6E8A-4147-A177-3AD203B41FA5}">
                      <a16:colId xmlns:a16="http://schemas.microsoft.com/office/drawing/2014/main" val="3503798523"/>
                    </a:ext>
                  </a:extLst>
                </a:gridCol>
              </a:tblGrid>
              <a:tr h="18415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Cantidad de radicados vencidos en marzo</a:t>
                      </a:r>
                      <a:endParaRPr lang="es-ES" sz="1100" b="1" i="0" u="none" strike="noStrike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b"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1769460"/>
                  </a:ext>
                </a:extLst>
              </a:tr>
              <a:tr h="10601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</a:rPr>
                        <a:t>Responsable</a:t>
                      </a:r>
                      <a:endParaRPr lang="es-CO" sz="1100" b="1" i="0" u="none" strike="noStrike" dirty="0"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u="none" strike="noStrike" dirty="0">
                          <a:effectLst/>
                        </a:rPr>
                        <a:t>R.V</a:t>
                      </a:r>
                      <a:endParaRPr lang="es-CO" sz="1100" b="1" i="0" u="none" strike="noStrike" dirty="0"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632099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u="none" strike="noStrike" dirty="0">
                          <a:effectLst/>
                        </a:rPr>
                        <a:t>Juan David Herrera Rodríguez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420635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ctr"/>
                      <a:r>
                        <a:rPr lang="es-CO" sz="1100" u="none" strike="noStrike" dirty="0">
                          <a:effectLst/>
                        </a:rPr>
                        <a:t>Jhon Alexander Martínez Suarez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309415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ctr"/>
                      <a:r>
                        <a:rPr lang="es-CO" sz="1100" u="none" strike="noStrike" dirty="0">
                          <a:effectLst/>
                        </a:rPr>
                        <a:t>Luis Francisco Sánchez Hernandez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>
                          <a:effectLst/>
                        </a:rPr>
                        <a:t>11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061700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ctr"/>
                      <a:r>
                        <a:rPr lang="es-CO" sz="1100" u="none" strike="noStrike">
                          <a:effectLst/>
                        </a:rPr>
                        <a:t>Yeimi Andrea Varela Escobar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u="none" strike="noStrike" dirty="0">
                          <a:effectLst/>
                        </a:rPr>
                        <a:t>75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06693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4370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63">
            <a:extLst>
              <a:ext uri="{FF2B5EF4-FFF2-40B4-BE49-F238E27FC236}">
                <a16:creationId xmlns:a16="http://schemas.microsoft.com/office/drawing/2014/main" id="{F725C88E-F672-4F37-B0B2-CED12AE1A809}"/>
              </a:ext>
            </a:extLst>
          </p:cNvPr>
          <p:cNvSpPr/>
          <p:nvPr/>
        </p:nvSpPr>
        <p:spPr>
          <a:xfrm>
            <a:off x="0" y="1526407"/>
            <a:ext cx="12188825" cy="4724400"/>
          </a:xfrm>
          <a:prstGeom prst="rect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56">
            <a:extLst>
              <a:ext uri="{FF2B5EF4-FFF2-40B4-BE49-F238E27FC236}">
                <a16:creationId xmlns:a16="http://schemas.microsoft.com/office/drawing/2014/main" id="{2AA3DD94-79D8-4D7F-9898-9B0B7230D1BC}"/>
              </a:ext>
            </a:extLst>
          </p:cNvPr>
          <p:cNvGrpSpPr/>
          <p:nvPr/>
        </p:nvGrpSpPr>
        <p:grpSpPr>
          <a:xfrm>
            <a:off x="4133895" y="2035859"/>
            <a:ext cx="3921034" cy="3833948"/>
            <a:chOff x="4002178" y="1728652"/>
            <a:chExt cx="3921034" cy="3833948"/>
          </a:xfrm>
        </p:grpSpPr>
        <p:grpSp>
          <p:nvGrpSpPr>
            <p:cNvPr id="5" name="Group 57">
              <a:extLst>
                <a:ext uri="{FF2B5EF4-FFF2-40B4-BE49-F238E27FC236}">
                  <a16:creationId xmlns:a16="http://schemas.microsoft.com/office/drawing/2014/main" id="{2A48D4F5-6968-4485-9E46-6FD6EFD9FFC6}"/>
                </a:ext>
              </a:extLst>
            </p:cNvPr>
            <p:cNvGrpSpPr/>
            <p:nvPr/>
          </p:nvGrpSpPr>
          <p:grpSpPr>
            <a:xfrm>
              <a:off x="4002178" y="1728652"/>
              <a:ext cx="1700348" cy="1700348"/>
              <a:chOff x="1979612" y="2262052"/>
              <a:chExt cx="1700348" cy="1700348"/>
            </a:xfrm>
          </p:grpSpPr>
          <p:grpSp>
            <p:nvGrpSpPr>
              <p:cNvPr id="22" name="Group 73">
                <a:extLst>
                  <a:ext uri="{FF2B5EF4-FFF2-40B4-BE49-F238E27FC236}">
                    <a16:creationId xmlns:a16="http://schemas.microsoft.com/office/drawing/2014/main" id="{7A17E736-3FEB-499B-B454-8817D430CB27}"/>
                  </a:ext>
                </a:extLst>
              </p:cNvPr>
              <p:cNvGrpSpPr/>
              <p:nvPr/>
            </p:nvGrpSpPr>
            <p:grpSpPr>
              <a:xfrm>
                <a:off x="1979612" y="2262052"/>
                <a:ext cx="1700348" cy="1700348"/>
                <a:chOff x="1979612" y="2262052"/>
                <a:chExt cx="1700348" cy="1700348"/>
              </a:xfrm>
            </p:grpSpPr>
            <p:sp>
              <p:nvSpPr>
                <p:cNvPr id="24" name="Rounded Rectangle 75">
                  <a:extLst>
                    <a:ext uri="{FF2B5EF4-FFF2-40B4-BE49-F238E27FC236}">
                      <a16:creationId xmlns:a16="http://schemas.microsoft.com/office/drawing/2014/main" id="{B2ED0762-1896-4582-89F4-AD6BAACF98FF}"/>
                    </a:ext>
                  </a:extLst>
                </p:cNvPr>
                <p:cNvSpPr/>
                <p:nvPr/>
              </p:nvSpPr>
              <p:spPr>
                <a:xfrm>
                  <a:off x="1979612" y="2262052"/>
                  <a:ext cx="1700348" cy="1700348"/>
                </a:xfrm>
                <a:prstGeom prst="roundRect">
                  <a:avLst>
                    <a:gd name="adj" fmla="val 19374"/>
                  </a:avLst>
                </a:prstGeom>
                <a:gradFill flip="none" rotWithShape="1">
                  <a:gsLst>
                    <a:gs pos="0">
                      <a:schemeClr val="tx2">
                        <a:lumMod val="40000"/>
                        <a:lumOff val="60000"/>
                      </a:schemeClr>
                    </a:gs>
                    <a:gs pos="100000">
                      <a:schemeClr val="bg1">
                        <a:lumMod val="85000"/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Rounded Rectangle 76">
                  <a:extLst>
                    <a:ext uri="{FF2B5EF4-FFF2-40B4-BE49-F238E27FC236}">
                      <a16:creationId xmlns:a16="http://schemas.microsoft.com/office/drawing/2014/main" id="{9AB2D9DA-4532-46BA-8243-F443EE777FA1}"/>
                    </a:ext>
                  </a:extLst>
                </p:cNvPr>
                <p:cNvSpPr/>
                <p:nvPr/>
              </p:nvSpPr>
              <p:spPr>
                <a:xfrm>
                  <a:off x="2105886" y="2388326"/>
                  <a:ext cx="1447800" cy="1447800"/>
                </a:xfrm>
                <a:prstGeom prst="roundRect">
                  <a:avLst>
                    <a:gd name="adj" fmla="val 19374"/>
                  </a:avLst>
                </a:prstGeom>
                <a:gradFill flip="none" rotWithShape="1">
                  <a:gsLst>
                    <a:gs pos="0">
                      <a:srgbClr val="00B0F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innerShdw blurRad="215900" dist="50800" dir="18900000">
                    <a:prstClr val="black">
                      <a:alpha val="42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3" name="Freeform 74">
                <a:extLst>
                  <a:ext uri="{FF2B5EF4-FFF2-40B4-BE49-F238E27FC236}">
                    <a16:creationId xmlns:a16="http://schemas.microsoft.com/office/drawing/2014/main" id="{338571D0-527F-4EB5-A973-27468BB9F957}"/>
                  </a:ext>
                </a:extLst>
              </p:cNvPr>
              <p:cNvSpPr/>
              <p:nvPr/>
            </p:nvSpPr>
            <p:spPr>
              <a:xfrm>
                <a:off x="2413145" y="2754437"/>
                <a:ext cx="874740" cy="707720"/>
              </a:xfrm>
              <a:custGeom>
                <a:avLst/>
                <a:gdLst>
                  <a:gd name="connsiteX0" fmla="*/ 39554 w 896949"/>
                  <a:gd name="connsiteY0" fmla="*/ 428116 h 768981"/>
                  <a:gd name="connsiteX1" fmla="*/ 67475 w 896949"/>
                  <a:gd name="connsiteY1" fmla="*/ 323414 h 768981"/>
                  <a:gd name="connsiteX2" fmla="*/ 165197 w 896949"/>
                  <a:gd name="connsiteY2" fmla="*/ 330394 h 768981"/>
                  <a:gd name="connsiteX3" fmla="*/ 276879 w 896949"/>
                  <a:gd name="connsiteY3" fmla="*/ 442077 h 768981"/>
                  <a:gd name="connsiteX4" fmla="*/ 716629 w 896949"/>
                  <a:gd name="connsiteY4" fmla="*/ 51188 h 768981"/>
                  <a:gd name="connsiteX5" fmla="*/ 828311 w 896949"/>
                  <a:gd name="connsiteY5" fmla="*/ 134950 h 768981"/>
                  <a:gd name="connsiteX6" fmla="*/ 304800 w 896949"/>
                  <a:gd name="connsiteY6" fmla="*/ 721283 h 768981"/>
                  <a:gd name="connsiteX7" fmla="*/ 39554 w 896949"/>
                  <a:gd name="connsiteY7" fmla="*/ 428116 h 768981"/>
                  <a:gd name="connsiteX0" fmla="*/ 39554 w 896949"/>
                  <a:gd name="connsiteY0" fmla="*/ 428116 h 770144"/>
                  <a:gd name="connsiteX1" fmla="*/ 67475 w 896949"/>
                  <a:gd name="connsiteY1" fmla="*/ 323414 h 770144"/>
                  <a:gd name="connsiteX2" fmla="*/ 165197 w 896949"/>
                  <a:gd name="connsiteY2" fmla="*/ 330394 h 770144"/>
                  <a:gd name="connsiteX3" fmla="*/ 276879 w 896949"/>
                  <a:gd name="connsiteY3" fmla="*/ 442077 h 770144"/>
                  <a:gd name="connsiteX4" fmla="*/ 716629 w 896949"/>
                  <a:gd name="connsiteY4" fmla="*/ 51188 h 770144"/>
                  <a:gd name="connsiteX5" fmla="*/ 828311 w 896949"/>
                  <a:gd name="connsiteY5" fmla="*/ 134950 h 770144"/>
                  <a:gd name="connsiteX6" fmla="*/ 304800 w 896949"/>
                  <a:gd name="connsiteY6" fmla="*/ 721283 h 770144"/>
                  <a:gd name="connsiteX7" fmla="*/ 39554 w 896949"/>
                  <a:gd name="connsiteY7" fmla="*/ 428116 h 770144"/>
                  <a:gd name="connsiteX0" fmla="*/ 39554 w 896949"/>
                  <a:gd name="connsiteY0" fmla="*/ 451790 h 774090"/>
                  <a:gd name="connsiteX1" fmla="*/ 67475 w 896949"/>
                  <a:gd name="connsiteY1" fmla="*/ 323414 h 774090"/>
                  <a:gd name="connsiteX2" fmla="*/ 165197 w 896949"/>
                  <a:gd name="connsiteY2" fmla="*/ 330394 h 774090"/>
                  <a:gd name="connsiteX3" fmla="*/ 276879 w 896949"/>
                  <a:gd name="connsiteY3" fmla="*/ 442077 h 774090"/>
                  <a:gd name="connsiteX4" fmla="*/ 716629 w 896949"/>
                  <a:gd name="connsiteY4" fmla="*/ 51188 h 774090"/>
                  <a:gd name="connsiteX5" fmla="*/ 828311 w 896949"/>
                  <a:gd name="connsiteY5" fmla="*/ 134950 h 774090"/>
                  <a:gd name="connsiteX6" fmla="*/ 304800 w 896949"/>
                  <a:gd name="connsiteY6" fmla="*/ 721283 h 774090"/>
                  <a:gd name="connsiteX7" fmla="*/ 39554 w 896949"/>
                  <a:gd name="connsiteY7" fmla="*/ 451790 h 774090"/>
                  <a:gd name="connsiteX0" fmla="*/ 39554 w 896949"/>
                  <a:gd name="connsiteY0" fmla="*/ 451790 h 774090"/>
                  <a:gd name="connsiteX1" fmla="*/ 67475 w 896949"/>
                  <a:gd name="connsiteY1" fmla="*/ 323414 h 774090"/>
                  <a:gd name="connsiteX2" fmla="*/ 151249 w 896949"/>
                  <a:gd name="connsiteY2" fmla="*/ 333353 h 774090"/>
                  <a:gd name="connsiteX3" fmla="*/ 276879 w 896949"/>
                  <a:gd name="connsiteY3" fmla="*/ 442077 h 774090"/>
                  <a:gd name="connsiteX4" fmla="*/ 716629 w 896949"/>
                  <a:gd name="connsiteY4" fmla="*/ 51188 h 774090"/>
                  <a:gd name="connsiteX5" fmla="*/ 828311 w 896949"/>
                  <a:gd name="connsiteY5" fmla="*/ 134950 h 774090"/>
                  <a:gd name="connsiteX6" fmla="*/ 304800 w 896949"/>
                  <a:gd name="connsiteY6" fmla="*/ 721283 h 774090"/>
                  <a:gd name="connsiteX7" fmla="*/ 39554 w 896949"/>
                  <a:gd name="connsiteY7" fmla="*/ 451790 h 774090"/>
                  <a:gd name="connsiteX0" fmla="*/ 39554 w 896949"/>
                  <a:gd name="connsiteY0" fmla="*/ 451790 h 774090"/>
                  <a:gd name="connsiteX1" fmla="*/ 67475 w 896949"/>
                  <a:gd name="connsiteY1" fmla="*/ 323414 h 774090"/>
                  <a:gd name="connsiteX2" fmla="*/ 151249 w 896949"/>
                  <a:gd name="connsiteY2" fmla="*/ 333353 h 774090"/>
                  <a:gd name="connsiteX3" fmla="*/ 276879 w 896949"/>
                  <a:gd name="connsiteY3" fmla="*/ 442077 h 774090"/>
                  <a:gd name="connsiteX4" fmla="*/ 716629 w 896949"/>
                  <a:gd name="connsiteY4" fmla="*/ 51188 h 774090"/>
                  <a:gd name="connsiteX5" fmla="*/ 828311 w 896949"/>
                  <a:gd name="connsiteY5" fmla="*/ 134950 h 774090"/>
                  <a:gd name="connsiteX6" fmla="*/ 304800 w 896949"/>
                  <a:gd name="connsiteY6" fmla="*/ 721283 h 774090"/>
                  <a:gd name="connsiteX7" fmla="*/ 39554 w 896949"/>
                  <a:gd name="connsiteY7" fmla="*/ 451790 h 774090"/>
                  <a:gd name="connsiteX0" fmla="*/ 39554 w 896949"/>
                  <a:gd name="connsiteY0" fmla="*/ 476203 h 798503"/>
                  <a:gd name="connsiteX1" fmla="*/ 67475 w 896949"/>
                  <a:gd name="connsiteY1" fmla="*/ 347827 h 798503"/>
                  <a:gd name="connsiteX2" fmla="*/ 151249 w 896949"/>
                  <a:gd name="connsiteY2" fmla="*/ 357766 h 798503"/>
                  <a:gd name="connsiteX3" fmla="*/ 356147 w 896949"/>
                  <a:gd name="connsiteY3" fmla="*/ 612972 h 798503"/>
                  <a:gd name="connsiteX4" fmla="*/ 716629 w 896949"/>
                  <a:gd name="connsiteY4" fmla="*/ 75601 h 798503"/>
                  <a:gd name="connsiteX5" fmla="*/ 828311 w 896949"/>
                  <a:gd name="connsiteY5" fmla="*/ 159363 h 798503"/>
                  <a:gd name="connsiteX6" fmla="*/ 304800 w 896949"/>
                  <a:gd name="connsiteY6" fmla="*/ 745696 h 798503"/>
                  <a:gd name="connsiteX7" fmla="*/ 39554 w 896949"/>
                  <a:gd name="connsiteY7" fmla="*/ 476203 h 798503"/>
                  <a:gd name="connsiteX0" fmla="*/ 39554 w 896949"/>
                  <a:gd name="connsiteY0" fmla="*/ 450064 h 772364"/>
                  <a:gd name="connsiteX1" fmla="*/ 67475 w 896949"/>
                  <a:gd name="connsiteY1" fmla="*/ 321688 h 772364"/>
                  <a:gd name="connsiteX2" fmla="*/ 151249 w 896949"/>
                  <a:gd name="connsiteY2" fmla="*/ 331627 h 772364"/>
                  <a:gd name="connsiteX3" fmla="*/ 273397 w 896949"/>
                  <a:gd name="connsiteY3" fmla="*/ 429994 h 772364"/>
                  <a:gd name="connsiteX4" fmla="*/ 716629 w 896949"/>
                  <a:gd name="connsiteY4" fmla="*/ 49462 h 772364"/>
                  <a:gd name="connsiteX5" fmla="*/ 828311 w 896949"/>
                  <a:gd name="connsiteY5" fmla="*/ 133224 h 772364"/>
                  <a:gd name="connsiteX6" fmla="*/ 304800 w 896949"/>
                  <a:gd name="connsiteY6" fmla="*/ 719557 h 772364"/>
                  <a:gd name="connsiteX7" fmla="*/ 39554 w 896949"/>
                  <a:gd name="connsiteY7" fmla="*/ 450064 h 772364"/>
                  <a:gd name="connsiteX0" fmla="*/ 39554 w 896949"/>
                  <a:gd name="connsiteY0" fmla="*/ 450064 h 772364"/>
                  <a:gd name="connsiteX1" fmla="*/ 67475 w 896949"/>
                  <a:gd name="connsiteY1" fmla="*/ 321688 h 772364"/>
                  <a:gd name="connsiteX2" fmla="*/ 151249 w 896949"/>
                  <a:gd name="connsiteY2" fmla="*/ 331627 h 772364"/>
                  <a:gd name="connsiteX3" fmla="*/ 273397 w 896949"/>
                  <a:gd name="connsiteY3" fmla="*/ 429994 h 772364"/>
                  <a:gd name="connsiteX4" fmla="*/ 716629 w 896949"/>
                  <a:gd name="connsiteY4" fmla="*/ 49462 h 772364"/>
                  <a:gd name="connsiteX5" fmla="*/ 828311 w 896949"/>
                  <a:gd name="connsiteY5" fmla="*/ 133224 h 772364"/>
                  <a:gd name="connsiteX6" fmla="*/ 304800 w 896949"/>
                  <a:gd name="connsiteY6" fmla="*/ 719557 h 772364"/>
                  <a:gd name="connsiteX7" fmla="*/ 39554 w 896949"/>
                  <a:gd name="connsiteY7" fmla="*/ 450064 h 772364"/>
                  <a:gd name="connsiteX0" fmla="*/ 25592 w 882987"/>
                  <a:gd name="connsiteY0" fmla="*/ 450064 h 772364"/>
                  <a:gd name="connsiteX1" fmla="*/ 137287 w 882987"/>
                  <a:gd name="connsiteY1" fmla="*/ 331627 h 772364"/>
                  <a:gd name="connsiteX2" fmla="*/ 259435 w 882987"/>
                  <a:gd name="connsiteY2" fmla="*/ 429994 h 772364"/>
                  <a:gd name="connsiteX3" fmla="*/ 702667 w 882987"/>
                  <a:gd name="connsiteY3" fmla="*/ 49462 h 772364"/>
                  <a:gd name="connsiteX4" fmla="*/ 814349 w 882987"/>
                  <a:gd name="connsiteY4" fmla="*/ 133224 h 772364"/>
                  <a:gd name="connsiteX5" fmla="*/ 290838 w 882987"/>
                  <a:gd name="connsiteY5" fmla="*/ 719557 h 772364"/>
                  <a:gd name="connsiteX6" fmla="*/ 25592 w 882987"/>
                  <a:gd name="connsiteY6" fmla="*/ 450064 h 772364"/>
                  <a:gd name="connsiteX0" fmla="*/ 25592 w 888905"/>
                  <a:gd name="connsiteY0" fmla="*/ 414554 h 766445"/>
                  <a:gd name="connsiteX1" fmla="*/ 143205 w 888905"/>
                  <a:gd name="connsiteY1" fmla="*/ 331627 h 766445"/>
                  <a:gd name="connsiteX2" fmla="*/ 265353 w 888905"/>
                  <a:gd name="connsiteY2" fmla="*/ 429994 h 766445"/>
                  <a:gd name="connsiteX3" fmla="*/ 708585 w 888905"/>
                  <a:gd name="connsiteY3" fmla="*/ 49462 h 766445"/>
                  <a:gd name="connsiteX4" fmla="*/ 820267 w 888905"/>
                  <a:gd name="connsiteY4" fmla="*/ 133224 h 766445"/>
                  <a:gd name="connsiteX5" fmla="*/ 296756 w 888905"/>
                  <a:gd name="connsiteY5" fmla="*/ 719557 h 766445"/>
                  <a:gd name="connsiteX6" fmla="*/ 25592 w 888905"/>
                  <a:gd name="connsiteY6" fmla="*/ 414554 h 766445"/>
                  <a:gd name="connsiteX0" fmla="*/ 11427 w 874740"/>
                  <a:gd name="connsiteY0" fmla="*/ 414554 h 766445"/>
                  <a:gd name="connsiteX1" fmla="*/ 129040 w 874740"/>
                  <a:gd name="connsiteY1" fmla="*/ 331627 h 766445"/>
                  <a:gd name="connsiteX2" fmla="*/ 251188 w 874740"/>
                  <a:gd name="connsiteY2" fmla="*/ 429994 h 766445"/>
                  <a:gd name="connsiteX3" fmla="*/ 694420 w 874740"/>
                  <a:gd name="connsiteY3" fmla="*/ 49462 h 766445"/>
                  <a:gd name="connsiteX4" fmla="*/ 806102 w 874740"/>
                  <a:gd name="connsiteY4" fmla="*/ 133224 h 766445"/>
                  <a:gd name="connsiteX5" fmla="*/ 282591 w 874740"/>
                  <a:gd name="connsiteY5" fmla="*/ 719557 h 766445"/>
                  <a:gd name="connsiteX6" fmla="*/ 11427 w 874740"/>
                  <a:gd name="connsiteY6" fmla="*/ 414554 h 766445"/>
                  <a:gd name="connsiteX0" fmla="*/ 11427 w 874740"/>
                  <a:gd name="connsiteY0" fmla="*/ 414554 h 766445"/>
                  <a:gd name="connsiteX1" fmla="*/ 129040 w 874740"/>
                  <a:gd name="connsiteY1" fmla="*/ 331627 h 766445"/>
                  <a:gd name="connsiteX2" fmla="*/ 251188 w 874740"/>
                  <a:gd name="connsiteY2" fmla="*/ 429994 h 766445"/>
                  <a:gd name="connsiteX3" fmla="*/ 694420 w 874740"/>
                  <a:gd name="connsiteY3" fmla="*/ 49462 h 766445"/>
                  <a:gd name="connsiteX4" fmla="*/ 806102 w 874740"/>
                  <a:gd name="connsiteY4" fmla="*/ 133224 h 766445"/>
                  <a:gd name="connsiteX5" fmla="*/ 282591 w 874740"/>
                  <a:gd name="connsiteY5" fmla="*/ 719557 h 766445"/>
                  <a:gd name="connsiteX6" fmla="*/ 11427 w 874740"/>
                  <a:gd name="connsiteY6" fmla="*/ 414554 h 766445"/>
                  <a:gd name="connsiteX0" fmla="*/ 11427 w 874740"/>
                  <a:gd name="connsiteY0" fmla="*/ 414554 h 766445"/>
                  <a:gd name="connsiteX1" fmla="*/ 129040 w 874740"/>
                  <a:gd name="connsiteY1" fmla="*/ 331627 h 766445"/>
                  <a:gd name="connsiteX2" fmla="*/ 251188 w 874740"/>
                  <a:gd name="connsiteY2" fmla="*/ 429994 h 766445"/>
                  <a:gd name="connsiteX3" fmla="*/ 694420 w 874740"/>
                  <a:gd name="connsiteY3" fmla="*/ 49462 h 766445"/>
                  <a:gd name="connsiteX4" fmla="*/ 806102 w 874740"/>
                  <a:gd name="connsiteY4" fmla="*/ 133224 h 766445"/>
                  <a:gd name="connsiteX5" fmla="*/ 282591 w 874740"/>
                  <a:gd name="connsiteY5" fmla="*/ 719557 h 766445"/>
                  <a:gd name="connsiteX6" fmla="*/ 11427 w 874740"/>
                  <a:gd name="connsiteY6" fmla="*/ 414554 h 766445"/>
                  <a:gd name="connsiteX0" fmla="*/ 11427 w 874740"/>
                  <a:gd name="connsiteY0" fmla="*/ 405676 h 757567"/>
                  <a:gd name="connsiteX1" fmla="*/ 129040 w 874740"/>
                  <a:gd name="connsiteY1" fmla="*/ 322749 h 757567"/>
                  <a:gd name="connsiteX2" fmla="*/ 251188 w 874740"/>
                  <a:gd name="connsiteY2" fmla="*/ 421116 h 757567"/>
                  <a:gd name="connsiteX3" fmla="*/ 694420 w 874740"/>
                  <a:gd name="connsiteY3" fmla="*/ 40584 h 757567"/>
                  <a:gd name="connsiteX4" fmla="*/ 806102 w 874740"/>
                  <a:gd name="connsiteY4" fmla="*/ 124346 h 757567"/>
                  <a:gd name="connsiteX5" fmla="*/ 282591 w 874740"/>
                  <a:gd name="connsiteY5" fmla="*/ 710679 h 757567"/>
                  <a:gd name="connsiteX6" fmla="*/ 11427 w 874740"/>
                  <a:gd name="connsiteY6" fmla="*/ 405676 h 757567"/>
                  <a:gd name="connsiteX0" fmla="*/ 11427 w 874740"/>
                  <a:gd name="connsiteY0" fmla="*/ 402717 h 754608"/>
                  <a:gd name="connsiteX1" fmla="*/ 129040 w 874740"/>
                  <a:gd name="connsiteY1" fmla="*/ 319790 h 754608"/>
                  <a:gd name="connsiteX2" fmla="*/ 251188 w 874740"/>
                  <a:gd name="connsiteY2" fmla="*/ 418157 h 754608"/>
                  <a:gd name="connsiteX3" fmla="*/ 694420 w 874740"/>
                  <a:gd name="connsiteY3" fmla="*/ 37625 h 754608"/>
                  <a:gd name="connsiteX4" fmla="*/ 806102 w 874740"/>
                  <a:gd name="connsiteY4" fmla="*/ 121387 h 754608"/>
                  <a:gd name="connsiteX5" fmla="*/ 282591 w 874740"/>
                  <a:gd name="connsiteY5" fmla="*/ 707720 h 754608"/>
                  <a:gd name="connsiteX6" fmla="*/ 11427 w 874740"/>
                  <a:gd name="connsiteY6" fmla="*/ 402717 h 754608"/>
                  <a:gd name="connsiteX0" fmla="*/ 11427 w 874740"/>
                  <a:gd name="connsiteY0" fmla="*/ 402717 h 754608"/>
                  <a:gd name="connsiteX1" fmla="*/ 129040 w 874740"/>
                  <a:gd name="connsiteY1" fmla="*/ 319790 h 754608"/>
                  <a:gd name="connsiteX2" fmla="*/ 251188 w 874740"/>
                  <a:gd name="connsiteY2" fmla="*/ 418157 h 754608"/>
                  <a:gd name="connsiteX3" fmla="*/ 694420 w 874740"/>
                  <a:gd name="connsiteY3" fmla="*/ 37625 h 754608"/>
                  <a:gd name="connsiteX4" fmla="*/ 806102 w 874740"/>
                  <a:gd name="connsiteY4" fmla="*/ 121387 h 754608"/>
                  <a:gd name="connsiteX5" fmla="*/ 282591 w 874740"/>
                  <a:gd name="connsiteY5" fmla="*/ 707720 h 754608"/>
                  <a:gd name="connsiteX6" fmla="*/ 11427 w 874740"/>
                  <a:gd name="connsiteY6" fmla="*/ 402717 h 754608"/>
                  <a:gd name="connsiteX0" fmla="*/ 11427 w 874740"/>
                  <a:gd name="connsiteY0" fmla="*/ 402717 h 707720"/>
                  <a:gd name="connsiteX1" fmla="*/ 129040 w 874740"/>
                  <a:gd name="connsiteY1" fmla="*/ 319790 h 707720"/>
                  <a:gd name="connsiteX2" fmla="*/ 251188 w 874740"/>
                  <a:gd name="connsiteY2" fmla="*/ 418157 h 707720"/>
                  <a:gd name="connsiteX3" fmla="*/ 694420 w 874740"/>
                  <a:gd name="connsiteY3" fmla="*/ 37625 h 707720"/>
                  <a:gd name="connsiteX4" fmla="*/ 806102 w 874740"/>
                  <a:gd name="connsiteY4" fmla="*/ 121387 h 707720"/>
                  <a:gd name="connsiteX5" fmla="*/ 282591 w 874740"/>
                  <a:gd name="connsiteY5" fmla="*/ 707720 h 707720"/>
                  <a:gd name="connsiteX6" fmla="*/ 11427 w 874740"/>
                  <a:gd name="connsiteY6" fmla="*/ 402717 h 707720"/>
                  <a:gd name="connsiteX0" fmla="*/ 11427 w 874740"/>
                  <a:gd name="connsiteY0" fmla="*/ 402717 h 707720"/>
                  <a:gd name="connsiteX1" fmla="*/ 129040 w 874740"/>
                  <a:gd name="connsiteY1" fmla="*/ 319790 h 707720"/>
                  <a:gd name="connsiteX2" fmla="*/ 251188 w 874740"/>
                  <a:gd name="connsiteY2" fmla="*/ 418157 h 707720"/>
                  <a:gd name="connsiteX3" fmla="*/ 694420 w 874740"/>
                  <a:gd name="connsiteY3" fmla="*/ 37625 h 707720"/>
                  <a:gd name="connsiteX4" fmla="*/ 806102 w 874740"/>
                  <a:gd name="connsiteY4" fmla="*/ 121387 h 707720"/>
                  <a:gd name="connsiteX5" fmla="*/ 282591 w 874740"/>
                  <a:gd name="connsiteY5" fmla="*/ 707720 h 707720"/>
                  <a:gd name="connsiteX6" fmla="*/ 11427 w 874740"/>
                  <a:gd name="connsiteY6" fmla="*/ 402717 h 70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4740" h="707720">
                    <a:moveTo>
                      <a:pt x="11427" y="402717"/>
                    </a:moveTo>
                    <a:cubicBezTo>
                      <a:pt x="0" y="282577"/>
                      <a:pt x="107930" y="302420"/>
                      <a:pt x="129040" y="319790"/>
                    </a:cubicBezTo>
                    <a:cubicBezTo>
                      <a:pt x="163360" y="337841"/>
                      <a:pt x="246583" y="425234"/>
                      <a:pt x="251188" y="418157"/>
                    </a:cubicBezTo>
                    <a:cubicBezTo>
                      <a:pt x="345418" y="371130"/>
                      <a:pt x="601934" y="87087"/>
                      <a:pt x="694420" y="37625"/>
                    </a:cubicBezTo>
                    <a:cubicBezTo>
                      <a:pt x="741995" y="0"/>
                      <a:pt x="874740" y="9705"/>
                      <a:pt x="806102" y="121387"/>
                    </a:cubicBezTo>
                    <a:cubicBezTo>
                      <a:pt x="737464" y="233069"/>
                      <a:pt x="558139" y="377803"/>
                      <a:pt x="282591" y="707720"/>
                    </a:cubicBezTo>
                    <a:cubicBezTo>
                      <a:pt x="233728" y="644749"/>
                      <a:pt x="19372" y="457015"/>
                      <a:pt x="11427" y="4027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innerShdw blurRad="25400" dist="50800" dir="18900000">
                  <a:prstClr val="black">
                    <a:alpha val="6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</p:grpSp>
        <p:grpSp>
          <p:nvGrpSpPr>
            <p:cNvPr id="7" name="Group 58">
              <a:extLst>
                <a:ext uri="{FF2B5EF4-FFF2-40B4-BE49-F238E27FC236}">
                  <a16:creationId xmlns:a16="http://schemas.microsoft.com/office/drawing/2014/main" id="{E3154BD8-04C6-4F3A-A345-FE67546BFDF2}"/>
                </a:ext>
              </a:extLst>
            </p:cNvPr>
            <p:cNvGrpSpPr/>
            <p:nvPr/>
          </p:nvGrpSpPr>
          <p:grpSpPr>
            <a:xfrm>
              <a:off x="4002178" y="3862252"/>
              <a:ext cx="1700348" cy="1700348"/>
              <a:chOff x="1979612" y="2262052"/>
              <a:chExt cx="1700348" cy="1700348"/>
            </a:xfrm>
          </p:grpSpPr>
          <p:grpSp>
            <p:nvGrpSpPr>
              <p:cNvPr id="18" name="Group 69">
                <a:extLst>
                  <a:ext uri="{FF2B5EF4-FFF2-40B4-BE49-F238E27FC236}">
                    <a16:creationId xmlns:a16="http://schemas.microsoft.com/office/drawing/2014/main" id="{2D839D10-4435-4C85-B8A1-73E7EB09792A}"/>
                  </a:ext>
                </a:extLst>
              </p:cNvPr>
              <p:cNvGrpSpPr/>
              <p:nvPr/>
            </p:nvGrpSpPr>
            <p:grpSpPr>
              <a:xfrm>
                <a:off x="1979612" y="2262052"/>
                <a:ext cx="1700348" cy="1700348"/>
                <a:chOff x="1979612" y="2262052"/>
                <a:chExt cx="1700348" cy="1700348"/>
              </a:xfrm>
            </p:grpSpPr>
            <p:sp>
              <p:nvSpPr>
                <p:cNvPr id="20" name="Rounded Rectangle 71">
                  <a:extLst>
                    <a:ext uri="{FF2B5EF4-FFF2-40B4-BE49-F238E27FC236}">
                      <a16:creationId xmlns:a16="http://schemas.microsoft.com/office/drawing/2014/main" id="{06FCDDD2-34F6-48CF-BA0B-EA1E322C5B6A}"/>
                    </a:ext>
                  </a:extLst>
                </p:cNvPr>
                <p:cNvSpPr/>
                <p:nvPr/>
              </p:nvSpPr>
              <p:spPr>
                <a:xfrm>
                  <a:off x="1979612" y="2262052"/>
                  <a:ext cx="1700348" cy="1700348"/>
                </a:xfrm>
                <a:prstGeom prst="roundRect">
                  <a:avLst>
                    <a:gd name="adj" fmla="val 19374"/>
                  </a:avLst>
                </a:prstGeom>
                <a:gradFill flip="none" rotWithShape="1">
                  <a:gsLst>
                    <a:gs pos="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chemeClr val="bg1">
                        <a:lumMod val="85000"/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Rounded Rectangle 72">
                  <a:extLst>
                    <a:ext uri="{FF2B5EF4-FFF2-40B4-BE49-F238E27FC236}">
                      <a16:creationId xmlns:a16="http://schemas.microsoft.com/office/drawing/2014/main" id="{566786C3-0063-43AF-9B7D-EB0C0F7A3E0E}"/>
                    </a:ext>
                  </a:extLst>
                </p:cNvPr>
                <p:cNvSpPr/>
                <p:nvPr/>
              </p:nvSpPr>
              <p:spPr>
                <a:xfrm>
                  <a:off x="2105886" y="2388326"/>
                  <a:ext cx="1447800" cy="1447800"/>
                </a:xfrm>
                <a:prstGeom prst="roundRect">
                  <a:avLst>
                    <a:gd name="adj" fmla="val 19374"/>
                  </a:avLst>
                </a:prstGeom>
                <a:gradFill flip="none" rotWithShape="1">
                  <a:gsLst>
                    <a:gs pos="0">
                      <a:srgbClr val="FFC000"/>
                    </a:gs>
                    <a:gs pos="100000">
                      <a:srgbClr val="E2AC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innerShdw blurRad="215900" dist="50800" dir="18900000">
                    <a:prstClr val="black">
                      <a:alpha val="42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9" name="Freeform 70">
                <a:extLst>
                  <a:ext uri="{FF2B5EF4-FFF2-40B4-BE49-F238E27FC236}">
                    <a16:creationId xmlns:a16="http://schemas.microsoft.com/office/drawing/2014/main" id="{928A4CB7-BDB8-4626-8B7D-524AF39A0FE7}"/>
                  </a:ext>
                </a:extLst>
              </p:cNvPr>
              <p:cNvSpPr/>
              <p:nvPr/>
            </p:nvSpPr>
            <p:spPr>
              <a:xfrm>
                <a:off x="2413145" y="2754437"/>
                <a:ext cx="874740" cy="707720"/>
              </a:xfrm>
              <a:custGeom>
                <a:avLst/>
                <a:gdLst>
                  <a:gd name="connsiteX0" fmla="*/ 39554 w 896949"/>
                  <a:gd name="connsiteY0" fmla="*/ 428116 h 768981"/>
                  <a:gd name="connsiteX1" fmla="*/ 67475 w 896949"/>
                  <a:gd name="connsiteY1" fmla="*/ 323414 h 768981"/>
                  <a:gd name="connsiteX2" fmla="*/ 165197 w 896949"/>
                  <a:gd name="connsiteY2" fmla="*/ 330394 h 768981"/>
                  <a:gd name="connsiteX3" fmla="*/ 276879 w 896949"/>
                  <a:gd name="connsiteY3" fmla="*/ 442077 h 768981"/>
                  <a:gd name="connsiteX4" fmla="*/ 716629 w 896949"/>
                  <a:gd name="connsiteY4" fmla="*/ 51188 h 768981"/>
                  <a:gd name="connsiteX5" fmla="*/ 828311 w 896949"/>
                  <a:gd name="connsiteY5" fmla="*/ 134950 h 768981"/>
                  <a:gd name="connsiteX6" fmla="*/ 304800 w 896949"/>
                  <a:gd name="connsiteY6" fmla="*/ 721283 h 768981"/>
                  <a:gd name="connsiteX7" fmla="*/ 39554 w 896949"/>
                  <a:gd name="connsiteY7" fmla="*/ 428116 h 768981"/>
                  <a:gd name="connsiteX0" fmla="*/ 39554 w 896949"/>
                  <a:gd name="connsiteY0" fmla="*/ 428116 h 770144"/>
                  <a:gd name="connsiteX1" fmla="*/ 67475 w 896949"/>
                  <a:gd name="connsiteY1" fmla="*/ 323414 h 770144"/>
                  <a:gd name="connsiteX2" fmla="*/ 165197 w 896949"/>
                  <a:gd name="connsiteY2" fmla="*/ 330394 h 770144"/>
                  <a:gd name="connsiteX3" fmla="*/ 276879 w 896949"/>
                  <a:gd name="connsiteY3" fmla="*/ 442077 h 770144"/>
                  <a:gd name="connsiteX4" fmla="*/ 716629 w 896949"/>
                  <a:gd name="connsiteY4" fmla="*/ 51188 h 770144"/>
                  <a:gd name="connsiteX5" fmla="*/ 828311 w 896949"/>
                  <a:gd name="connsiteY5" fmla="*/ 134950 h 770144"/>
                  <a:gd name="connsiteX6" fmla="*/ 304800 w 896949"/>
                  <a:gd name="connsiteY6" fmla="*/ 721283 h 770144"/>
                  <a:gd name="connsiteX7" fmla="*/ 39554 w 896949"/>
                  <a:gd name="connsiteY7" fmla="*/ 428116 h 770144"/>
                  <a:gd name="connsiteX0" fmla="*/ 39554 w 896949"/>
                  <a:gd name="connsiteY0" fmla="*/ 451790 h 774090"/>
                  <a:gd name="connsiteX1" fmla="*/ 67475 w 896949"/>
                  <a:gd name="connsiteY1" fmla="*/ 323414 h 774090"/>
                  <a:gd name="connsiteX2" fmla="*/ 165197 w 896949"/>
                  <a:gd name="connsiteY2" fmla="*/ 330394 h 774090"/>
                  <a:gd name="connsiteX3" fmla="*/ 276879 w 896949"/>
                  <a:gd name="connsiteY3" fmla="*/ 442077 h 774090"/>
                  <a:gd name="connsiteX4" fmla="*/ 716629 w 896949"/>
                  <a:gd name="connsiteY4" fmla="*/ 51188 h 774090"/>
                  <a:gd name="connsiteX5" fmla="*/ 828311 w 896949"/>
                  <a:gd name="connsiteY5" fmla="*/ 134950 h 774090"/>
                  <a:gd name="connsiteX6" fmla="*/ 304800 w 896949"/>
                  <a:gd name="connsiteY6" fmla="*/ 721283 h 774090"/>
                  <a:gd name="connsiteX7" fmla="*/ 39554 w 896949"/>
                  <a:gd name="connsiteY7" fmla="*/ 451790 h 774090"/>
                  <a:gd name="connsiteX0" fmla="*/ 39554 w 896949"/>
                  <a:gd name="connsiteY0" fmla="*/ 451790 h 774090"/>
                  <a:gd name="connsiteX1" fmla="*/ 67475 w 896949"/>
                  <a:gd name="connsiteY1" fmla="*/ 323414 h 774090"/>
                  <a:gd name="connsiteX2" fmla="*/ 151249 w 896949"/>
                  <a:gd name="connsiteY2" fmla="*/ 333353 h 774090"/>
                  <a:gd name="connsiteX3" fmla="*/ 276879 w 896949"/>
                  <a:gd name="connsiteY3" fmla="*/ 442077 h 774090"/>
                  <a:gd name="connsiteX4" fmla="*/ 716629 w 896949"/>
                  <a:gd name="connsiteY4" fmla="*/ 51188 h 774090"/>
                  <a:gd name="connsiteX5" fmla="*/ 828311 w 896949"/>
                  <a:gd name="connsiteY5" fmla="*/ 134950 h 774090"/>
                  <a:gd name="connsiteX6" fmla="*/ 304800 w 896949"/>
                  <a:gd name="connsiteY6" fmla="*/ 721283 h 774090"/>
                  <a:gd name="connsiteX7" fmla="*/ 39554 w 896949"/>
                  <a:gd name="connsiteY7" fmla="*/ 451790 h 774090"/>
                  <a:gd name="connsiteX0" fmla="*/ 39554 w 896949"/>
                  <a:gd name="connsiteY0" fmla="*/ 451790 h 774090"/>
                  <a:gd name="connsiteX1" fmla="*/ 67475 w 896949"/>
                  <a:gd name="connsiteY1" fmla="*/ 323414 h 774090"/>
                  <a:gd name="connsiteX2" fmla="*/ 151249 w 896949"/>
                  <a:gd name="connsiteY2" fmla="*/ 333353 h 774090"/>
                  <a:gd name="connsiteX3" fmla="*/ 276879 w 896949"/>
                  <a:gd name="connsiteY3" fmla="*/ 442077 h 774090"/>
                  <a:gd name="connsiteX4" fmla="*/ 716629 w 896949"/>
                  <a:gd name="connsiteY4" fmla="*/ 51188 h 774090"/>
                  <a:gd name="connsiteX5" fmla="*/ 828311 w 896949"/>
                  <a:gd name="connsiteY5" fmla="*/ 134950 h 774090"/>
                  <a:gd name="connsiteX6" fmla="*/ 304800 w 896949"/>
                  <a:gd name="connsiteY6" fmla="*/ 721283 h 774090"/>
                  <a:gd name="connsiteX7" fmla="*/ 39554 w 896949"/>
                  <a:gd name="connsiteY7" fmla="*/ 451790 h 774090"/>
                  <a:gd name="connsiteX0" fmla="*/ 39554 w 896949"/>
                  <a:gd name="connsiteY0" fmla="*/ 476203 h 798503"/>
                  <a:gd name="connsiteX1" fmla="*/ 67475 w 896949"/>
                  <a:gd name="connsiteY1" fmla="*/ 347827 h 798503"/>
                  <a:gd name="connsiteX2" fmla="*/ 151249 w 896949"/>
                  <a:gd name="connsiteY2" fmla="*/ 357766 h 798503"/>
                  <a:gd name="connsiteX3" fmla="*/ 356147 w 896949"/>
                  <a:gd name="connsiteY3" fmla="*/ 612972 h 798503"/>
                  <a:gd name="connsiteX4" fmla="*/ 716629 w 896949"/>
                  <a:gd name="connsiteY4" fmla="*/ 75601 h 798503"/>
                  <a:gd name="connsiteX5" fmla="*/ 828311 w 896949"/>
                  <a:gd name="connsiteY5" fmla="*/ 159363 h 798503"/>
                  <a:gd name="connsiteX6" fmla="*/ 304800 w 896949"/>
                  <a:gd name="connsiteY6" fmla="*/ 745696 h 798503"/>
                  <a:gd name="connsiteX7" fmla="*/ 39554 w 896949"/>
                  <a:gd name="connsiteY7" fmla="*/ 476203 h 798503"/>
                  <a:gd name="connsiteX0" fmla="*/ 39554 w 896949"/>
                  <a:gd name="connsiteY0" fmla="*/ 450064 h 772364"/>
                  <a:gd name="connsiteX1" fmla="*/ 67475 w 896949"/>
                  <a:gd name="connsiteY1" fmla="*/ 321688 h 772364"/>
                  <a:gd name="connsiteX2" fmla="*/ 151249 w 896949"/>
                  <a:gd name="connsiteY2" fmla="*/ 331627 h 772364"/>
                  <a:gd name="connsiteX3" fmla="*/ 273397 w 896949"/>
                  <a:gd name="connsiteY3" fmla="*/ 429994 h 772364"/>
                  <a:gd name="connsiteX4" fmla="*/ 716629 w 896949"/>
                  <a:gd name="connsiteY4" fmla="*/ 49462 h 772364"/>
                  <a:gd name="connsiteX5" fmla="*/ 828311 w 896949"/>
                  <a:gd name="connsiteY5" fmla="*/ 133224 h 772364"/>
                  <a:gd name="connsiteX6" fmla="*/ 304800 w 896949"/>
                  <a:gd name="connsiteY6" fmla="*/ 719557 h 772364"/>
                  <a:gd name="connsiteX7" fmla="*/ 39554 w 896949"/>
                  <a:gd name="connsiteY7" fmla="*/ 450064 h 772364"/>
                  <a:gd name="connsiteX0" fmla="*/ 39554 w 896949"/>
                  <a:gd name="connsiteY0" fmla="*/ 450064 h 772364"/>
                  <a:gd name="connsiteX1" fmla="*/ 67475 w 896949"/>
                  <a:gd name="connsiteY1" fmla="*/ 321688 h 772364"/>
                  <a:gd name="connsiteX2" fmla="*/ 151249 w 896949"/>
                  <a:gd name="connsiteY2" fmla="*/ 331627 h 772364"/>
                  <a:gd name="connsiteX3" fmla="*/ 273397 w 896949"/>
                  <a:gd name="connsiteY3" fmla="*/ 429994 h 772364"/>
                  <a:gd name="connsiteX4" fmla="*/ 716629 w 896949"/>
                  <a:gd name="connsiteY4" fmla="*/ 49462 h 772364"/>
                  <a:gd name="connsiteX5" fmla="*/ 828311 w 896949"/>
                  <a:gd name="connsiteY5" fmla="*/ 133224 h 772364"/>
                  <a:gd name="connsiteX6" fmla="*/ 304800 w 896949"/>
                  <a:gd name="connsiteY6" fmla="*/ 719557 h 772364"/>
                  <a:gd name="connsiteX7" fmla="*/ 39554 w 896949"/>
                  <a:gd name="connsiteY7" fmla="*/ 450064 h 772364"/>
                  <a:gd name="connsiteX0" fmla="*/ 25592 w 882987"/>
                  <a:gd name="connsiteY0" fmla="*/ 450064 h 772364"/>
                  <a:gd name="connsiteX1" fmla="*/ 137287 w 882987"/>
                  <a:gd name="connsiteY1" fmla="*/ 331627 h 772364"/>
                  <a:gd name="connsiteX2" fmla="*/ 259435 w 882987"/>
                  <a:gd name="connsiteY2" fmla="*/ 429994 h 772364"/>
                  <a:gd name="connsiteX3" fmla="*/ 702667 w 882987"/>
                  <a:gd name="connsiteY3" fmla="*/ 49462 h 772364"/>
                  <a:gd name="connsiteX4" fmla="*/ 814349 w 882987"/>
                  <a:gd name="connsiteY4" fmla="*/ 133224 h 772364"/>
                  <a:gd name="connsiteX5" fmla="*/ 290838 w 882987"/>
                  <a:gd name="connsiteY5" fmla="*/ 719557 h 772364"/>
                  <a:gd name="connsiteX6" fmla="*/ 25592 w 882987"/>
                  <a:gd name="connsiteY6" fmla="*/ 450064 h 772364"/>
                  <a:gd name="connsiteX0" fmla="*/ 25592 w 888905"/>
                  <a:gd name="connsiteY0" fmla="*/ 414554 h 766445"/>
                  <a:gd name="connsiteX1" fmla="*/ 143205 w 888905"/>
                  <a:gd name="connsiteY1" fmla="*/ 331627 h 766445"/>
                  <a:gd name="connsiteX2" fmla="*/ 265353 w 888905"/>
                  <a:gd name="connsiteY2" fmla="*/ 429994 h 766445"/>
                  <a:gd name="connsiteX3" fmla="*/ 708585 w 888905"/>
                  <a:gd name="connsiteY3" fmla="*/ 49462 h 766445"/>
                  <a:gd name="connsiteX4" fmla="*/ 820267 w 888905"/>
                  <a:gd name="connsiteY4" fmla="*/ 133224 h 766445"/>
                  <a:gd name="connsiteX5" fmla="*/ 296756 w 888905"/>
                  <a:gd name="connsiteY5" fmla="*/ 719557 h 766445"/>
                  <a:gd name="connsiteX6" fmla="*/ 25592 w 888905"/>
                  <a:gd name="connsiteY6" fmla="*/ 414554 h 766445"/>
                  <a:gd name="connsiteX0" fmla="*/ 11427 w 874740"/>
                  <a:gd name="connsiteY0" fmla="*/ 414554 h 766445"/>
                  <a:gd name="connsiteX1" fmla="*/ 129040 w 874740"/>
                  <a:gd name="connsiteY1" fmla="*/ 331627 h 766445"/>
                  <a:gd name="connsiteX2" fmla="*/ 251188 w 874740"/>
                  <a:gd name="connsiteY2" fmla="*/ 429994 h 766445"/>
                  <a:gd name="connsiteX3" fmla="*/ 694420 w 874740"/>
                  <a:gd name="connsiteY3" fmla="*/ 49462 h 766445"/>
                  <a:gd name="connsiteX4" fmla="*/ 806102 w 874740"/>
                  <a:gd name="connsiteY4" fmla="*/ 133224 h 766445"/>
                  <a:gd name="connsiteX5" fmla="*/ 282591 w 874740"/>
                  <a:gd name="connsiteY5" fmla="*/ 719557 h 766445"/>
                  <a:gd name="connsiteX6" fmla="*/ 11427 w 874740"/>
                  <a:gd name="connsiteY6" fmla="*/ 414554 h 766445"/>
                  <a:gd name="connsiteX0" fmla="*/ 11427 w 874740"/>
                  <a:gd name="connsiteY0" fmla="*/ 414554 h 766445"/>
                  <a:gd name="connsiteX1" fmla="*/ 129040 w 874740"/>
                  <a:gd name="connsiteY1" fmla="*/ 331627 h 766445"/>
                  <a:gd name="connsiteX2" fmla="*/ 251188 w 874740"/>
                  <a:gd name="connsiteY2" fmla="*/ 429994 h 766445"/>
                  <a:gd name="connsiteX3" fmla="*/ 694420 w 874740"/>
                  <a:gd name="connsiteY3" fmla="*/ 49462 h 766445"/>
                  <a:gd name="connsiteX4" fmla="*/ 806102 w 874740"/>
                  <a:gd name="connsiteY4" fmla="*/ 133224 h 766445"/>
                  <a:gd name="connsiteX5" fmla="*/ 282591 w 874740"/>
                  <a:gd name="connsiteY5" fmla="*/ 719557 h 766445"/>
                  <a:gd name="connsiteX6" fmla="*/ 11427 w 874740"/>
                  <a:gd name="connsiteY6" fmla="*/ 414554 h 766445"/>
                  <a:gd name="connsiteX0" fmla="*/ 11427 w 874740"/>
                  <a:gd name="connsiteY0" fmla="*/ 414554 h 766445"/>
                  <a:gd name="connsiteX1" fmla="*/ 129040 w 874740"/>
                  <a:gd name="connsiteY1" fmla="*/ 331627 h 766445"/>
                  <a:gd name="connsiteX2" fmla="*/ 251188 w 874740"/>
                  <a:gd name="connsiteY2" fmla="*/ 429994 h 766445"/>
                  <a:gd name="connsiteX3" fmla="*/ 694420 w 874740"/>
                  <a:gd name="connsiteY3" fmla="*/ 49462 h 766445"/>
                  <a:gd name="connsiteX4" fmla="*/ 806102 w 874740"/>
                  <a:gd name="connsiteY4" fmla="*/ 133224 h 766445"/>
                  <a:gd name="connsiteX5" fmla="*/ 282591 w 874740"/>
                  <a:gd name="connsiteY5" fmla="*/ 719557 h 766445"/>
                  <a:gd name="connsiteX6" fmla="*/ 11427 w 874740"/>
                  <a:gd name="connsiteY6" fmla="*/ 414554 h 766445"/>
                  <a:gd name="connsiteX0" fmla="*/ 11427 w 874740"/>
                  <a:gd name="connsiteY0" fmla="*/ 405676 h 757567"/>
                  <a:gd name="connsiteX1" fmla="*/ 129040 w 874740"/>
                  <a:gd name="connsiteY1" fmla="*/ 322749 h 757567"/>
                  <a:gd name="connsiteX2" fmla="*/ 251188 w 874740"/>
                  <a:gd name="connsiteY2" fmla="*/ 421116 h 757567"/>
                  <a:gd name="connsiteX3" fmla="*/ 694420 w 874740"/>
                  <a:gd name="connsiteY3" fmla="*/ 40584 h 757567"/>
                  <a:gd name="connsiteX4" fmla="*/ 806102 w 874740"/>
                  <a:gd name="connsiteY4" fmla="*/ 124346 h 757567"/>
                  <a:gd name="connsiteX5" fmla="*/ 282591 w 874740"/>
                  <a:gd name="connsiteY5" fmla="*/ 710679 h 757567"/>
                  <a:gd name="connsiteX6" fmla="*/ 11427 w 874740"/>
                  <a:gd name="connsiteY6" fmla="*/ 405676 h 757567"/>
                  <a:gd name="connsiteX0" fmla="*/ 11427 w 874740"/>
                  <a:gd name="connsiteY0" fmla="*/ 402717 h 754608"/>
                  <a:gd name="connsiteX1" fmla="*/ 129040 w 874740"/>
                  <a:gd name="connsiteY1" fmla="*/ 319790 h 754608"/>
                  <a:gd name="connsiteX2" fmla="*/ 251188 w 874740"/>
                  <a:gd name="connsiteY2" fmla="*/ 418157 h 754608"/>
                  <a:gd name="connsiteX3" fmla="*/ 694420 w 874740"/>
                  <a:gd name="connsiteY3" fmla="*/ 37625 h 754608"/>
                  <a:gd name="connsiteX4" fmla="*/ 806102 w 874740"/>
                  <a:gd name="connsiteY4" fmla="*/ 121387 h 754608"/>
                  <a:gd name="connsiteX5" fmla="*/ 282591 w 874740"/>
                  <a:gd name="connsiteY5" fmla="*/ 707720 h 754608"/>
                  <a:gd name="connsiteX6" fmla="*/ 11427 w 874740"/>
                  <a:gd name="connsiteY6" fmla="*/ 402717 h 754608"/>
                  <a:gd name="connsiteX0" fmla="*/ 11427 w 874740"/>
                  <a:gd name="connsiteY0" fmla="*/ 402717 h 754608"/>
                  <a:gd name="connsiteX1" fmla="*/ 129040 w 874740"/>
                  <a:gd name="connsiteY1" fmla="*/ 319790 h 754608"/>
                  <a:gd name="connsiteX2" fmla="*/ 251188 w 874740"/>
                  <a:gd name="connsiteY2" fmla="*/ 418157 h 754608"/>
                  <a:gd name="connsiteX3" fmla="*/ 694420 w 874740"/>
                  <a:gd name="connsiteY3" fmla="*/ 37625 h 754608"/>
                  <a:gd name="connsiteX4" fmla="*/ 806102 w 874740"/>
                  <a:gd name="connsiteY4" fmla="*/ 121387 h 754608"/>
                  <a:gd name="connsiteX5" fmla="*/ 282591 w 874740"/>
                  <a:gd name="connsiteY5" fmla="*/ 707720 h 754608"/>
                  <a:gd name="connsiteX6" fmla="*/ 11427 w 874740"/>
                  <a:gd name="connsiteY6" fmla="*/ 402717 h 754608"/>
                  <a:gd name="connsiteX0" fmla="*/ 11427 w 874740"/>
                  <a:gd name="connsiteY0" fmla="*/ 402717 h 707720"/>
                  <a:gd name="connsiteX1" fmla="*/ 129040 w 874740"/>
                  <a:gd name="connsiteY1" fmla="*/ 319790 h 707720"/>
                  <a:gd name="connsiteX2" fmla="*/ 251188 w 874740"/>
                  <a:gd name="connsiteY2" fmla="*/ 418157 h 707720"/>
                  <a:gd name="connsiteX3" fmla="*/ 694420 w 874740"/>
                  <a:gd name="connsiteY3" fmla="*/ 37625 h 707720"/>
                  <a:gd name="connsiteX4" fmla="*/ 806102 w 874740"/>
                  <a:gd name="connsiteY4" fmla="*/ 121387 h 707720"/>
                  <a:gd name="connsiteX5" fmla="*/ 282591 w 874740"/>
                  <a:gd name="connsiteY5" fmla="*/ 707720 h 707720"/>
                  <a:gd name="connsiteX6" fmla="*/ 11427 w 874740"/>
                  <a:gd name="connsiteY6" fmla="*/ 402717 h 707720"/>
                  <a:gd name="connsiteX0" fmla="*/ 11427 w 874740"/>
                  <a:gd name="connsiteY0" fmla="*/ 402717 h 707720"/>
                  <a:gd name="connsiteX1" fmla="*/ 129040 w 874740"/>
                  <a:gd name="connsiteY1" fmla="*/ 319790 h 707720"/>
                  <a:gd name="connsiteX2" fmla="*/ 251188 w 874740"/>
                  <a:gd name="connsiteY2" fmla="*/ 418157 h 707720"/>
                  <a:gd name="connsiteX3" fmla="*/ 694420 w 874740"/>
                  <a:gd name="connsiteY3" fmla="*/ 37625 h 707720"/>
                  <a:gd name="connsiteX4" fmla="*/ 806102 w 874740"/>
                  <a:gd name="connsiteY4" fmla="*/ 121387 h 707720"/>
                  <a:gd name="connsiteX5" fmla="*/ 282591 w 874740"/>
                  <a:gd name="connsiteY5" fmla="*/ 707720 h 707720"/>
                  <a:gd name="connsiteX6" fmla="*/ 11427 w 874740"/>
                  <a:gd name="connsiteY6" fmla="*/ 402717 h 70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4740" h="707720">
                    <a:moveTo>
                      <a:pt x="11427" y="402717"/>
                    </a:moveTo>
                    <a:cubicBezTo>
                      <a:pt x="0" y="282577"/>
                      <a:pt x="107930" y="302420"/>
                      <a:pt x="129040" y="319790"/>
                    </a:cubicBezTo>
                    <a:cubicBezTo>
                      <a:pt x="163360" y="337841"/>
                      <a:pt x="246583" y="425234"/>
                      <a:pt x="251188" y="418157"/>
                    </a:cubicBezTo>
                    <a:cubicBezTo>
                      <a:pt x="345418" y="371130"/>
                      <a:pt x="601934" y="87087"/>
                      <a:pt x="694420" y="37625"/>
                    </a:cubicBezTo>
                    <a:cubicBezTo>
                      <a:pt x="741995" y="0"/>
                      <a:pt x="874740" y="9705"/>
                      <a:pt x="806102" y="121387"/>
                    </a:cubicBezTo>
                    <a:cubicBezTo>
                      <a:pt x="737464" y="233069"/>
                      <a:pt x="558139" y="377803"/>
                      <a:pt x="282591" y="707720"/>
                    </a:cubicBezTo>
                    <a:cubicBezTo>
                      <a:pt x="233728" y="644749"/>
                      <a:pt x="19372" y="457015"/>
                      <a:pt x="11427" y="4027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innerShdw blurRad="25400" dist="50800" dir="18900000">
                  <a:prstClr val="black">
                    <a:alpha val="6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</p:grpSp>
        <p:grpSp>
          <p:nvGrpSpPr>
            <p:cNvPr id="8" name="Group 59">
              <a:extLst>
                <a:ext uri="{FF2B5EF4-FFF2-40B4-BE49-F238E27FC236}">
                  <a16:creationId xmlns:a16="http://schemas.microsoft.com/office/drawing/2014/main" id="{4039D166-495C-4099-93AD-1324FAA6050E}"/>
                </a:ext>
              </a:extLst>
            </p:cNvPr>
            <p:cNvGrpSpPr/>
            <p:nvPr/>
          </p:nvGrpSpPr>
          <p:grpSpPr>
            <a:xfrm>
              <a:off x="6222864" y="1728652"/>
              <a:ext cx="1700348" cy="1700348"/>
              <a:chOff x="1979612" y="2262052"/>
              <a:chExt cx="1700348" cy="1700348"/>
            </a:xfrm>
          </p:grpSpPr>
          <p:grpSp>
            <p:nvGrpSpPr>
              <p:cNvPr id="14" name="Group 65">
                <a:extLst>
                  <a:ext uri="{FF2B5EF4-FFF2-40B4-BE49-F238E27FC236}">
                    <a16:creationId xmlns:a16="http://schemas.microsoft.com/office/drawing/2014/main" id="{421D36D5-1DE8-4966-91FD-E6AC4C669A00}"/>
                  </a:ext>
                </a:extLst>
              </p:cNvPr>
              <p:cNvGrpSpPr/>
              <p:nvPr/>
            </p:nvGrpSpPr>
            <p:grpSpPr>
              <a:xfrm>
                <a:off x="1979612" y="2262052"/>
                <a:ext cx="1700348" cy="1700348"/>
                <a:chOff x="1979612" y="2262052"/>
                <a:chExt cx="1700348" cy="1700348"/>
              </a:xfrm>
            </p:grpSpPr>
            <p:sp>
              <p:nvSpPr>
                <p:cNvPr id="16" name="Rounded Rectangle 67">
                  <a:extLst>
                    <a:ext uri="{FF2B5EF4-FFF2-40B4-BE49-F238E27FC236}">
                      <a16:creationId xmlns:a16="http://schemas.microsoft.com/office/drawing/2014/main" id="{4ED7B65B-9AE7-4416-8864-FDD3FCCC6ABC}"/>
                    </a:ext>
                  </a:extLst>
                </p:cNvPr>
                <p:cNvSpPr/>
                <p:nvPr/>
              </p:nvSpPr>
              <p:spPr>
                <a:xfrm>
                  <a:off x="1979612" y="2262052"/>
                  <a:ext cx="1700348" cy="1700348"/>
                </a:xfrm>
                <a:prstGeom prst="roundRect">
                  <a:avLst>
                    <a:gd name="adj" fmla="val 19374"/>
                  </a:avLst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5000"/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Rounded Rectangle 68">
                  <a:extLst>
                    <a:ext uri="{FF2B5EF4-FFF2-40B4-BE49-F238E27FC236}">
                      <a16:creationId xmlns:a16="http://schemas.microsoft.com/office/drawing/2014/main" id="{76088F8F-2581-4B7B-92FE-2D13E5BD4FF8}"/>
                    </a:ext>
                  </a:extLst>
                </p:cNvPr>
                <p:cNvSpPr/>
                <p:nvPr/>
              </p:nvSpPr>
              <p:spPr>
                <a:xfrm>
                  <a:off x="2105886" y="2388326"/>
                  <a:ext cx="1447800" cy="1447800"/>
                </a:xfrm>
                <a:prstGeom prst="roundRect">
                  <a:avLst>
                    <a:gd name="adj" fmla="val 19374"/>
                  </a:avLst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innerShdw blurRad="215900" dist="50800" dir="18900000">
                    <a:prstClr val="black">
                      <a:alpha val="42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5" name="Freeform 66">
                <a:extLst>
                  <a:ext uri="{FF2B5EF4-FFF2-40B4-BE49-F238E27FC236}">
                    <a16:creationId xmlns:a16="http://schemas.microsoft.com/office/drawing/2014/main" id="{F5146F96-8AB7-48E2-A2E0-20D22045E687}"/>
                  </a:ext>
                </a:extLst>
              </p:cNvPr>
              <p:cNvSpPr/>
              <p:nvPr/>
            </p:nvSpPr>
            <p:spPr>
              <a:xfrm>
                <a:off x="2413145" y="2754437"/>
                <a:ext cx="874740" cy="707720"/>
              </a:xfrm>
              <a:custGeom>
                <a:avLst/>
                <a:gdLst>
                  <a:gd name="connsiteX0" fmla="*/ 39554 w 896949"/>
                  <a:gd name="connsiteY0" fmla="*/ 428116 h 768981"/>
                  <a:gd name="connsiteX1" fmla="*/ 67475 w 896949"/>
                  <a:gd name="connsiteY1" fmla="*/ 323414 h 768981"/>
                  <a:gd name="connsiteX2" fmla="*/ 165197 w 896949"/>
                  <a:gd name="connsiteY2" fmla="*/ 330394 h 768981"/>
                  <a:gd name="connsiteX3" fmla="*/ 276879 w 896949"/>
                  <a:gd name="connsiteY3" fmla="*/ 442077 h 768981"/>
                  <a:gd name="connsiteX4" fmla="*/ 716629 w 896949"/>
                  <a:gd name="connsiteY4" fmla="*/ 51188 h 768981"/>
                  <a:gd name="connsiteX5" fmla="*/ 828311 w 896949"/>
                  <a:gd name="connsiteY5" fmla="*/ 134950 h 768981"/>
                  <a:gd name="connsiteX6" fmla="*/ 304800 w 896949"/>
                  <a:gd name="connsiteY6" fmla="*/ 721283 h 768981"/>
                  <a:gd name="connsiteX7" fmla="*/ 39554 w 896949"/>
                  <a:gd name="connsiteY7" fmla="*/ 428116 h 768981"/>
                  <a:gd name="connsiteX0" fmla="*/ 39554 w 896949"/>
                  <a:gd name="connsiteY0" fmla="*/ 428116 h 770144"/>
                  <a:gd name="connsiteX1" fmla="*/ 67475 w 896949"/>
                  <a:gd name="connsiteY1" fmla="*/ 323414 h 770144"/>
                  <a:gd name="connsiteX2" fmla="*/ 165197 w 896949"/>
                  <a:gd name="connsiteY2" fmla="*/ 330394 h 770144"/>
                  <a:gd name="connsiteX3" fmla="*/ 276879 w 896949"/>
                  <a:gd name="connsiteY3" fmla="*/ 442077 h 770144"/>
                  <a:gd name="connsiteX4" fmla="*/ 716629 w 896949"/>
                  <a:gd name="connsiteY4" fmla="*/ 51188 h 770144"/>
                  <a:gd name="connsiteX5" fmla="*/ 828311 w 896949"/>
                  <a:gd name="connsiteY5" fmla="*/ 134950 h 770144"/>
                  <a:gd name="connsiteX6" fmla="*/ 304800 w 896949"/>
                  <a:gd name="connsiteY6" fmla="*/ 721283 h 770144"/>
                  <a:gd name="connsiteX7" fmla="*/ 39554 w 896949"/>
                  <a:gd name="connsiteY7" fmla="*/ 428116 h 770144"/>
                  <a:gd name="connsiteX0" fmla="*/ 39554 w 896949"/>
                  <a:gd name="connsiteY0" fmla="*/ 451790 h 774090"/>
                  <a:gd name="connsiteX1" fmla="*/ 67475 w 896949"/>
                  <a:gd name="connsiteY1" fmla="*/ 323414 h 774090"/>
                  <a:gd name="connsiteX2" fmla="*/ 165197 w 896949"/>
                  <a:gd name="connsiteY2" fmla="*/ 330394 h 774090"/>
                  <a:gd name="connsiteX3" fmla="*/ 276879 w 896949"/>
                  <a:gd name="connsiteY3" fmla="*/ 442077 h 774090"/>
                  <a:gd name="connsiteX4" fmla="*/ 716629 w 896949"/>
                  <a:gd name="connsiteY4" fmla="*/ 51188 h 774090"/>
                  <a:gd name="connsiteX5" fmla="*/ 828311 w 896949"/>
                  <a:gd name="connsiteY5" fmla="*/ 134950 h 774090"/>
                  <a:gd name="connsiteX6" fmla="*/ 304800 w 896949"/>
                  <a:gd name="connsiteY6" fmla="*/ 721283 h 774090"/>
                  <a:gd name="connsiteX7" fmla="*/ 39554 w 896949"/>
                  <a:gd name="connsiteY7" fmla="*/ 451790 h 774090"/>
                  <a:gd name="connsiteX0" fmla="*/ 39554 w 896949"/>
                  <a:gd name="connsiteY0" fmla="*/ 451790 h 774090"/>
                  <a:gd name="connsiteX1" fmla="*/ 67475 w 896949"/>
                  <a:gd name="connsiteY1" fmla="*/ 323414 h 774090"/>
                  <a:gd name="connsiteX2" fmla="*/ 151249 w 896949"/>
                  <a:gd name="connsiteY2" fmla="*/ 333353 h 774090"/>
                  <a:gd name="connsiteX3" fmla="*/ 276879 w 896949"/>
                  <a:gd name="connsiteY3" fmla="*/ 442077 h 774090"/>
                  <a:gd name="connsiteX4" fmla="*/ 716629 w 896949"/>
                  <a:gd name="connsiteY4" fmla="*/ 51188 h 774090"/>
                  <a:gd name="connsiteX5" fmla="*/ 828311 w 896949"/>
                  <a:gd name="connsiteY5" fmla="*/ 134950 h 774090"/>
                  <a:gd name="connsiteX6" fmla="*/ 304800 w 896949"/>
                  <a:gd name="connsiteY6" fmla="*/ 721283 h 774090"/>
                  <a:gd name="connsiteX7" fmla="*/ 39554 w 896949"/>
                  <a:gd name="connsiteY7" fmla="*/ 451790 h 774090"/>
                  <a:gd name="connsiteX0" fmla="*/ 39554 w 896949"/>
                  <a:gd name="connsiteY0" fmla="*/ 451790 h 774090"/>
                  <a:gd name="connsiteX1" fmla="*/ 67475 w 896949"/>
                  <a:gd name="connsiteY1" fmla="*/ 323414 h 774090"/>
                  <a:gd name="connsiteX2" fmla="*/ 151249 w 896949"/>
                  <a:gd name="connsiteY2" fmla="*/ 333353 h 774090"/>
                  <a:gd name="connsiteX3" fmla="*/ 276879 w 896949"/>
                  <a:gd name="connsiteY3" fmla="*/ 442077 h 774090"/>
                  <a:gd name="connsiteX4" fmla="*/ 716629 w 896949"/>
                  <a:gd name="connsiteY4" fmla="*/ 51188 h 774090"/>
                  <a:gd name="connsiteX5" fmla="*/ 828311 w 896949"/>
                  <a:gd name="connsiteY5" fmla="*/ 134950 h 774090"/>
                  <a:gd name="connsiteX6" fmla="*/ 304800 w 896949"/>
                  <a:gd name="connsiteY6" fmla="*/ 721283 h 774090"/>
                  <a:gd name="connsiteX7" fmla="*/ 39554 w 896949"/>
                  <a:gd name="connsiteY7" fmla="*/ 451790 h 774090"/>
                  <a:gd name="connsiteX0" fmla="*/ 39554 w 896949"/>
                  <a:gd name="connsiteY0" fmla="*/ 476203 h 798503"/>
                  <a:gd name="connsiteX1" fmla="*/ 67475 w 896949"/>
                  <a:gd name="connsiteY1" fmla="*/ 347827 h 798503"/>
                  <a:gd name="connsiteX2" fmla="*/ 151249 w 896949"/>
                  <a:gd name="connsiteY2" fmla="*/ 357766 h 798503"/>
                  <a:gd name="connsiteX3" fmla="*/ 356147 w 896949"/>
                  <a:gd name="connsiteY3" fmla="*/ 612972 h 798503"/>
                  <a:gd name="connsiteX4" fmla="*/ 716629 w 896949"/>
                  <a:gd name="connsiteY4" fmla="*/ 75601 h 798503"/>
                  <a:gd name="connsiteX5" fmla="*/ 828311 w 896949"/>
                  <a:gd name="connsiteY5" fmla="*/ 159363 h 798503"/>
                  <a:gd name="connsiteX6" fmla="*/ 304800 w 896949"/>
                  <a:gd name="connsiteY6" fmla="*/ 745696 h 798503"/>
                  <a:gd name="connsiteX7" fmla="*/ 39554 w 896949"/>
                  <a:gd name="connsiteY7" fmla="*/ 476203 h 798503"/>
                  <a:gd name="connsiteX0" fmla="*/ 39554 w 896949"/>
                  <a:gd name="connsiteY0" fmla="*/ 450064 h 772364"/>
                  <a:gd name="connsiteX1" fmla="*/ 67475 w 896949"/>
                  <a:gd name="connsiteY1" fmla="*/ 321688 h 772364"/>
                  <a:gd name="connsiteX2" fmla="*/ 151249 w 896949"/>
                  <a:gd name="connsiteY2" fmla="*/ 331627 h 772364"/>
                  <a:gd name="connsiteX3" fmla="*/ 273397 w 896949"/>
                  <a:gd name="connsiteY3" fmla="*/ 429994 h 772364"/>
                  <a:gd name="connsiteX4" fmla="*/ 716629 w 896949"/>
                  <a:gd name="connsiteY4" fmla="*/ 49462 h 772364"/>
                  <a:gd name="connsiteX5" fmla="*/ 828311 w 896949"/>
                  <a:gd name="connsiteY5" fmla="*/ 133224 h 772364"/>
                  <a:gd name="connsiteX6" fmla="*/ 304800 w 896949"/>
                  <a:gd name="connsiteY6" fmla="*/ 719557 h 772364"/>
                  <a:gd name="connsiteX7" fmla="*/ 39554 w 896949"/>
                  <a:gd name="connsiteY7" fmla="*/ 450064 h 772364"/>
                  <a:gd name="connsiteX0" fmla="*/ 39554 w 896949"/>
                  <a:gd name="connsiteY0" fmla="*/ 450064 h 772364"/>
                  <a:gd name="connsiteX1" fmla="*/ 67475 w 896949"/>
                  <a:gd name="connsiteY1" fmla="*/ 321688 h 772364"/>
                  <a:gd name="connsiteX2" fmla="*/ 151249 w 896949"/>
                  <a:gd name="connsiteY2" fmla="*/ 331627 h 772364"/>
                  <a:gd name="connsiteX3" fmla="*/ 273397 w 896949"/>
                  <a:gd name="connsiteY3" fmla="*/ 429994 h 772364"/>
                  <a:gd name="connsiteX4" fmla="*/ 716629 w 896949"/>
                  <a:gd name="connsiteY4" fmla="*/ 49462 h 772364"/>
                  <a:gd name="connsiteX5" fmla="*/ 828311 w 896949"/>
                  <a:gd name="connsiteY5" fmla="*/ 133224 h 772364"/>
                  <a:gd name="connsiteX6" fmla="*/ 304800 w 896949"/>
                  <a:gd name="connsiteY6" fmla="*/ 719557 h 772364"/>
                  <a:gd name="connsiteX7" fmla="*/ 39554 w 896949"/>
                  <a:gd name="connsiteY7" fmla="*/ 450064 h 772364"/>
                  <a:gd name="connsiteX0" fmla="*/ 25592 w 882987"/>
                  <a:gd name="connsiteY0" fmla="*/ 450064 h 772364"/>
                  <a:gd name="connsiteX1" fmla="*/ 137287 w 882987"/>
                  <a:gd name="connsiteY1" fmla="*/ 331627 h 772364"/>
                  <a:gd name="connsiteX2" fmla="*/ 259435 w 882987"/>
                  <a:gd name="connsiteY2" fmla="*/ 429994 h 772364"/>
                  <a:gd name="connsiteX3" fmla="*/ 702667 w 882987"/>
                  <a:gd name="connsiteY3" fmla="*/ 49462 h 772364"/>
                  <a:gd name="connsiteX4" fmla="*/ 814349 w 882987"/>
                  <a:gd name="connsiteY4" fmla="*/ 133224 h 772364"/>
                  <a:gd name="connsiteX5" fmla="*/ 290838 w 882987"/>
                  <a:gd name="connsiteY5" fmla="*/ 719557 h 772364"/>
                  <a:gd name="connsiteX6" fmla="*/ 25592 w 882987"/>
                  <a:gd name="connsiteY6" fmla="*/ 450064 h 772364"/>
                  <a:gd name="connsiteX0" fmla="*/ 25592 w 888905"/>
                  <a:gd name="connsiteY0" fmla="*/ 414554 h 766445"/>
                  <a:gd name="connsiteX1" fmla="*/ 143205 w 888905"/>
                  <a:gd name="connsiteY1" fmla="*/ 331627 h 766445"/>
                  <a:gd name="connsiteX2" fmla="*/ 265353 w 888905"/>
                  <a:gd name="connsiteY2" fmla="*/ 429994 h 766445"/>
                  <a:gd name="connsiteX3" fmla="*/ 708585 w 888905"/>
                  <a:gd name="connsiteY3" fmla="*/ 49462 h 766445"/>
                  <a:gd name="connsiteX4" fmla="*/ 820267 w 888905"/>
                  <a:gd name="connsiteY4" fmla="*/ 133224 h 766445"/>
                  <a:gd name="connsiteX5" fmla="*/ 296756 w 888905"/>
                  <a:gd name="connsiteY5" fmla="*/ 719557 h 766445"/>
                  <a:gd name="connsiteX6" fmla="*/ 25592 w 888905"/>
                  <a:gd name="connsiteY6" fmla="*/ 414554 h 766445"/>
                  <a:gd name="connsiteX0" fmla="*/ 11427 w 874740"/>
                  <a:gd name="connsiteY0" fmla="*/ 414554 h 766445"/>
                  <a:gd name="connsiteX1" fmla="*/ 129040 w 874740"/>
                  <a:gd name="connsiteY1" fmla="*/ 331627 h 766445"/>
                  <a:gd name="connsiteX2" fmla="*/ 251188 w 874740"/>
                  <a:gd name="connsiteY2" fmla="*/ 429994 h 766445"/>
                  <a:gd name="connsiteX3" fmla="*/ 694420 w 874740"/>
                  <a:gd name="connsiteY3" fmla="*/ 49462 h 766445"/>
                  <a:gd name="connsiteX4" fmla="*/ 806102 w 874740"/>
                  <a:gd name="connsiteY4" fmla="*/ 133224 h 766445"/>
                  <a:gd name="connsiteX5" fmla="*/ 282591 w 874740"/>
                  <a:gd name="connsiteY5" fmla="*/ 719557 h 766445"/>
                  <a:gd name="connsiteX6" fmla="*/ 11427 w 874740"/>
                  <a:gd name="connsiteY6" fmla="*/ 414554 h 766445"/>
                  <a:gd name="connsiteX0" fmla="*/ 11427 w 874740"/>
                  <a:gd name="connsiteY0" fmla="*/ 414554 h 766445"/>
                  <a:gd name="connsiteX1" fmla="*/ 129040 w 874740"/>
                  <a:gd name="connsiteY1" fmla="*/ 331627 h 766445"/>
                  <a:gd name="connsiteX2" fmla="*/ 251188 w 874740"/>
                  <a:gd name="connsiteY2" fmla="*/ 429994 h 766445"/>
                  <a:gd name="connsiteX3" fmla="*/ 694420 w 874740"/>
                  <a:gd name="connsiteY3" fmla="*/ 49462 h 766445"/>
                  <a:gd name="connsiteX4" fmla="*/ 806102 w 874740"/>
                  <a:gd name="connsiteY4" fmla="*/ 133224 h 766445"/>
                  <a:gd name="connsiteX5" fmla="*/ 282591 w 874740"/>
                  <a:gd name="connsiteY5" fmla="*/ 719557 h 766445"/>
                  <a:gd name="connsiteX6" fmla="*/ 11427 w 874740"/>
                  <a:gd name="connsiteY6" fmla="*/ 414554 h 766445"/>
                  <a:gd name="connsiteX0" fmla="*/ 11427 w 874740"/>
                  <a:gd name="connsiteY0" fmla="*/ 414554 h 766445"/>
                  <a:gd name="connsiteX1" fmla="*/ 129040 w 874740"/>
                  <a:gd name="connsiteY1" fmla="*/ 331627 h 766445"/>
                  <a:gd name="connsiteX2" fmla="*/ 251188 w 874740"/>
                  <a:gd name="connsiteY2" fmla="*/ 429994 h 766445"/>
                  <a:gd name="connsiteX3" fmla="*/ 694420 w 874740"/>
                  <a:gd name="connsiteY3" fmla="*/ 49462 h 766445"/>
                  <a:gd name="connsiteX4" fmla="*/ 806102 w 874740"/>
                  <a:gd name="connsiteY4" fmla="*/ 133224 h 766445"/>
                  <a:gd name="connsiteX5" fmla="*/ 282591 w 874740"/>
                  <a:gd name="connsiteY5" fmla="*/ 719557 h 766445"/>
                  <a:gd name="connsiteX6" fmla="*/ 11427 w 874740"/>
                  <a:gd name="connsiteY6" fmla="*/ 414554 h 766445"/>
                  <a:gd name="connsiteX0" fmla="*/ 11427 w 874740"/>
                  <a:gd name="connsiteY0" fmla="*/ 405676 h 757567"/>
                  <a:gd name="connsiteX1" fmla="*/ 129040 w 874740"/>
                  <a:gd name="connsiteY1" fmla="*/ 322749 h 757567"/>
                  <a:gd name="connsiteX2" fmla="*/ 251188 w 874740"/>
                  <a:gd name="connsiteY2" fmla="*/ 421116 h 757567"/>
                  <a:gd name="connsiteX3" fmla="*/ 694420 w 874740"/>
                  <a:gd name="connsiteY3" fmla="*/ 40584 h 757567"/>
                  <a:gd name="connsiteX4" fmla="*/ 806102 w 874740"/>
                  <a:gd name="connsiteY4" fmla="*/ 124346 h 757567"/>
                  <a:gd name="connsiteX5" fmla="*/ 282591 w 874740"/>
                  <a:gd name="connsiteY5" fmla="*/ 710679 h 757567"/>
                  <a:gd name="connsiteX6" fmla="*/ 11427 w 874740"/>
                  <a:gd name="connsiteY6" fmla="*/ 405676 h 757567"/>
                  <a:gd name="connsiteX0" fmla="*/ 11427 w 874740"/>
                  <a:gd name="connsiteY0" fmla="*/ 402717 h 754608"/>
                  <a:gd name="connsiteX1" fmla="*/ 129040 w 874740"/>
                  <a:gd name="connsiteY1" fmla="*/ 319790 h 754608"/>
                  <a:gd name="connsiteX2" fmla="*/ 251188 w 874740"/>
                  <a:gd name="connsiteY2" fmla="*/ 418157 h 754608"/>
                  <a:gd name="connsiteX3" fmla="*/ 694420 w 874740"/>
                  <a:gd name="connsiteY3" fmla="*/ 37625 h 754608"/>
                  <a:gd name="connsiteX4" fmla="*/ 806102 w 874740"/>
                  <a:gd name="connsiteY4" fmla="*/ 121387 h 754608"/>
                  <a:gd name="connsiteX5" fmla="*/ 282591 w 874740"/>
                  <a:gd name="connsiteY5" fmla="*/ 707720 h 754608"/>
                  <a:gd name="connsiteX6" fmla="*/ 11427 w 874740"/>
                  <a:gd name="connsiteY6" fmla="*/ 402717 h 754608"/>
                  <a:gd name="connsiteX0" fmla="*/ 11427 w 874740"/>
                  <a:gd name="connsiteY0" fmla="*/ 402717 h 754608"/>
                  <a:gd name="connsiteX1" fmla="*/ 129040 w 874740"/>
                  <a:gd name="connsiteY1" fmla="*/ 319790 h 754608"/>
                  <a:gd name="connsiteX2" fmla="*/ 251188 w 874740"/>
                  <a:gd name="connsiteY2" fmla="*/ 418157 h 754608"/>
                  <a:gd name="connsiteX3" fmla="*/ 694420 w 874740"/>
                  <a:gd name="connsiteY3" fmla="*/ 37625 h 754608"/>
                  <a:gd name="connsiteX4" fmla="*/ 806102 w 874740"/>
                  <a:gd name="connsiteY4" fmla="*/ 121387 h 754608"/>
                  <a:gd name="connsiteX5" fmla="*/ 282591 w 874740"/>
                  <a:gd name="connsiteY5" fmla="*/ 707720 h 754608"/>
                  <a:gd name="connsiteX6" fmla="*/ 11427 w 874740"/>
                  <a:gd name="connsiteY6" fmla="*/ 402717 h 754608"/>
                  <a:gd name="connsiteX0" fmla="*/ 11427 w 874740"/>
                  <a:gd name="connsiteY0" fmla="*/ 402717 h 707720"/>
                  <a:gd name="connsiteX1" fmla="*/ 129040 w 874740"/>
                  <a:gd name="connsiteY1" fmla="*/ 319790 h 707720"/>
                  <a:gd name="connsiteX2" fmla="*/ 251188 w 874740"/>
                  <a:gd name="connsiteY2" fmla="*/ 418157 h 707720"/>
                  <a:gd name="connsiteX3" fmla="*/ 694420 w 874740"/>
                  <a:gd name="connsiteY3" fmla="*/ 37625 h 707720"/>
                  <a:gd name="connsiteX4" fmla="*/ 806102 w 874740"/>
                  <a:gd name="connsiteY4" fmla="*/ 121387 h 707720"/>
                  <a:gd name="connsiteX5" fmla="*/ 282591 w 874740"/>
                  <a:gd name="connsiteY5" fmla="*/ 707720 h 707720"/>
                  <a:gd name="connsiteX6" fmla="*/ 11427 w 874740"/>
                  <a:gd name="connsiteY6" fmla="*/ 402717 h 707720"/>
                  <a:gd name="connsiteX0" fmla="*/ 11427 w 874740"/>
                  <a:gd name="connsiteY0" fmla="*/ 402717 h 707720"/>
                  <a:gd name="connsiteX1" fmla="*/ 129040 w 874740"/>
                  <a:gd name="connsiteY1" fmla="*/ 319790 h 707720"/>
                  <a:gd name="connsiteX2" fmla="*/ 251188 w 874740"/>
                  <a:gd name="connsiteY2" fmla="*/ 418157 h 707720"/>
                  <a:gd name="connsiteX3" fmla="*/ 694420 w 874740"/>
                  <a:gd name="connsiteY3" fmla="*/ 37625 h 707720"/>
                  <a:gd name="connsiteX4" fmla="*/ 806102 w 874740"/>
                  <a:gd name="connsiteY4" fmla="*/ 121387 h 707720"/>
                  <a:gd name="connsiteX5" fmla="*/ 282591 w 874740"/>
                  <a:gd name="connsiteY5" fmla="*/ 707720 h 707720"/>
                  <a:gd name="connsiteX6" fmla="*/ 11427 w 874740"/>
                  <a:gd name="connsiteY6" fmla="*/ 402717 h 70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4740" h="707720">
                    <a:moveTo>
                      <a:pt x="11427" y="402717"/>
                    </a:moveTo>
                    <a:cubicBezTo>
                      <a:pt x="0" y="282577"/>
                      <a:pt x="107930" y="302420"/>
                      <a:pt x="129040" y="319790"/>
                    </a:cubicBezTo>
                    <a:cubicBezTo>
                      <a:pt x="163360" y="337841"/>
                      <a:pt x="246583" y="425234"/>
                      <a:pt x="251188" y="418157"/>
                    </a:cubicBezTo>
                    <a:cubicBezTo>
                      <a:pt x="345418" y="371130"/>
                      <a:pt x="601934" y="87087"/>
                      <a:pt x="694420" y="37625"/>
                    </a:cubicBezTo>
                    <a:cubicBezTo>
                      <a:pt x="741995" y="0"/>
                      <a:pt x="874740" y="9705"/>
                      <a:pt x="806102" y="121387"/>
                    </a:cubicBezTo>
                    <a:cubicBezTo>
                      <a:pt x="737464" y="233069"/>
                      <a:pt x="558139" y="377803"/>
                      <a:pt x="282591" y="707720"/>
                    </a:cubicBezTo>
                    <a:cubicBezTo>
                      <a:pt x="233728" y="644749"/>
                      <a:pt x="19372" y="457015"/>
                      <a:pt x="11427" y="4027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innerShdw blurRad="25400" dist="50800" dir="18900000">
                  <a:prstClr val="black">
                    <a:alpha val="6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</p:grpSp>
        <p:grpSp>
          <p:nvGrpSpPr>
            <p:cNvPr id="9" name="Group 60">
              <a:extLst>
                <a:ext uri="{FF2B5EF4-FFF2-40B4-BE49-F238E27FC236}">
                  <a16:creationId xmlns:a16="http://schemas.microsoft.com/office/drawing/2014/main" id="{5539F257-87F0-4E06-877B-CF32D1ED82F7}"/>
                </a:ext>
              </a:extLst>
            </p:cNvPr>
            <p:cNvGrpSpPr/>
            <p:nvPr/>
          </p:nvGrpSpPr>
          <p:grpSpPr>
            <a:xfrm>
              <a:off x="6222864" y="3862252"/>
              <a:ext cx="1700348" cy="1700348"/>
              <a:chOff x="1979612" y="2262052"/>
              <a:chExt cx="1700348" cy="1700348"/>
            </a:xfrm>
          </p:grpSpPr>
          <p:grpSp>
            <p:nvGrpSpPr>
              <p:cNvPr id="10" name="Group 61">
                <a:extLst>
                  <a:ext uri="{FF2B5EF4-FFF2-40B4-BE49-F238E27FC236}">
                    <a16:creationId xmlns:a16="http://schemas.microsoft.com/office/drawing/2014/main" id="{15E69E2D-7F86-4B3C-BA6E-46CC2CF267C0}"/>
                  </a:ext>
                </a:extLst>
              </p:cNvPr>
              <p:cNvGrpSpPr/>
              <p:nvPr/>
            </p:nvGrpSpPr>
            <p:grpSpPr>
              <a:xfrm>
                <a:off x="1979612" y="2262052"/>
                <a:ext cx="1700348" cy="1700348"/>
                <a:chOff x="1979612" y="2262052"/>
                <a:chExt cx="1700348" cy="1700348"/>
              </a:xfrm>
            </p:grpSpPr>
            <p:sp>
              <p:nvSpPr>
                <p:cNvPr id="12" name="Rounded Rectangle 63">
                  <a:extLst>
                    <a:ext uri="{FF2B5EF4-FFF2-40B4-BE49-F238E27FC236}">
                      <a16:creationId xmlns:a16="http://schemas.microsoft.com/office/drawing/2014/main" id="{8CAA6F0B-FDB4-4C86-B46D-46829C441220}"/>
                    </a:ext>
                  </a:extLst>
                </p:cNvPr>
                <p:cNvSpPr/>
                <p:nvPr/>
              </p:nvSpPr>
              <p:spPr>
                <a:xfrm>
                  <a:off x="1979612" y="2262052"/>
                  <a:ext cx="1700348" cy="1700348"/>
                </a:xfrm>
                <a:prstGeom prst="roundRect">
                  <a:avLst>
                    <a:gd name="adj" fmla="val 19374"/>
                  </a:avLst>
                </a:prstGeom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bg1">
                        <a:lumMod val="85000"/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Rounded Rectangle 64">
                  <a:extLst>
                    <a:ext uri="{FF2B5EF4-FFF2-40B4-BE49-F238E27FC236}">
                      <a16:creationId xmlns:a16="http://schemas.microsoft.com/office/drawing/2014/main" id="{81405F28-358D-4E45-86D0-ACB8B44B260C}"/>
                    </a:ext>
                  </a:extLst>
                </p:cNvPr>
                <p:cNvSpPr/>
                <p:nvPr/>
              </p:nvSpPr>
              <p:spPr>
                <a:xfrm>
                  <a:off x="2105886" y="2388326"/>
                  <a:ext cx="1447800" cy="1447800"/>
                </a:xfrm>
                <a:prstGeom prst="roundRect">
                  <a:avLst>
                    <a:gd name="adj" fmla="val 19374"/>
                  </a:avLst>
                </a:prstGeom>
                <a:gradFill flip="none" rotWithShape="1">
                  <a:gsLst>
                    <a:gs pos="0">
                      <a:srgbClr val="FF6600"/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innerShdw blurRad="215900" dist="50800" dir="18900000">
                    <a:prstClr val="black">
                      <a:alpha val="42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1" name="Freeform 62">
                <a:extLst>
                  <a:ext uri="{FF2B5EF4-FFF2-40B4-BE49-F238E27FC236}">
                    <a16:creationId xmlns:a16="http://schemas.microsoft.com/office/drawing/2014/main" id="{54C9D6ED-1307-49A9-88BD-C9B6F0DD11F3}"/>
                  </a:ext>
                </a:extLst>
              </p:cNvPr>
              <p:cNvSpPr/>
              <p:nvPr/>
            </p:nvSpPr>
            <p:spPr>
              <a:xfrm>
                <a:off x="2413145" y="2754437"/>
                <a:ext cx="874740" cy="707720"/>
              </a:xfrm>
              <a:custGeom>
                <a:avLst/>
                <a:gdLst>
                  <a:gd name="connsiteX0" fmla="*/ 39554 w 896949"/>
                  <a:gd name="connsiteY0" fmla="*/ 428116 h 768981"/>
                  <a:gd name="connsiteX1" fmla="*/ 67475 w 896949"/>
                  <a:gd name="connsiteY1" fmla="*/ 323414 h 768981"/>
                  <a:gd name="connsiteX2" fmla="*/ 165197 w 896949"/>
                  <a:gd name="connsiteY2" fmla="*/ 330394 h 768981"/>
                  <a:gd name="connsiteX3" fmla="*/ 276879 w 896949"/>
                  <a:gd name="connsiteY3" fmla="*/ 442077 h 768981"/>
                  <a:gd name="connsiteX4" fmla="*/ 716629 w 896949"/>
                  <a:gd name="connsiteY4" fmla="*/ 51188 h 768981"/>
                  <a:gd name="connsiteX5" fmla="*/ 828311 w 896949"/>
                  <a:gd name="connsiteY5" fmla="*/ 134950 h 768981"/>
                  <a:gd name="connsiteX6" fmla="*/ 304800 w 896949"/>
                  <a:gd name="connsiteY6" fmla="*/ 721283 h 768981"/>
                  <a:gd name="connsiteX7" fmla="*/ 39554 w 896949"/>
                  <a:gd name="connsiteY7" fmla="*/ 428116 h 768981"/>
                  <a:gd name="connsiteX0" fmla="*/ 39554 w 896949"/>
                  <a:gd name="connsiteY0" fmla="*/ 428116 h 770144"/>
                  <a:gd name="connsiteX1" fmla="*/ 67475 w 896949"/>
                  <a:gd name="connsiteY1" fmla="*/ 323414 h 770144"/>
                  <a:gd name="connsiteX2" fmla="*/ 165197 w 896949"/>
                  <a:gd name="connsiteY2" fmla="*/ 330394 h 770144"/>
                  <a:gd name="connsiteX3" fmla="*/ 276879 w 896949"/>
                  <a:gd name="connsiteY3" fmla="*/ 442077 h 770144"/>
                  <a:gd name="connsiteX4" fmla="*/ 716629 w 896949"/>
                  <a:gd name="connsiteY4" fmla="*/ 51188 h 770144"/>
                  <a:gd name="connsiteX5" fmla="*/ 828311 w 896949"/>
                  <a:gd name="connsiteY5" fmla="*/ 134950 h 770144"/>
                  <a:gd name="connsiteX6" fmla="*/ 304800 w 896949"/>
                  <a:gd name="connsiteY6" fmla="*/ 721283 h 770144"/>
                  <a:gd name="connsiteX7" fmla="*/ 39554 w 896949"/>
                  <a:gd name="connsiteY7" fmla="*/ 428116 h 770144"/>
                  <a:gd name="connsiteX0" fmla="*/ 39554 w 896949"/>
                  <a:gd name="connsiteY0" fmla="*/ 451790 h 774090"/>
                  <a:gd name="connsiteX1" fmla="*/ 67475 w 896949"/>
                  <a:gd name="connsiteY1" fmla="*/ 323414 h 774090"/>
                  <a:gd name="connsiteX2" fmla="*/ 165197 w 896949"/>
                  <a:gd name="connsiteY2" fmla="*/ 330394 h 774090"/>
                  <a:gd name="connsiteX3" fmla="*/ 276879 w 896949"/>
                  <a:gd name="connsiteY3" fmla="*/ 442077 h 774090"/>
                  <a:gd name="connsiteX4" fmla="*/ 716629 w 896949"/>
                  <a:gd name="connsiteY4" fmla="*/ 51188 h 774090"/>
                  <a:gd name="connsiteX5" fmla="*/ 828311 w 896949"/>
                  <a:gd name="connsiteY5" fmla="*/ 134950 h 774090"/>
                  <a:gd name="connsiteX6" fmla="*/ 304800 w 896949"/>
                  <a:gd name="connsiteY6" fmla="*/ 721283 h 774090"/>
                  <a:gd name="connsiteX7" fmla="*/ 39554 w 896949"/>
                  <a:gd name="connsiteY7" fmla="*/ 451790 h 774090"/>
                  <a:gd name="connsiteX0" fmla="*/ 39554 w 896949"/>
                  <a:gd name="connsiteY0" fmla="*/ 451790 h 774090"/>
                  <a:gd name="connsiteX1" fmla="*/ 67475 w 896949"/>
                  <a:gd name="connsiteY1" fmla="*/ 323414 h 774090"/>
                  <a:gd name="connsiteX2" fmla="*/ 151249 w 896949"/>
                  <a:gd name="connsiteY2" fmla="*/ 333353 h 774090"/>
                  <a:gd name="connsiteX3" fmla="*/ 276879 w 896949"/>
                  <a:gd name="connsiteY3" fmla="*/ 442077 h 774090"/>
                  <a:gd name="connsiteX4" fmla="*/ 716629 w 896949"/>
                  <a:gd name="connsiteY4" fmla="*/ 51188 h 774090"/>
                  <a:gd name="connsiteX5" fmla="*/ 828311 w 896949"/>
                  <a:gd name="connsiteY5" fmla="*/ 134950 h 774090"/>
                  <a:gd name="connsiteX6" fmla="*/ 304800 w 896949"/>
                  <a:gd name="connsiteY6" fmla="*/ 721283 h 774090"/>
                  <a:gd name="connsiteX7" fmla="*/ 39554 w 896949"/>
                  <a:gd name="connsiteY7" fmla="*/ 451790 h 774090"/>
                  <a:gd name="connsiteX0" fmla="*/ 39554 w 896949"/>
                  <a:gd name="connsiteY0" fmla="*/ 451790 h 774090"/>
                  <a:gd name="connsiteX1" fmla="*/ 67475 w 896949"/>
                  <a:gd name="connsiteY1" fmla="*/ 323414 h 774090"/>
                  <a:gd name="connsiteX2" fmla="*/ 151249 w 896949"/>
                  <a:gd name="connsiteY2" fmla="*/ 333353 h 774090"/>
                  <a:gd name="connsiteX3" fmla="*/ 276879 w 896949"/>
                  <a:gd name="connsiteY3" fmla="*/ 442077 h 774090"/>
                  <a:gd name="connsiteX4" fmla="*/ 716629 w 896949"/>
                  <a:gd name="connsiteY4" fmla="*/ 51188 h 774090"/>
                  <a:gd name="connsiteX5" fmla="*/ 828311 w 896949"/>
                  <a:gd name="connsiteY5" fmla="*/ 134950 h 774090"/>
                  <a:gd name="connsiteX6" fmla="*/ 304800 w 896949"/>
                  <a:gd name="connsiteY6" fmla="*/ 721283 h 774090"/>
                  <a:gd name="connsiteX7" fmla="*/ 39554 w 896949"/>
                  <a:gd name="connsiteY7" fmla="*/ 451790 h 774090"/>
                  <a:gd name="connsiteX0" fmla="*/ 39554 w 896949"/>
                  <a:gd name="connsiteY0" fmla="*/ 476203 h 798503"/>
                  <a:gd name="connsiteX1" fmla="*/ 67475 w 896949"/>
                  <a:gd name="connsiteY1" fmla="*/ 347827 h 798503"/>
                  <a:gd name="connsiteX2" fmla="*/ 151249 w 896949"/>
                  <a:gd name="connsiteY2" fmla="*/ 357766 h 798503"/>
                  <a:gd name="connsiteX3" fmla="*/ 356147 w 896949"/>
                  <a:gd name="connsiteY3" fmla="*/ 612972 h 798503"/>
                  <a:gd name="connsiteX4" fmla="*/ 716629 w 896949"/>
                  <a:gd name="connsiteY4" fmla="*/ 75601 h 798503"/>
                  <a:gd name="connsiteX5" fmla="*/ 828311 w 896949"/>
                  <a:gd name="connsiteY5" fmla="*/ 159363 h 798503"/>
                  <a:gd name="connsiteX6" fmla="*/ 304800 w 896949"/>
                  <a:gd name="connsiteY6" fmla="*/ 745696 h 798503"/>
                  <a:gd name="connsiteX7" fmla="*/ 39554 w 896949"/>
                  <a:gd name="connsiteY7" fmla="*/ 476203 h 798503"/>
                  <a:gd name="connsiteX0" fmla="*/ 39554 w 896949"/>
                  <a:gd name="connsiteY0" fmla="*/ 450064 h 772364"/>
                  <a:gd name="connsiteX1" fmla="*/ 67475 w 896949"/>
                  <a:gd name="connsiteY1" fmla="*/ 321688 h 772364"/>
                  <a:gd name="connsiteX2" fmla="*/ 151249 w 896949"/>
                  <a:gd name="connsiteY2" fmla="*/ 331627 h 772364"/>
                  <a:gd name="connsiteX3" fmla="*/ 273397 w 896949"/>
                  <a:gd name="connsiteY3" fmla="*/ 429994 h 772364"/>
                  <a:gd name="connsiteX4" fmla="*/ 716629 w 896949"/>
                  <a:gd name="connsiteY4" fmla="*/ 49462 h 772364"/>
                  <a:gd name="connsiteX5" fmla="*/ 828311 w 896949"/>
                  <a:gd name="connsiteY5" fmla="*/ 133224 h 772364"/>
                  <a:gd name="connsiteX6" fmla="*/ 304800 w 896949"/>
                  <a:gd name="connsiteY6" fmla="*/ 719557 h 772364"/>
                  <a:gd name="connsiteX7" fmla="*/ 39554 w 896949"/>
                  <a:gd name="connsiteY7" fmla="*/ 450064 h 772364"/>
                  <a:gd name="connsiteX0" fmla="*/ 39554 w 896949"/>
                  <a:gd name="connsiteY0" fmla="*/ 450064 h 772364"/>
                  <a:gd name="connsiteX1" fmla="*/ 67475 w 896949"/>
                  <a:gd name="connsiteY1" fmla="*/ 321688 h 772364"/>
                  <a:gd name="connsiteX2" fmla="*/ 151249 w 896949"/>
                  <a:gd name="connsiteY2" fmla="*/ 331627 h 772364"/>
                  <a:gd name="connsiteX3" fmla="*/ 273397 w 896949"/>
                  <a:gd name="connsiteY3" fmla="*/ 429994 h 772364"/>
                  <a:gd name="connsiteX4" fmla="*/ 716629 w 896949"/>
                  <a:gd name="connsiteY4" fmla="*/ 49462 h 772364"/>
                  <a:gd name="connsiteX5" fmla="*/ 828311 w 896949"/>
                  <a:gd name="connsiteY5" fmla="*/ 133224 h 772364"/>
                  <a:gd name="connsiteX6" fmla="*/ 304800 w 896949"/>
                  <a:gd name="connsiteY6" fmla="*/ 719557 h 772364"/>
                  <a:gd name="connsiteX7" fmla="*/ 39554 w 896949"/>
                  <a:gd name="connsiteY7" fmla="*/ 450064 h 772364"/>
                  <a:gd name="connsiteX0" fmla="*/ 25592 w 882987"/>
                  <a:gd name="connsiteY0" fmla="*/ 450064 h 772364"/>
                  <a:gd name="connsiteX1" fmla="*/ 137287 w 882987"/>
                  <a:gd name="connsiteY1" fmla="*/ 331627 h 772364"/>
                  <a:gd name="connsiteX2" fmla="*/ 259435 w 882987"/>
                  <a:gd name="connsiteY2" fmla="*/ 429994 h 772364"/>
                  <a:gd name="connsiteX3" fmla="*/ 702667 w 882987"/>
                  <a:gd name="connsiteY3" fmla="*/ 49462 h 772364"/>
                  <a:gd name="connsiteX4" fmla="*/ 814349 w 882987"/>
                  <a:gd name="connsiteY4" fmla="*/ 133224 h 772364"/>
                  <a:gd name="connsiteX5" fmla="*/ 290838 w 882987"/>
                  <a:gd name="connsiteY5" fmla="*/ 719557 h 772364"/>
                  <a:gd name="connsiteX6" fmla="*/ 25592 w 882987"/>
                  <a:gd name="connsiteY6" fmla="*/ 450064 h 772364"/>
                  <a:gd name="connsiteX0" fmla="*/ 25592 w 888905"/>
                  <a:gd name="connsiteY0" fmla="*/ 414554 h 766445"/>
                  <a:gd name="connsiteX1" fmla="*/ 143205 w 888905"/>
                  <a:gd name="connsiteY1" fmla="*/ 331627 h 766445"/>
                  <a:gd name="connsiteX2" fmla="*/ 265353 w 888905"/>
                  <a:gd name="connsiteY2" fmla="*/ 429994 h 766445"/>
                  <a:gd name="connsiteX3" fmla="*/ 708585 w 888905"/>
                  <a:gd name="connsiteY3" fmla="*/ 49462 h 766445"/>
                  <a:gd name="connsiteX4" fmla="*/ 820267 w 888905"/>
                  <a:gd name="connsiteY4" fmla="*/ 133224 h 766445"/>
                  <a:gd name="connsiteX5" fmla="*/ 296756 w 888905"/>
                  <a:gd name="connsiteY5" fmla="*/ 719557 h 766445"/>
                  <a:gd name="connsiteX6" fmla="*/ 25592 w 888905"/>
                  <a:gd name="connsiteY6" fmla="*/ 414554 h 766445"/>
                  <a:gd name="connsiteX0" fmla="*/ 11427 w 874740"/>
                  <a:gd name="connsiteY0" fmla="*/ 414554 h 766445"/>
                  <a:gd name="connsiteX1" fmla="*/ 129040 w 874740"/>
                  <a:gd name="connsiteY1" fmla="*/ 331627 h 766445"/>
                  <a:gd name="connsiteX2" fmla="*/ 251188 w 874740"/>
                  <a:gd name="connsiteY2" fmla="*/ 429994 h 766445"/>
                  <a:gd name="connsiteX3" fmla="*/ 694420 w 874740"/>
                  <a:gd name="connsiteY3" fmla="*/ 49462 h 766445"/>
                  <a:gd name="connsiteX4" fmla="*/ 806102 w 874740"/>
                  <a:gd name="connsiteY4" fmla="*/ 133224 h 766445"/>
                  <a:gd name="connsiteX5" fmla="*/ 282591 w 874740"/>
                  <a:gd name="connsiteY5" fmla="*/ 719557 h 766445"/>
                  <a:gd name="connsiteX6" fmla="*/ 11427 w 874740"/>
                  <a:gd name="connsiteY6" fmla="*/ 414554 h 766445"/>
                  <a:gd name="connsiteX0" fmla="*/ 11427 w 874740"/>
                  <a:gd name="connsiteY0" fmla="*/ 414554 h 766445"/>
                  <a:gd name="connsiteX1" fmla="*/ 129040 w 874740"/>
                  <a:gd name="connsiteY1" fmla="*/ 331627 h 766445"/>
                  <a:gd name="connsiteX2" fmla="*/ 251188 w 874740"/>
                  <a:gd name="connsiteY2" fmla="*/ 429994 h 766445"/>
                  <a:gd name="connsiteX3" fmla="*/ 694420 w 874740"/>
                  <a:gd name="connsiteY3" fmla="*/ 49462 h 766445"/>
                  <a:gd name="connsiteX4" fmla="*/ 806102 w 874740"/>
                  <a:gd name="connsiteY4" fmla="*/ 133224 h 766445"/>
                  <a:gd name="connsiteX5" fmla="*/ 282591 w 874740"/>
                  <a:gd name="connsiteY5" fmla="*/ 719557 h 766445"/>
                  <a:gd name="connsiteX6" fmla="*/ 11427 w 874740"/>
                  <a:gd name="connsiteY6" fmla="*/ 414554 h 766445"/>
                  <a:gd name="connsiteX0" fmla="*/ 11427 w 874740"/>
                  <a:gd name="connsiteY0" fmla="*/ 414554 h 766445"/>
                  <a:gd name="connsiteX1" fmla="*/ 129040 w 874740"/>
                  <a:gd name="connsiteY1" fmla="*/ 331627 h 766445"/>
                  <a:gd name="connsiteX2" fmla="*/ 251188 w 874740"/>
                  <a:gd name="connsiteY2" fmla="*/ 429994 h 766445"/>
                  <a:gd name="connsiteX3" fmla="*/ 694420 w 874740"/>
                  <a:gd name="connsiteY3" fmla="*/ 49462 h 766445"/>
                  <a:gd name="connsiteX4" fmla="*/ 806102 w 874740"/>
                  <a:gd name="connsiteY4" fmla="*/ 133224 h 766445"/>
                  <a:gd name="connsiteX5" fmla="*/ 282591 w 874740"/>
                  <a:gd name="connsiteY5" fmla="*/ 719557 h 766445"/>
                  <a:gd name="connsiteX6" fmla="*/ 11427 w 874740"/>
                  <a:gd name="connsiteY6" fmla="*/ 414554 h 766445"/>
                  <a:gd name="connsiteX0" fmla="*/ 11427 w 874740"/>
                  <a:gd name="connsiteY0" fmla="*/ 405676 h 757567"/>
                  <a:gd name="connsiteX1" fmla="*/ 129040 w 874740"/>
                  <a:gd name="connsiteY1" fmla="*/ 322749 h 757567"/>
                  <a:gd name="connsiteX2" fmla="*/ 251188 w 874740"/>
                  <a:gd name="connsiteY2" fmla="*/ 421116 h 757567"/>
                  <a:gd name="connsiteX3" fmla="*/ 694420 w 874740"/>
                  <a:gd name="connsiteY3" fmla="*/ 40584 h 757567"/>
                  <a:gd name="connsiteX4" fmla="*/ 806102 w 874740"/>
                  <a:gd name="connsiteY4" fmla="*/ 124346 h 757567"/>
                  <a:gd name="connsiteX5" fmla="*/ 282591 w 874740"/>
                  <a:gd name="connsiteY5" fmla="*/ 710679 h 757567"/>
                  <a:gd name="connsiteX6" fmla="*/ 11427 w 874740"/>
                  <a:gd name="connsiteY6" fmla="*/ 405676 h 757567"/>
                  <a:gd name="connsiteX0" fmla="*/ 11427 w 874740"/>
                  <a:gd name="connsiteY0" fmla="*/ 402717 h 754608"/>
                  <a:gd name="connsiteX1" fmla="*/ 129040 w 874740"/>
                  <a:gd name="connsiteY1" fmla="*/ 319790 h 754608"/>
                  <a:gd name="connsiteX2" fmla="*/ 251188 w 874740"/>
                  <a:gd name="connsiteY2" fmla="*/ 418157 h 754608"/>
                  <a:gd name="connsiteX3" fmla="*/ 694420 w 874740"/>
                  <a:gd name="connsiteY3" fmla="*/ 37625 h 754608"/>
                  <a:gd name="connsiteX4" fmla="*/ 806102 w 874740"/>
                  <a:gd name="connsiteY4" fmla="*/ 121387 h 754608"/>
                  <a:gd name="connsiteX5" fmla="*/ 282591 w 874740"/>
                  <a:gd name="connsiteY5" fmla="*/ 707720 h 754608"/>
                  <a:gd name="connsiteX6" fmla="*/ 11427 w 874740"/>
                  <a:gd name="connsiteY6" fmla="*/ 402717 h 754608"/>
                  <a:gd name="connsiteX0" fmla="*/ 11427 w 874740"/>
                  <a:gd name="connsiteY0" fmla="*/ 402717 h 754608"/>
                  <a:gd name="connsiteX1" fmla="*/ 129040 w 874740"/>
                  <a:gd name="connsiteY1" fmla="*/ 319790 h 754608"/>
                  <a:gd name="connsiteX2" fmla="*/ 251188 w 874740"/>
                  <a:gd name="connsiteY2" fmla="*/ 418157 h 754608"/>
                  <a:gd name="connsiteX3" fmla="*/ 694420 w 874740"/>
                  <a:gd name="connsiteY3" fmla="*/ 37625 h 754608"/>
                  <a:gd name="connsiteX4" fmla="*/ 806102 w 874740"/>
                  <a:gd name="connsiteY4" fmla="*/ 121387 h 754608"/>
                  <a:gd name="connsiteX5" fmla="*/ 282591 w 874740"/>
                  <a:gd name="connsiteY5" fmla="*/ 707720 h 754608"/>
                  <a:gd name="connsiteX6" fmla="*/ 11427 w 874740"/>
                  <a:gd name="connsiteY6" fmla="*/ 402717 h 754608"/>
                  <a:gd name="connsiteX0" fmla="*/ 11427 w 874740"/>
                  <a:gd name="connsiteY0" fmla="*/ 402717 h 707720"/>
                  <a:gd name="connsiteX1" fmla="*/ 129040 w 874740"/>
                  <a:gd name="connsiteY1" fmla="*/ 319790 h 707720"/>
                  <a:gd name="connsiteX2" fmla="*/ 251188 w 874740"/>
                  <a:gd name="connsiteY2" fmla="*/ 418157 h 707720"/>
                  <a:gd name="connsiteX3" fmla="*/ 694420 w 874740"/>
                  <a:gd name="connsiteY3" fmla="*/ 37625 h 707720"/>
                  <a:gd name="connsiteX4" fmla="*/ 806102 w 874740"/>
                  <a:gd name="connsiteY4" fmla="*/ 121387 h 707720"/>
                  <a:gd name="connsiteX5" fmla="*/ 282591 w 874740"/>
                  <a:gd name="connsiteY5" fmla="*/ 707720 h 707720"/>
                  <a:gd name="connsiteX6" fmla="*/ 11427 w 874740"/>
                  <a:gd name="connsiteY6" fmla="*/ 402717 h 707720"/>
                  <a:gd name="connsiteX0" fmla="*/ 11427 w 874740"/>
                  <a:gd name="connsiteY0" fmla="*/ 402717 h 707720"/>
                  <a:gd name="connsiteX1" fmla="*/ 129040 w 874740"/>
                  <a:gd name="connsiteY1" fmla="*/ 319790 h 707720"/>
                  <a:gd name="connsiteX2" fmla="*/ 251188 w 874740"/>
                  <a:gd name="connsiteY2" fmla="*/ 418157 h 707720"/>
                  <a:gd name="connsiteX3" fmla="*/ 694420 w 874740"/>
                  <a:gd name="connsiteY3" fmla="*/ 37625 h 707720"/>
                  <a:gd name="connsiteX4" fmla="*/ 806102 w 874740"/>
                  <a:gd name="connsiteY4" fmla="*/ 121387 h 707720"/>
                  <a:gd name="connsiteX5" fmla="*/ 282591 w 874740"/>
                  <a:gd name="connsiteY5" fmla="*/ 707720 h 707720"/>
                  <a:gd name="connsiteX6" fmla="*/ 11427 w 874740"/>
                  <a:gd name="connsiteY6" fmla="*/ 402717 h 70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4740" h="707720">
                    <a:moveTo>
                      <a:pt x="11427" y="402717"/>
                    </a:moveTo>
                    <a:cubicBezTo>
                      <a:pt x="0" y="282577"/>
                      <a:pt x="107930" y="302420"/>
                      <a:pt x="129040" y="319790"/>
                    </a:cubicBezTo>
                    <a:cubicBezTo>
                      <a:pt x="163360" y="337841"/>
                      <a:pt x="246583" y="425234"/>
                      <a:pt x="251188" y="418157"/>
                    </a:cubicBezTo>
                    <a:cubicBezTo>
                      <a:pt x="345418" y="371130"/>
                      <a:pt x="601934" y="87087"/>
                      <a:pt x="694420" y="37625"/>
                    </a:cubicBezTo>
                    <a:cubicBezTo>
                      <a:pt x="741995" y="0"/>
                      <a:pt x="874740" y="9705"/>
                      <a:pt x="806102" y="121387"/>
                    </a:cubicBezTo>
                    <a:cubicBezTo>
                      <a:pt x="737464" y="233069"/>
                      <a:pt x="558139" y="377803"/>
                      <a:pt x="282591" y="707720"/>
                    </a:cubicBezTo>
                    <a:cubicBezTo>
                      <a:pt x="233728" y="644749"/>
                      <a:pt x="19372" y="457015"/>
                      <a:pt x="11427" y="4027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innerShdw blurRad="25400" dist="50800" dir="18900000">
                  <a:prstClr val="black">
                    <a:alpha val="6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</p:grpSp>
      </p:grpSp>
      <p:sp>
        <p:nvSpPr>
          <p:cNvPr id="47" name="TextBox 77">
            <a:extLst>
              <a:ext uri="{FF2B5EF4-FFF2-40B4-BE49-F238E27FC236}">
                <a16:creationId xmlns:a16="http://schemas.microsoft.com/office/drawing/2014/main" id="{CCD87671-4B4D-4B12-8B96-F1C396DE5B62}"/>
              </a:ext>
            </a:extLst>
          </p:cNvPr>
          <p:cNvSpPr txBox="1"/>
          <p:nvPr/>
        </p:nvSpPr>
        <p:spPr>
          <a:xfrm flipH="1">
            <a:off x="750771" y="2189606"/>
            <a:ext cx="3256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Font typeface="Arial" panose="020B0604020202020204" pitchFamily="34" charset="0"/>
              <a:buChar char="•"/>
            </a:pPr>
            <a:r>
              <a:rPr lang="es-E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 no se cuenta con los insumos a tiempo, se debe informar oportunamente la ampliación del plazo conforme a la norma vigente.</a:t>
            </a:r>
            <a:endParaRPr lang="es-CO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TextBox 78">
            <a:extLst>
              <a:ext uri="{FF2B5EF4-FFF2-40B4-BE49-F238E27FC236}">
                <a16:creationId xmlns:a16="http://schemas.microsoft.com/office/drawing/2014/main" id="{0BA40A16-6A89-42E1-95E0-AC3FE34EC3DE}"/>
              </a:ext>
            </a:extLst>
          </p:cNvPr>
          <p:cNvSpPr txBox="1"/>
          <p:nvPr/>
        </p:nvSpPr>
        <p:spPr>
          <a:xfrm flipH="1">
            <a:off x="8235914" y="2281938"/>
            <a:ext cx="2744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Font typeface="Arial" panose="020B0604020202020204" pitchFamily="34" charset="0"/>
              <a:buChar char="•"/>
            </a:pPr>
            <a:r>
              <a:rPr lang="es-ES" sz="1200" dirty="0">
                <a:solidFill>
                  <a:schemeClr val="bg1"/>
                </a:solidFill>
              </a:rPr>
              <a:t>Registrar las observaciones de cada transacción, garantizando su trazabilidad en el sistema.</a:t>
            </a:r>
            <a:endParaRPr lang="es-CO" sz="1200" dirty="0">
              <a:solidFill>
                <a:schemeClr val="bg1"/>
              </a:solidFill>
            </a:endParaRPr>
          </a:p>
        </p:txBody>
      </p:sp>
      <p:sp>
        <p:nvSpPr>
          <p:cNvPr id="50" name="TextBox 77">
            <a:extLst>
              <a:ext uri="{FF2B5EF4-FFF2-40B4-BE49-F238E27FC236}">
                <a16:creationId xmlns:a16="http://schemas.microsoft.com/office/drawing/2014/main" id="{4F86C5B6-B74B-48C5-B0EF-3C504224560E}"/>
              </a:ext>
            </a:extLst>
          </p:cNvPr>
          <p:cNvSpPr txBox="1"/>
          <p:nvPr/>
        </p:nvSpPr>
        <p:spPr>
          <a:xfrm flipH="1">
            <a:off x="712269" y="4427622"/>
            <a:ext cx="32679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Font typeface="Arial" panose="020B0604020202020204" pitchFamily="34" charset="0"/>
              <a:buChar char="•"/>
            </a:pPr>
            <a:r>
              <a:rPr lang="es-E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Tener en cuenta la estandarización de los asuntos en las respuestas, garantizando uniformidad y trazabilidad en el sistema.</a:t>
            </a:r>
            <a:endParaRPr lang="es-CO" sz="1200" dirty="0">
              <a:solidFill>
                <a:schemeClr val="bg1"/>
              </a:solidFill>
            </a:endParaRPr>
          </a:p>
        </p:txBody>
      </p:sp>
      <p:sp>
        <p:nvSpPr>
          <p:cNvPr id="51" name="TextBox 77">
            <a:extLst>
              <a:ext uri="{FF2B5EF4-FFF2-40B4-BE49-F238E27FC236}">
                <a16:creationId xmlns:a16="http://schemas.microsoft.com/office/drawing/2014/main" id="{95A82489-762C-485F-86A5-E20FE7C5FCDE}"/>
              </a:ext>
            </a:extLst>
          </p:cNvPr>
          <p:cNvSpPr txBox="1"/>
          <p:nvPr/>
        </p:nvSpPr>
        <p:spPr>
          <a:xfrm flipH="1">
            <a:off x="8334139" y="4295733"/>
            <a:ext cx="3267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Arial" panose="020B0604020202020204" pitchFamily="34" charset="0"/>
            </a:pPr>
            <a:r>
              <a:rPr lang="es-ES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Respuesta – </a:t>
            </a:r>
            <a:r>
              <a:rPr lang="es-E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Traslado Radicado Orfeo No. 202662000054862 del 14 de enero de 2026.</a:t>
            </a:r>
          </a:p>
          <a:p>
            <a:pPr lvl="0">
              <a:buFont typeface="Arial" panose="020B0604020202020204" pitchFamily="34" charset="0"/>
            </a:pPr>
            <a:r>
              <a:rPr lang="es-E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s-CO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>
              <a:buFont typeface="Arial" panose="020B0604020202020204" pitchFamily="34" charset="0"/>
            </a:pPr>
            <a:r>
              <a:rPr lang="es-E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Reiteración de traslado – Radicado No. 202562005370272 del 17 de diciembre de 2025.</a:t>
            </a:r>
            <a:endParaRPr lang="es-CO" sz="1200" dirty="0">
              <a:solidFill>
                <a:schemeClr val="bg1"/>
              </a:solidFill>
            </a:endParaRPr>
          </a:p>
        </p:txBody>
      </p:sp>
      <p:cxnSp>
        <p:nvCxnSpPr>
          <p:cNvPr id="52" name="Conector recto de flecha 51">
            <a:extLst>
              <a:ext uri="{FF2B5EF4-FFF2-40B4-BE49-F238E27FC236}">
                <a16:creationId xmlns:a16="http://schemas.microsoft.com/office/drawing/2014/main" id="{37D6F3D5-F280-4F65-B1BC-2A6AFED49765}"/>
              </a:ext>
            </a:extLst>
          </p:cNvPr>
          <p:cNvCxnSpPr>
            <a:cxnSpLocks/>
          </p:cNvCxnSpPr>
          <p:nvPr/>
        </p:nvCxnSpPr>
        <p:spPr>
          <a:xfrm>
            <a:off x="465842" y="813506"/>
            <a:ext cx="3211008" cy="0"/>
          </a:xfrm>
          <a:prstGeom prst="straightConnector1">
            <a:avLst/>
          </a:prstGeom>
          <a:ln w="1905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CuadroTexto 52">
            <a:extLst>
              <a:ext uri="{FF2B5EF4-FFF2-40B4-BE49-F238E27FC236}">
                <a16:creationId xmlns:a16="http://schemas.microsoft.com/office/drawing/2014/main" id="{3971A32F-373F-418A-9182-14213BC42F84}"/>
              </a:ext>
            </a:extLst>
          </p:cNvPr>
          <p:cNvSpPr txBox="1"/>
          <p:nvPr/>
        </p:nvSpPr>
        <p:spPr>
          <a:xfrm>
            <a:off x="383251" y="400391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Recomendaciones</a:t>
            </a:r>
          </a:p>
        </p:txBody>
      </p:sp>
    </p:spTree>
    <p:extLst>
      <p:ext uri="{BB962C8B-B14F-4D97-AF65-F5344CB8AC3E}">
        <p14:creationId xmlns:p14="http://schemas.microsoft.com/office/powerpoint/2010/main" val="412088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.888.900+ Preguntas Fotografías de stock, fotos e imágenes ...">
            <a:extLst>
              <a:ext uri="{FF2B5EF4-FFF2-40B4-BE49-F238E27FC236}">
                <a16:creationId xmlns:a16="http://schemas.microsoft.com/office/drawing/2014/main" id="{63D564CC-5D3A-4C67-8A00-11E034ED3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00" y="694268"/>
            <a:ext cx="5029199" cy="502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642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2866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28450C21430684C91032FF5BE2885F5" ma:contentTypeVersion="19" ma:contentTypeDescription="Crear nuevo documento." ma:contentTypeScope="" ma:versionID="bda4a7d505445bf6d142566ed124bd34">
  <xsd:schema xmlns:xsd="http://www.w3.org/2001/XMLSchema" xmlns:xs="http://www.w3.org/2001/XMLSchema" xmlns:p="http://schemas.microsoft.com/office/2006/metadata/properties" xmlns:ns2="182591e6-0f8c-49be-857d-34c2e2210ef9" xmlns:ns3="680276ee-2552-4165-9adf-a17735bd9bc3" targetNamespace="http://schemas.microsoft.com/office/2006/metadata/properties" ma:root="true" ma:fieldsID="117aaf42255997c4efb3ec178471045c" ns2:_="" ns3:_="">
    <xsd:import namespace="182591e6-0f8c-49be-857d-34c2e2210ef9"/>
    <xsd:import namespace="680276ee-2552-4165-9adf-a17735bd9bc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Codigo"/>
                <xsd:element ref="ns3:Fecha"/>
                <xsd:element ref="ns3:Version0"/>
                <xsd:element ref="ns3:Macroproceso" minOccurs="0"/>
                <xsd:element ref="ns3:Proceso" minOccurs="0"/>
                <xsd:element ref="ns3:TipoDocumento"/>
                <xsd:element ref="ns3:Vigente" minOccurs="0"/>
                <xsd:element ref="ns3:ProcesoAdicional" minOccurs="0"/>
                <xsd:element ref="ns3:OtroLink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2591e6-0f8c-49be-857d-34c2e2210ef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0276ee-2552-4165-9adf-a17735bd9bc3" elementFormDefault="qualified">
    <xsd:import namespace="http://schemas.microsoft.com/office/2006/documentManagement/types"/>
    <xsd:import namespace="http://schemas.microsoft.com/office/infopath/2007/PartnerControls"/>
    <xsd:element name="Codigo" ma:index="11" ma:displayName="Codigo" ma:description="" ma:internalName="Codigo">
      <xsd:simpleType>
        <xsd:restriction base="dms:Text">
          <xsd:maxLength value="255"/>
        </xsd:restriction>
      </xsd:simpleType>
    </xsd:element>
    <xsd:element name="Fecha" ma:index="12" ma:displayName="Fecha" ma:default="[today]" ma:description="" ma:format="DateOnly" ma:internalName="Fecha">
      <xsd:simpleType>
        <xsd:restriction base="dms:DateTime"/>
      </xsd:simpleType>
    </xsd:element>
    <xsd:element name="Version0" ma:index="13" ma:displayName="Version" ma:description="" ma:internalName="Version0">
      <xsd:simpleType>
        <xsd:restriction base="dms:Text">
          <xsd:maxLength value="255"/>
        </xsd:restriction>
      </xsd:simpleType>
    </xsd:element>
    <xsd:element name="Macroproceso" ma:index="14" nillable="true" ma:displayName="Macroproceso" ma:list="{c17422d4-4545-482b-b660-eda27864ee9e}" ma:internalName="Macroproceso" ma:showField="Title">
      <xsd:simpleType>
        <xsd:restriction base="dms:Lookup"/>
      </xsd:simpleType>
    </xsd:element>
    <xsd:element name="Proceso" ma:index="15" nillable="true" ma:displayName="Proceso" ma:list="{e28feae6-c23e-4b6a-b734-68e3d5de65ca}" ma:internalName="Proceso" ma:showField="Title">
      <xsd:simpleType>
        <xsd:restriction base="dms:Lookup"/>
      </xsd:simpleType>
    </xsd:element>
    <xsd:element name="TipoDocumento" ma:index="16" ma:displayName="TipoDocumento" ma:list="{9a97defc-52ba-49ac-93f4-976aa7e8b9ac}" ma:internalName="TipoDocumento" ma:showField="Title">
      <xsd:simpleType>
        <xsd:restriction base="dms:Lookup"/>
      </xsd:simpleType>
    </xsd:element>
    <xsd:element name="Vigente" ma:index="17" nillable="true" ma:displayName="Vigente" ma:default="1" ma:description="" ma:internalName="Vigente">
      <xsd:simpleType>
        <xsd:restriction base="dms:Boolean"/>
      </xsd:simpleType>
    </xsd:element>
    <xsd:element name="ProcesoAdicional" ma:index="18" nillable="true" ma:displayName="ProcesoAdicional" ma:description="" ma:list="{e28feae6-c23e-4b6a-b734-68e3d5de65ca}" ma:internalName="ProcesoAdicional" ma:showField="Title" ma:web="{9413FA74-DBCF-4579-965F-5E839F85CD78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troLink" ma:index="19" nillable="true" ma:displayName="OtroLink" ma:format="Hyperlink" ma:internalName="OtroLink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roceso xmlns="680276ee-2552-4165-9adf-a17735bd9bc3">13</Proceso>
    <Vigente xmlns="680276ee-2552-4165-9adf-a17735bd9bc3">true</Vigente>
    <Fecha xmlns="680276ee-2552-4165-9adf-a17735bd9bc3">2024-06-28T05:00:00+00:00</Fecha>
    <TipoDocumento xmlns="680276ee-2552-4165-9adf-a17735bd9bc3">7</TipoDocumento>
    <OtroLink xmlns="680276ee-2552-4165-9adf-a17735bd9bc3">
      <Url xsi:nil="true"/>
      <Description xsi:nil="true"/>
    </OtroLink>
    <Codigo xmlns="680276ee-2552-4165-9adf-a17735bd9bc3">SN</Codigo>
    <Version0 xmlns="680276ee-2552-4165-9adf-a17735bd9bc3">2024</Version0>
    <Macroproceso xmlns="680276ee-2552-4165-9adf-a17735bd9bc3">1</Macroproceso>
    <ProcesoAdicional xmlns="680276ee-2552-4165-9adf-a17735bd9bc3">
      <Value>12</Value>
      <Value>24</Value>
      <Value>17</Value>
      <Value>9</Value>
      <Value>10</Value>
      <Value>11</Value>
      <Value>2</Value>
      <Value>18</Value>
      <Value>21</Value>
      <Value>22</Value>
      <Value>23</Value>
      <Value>3</Value>
      <Value>19</Value>
      <Value>15</Value>
      <Value>20</Value>
      <Value>16</Value>
      <Value>4</Value>
      <Value>5</Value>
      <Value>6</Value>
      <Value>7</Value>
      <Value>8</Value>
      <Value>14</Value>
      <Value>1</Value>
    </ProcesoAdicional>
    <_dlc_DocId xmlns="182591e6-0f8c-49be-857d-34c2e2210ef9">C6HDPSSWJME2-848893698-2324</_dlc_DocId>
    <_dlc_DocIdUrl xmlns="182591e6-0f8c-49be-857d-34c2e2210ef9">
      <Url>https://www.minagricultura.gov.co/SIG/_layouts/15/DocIdRedir.aspx?ID=C6HDPSSWJME2-848893698-2324</Url>
      <Description>C6HDPSSWJME2-848893698-2324</Description>
    </_dlc_DocIdUrl>
  </documentManagement>
</p:properties>
</file>

<file path=customXml/itemProps1.xml><?xml version="1.0" encoding="utf-8"?>
<ds:datastoreItem xmlns:ds="http://schemas.openxmlformats.org/officeDocument/2006/customXml" ds:itemID="{CE4A5EDF-4559-49F6-A841-51EAF7FC042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F5C64ED-E8B4-487F-9640-0D2BEF5FF391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4B50A541-82F7-47A1-959D-F76B822C4D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82591e6-0f8c-49be-857d-34c2e2210ef9"/>
    <ds:schemaRef ds:uri="680276ee-2552-4165-9adf-a17735bd9bc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33DB60D-FCF7-4E38-9225-8A8BF0DABC9C}">
  <ds:schemaRefs>
    <ds:schemaRef ds:uri="http://schemas.microsoft.com/office/2006/metadata/properties"/>
    <ds:schemaRef ds:uri="http://schemas.microsoft.com/office/infopath/2007/PartnerControls"/>
    <ds:schemaRef ds:uri="680276ee-2552-4165-9adf-a17735bd9bc3"/>
    <ds:schemaRef ds:uri="182591e6-0f8c-49be-857d-34c2e2210ef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17587</TotalTime>
  <Words>177</Words>
  <Application>Microsoft Office PowerPoint</Application>
  <PresentationFormat>Panorámica</PresentationFormat>
  <Paragraphs>36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5" baseType="lpstr">
      <vt:lpstr>Arial</vt:lpstr>
      <vt:lpstr>Calibri</vt:lpstr>
      <vt:lpstr>Helvetica</vt:lpstr>
      <vt:lpstr>Tahoma</vt:lpstr>
      <vt:lpstr>Verdana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Esperanza Acuña Hernández (Gestión Documental)</cp:lastModifiedBy>
  <cp:revision>71</cp:revision>
  <dcterms:created xsi:type="dcterms:W3CDTF">2023-05-08T00:34:42Z</dcterms:created>
  <dcterms:modified xsi:type="dcterms:W3CDTF">2026-04-29T16:31:34Z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0x010100F28450C21430684C91032FF5BE2885F5</vt:lpwstr>
  </property>
  <property fmtid="{D5CDD505-2E9C-101B-9397-08002B2CF9AE}" pid="3" name="_dlc_DocIdItemGuid">
    <vt:lpwstr>51df60cb-048a-4d0c-bd49-f588b4b7e5d4</vt:lpwstr>
  </property>
</Properties>
</file>