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145708883" r:id="rId5"/>
    <p:sldId id="2145708884" r:id="rId6"/>
    <p:sldId id="2145708881" r:id="rId7"/>
    <p:sldId id="2145708882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899B7D-2AB8-43AE-8261-FDEB439F831C}" v="6" dt="2026-03-10T21:18:57.190"/>
    <p1510:client id="{89A8C646-BD55-514C-9BC3-D6F7F1BF82DE}" v="16" dt="2026-03-10T21:15:01.6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9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honatan David Bonilla Sicacha" userId="c4fe588b-3276-4728-9d66-19228a754bbd" providerId="ADAL" clId="{6F3DAE3F-5A91-4C89-AE67-5F4528D2BF67}"/>
    <pc:docChg chg="custSel modSld">
      <pc:chgData name="Jhonatan David Bonilla Sicacha" userId="c4fe588b-3276-4728-9d66-19228a754bbd" providerId="ADAL" clId="{6F3DAE3F-5A91-4C89-AE67-5F4528D2BF67}" dt="2026-03-10T21:19:40.608" v="23" actId="1076"/>
      <pc:docMkLst>
        <pc:docMk/>
      </pc:docMkLst>
      <pc:sldChg chg="addSp delSp modSp mod">
        <pc:chgData name="Jhonatan David Bonilla Sicacha" userId="c4fe588b-3276-4728-9d66-19228a754bbd" providerId="ADAL" clId="{6F3DAE3F-5A91-4C89-AE67-5F4528D2BF67}" dt="2026-03-10T21:19:40.608" v="23" actId="1076"/>
        <pc:sldMkLst>
          <pc:docMk/>
          <pc:sldMk cId="3542762883" sldId="2145708881"/>
        </pc:sldMkLst>
        <pc:picChg chg="del">
          <ac:chgData name="Jhonatan David Bonilla Sicacha" userId="c4fe588b-3276-4728-9d66-19228a754bbd" providerId="ADAL" clId="{6F3DAE3F-5A91-4C89-AE67-5F4528D2BF67}" dt="2026-03-10T21:17:05.761" v="10" actId="478"/>
          <ac:picMkLst>
            <pc:docMk/>
            <pc:sldMk cId="3542762883" sldId="2145708881"/>
            <ac:picMk id="2" creationId="{EE28DA09-B64E-639A-07CF-58DAF2E37C1B}"/>
          </ac:picMkLst>
        </pc:picChg>
        <pc:picChg chg="del">
          <ac:chgData name="Jhonatan David Bonilla Sicacha" userId="c4fe588b-3276-4728-9d66-19228a754bbd" providerId="ADAL" clId="{6F3DAE3F-5A91-4C89-AE67-5F4528D2BF67}" dt="2026-03-10T21:16:57.174" v="6" actId="478"/>
          <ac:picMkLst>
            <pc:docMk/>
            <pc:sldMk cId="3542762883" sldId="2145708881"/>
            <ac:picMk id="5" creationId="{12C9BA29-49E6-E91D-394E-2A1DD66C4A59}"/>
          </ac:picMkLst>
        </pc:picChg>
        <pc:picChg chg="add del mod">
          <ac:chgData name="Jhonatan David Bonilla Sicacha" userId="c4fe588b-3276-4728-9d66-19228a754bbd" providerId="ADAL" clId="{6F3DAE3F-5A91-4C89-AE67-5F4528D2BF67}" dt="2026-03-10T21:19:33.957" v="20" actId="478"/>
          <ac:picMkLst>
            <pc:docMk/>
            <pc:sldMk cId="3542762883" sldId="2145708881"/>
            <ac:picMk id="9" creationId="{C9496506-86AD-8270-4951-5AF626D9F544}"/>
          </ac:picMkLst>
        </pc:picChg>
        <pc:picChg chg="add mod">
          <ac:chgData name="Jhonatan David Bonilla Sicacha" userId="c4fe588b-3276-4728-9d66-19228a754bbd" providerId="ADAL" clId="{6F3DAE3F-5A91-4C89-AE67-5F4528D2BF67}" dt="2026-03-10T21:17:26.640" v="14" actId="14100"/>
          <ac:picMkLst>
            <pc:docMk/>
            <pc:sldMk cId="3542762883" sldId="2145708881"/>
            <ac:picMk id="10" creationId="{172B2E9D-4BD4-273A-F22D-30A455CB7041}"/>
          </ac:picMkLst>
        </pc:picChg>
        <pc:picChg chg="add mod">
          <ac:chgData name="Jhonatan David Bonilla Sicacha" userId="c4fe588b-3276-4728-9d66-19228a754bbd" providerId="ADAL" clId="{6F3DAE3F-5A91-4C89-AE67-5F4528D2BF67}" dt="2026-03-10T21:19:40.608" v="23" actId="1076"/>
          <ac:picMkLst>
            <pc:docMk/>
            <pc:sldMk cId="3542762883" sldId="2145708881"/>
            <ac:picMk id="12" creationId="{661F43FF-B632-96DE-F10F-1E06A96731E7}"/>
          </ac:picMkLst>
        </pc:picChg>
      </pc:sldChg>
      <pc:sldChg chg="modSp mod">
        <pc:chgData name="Jhonatan David Bonilla Sicacha" userId="c4fe588b-3276-4728-9d66-19228a754bbd" providerId="ADAL" clId="{6F3DAE3F-5A91-4C89-AE67-5F4528D2BF67}" dt="2026-03-10T21:15:38.045" v="5" actId="108"/>
        <pc:sldMkLst>
          <pc:docMk/>
          <pc:sldMk cId="581298474" sldId="2145708882"/>
        </pc:sldMkLst>
        <pc:graphicFrameChg chg="mod modGraphic">
          <ac:chgData name="Jhonatan David Bonilla Sicacha" userId="c4fe588b-3276-4728-9d66-19228a754bbd" providerId="ADAL" clId="{6F3DAE3F-5A91-4C89-AE67-5F4528D2BF67}" dt="2026-03-10T21:15:38.045" v="5" actId="108"/>
          <ac:graphicFrameMkLst>
            <pc:docMk/>
            <pc:sldMk cId="581298474" sldId="2145708882"/>
            <ac:graphicFrameMk id="2" creationId="{460ED562-097F-5E4B-A6AC-44EC8FE2DF37}"/>
          </ac:graphicFrameMkLst>
        </pc:graphicFrameChg>
      </pc:sldChg>
      <pc:sldChg chg="addSp delSp modSp mod">
        <pc:chgData name="Jhonatan David Bonilla Sicacha" userId="c4fe588b-3276-4728-9d66-19228a754bbd" providerId="ADAL" clId="{6F3DAE3F-5A91-4C89-AE67-5F4528D2BF67}" dt="2026-03-10T21:19:10.038" v="19" actId="14100"/>
        <pc:sldMkLst>
          <pc:docMk/>
          <pc:sldMk cId="3540468092" sldId="2145708883"/>
        </pc:sldMkLst>
        <pc:picChg chg="del">
          <ac:chgData name="Jhonatan David Bonilla Sicacha" userId="c4fe588b-3276-4728-9d66-19228a754bbd" providerId="ADAL" clId="{6F3DAE3F-5A91-4C89-AE67-5F4528D2BF67}" dt="2026-03-10T21:18:54.613" v="15" actId="478"/>
          <ac:picMkLst>
            <pc:docMk/>
            <pc:sldMk cId="3540468092" sldId="2145708883"/>
            <ac:picMk id="2" creationId="{D57CDDB2-28FA-787E-4482-12DEF61895C5}"/>
          </ac:picMkLst>
        </pc:picChg>
        <pc:picChg chg="add mod">
          <ac:chgData name="Jhonatan David Bonilla Sicacha" userId="c4fe588b-3276-4728-9d66-19228a754bbd" providerId="ADAL" clId="{6F3DAE3F-5A91-4C89-AE67-5F4528D2BF67}" dt="2026-03-10T21:19:10.038" v="19" actId="14100"/>
          <ac:picMkLst>
            <pc:docMk/>
            <pc:sldMk cId="3540468092" sldId="2145708883"/>
            <ac:picMk id="5" creationId="{EBB46249-461C-E29A-0EA0-76A1CF735502}"/>
          </ac:picMkLst>
        </pc:picChg>
      </pc:sldChg>
    </pc:docChg>
  </pc:docChgLst>
  <pc:docChgLst>
    <pc:chgData name="Jhonatan David Bonilla Sicacha" userId="S::jhonatan.bonilla@esap.edu.co::c4fe588b-3276-4728-9d66-19228a754bbd" providerId="AD" clId="Web-{89A8C646-BD55-514C-9BC3-D6F7F1BF82DE}"/>
    <pc:docChg chg="modSld">
      <pc:chgData name="Jhonatan David Bonilla Sicacha" userId="S::jhonatan.bonilla@esap.edu.co::c4fe588b-3276-4728-9d66-19228a754bbd" providerId="AD" clId="Web-{89A8C646-BD55-514C-9BC3-D6F7F1BF82DE}" dt="2026-03-10T21:15:01.623" v="15"/>
      <pc:docMkLst>
        <pc:docMk/>
      </pc:docMkLst>
      <pc:sldChg chg="addSp delSp modSp">
        <pc:chgData name="Jhonatan David Bonilla Sicacha" userId="S::jhonatan.bonilla@esap.edu.co::c4fe588b-3276-4728-9d66-19228a754bbd" providerId="AD" clId="Web-{89A8C646-BD55-514C-9BC3-D6F7F1BF82DE}" dt="2026-03-10T21:15:01.623" v="15"/>
        <pc:sldMkLst>
          <pc:docMk/>
          <pc:sldMk cId="581298474" sldId="2145708882"/>
        </pc:sldMkLst>
        <pc:graphicFrameChg chg="mod modGraphic">
          <ac:chgData name="Jhonatan David Bonilla Sicacha" userId="S::jhonatan.bonilla@esap.edu.co::c4fe588b-3276-4728-9d66-19228a754bbd" providerId="AD" clId="Web-{89A8C646-BD55-514C-9BC3-D6F7F1BF82DE}" dt="2026-03-10T21:14:54.591" v="11"/>
          <ac:graphicFrameMkLst>
            <pc:docMk/>
            <pc:sldMk cId="581298474" sldId="2145708882"/>
            <ac:graphicFrameMk id="2" creationId="{460ED562-097F-5E4B-A6AC-44EC8FE2DF37}"/>
          </ac:graphicFrameMkLst>
        </pc:graphicFrameChg>
        <pc:graphicFrameChg chg="add del mod">
          <ac:chgData name="Jhonatan David Bonilla Sicacha" userId="S::jhonatan.bonilla@esap.edu.co::c4fe588b-3276-4728-9d66-19228a754bbd" providerId="AD" clId="Web-{89A8C646-BD55-514C-9BC3-D6F7F1BF82DE}" dt="2026-03-10T21:15:01.623" v="15"/>
          <ac:graphicFrameMkLst>
            <pc:docMk/>
            <pc:sldMk cId="581298474" sldId="2145708882"/>
            <ac:graphicFrameMk id="6" creationId="{4215E965-C9F9-7D67-DF17-FEA9F218B787}"/>
          </ac:graphicFrameMkLst>
        </pc:graphicFrameChg>
        <pc:graphicFrameChg chg="add del mod">
          <ac:chgData name="Jhonatan David Bonilla Sicacha" userId="S::jhonatan.bonilla@esap.edu.co::c4fe588b-3276-4728-9d66-19228a754bbd" providerId="AD" clId="Web-{89A8C646-BD55-514C-9BC3-D6F7F1BF82DE}" dt="2026-03-10T21:15:00.529" v="14"/>
          <ac:graphicFrameMkLst>
            <pc:docMk/>
            <pc:sldMk cId="581298474" sldId="2145708882"/>
            <ac:graphicFrameMk id="9" creationId="{A70CC0E3-BCAC-022A-50CD-AFBAE3C417DD}"/>
          </ac:graphicFrameMkLst>
        </pc:graphicFrameChg>
      </pc:sldChg>
    </pc:docChg>
  </pc:docChgLst>
  <pc:docChgLst>
    <pc:chgData name="Jhonatan David Bonilla Sicacha" userId="S::jhonatan.bonilla@esap.edu.co::c4fe588b-3276-4728-9d66-19228a754bbd" providerId="AD" clId="Web-{9DD47AEA-C5AE-FD47-D1AF-EC7484F034A2}"/>
    <pc:docChg chg="modSld">
      <pc:chgData name="Jhonatan David Bonilla Sicacha" userId="S::jhonatan.bonilla@esap.edu.co::c4fe588b-3276-4728-9d66-19228a754bbd" providerId="AD" clId="Web-{9DD47AEA-C5AE-FD47-D1AF-EC7484F034A2}" dt="2026-02-09T15:58:05.268" v="20" actId="20577"/>
      <pc:docMkLst>
        <pc:docMk/>
      </pc:docMkLst>
      <pc:sldChg chg="modSp">
        <pc:chgData name="Jhonatan David Bonilla Sicacha" userId="S::jhonatan.bonilla@esap.edu.co::c4fe588b-3276-4728-9d66-19228a754bbd" providerId="AD" clId="Web-{9DD47AEA-C5AE-FD47-D1AF-EC7484F034A2}" dt="2026-02-09T15:57:58.002" v="15" actId="20577"/>
        <pc:sldMkLst>
          <pc:docMk/>
          <pc:sldMk cId="3542762883" sldId="2145708881"/>
        </pc:sldMkLst>
        <pc:spChg chg="mod">
          <ac:chgData name="Jhonatan David Bonilla Sicacha" userId="S::jhonatan.bonilla@esap.edu.co::c4fe588b-3276-4728-9d66-19228a754bbd" providerId="AD" clId="Web-{9DD47AEA-C5AE-FD47-D1AF-EC7484F034A2}" dt="2026-02-09T15:57:58.002" v="15" actId="20577"/>
          <ac:spMkLst>
            <pc:docMk/>
            <pc:sldMk cId="3542762883" sldId="2145708881"/>
            <ac:spMk id="4" creationId="{2CF32A03-541B-A0C0-B4D6-D641258983F2}"/>
          </ac:spMkLst>
        </pc:spChg>
      </pc:sldChg>
      <pc:sldChg chg="modSp">
        <pc:chgData name="Jhonatan David Bonilla Sicacha" userId="S::jhonatan.bonilla@esap.edu.co::c4fe588b-3276-4728-9d66-19228a754bbd" providerId="AD" clId="Web-{9DD47AEA-C5AE-FD47-D1AF-EC7484F034A2}" dt="2026-02-09T15:58:05.268" v="20" actId="20577"/>
        <pc:sldMkLst>
          <pc:docMk/>
          <pc:sldMk cId="581298474" sldId="2145708882"/>
        </pc:sldMkLst>
        <pc:spChg chg="mod">
          <ac:chgData name="Jhonatan David Bonilla Sicacha" userId="S::jhonatan.bonilla@esap.edu.co::c4fe588b-3276-4728-9d66-19228a754bbd" providerId="AD" clId="Web-{9DD47AEA-C5AE-FD47-D1AF-EC7484F034A2}" dt="2026-02-09T15:58:05.268" v="20" actId="20577"/>
          <ac:spMkLst>
            <pc:docMk/>
            <pc:sldMk cId="581298474" sldId="2145708882"/>
            <ac:spMk id="4" creationId="{5F63C5F1-BF7B-E6AB-DA81-79B4EA96291B}"/>
          </ac:spMkLst>
        </pc:spChg>
      </pc:sldChg>
      <pc:sldChg chg="modSp">
        <pc:chgData name="Jhonatan David Bonilla Sicacha" userId="S::jhonatan.bonilla@esap.edu.co::c4fe588b-3276-4728-9d66-19228a754bbd" providerId="AD" clId="Web-{9DD47AEA-C5AE-FD47-D1AF-EC7484F034A2}" dt="2026-02-09T15:57:37.861" v="5" actId="20577"/>
        <pc:sldMkLst>
          <pc:docMk/>
          <pc:sldMk cId="3540468092" sldId="2145708883"/>
        </pc:sldMkLst>
        <pc:spChg chg="mod">
          <ac:chgData name="Jhonatan David Bonilla Sicacha" userId="S::jhonatan.bonilla@esap.edu.co::c4fe588b-3276-4728-9d66-19228a754bbd" providerId="AD" clId="Web-{9DD47AEA-C5AE-FD47-D1AF-EC7484F034A2}" dt="2026-02-09T15:57:37.861" v="5" actId="20577"/>
          <ac:spMkLst>
            <pc:docMk/>
            <pc:sldMk cId="3540468092" sldId="2145708883"/>
            <ac:spMk id="4" creationId="{2CF32A03-541B-A0C0-B4D6-D641258983F2}"/>
          </ac:spMkLst>
        </pc:spChg>
      </pc:sldChg>
      <pc:sldChg chg="modSp">
        <pc:chgData name="Jhonatan David Bonilla Sicacha" userId="S::jhonatan.bonilla@esap.edu.co::c4fe588b-3276-4728-9d66-19228a754bbd" providerId="AD" clId="Web-{9DD47AEA-C5AE-FD47-D1AF-EC7484F034A2}" dt="2026-02-09T15:57:46.455" v="12" actId="20577"/>
        <pc:sldMkLst>
          <pc:docMk/>
          <pc:sldMk cId="3329597205" sldId="2145708884"/>
        </pc:sldMkLst>
        <pc:spChg chg="mod">
          <ac:chgData name="Jhonatan David Bonilla Sicacha" userId="S::jhonatan.bonilla@esap.edu.co::c4fe588b-3276-4728-9d66-19228a754bbd" providerId="AD" clId="Web-{9DD47AEA-C5AE-FD47-D1AF-EC7484F034A2}" dt="2026-02-09T15:57:46.455" v="12" actId="20577"/>
          <ac:spMkLst>
            <pc:docMk/>
            <pc:sldMk cId="3329597205" sldId="2145708884"/>
            <ac:spMk id="4" creationId="{5F63C5F1-BF7B-E6AB-DA81-79B4EA96291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48AAC-2DEB-43BA-A944-E74EDCD5A930}" type="datetimeFigureOut">
              <a:rPr lang="es-CO" smtClean="0"/>
              <a:t>13/05/2026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A8102-312D-455F-9246-4DBB3A4AE7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45661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72155-74CB-E8E2-6D54-BF1EACF1E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B4B9299-A152-BCB3-8502-53149C71A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F07CCED-477D-8B02-AFD7-F26FB8E057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1B0C10F-4B52-A3E2-B63E-768A9E662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7468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37C94-0A3B-8E8B-03FE-EAA37C88A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D8C0E00-8E16-2A0E-782F-1C3201C594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3177BFA-4943-F747-FE96-345900433E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E9691DB-1EBA-0923-4182-5680BD904B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7788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72155-74CB-E8E2-6D54-BF1EACF1E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B4B9299-A152-BCB3-8502-53149C71A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F07CCED-477D-8B02-AFD7-F26FB8E057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1B0C10F-4B52-A3E2-B63E-768A9E662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7468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37C94-0A3B-8E8B-03FE-EAA37C88A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D8C0E00-8E16-2A0E-782F-1C3201C594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3177BFA-4943-F747-FE96-345900433E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E9691DB-1EBA-0923-4182-5680BD904B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7788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E19043-5EEF-7ED5-B0F8-D9FDA24F22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791B9EF-800A-1EC0-5F35-FC3BD9ECC7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9CAF803-3769-9759-CEED-A6DB04196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13/05/2026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52868A-CAC3-E08D-E693-DD5D06C76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2DEF980-0B05-4192-9B6F-C288DDF98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26385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731F99-C887-7317-76FD-0CF47FE5C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7E177CF-5F68-7CCF-4E8A-8920EFA564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8BF2B9-C44C-F082-FDF6-13ED52F96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13/05/2026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34BCC8-F7D9-703C-27AC-355DE6F0E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2581DC2-2F99-B56D-E556-D7F5C6509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2038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F7F62F8-6845-2AAC-C1B9-1AC5281788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88A197C-F5A3-AAD7-5B8A-31DFA14091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318DD5-30DF-8A53-8006-D71165CF9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13/05/2026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35D05B9-1455-D99D-C01F-3519F1C9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04D704C-CCA2-574E-26D7-0FAA7C434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8594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6B8AD1-523A-B932-6033-3652310FF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377AD2-AC12-5FE2-BF73-BFAB4508D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20EEB3-9B4E-D9E1-07CE-99B67C33C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13/05/2026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6809D52-A721-F465-FD56-13F632DAC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00A764-4478-CDDA-ACD6-BED4B0910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2229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6D88CE-5124-AA46-CB94-590B5FDA0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0FC044-8BD8-C8B9-7500-75F1490946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EE25C0-213F-87FA-753D-B20C69041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13/05/2026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DBC70C-06D7-C21B-FAE8-8C61C9C59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7944C5-1441-C971-5272-677F90C48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2627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927374-66BF-6AEA-5AD7-06FCCF5C3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91EC97-4223-BF85-F65E-41E79246C5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98D7F1-BC52-5F08-A7FD-127752058B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DD2C9F9-A483-5AF3-2284-E1E1A07A4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13/05/2026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D7DB565-2D4F-1CDC-1CC6-F69A0FDDC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7CBF36-983A-EA70-A021-A47A3CC51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75708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02AD48-498F-EC7D-24B3-AB716292A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8D241C1-65CE-73F4-0025-7343E30E2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11256FC-4037-624E-8E9C-B80FB87F28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BB29684-B73A-E14E-BC0D-2784530F0C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50B8B56-793B-0E2B-C7BE-CCDB7767B0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50A3F03-7B2C-60AD-C947-E5A71B85F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13/05/2026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ED127F0-8A8C-2C26-BB6A-9147EE78E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93A238B-8490-45A1-3B9E-0FE1A3C85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7614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F39692-1022-4665-3894-FF6906BF6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02F6731-04DE-1816-64D7-C5C7CBF54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13/05/2026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D9407-1087-9113-753E-7E804C9E8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0A9E2B7-D9DB-CD92-14ED-367C17B9D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926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C493BED-79DE-AC0F-742D-B54D74DF9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13/05/2026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9D8FA3C-9235-1418-5EA7-18ACFCB65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BC6988B-3BF4-C06A-64ED-CD6E658A5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07536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3B679E-9992-F8F6-4A6B-21484DD57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B59E489-D320-F89E-E0AF-A18FBAD2F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83ACAD6-7FD5-0C6C-11FF-82AB652321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76342B9-979A-8540-0370-A339DDF59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13/05/2026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60444F0-FEEE-8FB3-AEA0-4C3C8634F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67502E1-44A2-C661-0D43-B26A32AB7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8556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9B0DA8-41D2-EB8E-975B-AAD2C3F8D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6489E06-2DA0-6544-FF34-A6FF176575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D3851EF-443C-F404-561C-4B7F8BCABF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9CA0C6C-112F-70A7-651D-89BFF3657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13/05/2026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802829-A23F-6B6C-64C4-089BC6500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48F9F9C-6BEA-AA0A-019A-B6181C2CB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7492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FA345B5-7D56-AFE0-4564-DCA2C5384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A98522B-C793-05F3-151D-EF14E1AC80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A56E3B-ECB5-C505-198B-FD8811613C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93D2DD-7F1D-4D30-BF3F-EE72EADFC772}" type="datetimeFigureOut">
              <a:rPr lang="es-CO" smtClean="0"/>
              <a:t>13/05/2026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068C95C-A071-4068-7F01-F89ADDC49A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66BAB0-5428-E390-161C-3C3D9E2458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397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44E68-3331-76C9-8F3B-74FAB6EA8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F24E5436-3898-C5A4-6474-A434DC4B3873}"/>
              </a:ext>
            </a:extLst>
          </p:cNvPr>
          <p:cNvCxnSpPr>
            <a:cxnSpLocks/>
          </p:cNvCxnSpPr>
          <p:nvPr/>
        </p:nvCxnSpPr>
        <p:spPr>
          <a:xfrm>
            <a:off x="9305312" y="379412"/>
            <a:ext cx="0" cy="6099176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object 4">
            <a:extLst>
              <a:ext uri="{FF2B5EF4-FFF2-40B4-BE49-F238E27FC236}">
                <a16:creationId xmlns:a16="http://schemas.microsoft.com/office/drawing/2014/main" id="{F7B66DC3-9E75-49FE-CA1E-9EE77589AE5C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2CF32A03-541B-A0C0-B4D6-D641258983F2}"/>
              </a:ext>
            </a:extLst>
          </p:cNvPr>
          <p:cNvSpPr txBox="1"/>
          <p:nvPr/>
        </p:nvSpPr>
        <p:spPr>
          <a:xfrm>
            <a:off x="436001" y="600281"/>
            <a:ext cx="7865900" cy="737894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4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sz="1600" b="1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7DA10ED6-D471-C250-4814-4BAD9122B826}"/>
              </a:ext>
            </a:extLst>
          </p:cNvPr>
          <p:cNvSpPr txBox="1"/>
          <p:nvPr/>
        </p:nvSpPr>
        <p:spPr>
          <a:xfrm>
            <a:off x="436001" y="5941977"/>
            <a:ext cx="5113671" cy="389850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050" noProof="0" dirty="0">
                <a:latin typeface="Poppins 1"/>
                <a:cs typeface="Poppins 1"/>
              </a:rPr>
              <a:t>Fuente: </a:t>
            </a:r>
            <a:r>
              <a:rPr lang="es-CO" sz="1050" dirty="0">
                <a:latin typeface="Poppins 1"/>
                <a:cs typeface="Poppins 1"/>
              </a:rPr>
              <a:t>SIIF Nación. </a:t>
            </a:r>
            <a:r>
              <a:rPr lang="es-CO" sz="1050" b="1" dirty="0">
                <a:latin typeface="Poppins 1"/>
                <a:cs typeface="Poppins 1"/>
              </a:rPr>
              <a:t>Corte 31 de MARZO 2026</a:t>
            </a:r>
            <a:r>
              <a:rPr lang="es-CO" sz="1050" noProof="0" dirty="0">
                <a:latin typeface="Poppins 1"/>
                <a:cs typeface="Poppins 1"/>
              </a:rPr>
              <a:t> </a:t>
            </a:r>
          </a:p>
          <a:p>
            <a:r>
              <a:rPr lang="es-CO" sz="1050" dirty="0">
                <a:latin typeface="Poppins 1"/>
                <a:cs typeface="Poppins 1"/>
              </a:rPr>
              <a:t>*Valores en millones de pesos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0405D71-BF67-F546-5A40-88732DC70D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001" y="1716378"/>
            <a:ext cx="8599007" cy="4084528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A5D7127-FCE6-6DF5-F051-DFFF315A3F7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4063" r="12320"/>
          <a:stretch>
            <a:fillRect/>
          </a:stretch>
        </p:blipFill>
        <p:spPr>
          <a:xfrm>
            <a:off x="9575618" y="952981"/>
            <a:ext cx="2180381" cy="495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468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28602-55C4-6547-10EF-D06AB25BA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>
            <a:extLst>
              <a:ext uri="{FF2B5EF4-FFF2-40B4-BE49-F238E27FC236}">
                <a16:creationId xmlns:a16="http://schemas.microsoft.com/office/drawing/2014/main" id="{A237F397-8748-09BA-9813-C218480A7B47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5F63C5F1-BF7B-E6AB-DA81-79B4EA96291B}"/>
              </a:ext>
            </a:extLst>
          </p:cNvPr>
          <p:cNvSpPr txBox="1"/>
          <p:nvPr/>
        </p:nvSpPr>
        <p:spPr>
          <a:xfrm>
            <a:off x="530821" y="852833"/>
            <a:ext cx="11130357" cy="424925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8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b="1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5D047DF0-BF11-AF2E-0F5F-1474574628E1}"/>
              </a:ext>
            </a:extLst>
          </p:cNvPr>
          <p:cNvSpPr txBox="1"/>
          <p:nvPr/>
        </p:nvSpPr>
        <p:spPr>
          <a:xfrm>
            <a:off x="982329" y="5329873"/>
            <a:ext cx="5113671" cy="223138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050" noProof="0" dirty="0">
                <a:latin typeface="Poppins 1"/>
                <a:cs typeface="Poppins 1"/>
              </a:rPr>
              <a:t>Fuente: </a:t>
            </a:r>
            <a:r>
              <a:rPr lang="es-CO" sz="1050" dirty="0">
                <a:latin typeface="Poppins 1"/>
                <a:cs typeface="Poppins 1"/>
              </a:rPr>
              <a:t>SIIF Nación. </a:t>
            </a:r>
            <a:r>
              <a:rPr lang="es-CO" sz="1050" b="1" dirty="0">
                <a:latin typeface="Poppins 1"/>
                <a:cs typeface="Poppins 1"/>
              </a:rPr>
              <a:t>Corte 30 de ABRIL 2026</a:t>
            </a:r>
            <a:r>
              <a:rPr lang="es-CO" sz="1050" dirty="0">
                <a:latin typeface="Poppins 1"/>
                <a:cs typeface="Poppins 1"/>
              </a:rPr>
              <a:t> </a:t>
            </a:r>
            <a:endParaRPr lang="es-CO" sz="1050" noProof="0" dirty="0">
              <a:latin typeface="Poppins 1"/>
              <a:cs typeface="Poppins 1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6E0F8A81-06D4-F75D-A38E-796866E67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169136"/>
              </p:ext>
            </p:extLst>
          </p:nvPr>
        </p:nvGraphicFramePr>
        <p:xfrm>
          <a:off x="1294106" y="1979056"/>
          <a:ext cx="9603785" cy="29939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26475">
                  <a:extLst>
                    <a:ext uri="{9D8B030D-6E8A-4147-A177-3AD203B41FA5}">
                      <a16:colId xmlns:a16="http://schemas.microsoft.com/office/drawing/2014/main" val="3559286008"/>
                    </a:ext>
                  </a:extLst>
                </a:gridCol>
                <a:gridCol w="2526839">
                  <a:extLst>
                    <a:ext uri="{9D8B030D-6E8A-4147-A177-3AD203B41FA5}">
                      <a16:colId xmlns:a16="http://schemas.microsoft.com/office/drawing/2014/main" val="654495533"/>
                    </a:ext>
                  </a:extLst>
                </a:gridCol>
                <a:gridCol w="2526839">
                  <a:extLst>
                    <a:ext uri="{9D8B030D-6E8A-4147-A177-3AD203B41FA5}">
                      <a16:colId xmlns:a16="http://schemas.microsoft.com/office/drawing/2014/main" val="2439943318"/>
                    </a:ext>
                  </a:extLst>
                </a:gridCol>
                <a:gridCol w="2523632">
                  <a:extLst>
                    <a:ext uri="{9D8B030D-6E8A-4147-A177-3AD203B41FA5}">
                      <a16:colId xmlns:a16="http://schemas.microsoft.com/office/drawing/2014/main" val="460688490"/>
                    </a:ext>
                  </a:extLst>
                </a:gridCol>
              </a:tblGrid>
              <a:tr h="45833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Datos 31/03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Apr Vigente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Compromiso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Obligación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617000"/>
                  </a:ext>
                </a:extLst>
              </a:tr>
              <a:tr h="82957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u="none" strike="noStrike" dirty="0">
                          <a:effectLst/>
                        </a:rPr>
                        <a:t>Funcionamiento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$ 3.614.803.170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$ 973.638.329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$ 815.058.036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35483"/>
                  </a:ext>
                </a:extLst>
              </a:tr>
              <a:tr h="82957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u="none" strike="noStrike" dirty="0">
                          <a:effectLst/>
                        </a:rPr>
                        <a:t>Inversión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$ 8.052.144.740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$ 5.171.678.158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$ 1.927.675.897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6327"/>
                  </a:ext>
                </a:extLst>
              </a:tr>
              <a:tr h="8765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TOTAL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$ 11.666.947.910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$ 6.145.316.487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$ 2.742.733.933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211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9597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44E68-3331-76C9-8F3B-74FAB6EA8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F24E5436-3898-C5A4-6474-A434DC4B3873}"/>
              </a:ext>
            </a:extLst>
          </p:cNvPr>
          <p:cNvCxnSpPr>
            <a:cxnSpLocks/>
          </p:cNvCxnSpPr>
          <p:nvPr/>
        </p:nvCxnSpPr>
        <p:spPr>
          <a:xfrm>
            <a:off x="10081050" y="456367"/>
            <a:ext cx="0" cy="6099176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object 4">
            <a:extLst>
              <a:ext uri="{FF2B5EF4-FFF2-40B4-BE49-F238E27FC236}">
                <a16:creationId xmlns:a16="http://schemas.microsoft.com/office/drawing/2014/main" id="{F7B66DC3-9E75-49FE-CA1E-9EE77589AE5C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2CF32A03-541B-A0C0-B4D6-D641258983F2}"/>
              </a:ext>
            </a:extLst>
          </p:cNvPr>
          <p:cNvSpPr txBox="1"/>
          <p:nvPr/>
        </p:nvSpPr>
        <p:spPr>
          <a:xfrm>
            <a:off x="436001" y="919211"/>
            <a:ext cx="10937852" cy="364843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4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sz="1600" b="1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7DA10ED6-D471-C250-4814-4BAD9122B826}"/>
              </a:ext>
            </a:extLst>
          </p:cNvPr>
          <p:cNvSpPr txBox="1"/>
          <p:nvPr/>
        </p:nvSpPr>
        <p:spPr>
          <a:xfrm>
            <a:off x="436001" y="6032212"/>
            <a:ext cx="5113671" cy="430887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noProof="0" dirty="0">
                <a:latin typeface="Poppins 1"/>
                <a:cs typeface="Poppins 1"/>
              </a:rPr>
              <a:t>Fuente: </a:t>
            </a:r>
            <a:r>
              <a:rPr lang="es-CO" dirty="0">
                <a:latin typeface="Poppins 1"/>
                <a:cs typeface="Poppins 1"/>
              </a:rPr>
              <a:t>SIIF Nación. </a:t>
            </a:r>
            <a:r>
              <a:rPr lang="es-CO" b="1" dirty="0">
                <a:latin typeface="Poppins 1"/>
                <a:cs typeface="Poppins 1"/>
              </a:rPr>
              <a:t>Corte 30 de ABRIL 2026 </a:t>
            </a:r>
            <a:endParaRPr lang="es-CO" noProof="0" dirty="0">
              <a:latin typeface="Poppins 1"/>
              <a:cs typeface="Poppins 1"/>
            </a:endParaRPr>
          </a:p>
          <a:p>
            <a:r>
              <a:rPr lang="es-CO" dirty="0">
                <a:latin typeface="Poppins 1"/>
                <a:cs typeface="Poppins 1"/>
              </a:rPr>
              <a:t>*Valores en millones de pesos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6358AF4-BA8A-3871-253A-32E807989DE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913" r="37606"/>
          <a:stretch>
            <a:fillRect/>
          </a:stretch>
        </p:blipFill>
        <p:spPr>
          <a:xfrm>
            <a:off x="10288254" y="1321912"/>
            <a:ext cx="1698524" cy="436808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4C455A8-6259-331F-CCFD-89E2C557B1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222" y="1822875"/>
            <a:ext cx="9839002" cy="420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762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28602-55C4-6547-10EF-D06AB25BA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>
            <a:extLst>
              <a:ext uri="{FF2B5EF4-FFF2-40B4-BE49-F238E27FC236}">
                <a16:creationId xmlns:a16="http://schemas.microsoft.com/office/drawing/2014/main" id="{A237F397-8748-09BA-9813-C218480A7B47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5D047DF0-BF11-AF2E-0F5F-1474574628E1}"/>
              </a:ext>
            </a:extLst>
          </p:cNvPr>
          <p:cNvSpPr txBox="1"/>
          <p:nvPr/>
        </p:nvSpPr>
        <p:spPr>
          <a:xfrm>
            <a:off x="436696" y="6312953"/>
            <a:ext cx="5248007" cy="246221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noProof="0" dirty="0">
                <a:latin typeface="Poppins 1"/>
                <a:cs typeface="Poppins 1"/>
              </a:rPr>
              <a:t>Fuente: </a:t>
            </a:r>
            <a:r>
              <a:rPr lang="es-CO" dirty="0">
                <a:latin typeface="Poppins 1"/>
                <a:cs typeface="Poppins 1"/>
              </a:rPr>
              <a:t>SIIF Nación. </a:t>
            </a:r>
            <a:r>
              <a:rPr lang="es-CO" b="1" dirty="0">
                <a:latin typeface="Poppins 1"/>
                <a:cs typeface="Poppins 1"/>
              </a:rPr>
              <a:t>Corte 30 de ABRIL 2026 </a:t>
            </a:r>
            <a:endParaRPr lang="es-CO" noProof="0" dirty="0">
              <a:latin typeface="Poppins 1"/>
              <a:cs typeface="Poppins 1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60ED562-097F-5E4B-A6AC-44EC8FE2DF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43575"/>
              </p:ext>
            </p:extLst>
          </p:nvPr>
        </p:nvGraphicFramePr>
        <p:xfrm>
          <a:off x="940343" y="1661961"/>
          <a:ext cx="10311313" cy="40587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88271">
                  <a:extLst>
                    <a:ext uri="{9D8B030D-6E8A-4147-A177-3AD203B41FA5}">
                      <a16:colId xmlns:a16="http://schemas.microsoft.com/office/drawing/2014/main" val="1272121155"/>
                    </a:ext>
                  </a:extLst>
                </a:gridCol>
                <a:gridCol w="2641014">
                  <a:extLst>
                    <a:ext uri="{9D8B030D-6E8A-4147-A177-3AD203B41FA5}">
                      <a16:colId xmlns:a16="http://schemas.microsoft.com/office/drawing/2014/main" val="632903065"/>
                    </a:ext>
                  </a:extLst>
                </a:gridCol>
                <a:gridCol w="2641014">
                  <a:extLst>
                    <a:ext uri="{9D8B030D-6E8A-4147-A177-3AD203B41FA5}">
                      <a16:colId xmlns:a16="http://schemas.microsoft.com/office/drawing/2014/main" val="1838833655"/>
                    </a:ext>
                  </a:extLst>
                </a:gridCol>
                <a:gridCol w="2641014">
                  <a:extLst>
                    <a:ext uri="{9D8B030D-6E8A-4147-A177-3AD203B41FA5}">
                      <a16:colId xmlns:a16="http://schemas.microsoft.com/office/drawing/2014/main" val="3273158433"/>
                    </a:ext>
                  </a:extLst>
                </a:gridCol>
              </a:tblGrid>
              <a:tr h="42837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PROYECTOS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APR VIGENTE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COMPROMISO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OBLIGACIÓN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012742"/>
                  </a:ext>
                </a:extLst>
              </a:tr>
              <a:tr h="6687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ACADÉMICA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$ 6.201.597.943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$ 3.485.213.286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$ 1.502.927.008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70841088"/>
                  </a:ext>
                </a:extLst>
              </a:tr>
              <a:tr h="57663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INFRAESTRUCTURA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$ 494.180.442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$ 432.559.720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$ 71.973.561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46854089"/>
                  </a:ext>
                </a:extLst>
              </a:tr>
              <a:tr h="4283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OTIC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$ 74.644.000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$ 72.649.030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$ 16.550.510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24687714"/>
                  </a:ext>
                </a:extLst>
              </a:tr>
              <a:tr h="4283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PROYECCIÓN INSTITUCIONAL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$ 1.094.197.107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$ 994.702.150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$ 300.289.686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5944483"/>
                  </a:ext>
                </a:extLst>
              </a:tr>
              <a:tr h="6687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ADMINISTRATIVA</a:t>
                      </a: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$ 187.525.248</a:t>
                      </a: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$ 186.553.972</a:t>
                      </a: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$ 35.935.133</a:t>
                      </a: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14627"/>
                  </a:ext>
                </a:extLst>
              </a:tr>
              <a:tr h="6687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general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$ 8.052.144.740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$ 5.171.678.158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$ 1.927.675.897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942792"/>
                  </a:ext>
                </a:extLst>
              </a:tr>
            </a:tbl>
          </a:graphicData>
        </a:graphic>
      </p:graphicFrame>
      <p:sp>
        <p:nvSpPr>
          <p:cNvPr id="5" name="object 3">
            <a:extLst>
              <a:ext uri="{FF2B5EF4-FFF2-40B4-BE49-F238E27FC236}">
                <a16:creationId xmlns:a16="http://schemas.microsoft.com/office/drawing/2014/main" id="{2398ADE9-10E9-3681-740A-0292AC8CEA7C}"/>
              </a:ext>
            </a:extLst>
          </p:cNvPr>
          <p:cNvSpPr txBox="1"/>
          <p:nvPr/>
        </p:nvSpPr>
        <p:spPr>
          <a:xfrm>
            <a:off x="436696" y="965062"/>
            <a:ext cx="10937852" cy="364843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4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5812984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720354CA5EBC843A57AC3556F81D4EB" ma:contentTypeVersion="14" ma:contentTypeDescription="Crear nuevo documento." ma:contentTypeScope="" ma:versionID="eddaf27c62c16d59073447faa1e4993d">
  <xsd:schema xmlns:xsd="http://www.w3.org/2001/XMLSchema" xmlns:xs="http://www.w3.org/2001/XMLSchema" xmlns:p="http://schemas.microsoft.com/office/2006/metadata/properties" xmlns:ns3="6ca4f8dd-9a5f-4968-8db6-72f9f6cb5360" xmlns:ns4="fbd133e5-5097-454b-9c00-6426aed7aa6d" targetNamespace="http://schemas.microsoft.com/office/2006/metadata/properties" ma:root="true" ma:fieldsID="289f136930e780c8db212f1ee224aac1" ns3:_="" ns4:_="">
    <xsd:import namespace="6ca4f8dd-9a5f-4968-8db6-72f9f6cb5360"/>
    <xsd:import namespace="fbd133e5-5097-454b-9c00-6426aed7aa6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ServiceSearchProperties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a4f8dd-9a5f-4968-8db6-72f9f6cb53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7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d133e5-5097-454b-9c00-6426aed7aa6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6ca4f8dd-9a5f-4968-8db6-72f9f6cb5360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68D88C2-DBC6-4F69-9263-3EA66DFB79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ca4f8dd-9a5f-4968-8db6-72f9f6cb5360"/>
    <ds:schemaRef ds:uri="fbd133e5-5097-454b-9c00-6426aed7aa6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3C4C7FB-3CCE-457D-87F0-E2C66E806D45}">
  <ds:schemaRefs>
    <ds:schemaRef ds:uri="http://purl.org/dc/elements/1.1/"/>
    <ds:schemaRef ds:uri="http://purl.org/dc/terms/"/>
    <ds:schemaRef ds:uri="6ca4f8dd-9a5f-4968-8db6-72f9f6cb5360"/>
    <ds:schemaRef ds:uri="fbd133e5-5097-454b-9c00-6426aed7aa6d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F658B0D-398B-4678-BA98-A32DF9AA73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168</Words>
  <Application>Microsoft Office PowerPoint</Application>
  <PresentationFormat>Panorámica</PresentationFormat>
  <Paragraphs>58</Paragraphs>
  <Slides>4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1" baseType="lpstr">
      <vt:lpstr>Aptos</vt:lpstr>
      <vt:lpstr>Aptos Display</vt:lpstr>
      <vt:lpstr>Aptos Narrow</vt:lpstr>
      <vt:lpstr>Arial</vt:lpstr>
      <vt:lpstr>Poppins 1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Santiago  Rios Florez</dc:creator>
  <cp:lastModifiedBy>Liliana Marcela Perdomo Diaz</cp:lastModifiedBy>
  <cp:revision>66</cp:revision>
  <dcterms:created xsi:type="dcterms:W3CDTF">2025-12-16T22:47:25Z</dcterms:created>
  <dcterms:modified xsi:type="dcterms:W3CDTF">2026-05-13T23:55:44Z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0x010100D720354CA5EBC843A57AC3556F81D4EB</vt:lpwstr>
  </property>
</Properties>
</file>