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7"/>
  </p:notesMasterIdLst>
  <p:sldIdLst>
    <p:sldId id="256" r:id="rId2"/>
    <p:sldId id="258" r:id="rId3"/>
    <p:sldId id="275" r:id="rId4"/>
    <p:sldId id="264" r:id="rId5"/>
    <p:sldId id="274" r:id="rId6"/>
  </p:sldIdLst>
  <p:sldSz cx="12192000" cy="6858000"/>
  <p:notesSz cx="6858000" cy="9144000"/>
  <p:embeddedFontLst>
    <p:embeddedFont>
      <p:font typeface="Archivo Narrow" panose="020B0604020202020204" charset="0"/>
      <p:regular r:id="rId8"/>
      <p:bold r:id="rId9"/>
      <p:italic r:id="rId10"/>
      <p:boldItalic r:id="rId11"/>
    </p:embeddedFont>
    <p:embeddedFont>
      <p:font typeface="Montserrat" panose="00000500000000000000" pitchFamily="2" charset="0"/>
      <p:regular r:id="rId12"/>
      <p:bold r:id="rId13"/>
      <p:italic r:id="rId14"/>
      <p:boldItalic r:id="rId15"/>
    </p:embeddedFont>
    <p:embeddedFont>
      <p:font typeface="Montserrat Black" panose="00000A00000000000000" pitchFamily="2" charset="0"/>
      <p:bold r:id="rId16"/>
      <p:boldItalic r:id="rId17"/>
    </p:embeddedFont>
    <p:embeddedFont>
      <p:font typeface="Montserrat Medium" panose="00000600000000000000" pitchFamily="2" charset="0"/>
      <p:regular r:id="rId18"/>
      <p:bold r:id="rId19"/>
      <p:italic r:id="rId20"/>
      <p:boldItalic r:id="rId21"/>
    </p:embeddedFont>
    <p:embeddedFont>
      <p:font typeface="Play" panose="020B0604020202020204" charset="0"/>
      <p:regular r:id="rId22"/>
      <p:bold r:id="rId2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43" roundtripDataSignature="AMtx7mjEgNcaz8j30LT2vvfGevRCdMqpF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Estilo claro 3 - Acento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0" d="100"/>
          <a:sy n="80" d="100"/>
        </p:scale>
        <p:origin x="754"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1.fntdata"/><Relationship Id="rId13" Type="http://schemas.openxmlformats.org/officeDocument/2006/relationships/font" Target="fonts/font6.fntdata"/><Relationship Id="rId18" Type="http://schemas.openxmlformats.org/officeDocument/2006/relationships/font" Target="fonts/font11.fntdata"/><Relationship Id="rId3" Type="http://schemas.openxmlformats.org/officeDocument/2006/relationships/slide" Target="slides/slide2.xml"/><Relationship Id="rId21" Type="http://schemas.openxmlformats.org/officeDocument/2006/relationships/font" Target="fonts/font14.fntdata"/><Relationship Id="rId47" Type="http://schemas.openxmlformats.org/officeDocument/2006/relationships/tableStyles" Target="tableStyles.xml"/><Relationship Id="rId7" Type="http://schemas.openxmlformats.org/officeDocument/2006/relationships/notesMaster" Target="notesMasters/notesMaster1.xml"/><Relationship Id="rId12" Type="http://schemas.openxmlformats.org/officeDocument/2006/relationships/font" Target="fonts/font5.fntdata"/><Relationship Id="rId17" Type="http://schemas.openxmlformats.org/officeDocument/2006/relationships/font" Target="fonts/font10.fntdata"/><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font" Target="fonts/font9.fntdata"/><Relationship Id="rId20" Type="http://schemas.openxmlformats.org/officeDocument/2006/relationships/font" Target="fonts/font1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4.fntdata"/><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font" Target="fonts/font8.fntdata"/><Relationship Id="rId23" Type="http://schemas.openxmlformats.org/officeDocument/2006/relationships/font" Target="fonts/font16.fntdata"/><Relationship Id="rId10" Type="http://schemas.openxmlformats.org/officeDocument/2006/relationships/font" Target="fonts/font3.fntdata"/><Relationship Id="rId19" Type="http://schemas.openxmlformats.org/officeDocument/2006/relationships/font" Target="fonts/font12.fntdata"/><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font" Target="fonts/font2.fntdata"/><Relationship Id="rId14" Type="http://schemas.openxmlformats.org/officeDocument/2006/relationships/font" Target="fonts/font7.fntdata"/><Relationship Id="rId22" Type="http://schemas.openxmlformats.org/officeDocument/2006/relationships/font" Target="fonts/font15.fntdata"/><Relationship Id="rId43"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6pPr>
            <a:lvl7pPr marL="3200400" marR="0" lvl="6"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7pPr>
            <a:lvl8pPr marL="3657600" marR="0" lvl="7"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8pPr>
            <a:lvl9pPr marL="4114800" marR="0" lvl="8"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s-CO" sz="1200" b="0" i="0" u="none" strike="noStrike" cap="none">
                <a:solidFill>
                  <a:schemeClr val="dk1"/>
                </a:solidFill>
                <a:latin typeface="Arial"/>
                <a:ea typeface="Arial"/>
                <a:cs typeface="Arial"/>
                <a:sym typeface="Arial"/>
              </a:rPr>
              <a:t>‹Nº›</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0" name="Google Shape;100;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9" name="Google Shape;119;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a:extLst>
            <a:ext uri="{FF2B5EF4-FFF2-40B4-BE49-F238E27FC236}">
              <a16:creationId xmlns:a16="http://schemas.microsoft.com/office/drawing/2014/main" id="{CC2FA79C-F984-8AC7-91D6-4D7F15B6CC29}"/>
            </a:ext>
          </a:extLst>
        </p:cNvPr>
        <p:cNvGrpSpPr/>
        <p:nvPr/>
      </p:nvGrpSpPr>
      <p:grpSpPr>
        <a:xfrm>
          <a:off x="0" y="0"/>
          <a:ext cx="0" cy="0"/>
          <a:chOff x="0" y="0"/>
          <a:chExt cx="0" cy="0"/>
        </a:xfrm>
      </p:grpSpPr>
      <p:sp>
        <p:nvSpPr>
          <p:cNvPr id="118" name="Google Shape;118;p3:notes">
            <a:extLst>
              <a:ext uri="{FF2B5EF4-FFF2-40B4-BE49-F238E27FC236}">
                <a16:creationId xmlns:a16="http://schemas.microsoft.com/office/drawing/2014/main" id="{F18E5CC9-4CE7-C12E-A17D-3F15409C0DE3}"/>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9" name="Google Shape;119;p3:notes">
            <a:extLst>
              <a:ext uri="{FF2B5EF4-FFF2-40B4-BE49-F238E27FC236}">
                <a16:creationId xmlns:a16="http://schemas.microsoft.com/office/drawing/2014/main" id="{9C7FE79F-6625-3A32-A17C-A433D1A00C36}"/>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662161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4" name="Google Shape;214;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0"/>
        <p:cNvGrpSpPr/>
        <p:nvPr/>
      </p:nvGrpSpPr>
      <p:grpSpPr>
        <a:xfrm>
          <a:off x="0" y="0"/>
          <a:ext cx="0" cy="0"/>
          <a:chOff x="0" y="0"/>
          <a:chExt cx="0" cy="0"/>
        </a:xfrm>
      </p:grpSpPr>
      <p:sp>
        <p:nvSpPr>
          <p:cNvPr id="501" name="Google Shape;501;p1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02" name="Google Shape;502;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ítulo y objetos" type="obj">
  <p:cSld name="OBJECT">
    <p:spTree>
      <p:nvGrpSpPr>
        <p:cNvPr id="1" name="Shape 17"/>
        <p:cNvGrpSpPr/>
        <p:nvPr/>
      </p:nvGrpSpPr>
      <p:grpSpPr>
        <a:xfrm>
          <a:off x="0" y="0"/>
          <a:ext cx="0" cy="0"/>
          <a:chOff x="0" y="0"/>
          <a:chExt cx="0" cy="0"/>
        </a:xfrm>
      </p:grpSpPr>
      <p:sp>
        <p:nvSpPr>
          <p:cNvPr id="18" name="Google Shape;18;p2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2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21" name="Google Shape;21;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22" name="Google Shape;22;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b="0" i="0" u="none" strike="noStrike" cap="none">
                <a:solidFill>
                  <a:schemeClr val="dk1"/>
                </a:solidFill>
                <a:latin typeface="Arial"/>
                <a:ea typeface="Arial"/>
                <a:cs typeface="Arial"/>
                <a:sym typeface="Arial"/>
              </a:defRPr>
            </a:lvl1pPr>
            <a:lvl2pPr marL="0" marR="0" lvl="1" indent="0" algn="l" rtl="0">
              <a:spcBef>
                <a:spcPts val="0"/>
              </a:spcBef>
              <a:buNone/>
              <a:defRPr sz="1800" b="0" i="0" u="none" strike="noStrike" cap="none">
                <a:solidFill>
                  <a:schemeClr val="dk1"/>
                </a:solidFill>
                <a:latin typeface="Arial"/>
                <a:ea typeface="Arial"/>
                <a:cs typeface="Arial"/>
                <a:sym typeface="Arial"/>
              </a:defRPr>
            </a:lvl2pPr>
            <a:lvl3pPr marL="0" marR="0" lvl="2" indent="0" algn="l" rtl="0">
              <a:spcBef>
                <a:spcPts val="0"/>
              </a:spcBef>
              <a:buNone/>
              <a:defRPr sz="1800" b="0" i="0" u="none" strike="noStrike" cap="none">
                <a:solidFill>
                  <a:schemeClr val="dk1"/>
                </a:solidFill>
                <a:latin typeface="Arial"/>
                <a:ea typeface="Arial"/>
                <a:cs typeface="Arial"/>
                <a:sym typeface="Arial"/>
              </a:defRPr>
            </a:lvl3pPr>
            <a:lvl4pPr marL="0" marR="0" lvl="3" indent="0" algn="l" rtl="0">
              <a:spcBef>
                <a:spcPts val="0"/>
              </a:spcBef>
              <a:buNone/>
              <a:defRPr sz="1800" b="0" i="0" u="none" strike="noStrike" cap="none">
                <a:solidFill>
                  <a:schemeClr val="dk1"/>
                </a:solidFill>
                <a:latin typeface="Arial"/>
                <a:ea typeface="Arial"/>
                <a:cs typeface="Arial"/>
                <a:sym typeface="Arial"/>
              </a:defRPr>
            </a:lvl4pPr>
            <a:lvl5pPr marL="0" marR="0" lvl="4" indent="0" algn="l" rtl="0">
              <a:spcBef>
                <a:spcPts val="0"/>
              </a:spcBef>
              <a:buNone/>
              <a:defRPr sz="1800" b="0" i="0" u="none" strike="noStrike" cap="none">
                <a:solidFill>
                  <a:schemeClr val="dk1"/>
                </a:solidFill>
                <a:latin typeface="Arial"/>
                <a:ea typeface="Arial"/>
                <a:cs typeface="Arial"/>
                <a:sym typeface="Arial"/>
              </a:defRPr>
            </a:lvl5pPr>
            <a:lvl6pPr marL="0" marR="0" lvl="5" indent="0" algn="l" rtl="0">
              <a:spcBef>
                <a:spcPts val="0"/>
              </a:spcBef>
              <a:buNone/>
              <a:defRPr sz="1800" b="0" i="0" u="none" strike="noStrike" cap="none">
                <a:solidFill>
                  <a:schemeClr val="dk1"/>
                </a:solidFill>
                <a:latin typeface="Arial"/>
                <a:ea typeface="Arial"/>
                <a:cs typeface="Arial"/>
                <a:sym typeface="Arial"/>
              </a:defRPr>
            </a:lvl6pPr>
            <a:lvl7pPr marL="0" marR="0" lvl="6" indent="0" algn="l" rtl="0">
              <a:spcBef>
                <a:spcPts val="0"/>
              </a:spcBef>
              <a:buNone/>
              <a:defRPr sz="1800" b="0" i="0" u="none" strike="noStrike" cap="none">
                <a:solidFill>
                  <a:schemeClr val="dk1"/>
                </a:solidFill>
                <a:latin typeface="Arial"/>
                <a:ea typeface="Arial"/>
                <a:cs typeface="Arial"/>
                <a:sym typeface="Arial"/>
              </a:defRPr>
            </a:lvl7pPr>
            <a:lvl8pPr marL="0" marR="0" lvl="7" indent="0" algn="l" rtl="0">
              <a:spcBef>
                <a:spcPts val="0"/>
              </a:spcBef>
              <a:buNone/>
              <a:defRPr sz="1800" b="0" i="0" u="none" strike="noStrike" cap="none">
                <a:solidFill>
                  <a:schemeClr val="dk1"/>
                </a:solidFill>
                <a:latin typeface="Arial"/>
                <a:ea typeface="Arial"/>
                <a:cs typeface="Arial"/>
                <a:sym typeface="Arial"/>
              </a:defRPr>
            </a:lvl8pPr>
            <a:lvl9pPr marL="0" marR="0" lvl="8" indent="0" algn="l" rtl="0">
              <a:spcBef>
                <a:spcPts val="0"/>
              </a:spcBef>
              <a:buNone/>
              <a:defRPr sz="18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Imagen con título" type="picTx">
  <p:cSld name="PICTURE_WITH_CAPTION_TEXT">
    <p:spTree>
      <p:nvGrpSpPr>
        <p:cNvPr id="1" name="Shape 79"/>
        <p:cNvGrpSpPr/>
        <p:nvPr/>
      </p:nvGrpSpPr>
      <p:grpSpPr>
        <a:xfrm>
          <a:off x="0" y="0"/>
          <a:ext cx="0" cy="0"/>
          <a:chOff x="0" y="0"/>
          <a:chExt cx="0" cy="0"/>
        </a:xfrm>
      </p:grpSpPr>
      <p:sp>
        <p:nvSpPr>
          <p:cNvPr id="80" name="Google Shape;80;p3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Play"/>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1" name="Google Shape;81;p30"/>
          <p:cNvSpPr>
            <a:spLocks noGrp="1"/>
          </p:cNvSpPr>
          <p:nvPr>
            <p:ph type="pic" idx="2"/>
          </p:nvPr>
        </p:nvSpPr>
        <p:spPr>
          <a:xfrm>
            <a:off x="5183188" y="987425"/>
            <a:ext cx="6172200" cy="4873625"/>
          </a:xfrm>
          <a:prstGeom prst="rect">
            <a:avLst/>
          </a:prstGeom>
          <a:noFill/>
          <a:ln>
            <a:noFill/>
          </a:ln>
        </p:spPr>
      </p:sp>
      <p:sp>
        <p:nvSpPr>
          <p:cNvPr id="82" name="Google Shape;82;p3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83" name="Google Shape;83;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4" name="Google Shape;84;p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5" name="Google Shape;85;p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Arial"/>
                <a:ea typeface="Arial"/>
                <a:cs typeface="Arial"/>
                <a:sym typeface="Arial"/>
              </a:defRPr>
            </a:lvl1pPr>
            <a:lvl2pPr marL="0" marR="0" lvl="1" indent="0" algn="l" rtl="0">
              <a:spcBef>
                <a:spcPts val="0"/>
              </a:spcBef>
              <a:buNone/>
              <a:defRPr sz="1800">
                <a:solidFill>
                  <a:schemeClr val="dk1"/>
                </a:solidFill>
                <a:latin typeface="Arial"/>
                <a:ea typeface="Arial"/>
                <a:cs typeface="Arial"/>
                <a:sym typeface="Arial"/>
              </a:defRPr>
            </a:lvl2pPr>
            <a:lvl3pPr marL="0" marR="0" lvl="2" indent="0" algn="l" rtl="0">
              <a:spcBef>
                <a:spcPts val="0"/>
              </a:spcBef>
              <a:buNone/>
              <a:defRPr sz="1800">
                <a:solidFill>
                  <a:schemeClr val="dk1"/>
                </a:solidFill>
                <a:latin typeface="Arial"/>
                <a:ea typeface="Arial"/>
                <a:cs typeface="Arial"/>
                <a:sym typeface="Arial"/>
              </a:defRPr>
            </a:lvl3pPr>
            <a:lvl4pPr marL="0" marR="0" lvl="3" indent="0" algn="l" rtl="0">
              <a:spcBef>
                <a:spcPts val="0"/>
              </a:spcBef>
              <a:buNone/>
              <a:defRPr sz="1800">
                <a:solidFill>
                  <a:schemeClr val="dk1"/>
                </a:solidFill>
                <a:latin typeface="Arial"/>
                <a:ea typeface="Arial"/>
                <a:cs typeface="Arial"/>
                <a:sym typeface="Arial"/>
              </a:defRPr>
            </a:lvl4pPr>
            <a:lvl5pPr marL="0" marR="0" lvl="4" indent="0" algn="l" rtl="0">
              <a:spcBef>
                <a:spcPts val="0"/>
              </a:spcBef>
              <a:buNone/>
              <a:defRPr sz="1800">
                <a:solidFill>
                  <a:schemeClr val="dk1"/>
                </a:solidFill>
                <a:latin typeface="Arial"/>
                <a:ea typeface="Arial"/>
                <a:cs typeface="Arial"/>
                <a:sym typeface="Arial"/>
              </a:defRPr>
            </a:lvl5pPr>
            <a:lvl6pPr marL="0" marR="0" lvl="5" indent="0" algn="l" rtl="0">
              <a:spcBef>
                <a:spcPts val="0"/>
              </a:spcBef>
              <a:buNone/>
              <a:defRPr sz="1800">
                <a:solidFill>
                  <a:schemeClr val="dk1"/>
                </a:solidFill>
                <a:latin typeface="Arial"/>
                <a:ea typeface="Arial"/>
                <a:cs typeface="Arial"/>
                <a:sym typeface="Arial"/>
              </a:defRPr>
            </a:lvl6pPr>
            <a:lvl7pPr marL="0" marR="0" lvl="6" indent="0" algn="l" rtl="0">
              <a:spcBef>
                <a:spcPts val="0"/>
              </a:spcBef>
              <a:buNone/>
              <a:defRPr sz="1800">
                <a:solidFill>
                  <a:schemeClr val="dk1"/>
                </a:solidFill>
                <a:latin typeface="Arial"/>
                <a:ea typeface="Arial"/>
                <a:cs typeface="Arial"/>
                <a:sym typeface="Arial"/>
              </a:defRPr>
            </a:lvl7pPr>
            <a:lvl8pPr marL="0" marR="0" lvl="7" indent="0" algn="l" rtl="0">
              <a:spcBef>
                <a:spcPts val="0"/>
              </a:spcBef>
              <a:buNone/>
              <a:defRPr sz="1800">
                <a:solidFill>
                  <a:schemeClr val="dk1"/>
                </a:solidFill>
                <a:latin typeface="Arial"/>
                <a:ea typeface="Arial"/>
                <a:cs typeface="Arial"/>
                <a:sym typeface="Arial"/>
              </a:defRPr>
            </a:lvl8pPr>
            <a:lvl9pPr marL="0" marR="0" lvl="8" indent="0" algn="l" rtl="0">
              <a:spcBef>
                <a:spcPts val="0"/>
              </a:spcBef>
              <a:buNone/>
              <a:defRPr sz="1800">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ítulo y texto vertical" type="vertTx">
  <p:cSld name="VERTICAL_TEXT">
    <p:spTree>
      <p:nvGrpSpPr>
        <p:cNvPr id="1" name="Shape 86"/>
        <p:cNvGrpSpPr/>
        <p:nvPr/>
      </p:nvGrpSpPr>
      <p:grpSpPr>
        <a:xfrm>
          <a:off x="0" y="0"/>
          <a:ext cx="0" cy="0"/>
          <a:chOff x="0" y="0"/>
          <a:chExt cx="0" cy="0"/>
        </a:xfrm>
      </p:grpSpPr>
      <p:sp>
        <p:nvSpPr>
          <p:cNvPr id="87" name="Google Shape;87;p3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8" name="Google Shape;88;p3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9" name="Google Shape;89;p3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90" name="Google Shape;90;p3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91" name="Google Shape;91;p3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Arial"/>
                <a:ea typeface="Arial"/>
                <a:cs typeface="Arial"/>
                <a:sym typeface="Arial"/>
              </a:defRPr>
            </a:lvl1pPr>
            <a:lvl2pPr marL="0" marR="0" lvl="1" indent="0" algn="l" rtl="0">
              <a:spcBef>
                <a:spcPts val="0"/>
              </a:spcBef>
              <a:buNone/>
              <a:defRPr sz="1800">
                <a:solidFill>
                  <a:schemeClr val="dk1"/>
                </a:solidFill>
                <a:latin typeface="Arial"/>
                <a:ea typeface="Arial"/>
                <a:cs typeface="Arial"/>
                <a:sym typeface="Arial"/>
              </a:defRPr>
            </a:lvl2pPr>
            <a:lvl3pPr marL="0" marR="0" lvl="2" indent="0" algn="l" rtl="0">
              <a:spcBef>
                <a:spcPts val="0"/>
              </a:spcBef>
              <a:buNone/>
              <a:defRPr sz="1800">
                <a:solidFill>
                  <a:schemeClr val="dk1"/>
                </a:solidFill>
                <a:latin typeface="Arial"/>
                <a:ea typeface="Arial"/>
                <a:cs typeface="Arial"/>
                <a:sym typeface="Arial"/>
              </a:defRPr>
            </a:lvl3pPr>
            <a:lvl4pPr marL="0" marR="0" lvl="3" indent="0" algn="l" rtl="0">
              <a:spcBef>
                <a:spcPts val="0"/>
              </a:spcBef>
              <a:buNone/>
              <a:defRPr sz="1800">
                <a:solidFill>
                  <a:schemeClr val="dk1"/>
                </a:solidFill>
                <a:latin typeface="Arial"/>
                <a:ea typeface="Arial"/>
                <a:cs typeface="Arial"/>
                <a:sym typeface="Arial"/>
              </a:defRPr>
            </a:lvl4pPr>
            <a:lvl5pPr marL="0" marR="0" lvl="4" indent="0" algn="l" rtl="0">
              <a:spcBef>
                <a:spcPts val="0"/>
              </a:spcBef>
              <a:buNone/>
              <a:defRPr sz="1800">
                <a:solidFill>
                  <a:schemeClr val="dk1"/>
                </a:solidFill>
                <a:latin typeface="Arial"/>
                <a:ea typeface="Arial"/>
                <a:cs typeface="Arial"/>
                <a:sym typeface="Arial"/>
              </a:defRPr>
            </a:lvl5pPr>
            <a:lvl6pPr marL="0" marR="0" lvl="5" indent="0" algn="l" rtl="0">
              <a:spcBef>
                <a:spcPts val="0"/>
              </a:spcBef>
              <a:buNone/>
              <a:defRPr sz="1800">
                <a:solidFill>
                  <a:schemeClr val="dk1"/>
                </a:solidFill>
                <a:latin typeface="Arial"/>
                <a:ea typeface="Arial"/>
                <a:cs typeface="Arial"/>
                <a:sym typeface="Arial"/>
              </a:defRPr>
            </a:lvl6pPr>
            <a:lvl7pPr marL="0" marR="0" lvl="6" indent="0" algn="l" rtl="0">
              <a:spcBef>
                <a:spcPts val="0"/>
              </a:spcBef>
              <a:buNone/>
              <a:defRPr sz="1800">
                <a:solidFill>
                  <a:schemeClr val="dk1"/>
                </a:solidFill>
                <a:latin typeface="Arial"/>
                <a:ea typeface="Arial"/>
                <a:cs typeface="Arial"/>
                <a:sym typeface="Arial"/>
              </a:defRPr>
            </a:lvl7pPr>
            <a:lvl8pPr marL="0" marR="0" lvl="7" indent="0" algn="l" rtl="0">
              <a:spcBef>
                <a:spcPts val="0"/>
              </a:spcBef>
              <a:buNone/>
              <a:defRPr sz="1800">
                <a:solidFill>
                  <a:schemeClr val="dk1"/>
                </a:solidFill>
                <a:latin typeface="Arial"/>
                <a:ea typeface="Arial"/>
                <a:cs typeface="Arial"/>
                <a:sym typeface="Arial"/>
              </a:defRPr>
            </a:lvl8pPr>
            <a:lvl9pPr marL="0" marR="0" lvl="8" indent="0" algn="l" rtl="0">
              <a:spcBef>
                <a:spcPts val="0"/>
              </a:spcBef>
              <a:buNone/>
              <a:defRPr sz="1800">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ítulo vertical y texto" type="vertTitleAndTx">
  <p:cSld name="VERTICAL_TITLE_AND_VERTICAL_TEXT">
    <p:spTree>
      <p:nvGrpSpPr>
        <p:cNvPr id="1" name="Shape 92"/>
        <p:cNvGrpSpPr/>
        <p:nvPr/>
      </p:nvGrpSpPr>
      <p:grpSpPr>
        <a:xfrm>
          <a:off x="0" y="0"/>
          <a:ext cx="0" cy="0"/>
          <a:chOff x="0" y="0"/>
          <a:chExt cx="0" cy="0"/>
        </a:xfrm>
      </p:grpSpPr>
      <p:sp>
        <p:nvSpPr>
          <p:cNvPr id="93" name="Google Shape;93;p3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4" name="Google Shape;94;p3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5" name="Google Shape;95;p3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96" name="Google Shape;96;p3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97" name="Google Shape;97;p3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Arial"/>
                <a:ea typeface="Arial"/>
                <a:cs typeface="Arial"/>
                <a:sym typeface="Arial"/>
              </a:defRPr>
            </a:lvl1pPr>
            <a:lvl2pPr marL="0" marR="0" lvl="1" indent="0" algn="l" rtl="0">
              <a:spcBef>
                <a:spcPts val="0"/>
              </a:spcBef>
              <a:buNone/>
              <a:defRPr sz="1800">
                <a:solidFill>
                  <a:schemeClr val="dk1"/>
                </a:solidFill>
                <a:latin typeface="Arial"/>
                <a:ea typeface="Arial"/>
                <a:cs typeface="Arial"/>
                <a:sym typeface="Arial"/>
              </a:defRPr>
            </a:lvl2pPr>
            <a:lvl3pPr marL="0" marR="0" lvl="2" indent="0" algn="l" rtl="0">
              <a:spcBef>
                <a:spcPts val="0"/>
              </a:spcBef>
              <a:buNone/>
              <a:defRPr sz="1800">
                <a:solidFill>
                  <a:schemeClr val="dk1"/>
                </a:solidFill>
                <a:latin typeface="Arial"/>
                <a:ea typeface="Arial"/>
                <a:cs typeface="Arial"/>
                <a:sym typeface="Arial"/>
              </a:defRPr>
            </a:lvl3pPr>
            <a:lvl4pPr marL="0" marR="0" lvl="3" indent="0" algn="l" rtl="0">
              <a:spcBef>
                <a:spcPts val="0"/>
              </a:spcBef>
              <a:buNone/>
              <a:defRPr sz="1800">
                <a:solidFill>
                  <a:schemeClr val="dk1"/>
                </a:solidFill>
                <a:latin typeface="Arial"/>
                <a:ea typeface="Arial"/>
                <a:cs typeface="Arial"/>
                <a:sym typeface="Arial"/>
              </a:defRPr>
            </a:lvl4pPr>
            <a:lvl5pPr marL="0" marR="0" lvl="4" indent="0" algn="l" rtl="0">
              <a:spcBef>
                <a:spcPts val="0"/>
              </a:spcBef>
              <a:buNone/>
              <a:defRPr sz="1800">
                <a:solidFill>
                  <a:schemeClr val="dk1"/>
                </a:solidFill>
                <a:latin typeface="Arial"/>
                <a:ea typeface="Arial"/>
                <a:cs typeface="Arial"/>
                <a:sym typeface="Arial"/>
              </a:defRPr>
            </a:lvl5pPr>
            <a:lvl6pPr marL="0" marR="0" lvl="5" indent="0" algn="l" rtl="0">
              <a:spcBef>
                <a:spcPts val="0"/>
              </a:spcBef>
              <a:buNone/>
              <a:defRPr sz="1800">
                <a:solidFill>
                  <a:schemeClr val="dk1"/>
                </a:solidFill>
                <a:latin typeface="Arial"/>
                <a:ea typeface="Arial"/>
                <a:cs typeface="Arial"/>
                <a:sym typeface="Arial"/>
              </a:defRPr>
            </a:lvl6pPr>
            <a:lvl7pPr marL="0" marR="0" lvl="6" indent="0" algn="l" rtl="0">
              <a:spcBef>
                <a:spcPts val="0"/>
              </a:spcBef>
              <a:buNone/>
              <a:defRPr sz="1800">
                <a:solidFill>
                  <a:schemeClr val="dk1"/>
                </a:solidFill>
                <a:latin typeface="Arial"/>
                <a:ea typeface="Arial"/>
                <a:cs typeface="Arial"/>
                <a:sym typeface="Arial"/>
              </a:defRPr>
            </a:lvl7pPr>
            <a:lvl8pPr marL="0" marR="0" lvl="7" indent="0" algn="l" rtl="0">
              <a:spcBef>
                <a:spcPts val="0"/>
              </a:spcBef>
              <a:buNone/>
              <a:defRPr sz="1800">
                <a:solidFill>
                  <a:schemeClr val="dk1"/>
                </a:solidFill>
                <a:latin typeface="Arial"/>
                <a:ea typeface="Arial"/>
                <a:cs typeface="Arial"/>
                <a:sym typeface="Arial"/>
              </a:defRPr>
            </a:lvl8pPr>
            <a:lvl9pPr marL="0" marR="0" lvl="8" indent="0" algn="l" rtl="0">
              <a:spcBef>
                <a:spcPts val="0"/>
              </a:spcBef>
              <a:buNone/>
              <a:defRPr sz="1800">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Diseño personalizado">
  <p:cSld name="Diseño personalizado">
    <p:spTree>
      <p:nvGrpSpPr>
        <p:cNvPr id="1" name="Shape 23"/>
        <p:cNvGrpSpPr/>
        <p:nvPr/>
      </p:nvGrpSpPr>
      <p:grpSpPr>
        <a:xfrm>
          <a:off x="0" y="0"/>
          <a:ext cx="0" cy="0"/>
          <a:chOff x="0" y="0"/>
          <a:chExt cx="0" cy="0"/>
        </a:xfrm>
      </p:grpSpPr>
      <p:sp>
        <p:nvSpPr>
          <p:cNvPr id="24" name="Google Shape;24;p22"/>
          <p:cNvSpPr/>
          <p:nvPr/>
        </p:nvSpPr>
        <p:spPr>
          <a:xfrm>
            <a:off x="0" y="-1"/>
            <a:ext cx="12192000" cy="5765533"/>
          </a:xfrm>
          <a:prstGeom prst="rect">
            <a:avLst/>
          </a:prstGeom>
          <a:solidFill>
            <a:srgbClr val="00948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25" name="Google Shape;25;p22"/>
          <p:cNvPicPr preferRelativeResize="0"/>
          <p:nvPr/>
        </p:nvPicPr>
        <p:blipFill rotWithShape="1">
          <a:blip r:embed="rId2">
            <a:alphaModFix/>
          </a:blip>
          <a:srcRect l="6619" r="53448"/>
          <a:stretch/>
        </p:blipFill>
        <p:spPr>
          <a:xfrm>
            <a:off x="-1" y="346509"/>
            <a:ext cx="12192001" cy="5313785"/>
          </a:xfrm>
          <a:prstGeom prst="rect">
            <a:avLst/>
          </a:prstGeom>
          <a:noFill/>
          <a:ln>
            <a:noFill/>
          </a:ln>
        </p:spPr>
      </p:pic>
      <p:grpSp>
        <p:nvGrpSpPr>
          <p:cNvPr id="26" name="Google Shape;26;p22"/>
          <p:cNvGrpSpPr/>
          <p:nvPr/>
        </p:nvGrpSpPr>
        <p:grpSpPr>
          <a:xfrm>
            <a:off x="0" y="5660294"/>
            <a:ext cx="12192000" cy="191279"/>
            <a:chOff x="0" y="2983436"/>
            <a:chExt cx="12041312" cy="211827"/>
          </a:xfrm>
        </p:grpSpPr>
        <p:sp>
          <p:nvSpPr>
            <p:cNvPr id="27" name="Google Shape;27;p22"/>
            <p:cNvSpPr/>
            <p:nvPr/>
          </p:nvSpPr>
          <p:spPr>
            <a:xfrm>
              <a:off x="0" y="2983436"/>
              <a:ext cx="3010328" cy="211827"/>
            </a:xfrm>
            <a:prstGeom prst="rect">
              <a:avLst/>
            </a:prstGeom>
            <a:solidFill>
              <a:srgbClr val="015C6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8" name="Google Shape;28;p22"/>
            <p:cNvSpPr/>
            <p:nvPr/>
          </p:nvSpPr>
          <p:spPr>
            <a:xfrm>
              <a:off x="3010328" y="2983436"/>
              <a:ext cx="3010328" cy="211827"/>
            </a:xfrm>
            <a:prstGeom prst="rect">
              <a:avLst/>
            </a:prstGeom>
            <a:solidFill>
              <a:srgbClr val="3CD3A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9" name="Google Shape;29;p22"/>
            <p:cNvSpPr/>
            <p:nvPr/>
          </p:nvSpPr>
          <p:spPr>
            <a:xfrm>
              <a:off x="6020656" y="2983436"/>
              <a:ext cx="3010328" cy="211827"/>
            </a:xfrm>
            <a:prstGeom prst="rect">
              <a:avLst/>
            </a:prstGeom>
            <a:solidFill>
              <a:srgbClr val="30C4B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30" name="Google Shape;30;p22"/>
            <p:cNvSpPr/>
            <p:nvPr/>
          </p:nvSpPr>
          <p:spPr>
            <a:xfrm>
              <a:off x="9030984" y="2983436"/>
              <a:ext cx="3010328" cy="211827"/>
            </a:xfrm>
            <a:prstGeom prst="rect">
              <a:avLst/>
            </a:prstGeom>
            <a:solidFill>
              <a:srgbClr val="A6E99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pic>
        <p:nvPicPr>
          <p:cNvPr id="31" name="Google Shape;31;p22"/>
          <p:cNvPicPr preferRelativeResize="0"/>
          <p:nvPr/>
        </p:nvPicPr>
        <p:blipFill rotWithShape="1">
          <a:blip r:embed="rId3">
            <a:alphaModFix/>
          </a:blip>
          <a:srcRect/>
          <a:stretch/>
        </p:blipFill>
        <p:spPr>
          <a:xfrm>
            <a:off x="267496" y="155230"/>
            <a:ext cx="915056" cy="836172"/>
          </a:xfrm>
          <a:prstGeom prst="rect">
            <a:avLst/>
          </a:prstGeom>
          <a:noFill/>
          <a:ln>
            <a:noFill/>
          </a:ln>
        </p:spPr>
      </p:pic>
      <p:pic>
        <p:nvPicPr>
          <p:cNvPr id="32" name="Google Shape;32;p22"/>
          <p:cNvPicPr preferRelativeResize="0"/>
          <p:nvPr/>
        </p:nvPicPr>
        <p:blipFill rotWithShape="1">
          <a:blip r:embed="rId4">
            <a:alphaModFix/>
          </a:blip>
          <a:srcRect/>
          <a:stretch/>
        </p:blipFill>
        <p:spPr>
          <a:xfrm>
            <a:off x="10642848" y="6021559"/>
            <a:ext cx="1330596" cy="615087"/>
          </a:xfrm>
          <a:prstGeom prst="rect">
            <a:avLst/>
          </a:prstGeom>
          <a:noFill/>
          <a:ln>
            <a:noFill/>
          </a:ln>
        </p:spPr>
      </p:pic>
      <p:pic>
        <p:nvPicPr>
          <p:cNvPr id="33" name="Google Shape;33;p22"/>
          <p:cNvPicPr preferRelativeResize="0"/>
          <p:nvPr/>
        </p:nvPicPr>
        <p:blipFill rotWithShape="1">
          <a:blip r:embed="rId5">
            <a:alphaModFix/>
          </a:blip>
          <a:srcRect/>
          <a:stretch/>
        </p:blipFill>
        <p:spPr>
          <a:xfrm>
            <a:off x="10642848" y="230979"/>
            <a:ext cx="1416410" cy="661613"/>
          </a:xfrm>
          <a:prstGeom prst="rect">
            <a:avLst/>
          </a:prstGeom>
          <a:noFill/>
          <a:ln>
            <a:noFill/>
          </a:ln>
        </p:spPr>
      </p:pic>
      <p:sp>
        <p:nvSpPr>
          <p:cNvPr id="34" name="Google Shape;34;p22"/>
          <p:cNvSpPr/>
          <p:nvPr/>
        </p:nvSpPr>
        <p:spPr>
          <a:xfrm>
            <a:off x="0" y="6627020"/>
            <a:ext cx="12192000" cy="23097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Diapositiva de título" type="title">
  <p:cSld name="TITLE">
    <p:spTree>
      <p:nvGrpSpPr>
        <p:cNvPr id="1" name="Shape 35"/>
        <p:cNvGrpSpPr/>
        <p:nvPr/>
      </p:nvGrpSpPr>
      <p:grpSpPr>
        <a:xfrm>
          <a:off x="0" y="0"/>
          <a:ext cx="0" cy="0"/>
          <a:chOff x="0" y="0"/>
          <a:chExt cx="0" cy="0"/>
        </a:xfrm>
      </p:grpSpPr>
      <p:sp>
        <p:nvSpPr>
          <p:cNvPr id="36" name="Google Shape;36;p2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Play"/>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7" name="Google Shape;37;p2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38" name="Google Shape;38;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9" name="Google Shape;39;p2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0" name="Google Shape;40;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Arial"/>
                <a:ea typeface="Arial"/>
                <a:cs typeface="Arial"/>
                <a:sym typeface="Arial"/>
              </a:defRPr>
            </a:lvl1pPr>
            <a:lvl2pPr marL="0" marR="0" lvl="1" indent="0" algn="l" rtl="0">
              <a:spcBef>
                <a:spcPts val="0"/>
              </a:spcBef>
              <a:buNone/>
              <a:defRPr sz="1800">
                <a:solidFill>
                  <a:schemeClr val="dk1"/>
                </a:solidFill>
                <a:latin typeface="Arial"/>
                <a:ea typeface="Arial"/>
                <a:cs typeface="Arial"/>
                <a:sym typeface="Arial"/>
              </a:defRPr>
            </a:lvl2pPr>
            <a:lvl3pPr marL="0" marR="0" lvl="2" indent="0" algn="l" rtl="0">
              <a:spcBef>
                <a:spcPts val="0"/>
              </a:spcBef>
              <a:buNone/>
              <a:defRPr sz="1800">
                <a:solidFill>
                  <a:schemeClr val="dk1"/>
                </a:solidFill>
                <a:latin typeface="Arial"/>
                <a:ea typeface="Arial"/>
                <a:cs typeface="Arial"/>
                <a:sym typeface="Arial"/>
              </a:defRPr>
            </a:lvl3pPr>
            <a:lvl4pPr marL="0" marR="0" lvl="3" indent="0" algn="l" rtl="0">
              <a:spcBef>
                <a:spcPts val="0"/>
              </a:spcBef>
              <a:buNone/>
              <a:defRPr sz="1800">
                <a:solidFill>
                  <a:schemeClr val="dk1"/>
                </a:solidFill>
                <a:latin typeface="Arial"/>
                <a:ea typeface="Arial"/>
                <a:cs typeface="Arial"/>
                <a:sym typeface="Arial"/>
              </a:defRPr>
            </a:lvl4pPr>
            <a:lvl5pPr marL="0" marR="0" lvl="4" indent="0" algn="l" rtl="0">
              <a:spcBef>
                <a:spcPts val="0"/>
              </a:spcBef>
              <a:buNone/>
              <a:defRPr sz="1800">
                <a:solidFill>
                  <a:schemeClr val="dk1"/>
                </a:solidFill>
                <a:latin typeface="Arial"/>
                <a:ea typeface="Arial"/>
                <a:cs typeface="Arial"/>
                <a:sym typeface="Arial"/>
              </a:defRPr>
            </a:lvl5pPr>
            <a:lvl6pPr marL="0" marR="0" lvl="5" indent="0" algn="l" rtl="0">
              <a:spcBef>
                <a:spcPts val="0"/>
              </a:spcBef>
              <a:buNone/>
              <a:defRPr sz="1800">
                <a:solidFill>
                  <a:schemeClr val="dk1"/>
                </a:solidFill>
                <a:latin typeface="Arial"/>
                <a:ea typeface="Arial"/>
                <a:cs typeface="Arial"/>
                <a:sym typeface="Arial"/>
              </a:defRPr>
            </a:lvl6pPr>
            <a:lvl7pPr marL="0" marR="0" lvl="6" indent="0" algn="l" rtl="0">
              <a:spcBef>
                <a:spcPts val="0"/>
              </a:spcBef>
              <a:buNone/>
              <a:defRPr sz="1800">
                <a:solidFill>
                  <a:schemeClr val="dk1"/>
                </a:solidFill>
                <a:latin typeface="Arial"/>
                <a:ea typeface="Arial"/>
                <a:cs typeface="Arial"/>
                <a:sym typeface="Arial"/>
              </a:defRPr>
            </a:lvl7pPr>
            <a:lvl8pPr marL="0" marR="0" lvl="7" indent="0" algn="l" rtl="0">
              <a:spcBef>
                <a:spcPts val="0"/>
              </a:spcBef>
              <a:buNone/>
              <a:defRPr sz="1800">
                <a:solidFill>
                  <a:schemeClr val="dk1"/>
                </a:solidFill>
                <a:latin typeface="Arial"/>
                <a:ea typeface="Arial"/>
                <a:cs typeface="Arial"/>
                <a:sym typeface="Arial"/>
              </a:defRPr>
            </a:lvl8pPr>
            <a:lvl9pPr marL="0" marR="0" lvl="8" indent="0" algn="l" rtl="0">
              <a:spcBef>
                <a:spcPts val="0"/>
              </a:spcBef>
              <a:buNone/>
              <a:defRPr sz="1800">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Encabezado de sección" type="secHead">
  <p:cSld name="SECTION_HEADER">
    <p:spTree>
      <p:nvGrpSpPr>
        <p:cNvPr id="1" name="Shape 41"/>
        <p:cNvGrpSpPr/>
        <p:nvPr/>
      </p:nvGrpSpPr>
      <p:grpSpPr>
        <a:xfrm>
          <a:off x="0" y="0"/>
          <a:ext cx="0" cy="0"/>
          <a:chOff x="0" y="0"/>
          <a:chExt cx="0" cy="0"/>
        </a:xfrm>
      </p:grpSpPr>
      <p:sp>
        <p:nvSpPr>
          <p:cNvPr id="42" name="Google Shape;42;p2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Play"/>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3" name="Google Shape;43;p2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757575"/>
              </a:buClr>
              <a:buSzPts val="2400"/>
              <a:buNone/>
              <a:defRPr sz="2400">
                <a:solidFill>
                  <a:srgbClr val="757575"/>
                </a:solidFill>
              </a:defRPr>
            </a:lvl1pPr>
            <a:lvl2pPr marL="914400" lvl="1" indent="-228600" algn="l">
              <a:lnSpc>
                <a:spcPct val="90000"/>
              </a:lnSpc>
              <a:spcBef>
                <a:spcPts val="500"/>
              </a:spcBef>
              <a:spcAft>
                <a:spcPts val="0"/>
              </a:spcAft>
              <a:buClr>
                <a:srgbClr val="757575"/>
              </a:buClr>
              <a:buSzPts val="2000"/>
              <a:buNone/>
              <a:defRPr sz="2000">
                <a:solidFill>
                  <a:srgbClr val="757575"/>
                </a:solidFill>
              </a:defRPr>
            </a:lvl2pPr>
            <a:lvl3pPr marL="1371600" lvl="2" indent="-228600" algn="l">
              <a:lnSpc>
                <a:spcPct val="90000"/>
              </a:lnSpc>
              <a:spcBef>
                <a:spcPts val="500"/>
              </a:spcBef>
              <a:spcAft>
                <a:spcPts val="0"/>
              </a:spcAft>
              <a:buClr>
                <a:srgbClr val="757575"/>
              </a:buClr>
              <a:buSzPts val="1800"/>
              <a:buNone/>
              <a:defRPr sz="1800">
                <a:solidFill>
                  <a:srgbClr val="757575"/>
                </a:solidFill>
              </a:defRPr>
            </a:lvl3pPr>
            <a:lvl4pPr marL="1828800" lvl="3" indent="-228600" algn="l">
              <a:lnSpc>
                <a:spcPct val="90000"/>
              </a:lnSpc>
              <a:spcBef>
                <a:spcPts val="500"/>
              </a:spcBef>
              <a:spcAft>
                <a:spcPts val="0"/>
              </a:spcAft>
              <a:buClr>
                <a:srgbClr val="757575"/>
              </a:buClr>
              <a:buSzPts val="1600"/>
              <a:buNone/>
              <a:defRPr sz="1600">
                <a:solidFill>
                  <a:srgbClr val="757575"/>
                </a:solidFill>
              </a:defRPr>
            </a:lvl4pPr>
            <a:lvl5pPr marL="2286000" lvl="4" indent="-228600" algn="l">
              <a:lnSpc>
                <a:spcPct val="90000"/>
              </a:lnSpc>
              <a:spcBef>
                <a:spcPts val="500"/>
              </a:spcBef>
              <a:spcAft>
                <a:spcPts val="0"/>
              </a:spcAft>
              <a:buClr>
                <a:srgbClr val="757575"/>
              </a:buClr>
              <a:buSzPts val="1600"/>
              <a:buNone/>
              <a:defRPr sz="1600">
                <a:solidFill>
                  <a:srgbClr val="757575"/>
                </a:solidFill>
              </a:defRPr>
            </a:lvl5pPr>
            <a:lvl6pPr marL="2743200" lvl="5" indent="-228600" algn="l">
              <a:lnSpc>
                <a:spcPct val="90000"/>
              </a:lnSpc>
              <a:spcBef>
                <a:spcPts val="500"/>
              </a:spcBef>
              <a:spcAft>
                <a:spcPts val="0"/>
              </a:spcAft>
              <a:buClr>
                <a:srgbClr val="757575"/>
              </a:buClr>
              <a:buSzPts val="1600"/>
              <a:buNone/>
              <a:defRPr sz="1600">
                <a:solidFill>
                  <a:srgbClr val="757575"/>
                </a:solidFill>
              </a:defRPr>
            </a:lvl6pPr>
            <a:lvl7pPr marL="3200400" lvl="6" indent="-228600" algn="l">
              <a:lnSpc>
                <a:spcPct val="90000"/>
              </a:lnSpc>
              <a:spcBef>
                <a:spcPts val="500"/>
              </a:spcBef>
              <a:spcAft>
                <a:spcPts val="0"/>
              </a:spcAft>
              <a:buClr>
                <a:srgbClr val="757575"/>
              </a:buClr>
              <a:buSzPts val="1600"/>
              <a:buNone/>
              <a:defRPr sz="1600">
                <a:solidFill>
                  <a:srgbClr val="757575"/>
                </a:solidFill>
              </a:defRPr>
            </a:lvl7pPr>
            <a:lvl8pPr marL="3657600" lvl="7" indent="-228600" algn="l">
              <a:lnSpc>
                <a:spcPct val="90000"/>
              </a:lnSpc>
              <a:spcBef>
                <a:spcPts val="500"/>
              </a:spcBef>
              <a:spcAft>
                <a:spcPts val="0"/>
              </a:spcAft>
              <a:buClr>
                <a:srgbClr val="757575"/>
              </a:buClr>
              <a:buSzPts val="1600"/>
              <a:buNone/>
              <a:defRPr sz="1600">
                <a:solidFill>
                  <a:srgbClr val="757575"/>
                </a:solidFill>
              </a:defRPr>
            </a:lvl8pPr>
            <a:lvl9pPr marL="4114800" lvl="8" indent="-228600" algn="l">
              <a:lnSpc>
                <a:spcPct val="90000"/>
              </a:lnSpc>
              <a:spcBef>
                <a:spcPts val="500"/>
              </a:spcBef>
              <a:spcAft>
                <a:spcPts val="0"/>
              </a:spcAft>
              <a:buClr>
                <a:srgbClr val="757575"/>
              </a:buClr>
              <a:buSzPts val="1600"/>
              <a:buNone/>
              <a:defRPr sz="1600">
                <a:solidFill>
                  <a:srgbClr val="757575"/>
                </a:solidFill>
              </a:defRPr>
            </a:lvl9pPr>
          </a:lstStyle>
          <a:p>
            <a:endParaRPr/>
          </a:p>
        </p:txBody>
      </p:sp>
      <p:sp>
        <p:nvSpPr>
          <p:cNvPr id="44" name="Google Shape;44;p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5" name="Google Shape;45;p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6" name="Google Shape;46;p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Arial"/>
                <a:ea typeface="Arial"/>
                <a:cs typeface="Arial"/>
                <a:sym typeface="Arial"/>
              </a:defRPr>
            </a:lvl1pPr>
            <a:lvl2pPr marL="0" marR="0" lvl="1" indent="0" algn="l" rtl="0">
              <a:spcBef>
                <a:spcPts val="0"/>
              </a:spcBef>
              <a:buNone/>
              <a:defRPr sz="1800">
                <a:solidFill>
                  <a:schemeClr val="dk1"/>
                </a:solidFill>
                <a:latin typeface="Arial"/>
                <a:ea typeface="Arial"/>
                <a:cs typeface="Arial"/>
                <a:sym typeface="Arial"/>
              </a:defRPr>
            </a:lvl2pPr>
            <a:lvl3pPr marL="0" marR="0" lvl="2" indent="0" algn="l" rtl="0">
              <a:spcBef>
                <a:spcPts val="0"/>
              </a:spcBef>
              <a:buNone/>
              <a:defRPr sz="1800">
                <a:solidFill>
                  <a:schemeClr val="dk1"/>
                </a:solidFill>
                <a:latin typeface="Arial"/>
                <a:ea typeface="Arial"/>
                <a:cs typeface="Arial"/>
                <a:sym typeface="Arial"/>
              </a:defRPr>
            </a:lvl3pPr>
            <a:lvl4pPr marL="0" marR="0" lvl="3" indent="0" algn="l" rtl="0">
              <a:spcBef>
                <a:spcPts val="0"/>
              </a:spcBef>
              <a:buNone/>
              <a:defRPr sz="1800">
                <a:solidFill>
                  <a:schemeClr val="dk1"/>
                </a:solidFill>
                <a:latin typeface="Arial"/>
                <a:ea typeface="Arial"/>
                <a:cs typeface="Arial"/>
                <a:sym typeface="Arial"/>
              </a:defRPr>
            </a:lvl4pPr>
            <a:lvl5pPr marL="0" marR="0" lvl="4" indent="0" algn="l" rtl="0">
              <a:spcBef>
                <a:spcPts val="0"/>
              </a:spcBef>
              <a:buNone/>
              <a:defRPr sz="1800">
                <a:solidFill>
                  <a:schemeClr val="dk1"/>
                </a:solidFill>
                <a:latin typeface="Arial"/>
                <a:ea typeface="Arial"/>
                <a:cs typeface="Arial"/>
                <a:sym typeface="Arial"/>
              </a:defRPr>
            </a:lvl5pPr>
            <a:lvl6pPr marL="0" marR="0" lvl="5" indent="0" algn="l" rtl="0">
              <a:spcBef>
                <a:spcPts val="0"/>
              </a:spcBef>
              <a:buNone/>
              <a:defRPr sz="1800">
                <a:solidFill>
                  <a:schemeClr val="dk1"/>
                </a:solidFill>
                <a:latin typeface="Arial"/>
                <a:ea typeface="Arial"/>
                <a:cs typeface="Arial"/>
                <a:sym typeface="Arial"/>
              </a:defRPr>
            </a:lvl6pPr>
            <a:lvl7pPr marL="0" marR="0" lvl="6" indent="0" algn="l" rtl="0">
              <a:spcBef>
                <a:spcPts val="0"/>
              </a:spcBef>
              <a:buNone/>
              <a:defRPr sz="1800">
                <a:solidFill>
                  <a:schemeClr val="dk1"/>
                </a:solidFill>
                <a:latin typeface="Arial"/>
                <a:ea typeface="Arial"/>
                <a:cs typeface="Arial"/>
                <a:sym typeface="Arial"/>
              </a:defRPr>
            </a:lvl7pPr>
            <a:lvl8pPr marL="0" marR="0" lvl="7" indent="0" algn="l" rtl="0">
              <a:spcBef>
                <a:spcPts val="0"/>
              </a:spcBef>
              <a:buNone/>
              <a:defRPr sz="1800">
                <a:solidFill>
                  <a:schemeClr val="dk1"/>
                </a:solidFill>
                <a:latin typeface="Arial"/>
                <a:ea typeface="Arial"/>
                <a:cs typeface="Arial"/>
                <a:sym typeface="Arial"/>
              </a:defRPr>
            </a:lvl8pPr>
            <a:lvl9pPr marL="0" marR="0" lvl="8" indent="0" algn="l" rtl="0">
              <a:spcBef>
                <a:spcPts val="0"/>
              </a:spcBef>
              <a:buNone/>
              <a:defRPr sz="1800">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Dos objetos" type="twoObj">
  <p:cSld name="TWO_OBJECTS">
    <p:spTree>
      <p:nvGrpSpPr>
        <p:cNvPr id="1" name="Shape 47"/>
        <p:cNvGrpSpPr/>
        <p:nvPr/>
      </p:nvGrpSpPr>
      <p:grpSpPr>
        <a:xfrm>
          <a:off x="0" y="0"/>
          <a:ext cx="0" cy="0"/>
          <a:chOff x="0" y="0"/>
          <a:chExt cx="0" cy="0"/>
        </a:xfrm>
      </p:grpSpPr>
      <p:sp>
        <p:nvSpPr>
          <p:cNvPr id="48" name="Google Shape;48;p2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 name="Google Shape;49;p2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0" name="Google Shape;50;p2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2" name="Google Shape;52;p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3" name="Google Shape;53;p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Arial"/>
                <a:ea typeface="Arial"/>
                <a:cs typeface="Arial"/>
                <a:sym typeface="Arial"/>
              </a:defRPr>
            </a:lvl1pPr>
            <a:lvl2pPr marL="0" marR="0" lvl="1" indent="0" algn="l" rtl="0">
              <a:spcBef>
                <a:spcPts val="0"/>
              </a:spcBef>
              <a:buNone/>
              <a:defRPr sz="1800">
                <a:solidFill>
                  <a:schemeClr val="dk1"/>
                </a:solidFill>
                <a:latin typeface="Arial"/>
                <a:ea typeface="Arial"/>
                <a:cs typeface="Arial"/>
                <a:sym typeface="Arial"/>
              </a:defRPr>
            </a:lvl2pPr>
            <a:lvl3pPr marL="0" marR="0" lvl="2" indent="0" algn="l" rtl="0">
              <a:spcBef>
                <a:spcPts val="0"/>
              </a:spcBef>
              <a:buNone/>
              <a:defRPr sz="1800">
                <a:solidFill>
                  <a:schemeClr val="dk1"/>
                </a:solidFill>
                <a:latin typeface="Arial"/>
                <a:ea typeface="Arial"/>
                <a:cs typeface="Arial"/>
                <a:sym typeface="Arial"/>
              </a:defRPr>
            </a:lvl3pPr>
            <a:lvl4pPr marL="0" marR="0" lvl="3" indent="0" algn="l" rtl="0">
              <a:spcBef>
                <a:spcPts val="0"/>
              </a:spcBef>
              <a:buNone/>
              <a:defRPr sz="1800">
                <a:solidFill>
                  <a:schemeClr val="dk1"/>
                </a:solidFill>
                <a:latin typeface="Arial"/>
                <a:ea typeface="Arial"/>
                <a:cs typeface="Arial"/>
                <a:sym typeface="Arial"/>
              </a:defRPr>
            </a:lvl4pPr>
            <a:lvl5pPr marL="0" marR="0" lvl="4" indent="0" algn="l" rtl="0">
              <a:spcBef>
                <a:spcPts val="0"/>
              </a:spcBef>
              <a:buNone/>
              <a:defRPr sz="1800">
                <a:solidFill>
                  <a:schemeClr val="dk1"/>
                </a:solidFill>
                <a:latin typeface="Arial"/>
                <a:ea typeface="Arial"/>
                <a:cs typeface="Arial"/>
                <a:sym typeface="Arial"/>
              </a:defRPr>
            </a:lvl5pPr>
            <a:lvl6pPr marL="0" marR="0" lvl="5" indent="0" algn="l" rtl="0">
              <a:spcBef>
                <a:spcPts val="0"/>
              </a:spcBef>
              <a:buNone/>
              <a:defRPr sz="1800">
                <a:solidFill>
                  <a:schemeClr val="dk1"/>
                </a:solidFill>
                <a:latin typeface="Arial"/>
                <a:ea typeface="Arial"/>
                <a:cs typeface="Arial"/>
                <a:sym typeface="Arial"/>
              </a:defRPr>
            </a:lvl6pPr>
            <a:lvl7pPr marL="0" marR="0" lvl="6" indent="0" algn="l" rtl="0">
              <a:spcBef>
                <a:spcPts val="0"/>
              </a:spcBef>
              <a:buNone/>
              <a:defRPr sz="1800">
                <a:solidFill>
                  <a:schemeClr val="dk1"/>
                </a:solidFill>
                <a:latin typeface="Arial"/>
                <a:ea typeface="Arial"/>
                <a:cs typeface="Arial"/>
                <a:sym typeface="Arial"/>
              </a:defRPr>
            </a:lvl7pPr>
            <a:lvl8pPr marL="0" marR="0" lvl="7" indent="0" algn="l" rtl="0">
              <a:spcBef>
                <a:spcPts val="0"/>
              </a:spcBef>
              <a:buNone/>
              <a:defRPr sz="1800">
                <a:solidFill>
                  <a:schemeClr val="dk1"/>
                </a:solidFill>
                <a:latin typeface="Arial"/>
                <a:ea typeface="Arial"/>
                <a:cs typeface="Arial"/>
                <a:sym typeface="Arial"/>
              </a:defRPr>
            </a:lvl8pPr>
            <a:lvl9pPr marL="0" marR="0" lvl="8" indent="0" algn="l" rtl="0">
              <a:spcBef>
                <a:spcPts val="0"/>
              </a:spcBef>
              <a:buNone/>
              <a:defRPr sz="1800">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ación" type="twoTxTwoObj">
  <p:cSld name="TWO_OBJECTS_WITH_TEXT">
    <p:spTree>
      <p:nvGrpSpPr>
        <p:cNvPr id="1" name="Shape 54"/>
        <p:cNvGrpSpPr/>
        <p:nvPr/>
      </p:nvGrpSpPr>
      <p:grpSpPr>
        <a:xfrm>
          <a:off x="0" y="0"/>
          <a:ext cx="0" cy="0"/>
          <a:chOff x="0" y="0"/>
          <a:chExt cx="0" cy="0"/>
        </a:xfrm>
      </p:grpSpPr>
      <p:sp>
        <p:nvSpPr>
          <p:cNvPr id="55" name="Google Shape;55;p2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2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7" name="Google Shape;57;p2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8" name="Google Shape;58;p2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9" name="Google Shape;59;p2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0" name="Google Shape;60;p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61" name="Google Shape;61;p2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62" name="Google Shape;62;p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Arial"/>
                <a:ea typeface="Arial"/>
                <a:cs typeface="Arial"/>
                <a:sym typeface="Arial"/>
              </a:defRPr>
            </a:lvl1pPr>
            <a:lvl2pPr marL="0" marR="0" lvl="1" indent="0" algn="l" rtl="0">
              <a:spcBef>
                <a:spcPts val="0"/>
              </a:spcBef>
              <a:buNone/>
              <a:defRPr sz="1800">
                <a:solidFill>
                  <a:schemeClr val="dk1"/>
                </a:solidFill>
                <a:latin typeface="Arial"/>
                <a:ea typeface="Arial"/>
                <a:cs typeface="Arial"/>
                <a:sym typeface="Arial"/>
              </a:defRPr>
            </a:lvl2pPr>
            <a:lvl3pPr marL="0" marR="0" lvl="2" indent="0" algn="l" rtl="0">
              <a:spcBef>
                <a:spcPts val="0"/>
              </a:spcBef>
              <a:buNone/>
              <a:defRPr sz="1800">
                <a:solidFill>
                  <a:schemeClr val="dk1"/>
                </a:solidFill>
                <a:latin typeface="Arial"/>
                <a:ea typeface="Arial"/>
                <a:cs typeface="Arial"/>
                <a:sym typeface="Arial"/>
              </a:defRPr>
            </a:lvl3pPr>
            <a:lvl4pPr marL="0" marR="0" lvl="3" indent="0" algn="l" rtl="0">
              <a:spcBef>
                <a:spcPts val="0"/>
              </a:spcBef>
              <a:buNone/>
              <a:defRPr sz="1800">
                <a:solidFill>
                  <a:schemeClr val="dk1"/>
                </a:solidFill>
                <a:latin typeface="Arial"/>
                <a:ea typeface="Arial"/>
                <a:cs typeface="Arial"/>
                <a:sym typeface="Arial"/>
              </a:defRPr>
            </a:lvl4pPr>
            <a:lvl5pPr marL="0" marR="0" lvl="4" indent="0" algn="l" rtl="0">
              <a:spcBef>
                <a:spcPts val="0"/>
              </a:spcBef>
              <a:buNone/>
              <a:defRPr sz="1800">
                <a:solidFill>
                  <a:schemeClr val="dk1"/>
                </a:solidFill>
                <a:latin typeface="Arial"/>
                <a:ea typeface="Arial"/>
                <a:cs typeface="Arial"/>
                <a:sym typeface="Arial"/>
              </a:defRPr>
            </a:lvl5pPr>
            <a:lvl6pPr marL="0" marR="0" lvl="5" indent="0" algn="l" rtl="0">
              <a:spcBef>
                <a:spcPts val="0"/>
              </a:spcBef>
              <a:buNone/>
              <a:defRPr sz="1800">
                <a:solidFill>
                  <a:schemeClr val="dk1"/>
                </a:solidFill>
                <a:latin typeface="Arial"/>
                <a:ea typeface="Arial"/>
                <a:cs typeface="Arial"/>
                <a:sym typeface="Arial"/>
              </a:defRPr>
            </a:lvl6pPr>
            <a:lvl7pPr marL="0" marR="0" lvl="6" indent="0" algn="l" rtl="0">
              <a:spcBef>
                <a:spcPts val="0"/>
              </a:spcBef>
              <a:buNone/>
              <a:defRPr sz="1800">
                <a:solidFill>
                  <a:schemeClr val="dk1"/>
                </a:solidFill>
                <a:latin typeface="Arial"/>
                <a:ea typeface="Arial"/>
                <a:cs typeface="Arial"/>
                <a:sym typeface="Arial"/>
              </a:defRPr>
            </a:lvl7pPr>
            <a:lvl8pPr marL="0" marR="0" lvl="7" indent="0" algn="l" rtl="0">
              <a:spcBef>
                <a:spcPts val="0"/>
              </a:spcBef>
              <a:buNone/>
              <a:defRPr sz="1800">
                <a:solidFill>
                  <a:schemeClr val="dk1"/>
                </a:solidFill>
                <a:latin typeface="Arial"/>
                <a:ea typeface="Arial"/>
                <a:cs typeface="Arial"/>
                <a:sym typeface="Arial"/>
              </a:defRPr>
            </a:lvl8pPr>
            <a:lvl9pPr marL="0" marR="0" lvl="8" indent="0" algn="l" rtl="0">
              <a:spcBef>
                <a:spcPts val="0"/>
              </a:spcBef>
              <a:buNone/>
              <a:defRPr sz="1800">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olo el título" type="titleOnly">
  <p:cSld name="TITLE_ONLY">
    <p:spTree>
      <p:nvGrpSpPr>
        <p:cNvPr id="1" name="Shape 63"/>
        <p:cNvGrpSpPr/>
        <p:nvPr/>
      </p:nvGrpSpPr>
      <p:grpSpPr>
        <a:xfrm>
          <a:off x="0" y="0"/>
          <a:ext cx="0" cy="0"/>
          <a:chOff x="0" y="0"/>
          <a:chExt cx="0" cy="0"/>
        </a:xfrm>
      </p:grpSpPr>
      <p:sp>
        <p:nvSpPr>
          <p:cNvPr id="64" name="Google Shape;64;p2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5" name="Google Shape;65;p2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66" name="Google Shape;66;p2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67" name="Google Shape;67;p2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Arial"/>
                <a:ea typeface="Arial"/>
                <a:cs typeface="Arial"/>
                <a:sym typeface="Arial"/>
              </a:defRPr>
            </a:lvl1pPr>
            <a:lvl2pPr marL="0" marR="0" lvl="1" indent="0" algn="l" rtl="0">
              <a:spcBef>
                <a:spcPts val="0"/>
              </a:spcBef>
              <a:buNone/>
              <a:defRPr sz="1800">
                <a:solidFill>
                  <a:schemeClr val="dk1"/>
                </a:solidFill>
                <a:latin typeface="Arial"/>
                <a:ea typeface="Arial"/>
                <a:cs typeface="Arial"/>
                <a:sym typeface="Arial"/>
              </a:defRPr>
            </a:lvl2pPr>
            <a:lvl3pPr marL="0" marR="0" lvl="2" indent="0" algn="l" rtl="0">
              <a:spcBef>
                <a:spcPts val="0"/>
              </a:spcBef>
              <a:buNone/>
              <a:defRPr sz="1800">
                <a:solidFill>
                  <a:schemeClr val="dk1"/>
                </a:solidFill>
                <a:latin typeface="Arial"/>
                <a:ea typeface="Arial"/>
                <a:cs typeface="Arial"/>
                <a:sym typeface="Arial"/>
              </a:defRPr>
            </a:lvl3pPr>
            <a:lvl4pPr marL="0" marR="0" lvl="3" indent="0" algn="l" rtl="0">
              <a:spcBef>
                <a:spcPts val="0"/>
              </a:spcBef>
              <a:buNone/>
              <a:defRPr sz="1800">
                <a:solidFill>
                  <a:schemeClr val="dk1"/>
                </a:solidFill>
                <a:latin typeface="Arial"/>
                <a:ea typeface="Arial"/>
                <a:cs typeface="Arial"/>
                <a:sym typeface="Arial"/>
              </a:defRPr>
            </a:lvl4pPr>
            <a:lvl5pPr marL="0" marR="0" lvl="4" indent="0" algn="l" rtl="0">
              <a:spcBef>
                <a:spcPts val="0"/>
              </a:spcBef>
              <a:buNone/>
              <a:defRPr sz="1800">
                <a:solidFill>
                  <a:schemeClr val="dk1"/>
                </a:solidFill>
                <a:latin typeface="Arial"/>
                <a:ea typeface="Arial"/>
                <a:cs typeface="Arial"/>
                <a:sym typeface="Arial"/>
              </a:defRPr>
            </a:lvl5pPr>
            <a:lvl6pPr marL="0" marR="0" lvl="5" indent="0" algn="l" rtl="0">
              <a:spcBef>
                <a:spcPts val="0"/>
              </a:spcBef>
              <a:buNone/>
              <a:defRPr sz="1800">
                <a:solidFill>
                  <a:schemeClr val="dk1"/>
                </a:solidFill>
                <a:latin typeface="Arial"/>
                <a:ea typeface="Arial"/>
                <a:cs typeface="Arial"/>
                <a:sym typeface="Arial"/>
              </a:defRPr>
            </a:lvl6pPr>
            <a:lvl7pPr marL="0" marR="0" lvl="6" indent="0" algn="l" rtl="0">
              <a:spcBef>
                <a:spcPts val="0"/>
              </a:spcBef>
              <a:buNone/>
              <a:defRPr sz="1800">
                <a:solidFill>
                  <a:schemeClr val="dk1"/>
                </a:solidFill>
                <a:latin typeface="Arial"/>
                <a:ea typeface="Arial"/>
                <a:cs typeface="Arial"/>
                <a:sym typeface="Arial"/>
              </a:defRPr>
            </a:lvl7pPr>
            <a:lvl8pPr marL="0" marR="0" lvl="7" indent="0" algn="l" rtl="0">
              <a:spcBef>
                <a:spcPts val="0"/>
              </a:spcBef>
              <a:buNone/>
              <a:defRPr sz="1800">
                <a:solidFill>
                  <a:schemeClr val="dk1"/>
                </a:solidFill>
                <a:latin typeface="Arial"/>
                <a:ea typeface="Arial"/>
                <a:cs typeface="Arial"/>
                <a:sym typeface="Arial"/>
              </a:defRPr>
            </a:lvl8pPr>
            <a:lvl9pPr marL="0" marR="0" lvl="8" indent="0" algn="l" rtl="0">
              <a:spcBef>
                <a:spcPts val="0"/>
              </a:spcBef>
              <a:buNone/>
              <a:defRPr sz="1800">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En blanco" type="blank">
  <p:cSld name="BLANK">
    <p:spTree>
      <p:nvGrpSpPr>
        <p:cNvPr id="1" name="Shape 68"/>
        <p:cNvGrpSpPr/>
        <p:nvPr/>
      </p:nvGrpSpPr>
      <p:grpSpPr>
        <a:xfrm>
          <a:off x="0" y="0"/>
          <a:ext cx="0" cy="0"/>
          <a:chOff x="0" y="0"/>
          <a:chExt cx="0" cy="0"/>
        </a:xfrm>
      </p:grpSpPr>
      <p:sp>
        <p:nvSpPr>
          <p:cNvPr id="69" name="Google Shape;69;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70" name="Google Shape;70;p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71" name="Google Shape;71;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Arial"/>
                <a:ea typeface="Arial"/>
                <a:cs typeface="Arial"/>
                <a:sym typeface="Arial"/>
              </a:defRPr>
            </a:lvl1pPr>
            <a:lvl2pPr marL="0" marR="0" lvl="1" indent="0" algn="l" rtl="0">
              <a:spcBef>
                <a:spcPts val="0"/>
              </a:spcBef>
              <a:buNone/>
              <a:defRPr sz="1800">
                <a:solidFill>
                  <a:schemeClr val="dk1"/>
                </a:solidFill>
                <a:latin typeface="Arial"/>
                <a:ea typeface="Arial"/>
                <a:cs typeface="Arial"/>
                <a:sym typeface="Arial"/>
              </a:defRPr>
            </a:lvl2pPr>
            <a:lvl3pPr marL="0" marR="0" lvl="2" indent="0" algn="l" rtl="0">
              <a:spcBef>
                <a:spcPts val="0"/>
              </a:spcBef>
              <a:buNone/>
              <a:defRPr sz="1800">
                <a:solidFill>
                  <a:schemeClr val="dk1"/>
                </a:solidFill>
                <a:latin typeface="Arial"/>
                <a:ea typeface="Arial"/>
                <a:cs typeface="Arial"/>
                <a:sym typeface="Arial"/>
              </a:defRPr>
            </a:lvl3pPr>
            <a:lvl4pPr marL="0" marR="0" lvl="3" indent="0" algn="l" rtl="0">
              <a:spcBef>
                <a:spcPts val="0"/>
              </a:spcBef>
              <a:buNone/>
              <a:defRPr sz="1800">
                <a:solidFill>
                  <a:schemeClr val="dk1"/>
                </a:solidFill>
                <a:latin typeface="Arial"/>
                <a:ea typeface="Arial"/>
                <a:cs typeface="Arial"/>
                <a:sym typeface="Arial"/>
              </a:defRPr>
            </a:lvl4pPr>
            <a:lvl5pPr marL="0" marR="0" lvl="4" indent="0" algn="l" rtl="0">
              <a:spcBef>
                <a:spcPts val="0"/>
              </a:spcBef>
              <a:buNone/>
              <a:defRPr sz="1800">
                <a:solidFill>
                  <a:schemeClr val="dk1"/>
                </a:solidFill>
                <a:latin typeface="Arial"/>
                <a:ea typeface="Arial"/>
                <a:cs typeface="Arial"/>
                <a:sym typeface="Arial"/>
              </a:defRPr>
            </a:lvl5pPr>
            <a:lvl6pPr marL="0" marR="0" lvl="5" indent="0" algn="l" rtl="0">
              <a:spcBef>
                <a:spcPts val="0"/>
              </a:spcBef>
              <a:buNone/>
              <a:defRPr sz="1800">
                <a:solidFill>
                  <a:schemeClr val="dk1"/>
                </a:solidFill>
                <a:latin typeface="Arial"/>
                <a:ea typeface="Arial"/>
                <a:cs typeface="Arial"/>
                <a:sym typeface="Arial"/>
              </a:defRPr>
            </a:lvl6pPr>
            <a:lvl7pPr marL="0" marR="0" lvl="6" indent="0" algn="l" rtl="0">
              <a:spcBef>
                <a:spcPts val="0"/>
              </a:spcBef>
              <a:buNone/>
              <a:defRPr sz="1800">
                <a:solidFill>
                  <a:schemeClr val="dk1"/>
                </a:solidFill>
                <a:latin typeface="Arial"/>
                <a:ea typeface="Arial"/>
                <a:cs typeface="Arial"/>
                <a:sym typeface="Arial"/>
              </a:defRPr>
            </a:lvl7pPr>
            <a:lvl8pPr marL="0" marR="0" lvl="7" indent="0" algn="l" rtl="0">
              <a:spcBef>
                <a:spcPts val="0"/>
              </a:spcBef>
              <a:buNone/>
              <a:defRPr sz="1800">
                <a:solidFill>
                  <a:schemeClr val="dk1"/>
                </a:solidFill>
                <a:latin typeface="Arial"/>
                <a:ea typeface="Arial"/>
                <a:cs typeface="Arial"/>
                <a:sym typeface="Arial"/>
              </a:defRPr>
            </a:lvl8pPr>
            <a:lvl9pPr marL="0" marR="0" lvl="8" indent="0" algn="l" rtl="0">
              <a:spcBef>
                <a:spcPts val="0"/>
              </a:spcBef>
              <a:buNone/>
              <a:defRPr sz="1800">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ntenido con título" type="objTx">
  <p:cSld name="OBJECT_WITH_CAPTION_TEXT">
    <p:spTree>
      <p:nvGrpSpPr>
        <p:cNvPr id="1" name="Shape 72"/>
        <p:cNvGrpSpPr/>
        <p:nvPr/>
      </p:nvGrpSpPr>
      <p:grpSpPr>
        <a:xfrm>
          <a:off x="0" y="0"/>
          <a:ext cx="0" cy="0"/>
          <a:chOff x="0" y="0"/>
          <a:chExt cx="0" cy="0"/>
        </a:xfrm>
      </p:grpSpPr>
      <p:sp>
        <p:nvSpPr>
          <p:cNvPr id="73" name="Google Shape;73;p2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Play"/>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2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75" name="Google Shape;75;p2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76" name="Google Shape;76;p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77" name="Google Shape;77;p2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78" name="Google Shape;78;p2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Arial"/>
                <a:ea typeface="Arial"/>
                <a:cs typeface="Arial"/>
                <a:sym typeface="Arial"/>
              </a:defRPr>
            </a:lvl1pPr>
            <a:lvl2pPr marL="0" marR="0" lvl="1" indent="0" algn="l" rtl="0">
              <a:spcBef>
                <a:spcPts val="0"/>
              </a:spcBef>
              <a:buNone/>
              <a:defRPr sz="1800">
                <a:solidFill>
                  <a:schemeClr val="dk1"/>
                </a:solidFill>
                <a:latin typeface="Arial"/>
                <a:ea typeface="Arial"/>
                <a:cs typeface="Arial"/>
                <a:sym typeface="Arial"/>
              </a:defRPr>
            </a:lvl2pPr>
            <a:lvl3pPr marL="0" marR="0" lvl="2" indent="0" algn="l" rtl="0">
              <a:spcBef>
                <a:spcPts val="0"/>
              </a:spcBef>
              <a:buNone/>
              <a:defRPr sz="1800">
                <a:solidFill>
                  <a:schemeClr val="dk1"/>
                </a:solidFill>
                <a:latin typeface="Arial"/>
                <a:ea typeface="Arial"/>
                <a:cs typeface="Arial"/>
                <a:sym typeface="Arial"/>
              </a:defRPr>
            </a:lvl3pPr>
            <a:lvl4pPr marL="0" marR="0" lvl="3" indent="0" algn="l" rtl="0">
              <a:spcBef>
                <a:spcPts val="0"/>
              </a:spcBef>
              <a:buNone/>
              <a:defRPr sz="1800">
                <a:solidFill>
                  <a:schemeClr val="dk1"/>
                </a:solidFill>
                <a:latin typeface="Arial"/>
                <a:ea typeface="Arial"/>
                <a:cs typeface="Arial"/>
                <a:sym typeface="Arial"/>
              </a:defRPr>
            </a:lvl4pPr>
            <a:lvl5pPr marL="0" marR="0" lvl="4" indent="0" algn="l" rtl="0">
              <a:spcBef>
                <a:spcPts val="0"/>
              </a:spcBef>
              <a:buNone/>
              <a:defRPr sz="1800">
                <a:solidFill>
                  <a:schemeClr val="dk1"/>
                </a:solidFill>
                <a:latin typeface="Arial"/>
                <a:ea typeface="Arial"/>
                <a:cs typeface="Arial"/>
                <a:sym typeface="Arial"/>
              </a:defRPr>
            </a:lvl5pPr>
            <a:lvl6pPr marL="0" marR="0" lvl="5" indent="0" algn="l" rtl="0">
              <a:spcBef>
                <a:spcPts val="0"/>
              </a:spcBef>
              <a:buNone/>
              <a:defRPr sz="1800">
                <a:solidFill>
                  <a:schemeClr val="dk1"/>
                </a:solidFill>
                <a:latin typeface="Arial"/>
                <a:ea typeface="Arial"/>
                <a:cs typeface="Arial"/>
                <a:sym typeface="Arial"/>
              </a:defRPr>
            </a:lvl6pPr>
            <a:lvl7pPr marL="0" marR="0" lvl="6" indent="0" algn="l" rtl="0">
              <a:spcBef>
                <a:spcPts val="0"/>
              </a:spcBef>
              <a:buNone/>
              <a:defRPr sz="1800">
                <a:solidFill>
                  <a:schemeClr val="dk1"/>
                </a:solidFill>
                <a:latin typeface="Arial"/>
                <a:ea typeface="Arial"/>
                <a:cs typeface="Arial"/>
                <a:sym typeface="Arial"/>
              </a:defRPr>
            </a:lvl7pPr>
            <a:lvl8pPr marL="0" marR="0" lvl="7" indent="0" algn="l" rtl="0">
              <a:spcBef>
                <a:spcPts val="0"/>
              </a:spcBef>
              <a:buNone/>
              <a:defRPr sz="1800">
                <a:solidFill>
                  <a:schemeClr val="dk1"/>
                </a:solidFill>
                <a:latin typeface="Arial"/>
                <a:ea typeface="Arial"/>
                <a:cs typeface="Arial"/>
                <a:sym typeface="Arial"/>
              </a:defRPr>
            </a:lvl8pPr>
            <a:lvl9pPr marL="0" marR="0" lvl="8" indent="0" algn="l" rtl="0">
              <a:spcBef>
                <a:spcPts val="0"/>
              </a:spcBef>
              <a:buNone/>
              <a:defRPr sz="1800">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s-CO"/>
              <a:t>‹Nº›</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Play"/>
              <a:buNone/>
              <a:defRPr sz="4400" b="0" i="0" u="none" strike="noStrike" cap="none">
                <a:solidFill>
                  <a:schemeClr val="dk1"/>
                </a:solidFill>
                <a:latin typeface="Play"/>
                <a:ea typeface="Play"/>
                <a:cs typeface="Play"/>
                <a:sym typeface="Play"/>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grpSp>
        <p:nvGrpSpPr>
          <p:cNvPr id="12" name="Google Shape;12;p20"/>
          <p:cNvGrpSpPr/>
          <p:nvPr/>
        </p:nvGrpSpPr>
        <p:grpSpPr>
          <a:xfrm>
            <a:off x="0" y="6666721"/>
            <a:ext cx="12192000" cy="191279"/>
            <a:chOff x="0" y="2983436"/>
            <a:chExt cx="12041312" cy="211827"/>
          </a:xfrm>
        </p:grpSpPr>
        <p:sp>
          <p:nvSpPr>
            <p:cNvPr id="13" name="Google Shape;13;p20"/>
            <p:cNvSpPr/>
            <p:nvPr/>
          </p:nvSpPr>
          <p:spPr>
            <a:xfrm>
              <a:off x="0" y="2983436"/>
              <a:ext cx="3010328" cy="211827"/>
            </a:xfrm>
            <a:prstGeom prst="rect">
              <a:avLst/>
            </a:prstGeom>
            <a:solidFill>
              <a:srgbClr val="015C6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4" name="Google Shape;14;p20"/>
            <p:cNvSpPr/>
            <p:nvPr/>
          </p:nvSpPr>
          <p:spPr>
            <a:xfrm>
              <a:off x="3010328" y="2983436"/>
              <a:ext cx="3010328" cy="211827"/>
            </a:xfrm>
            <a:prstGeom prst="rect">
              <a:avLst/>
            </a:prstGeom>
            <a:solidFill>
              <a:srgbClr val="3CD3A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5" name="Google Shape;15;p20"/>
            <p:cNvSpPr/>
            <p:nvPr/>
          </p:nvSpPr>
          <p:spPr>
            <a:xfrm>
              <a:off x="6020656" y="2983436"/>
              <a:ext cx="3010328" cy="211827"/>
            </a:xfrm>
            <a:prstGeom prst="rect">
              <a:avLst/>
            </a:prstGeom>
            <a:solidFill>
              <a:srgbClr val="30C4B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6" name="Google Shape;16;p20"/>
            <p:cNvSpPr/>
            <p:nvPr/>
          </p:nvSpPr>
          <p:spPr>
            <a:xfrm>
              <a:off x="9030984" y="2983436"/>
              <a:ext cx="3010328" cy="211827"/>
            </a:xfrm>
            <a:prstGeom prst="rect">
              <a:avLst/>
            </a:prstGeom>
            <a:solidFill>
              <a:srgbClr val="A6E99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gr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pic>
        <p:nvPicPr>
          <p:cNvPr id="102" name="Google Shape;102;p1"/>
          <p:cNvPicPr preferRelativeResize="0"/>
          <p:nvPr/>
        </p:nvPicPr>
        <p:blipFill rotWithShape="1">
          <a:blip r:embed="rId3">
            <a:alphaModFix/>
          </a:blip>
          <a:srcRect l="-1" r="174" b="11694"/>
          <a:stretch/>
        </p:blipFill>
        <p:spPr>
          <a:xfrm>
            <a:off x="0" y="0"/>
            <a:ext cx="12192000" cy="6858000"/>
          </a:xfrm>
          <a:prstGeom prst="rect">
            <a:avLst/>
          </a:prstGeom>
          <a:noFill/>
          <a:ln>
            <a:noFill/>
          </a:ln>
        </p:spPr>
      </p:pic>
      <p:pic>
        <p:nvPicPr>
          <p:cNvPr id="103" name="Google Shape;103;p1"/>
          <p:cNvPicPr preferRelativeResize="0"/>
          <p:nvPr/>
        </p:nvPicPr>
        <p:blipFill rotWithShape="1">
          <a:blip r:embed="rId4">
            <a:alphaModFix/>
          </a:blip>
          <a:srcRect t="14195" r="18116" b="32340"/>
          <a:stretch/>
        </p:blipFill>
        <p:spPr>
          <a:xfrm>
            <a:off x="5543107" y="0"/>
            <a:ext cx="6648893" cy="6858000"/>
          </a:xfrm>
          <a:prstGeom prst="rect">
            <a:avLst/>
          </a:prstGeom>
          <a:noFill/>
          <a:ln>
            <a:noFill/>
          </a:ln>
        </p:spPr>
      </p:pic>
      <p:pic>
        <p:nvPicPr>
          <p:cNvPr id="104" name="Google Shape;104;p1"/>
          <p:cNvPicPr preferRelativeResize="0"/>
          <p:nvPr/>
        </p:nvPicPr>
        <p:blipFill rotWithShape="1">
          <a:blip r:embed="rId5">
            <a:alphaModFix/>
          </a:blip>
          <a:srcRect/>
          <a:stretch/>
        </p:blipFill>
        <p:spPr>
          <a:xfrm>
            <a:off x="10058400" y="5744304"/>
            <a:ext cx="1603845" cy="741400"/>
          </a:xfrm>
          <a:prstGeom prst="rect">
            <a:avLst/>
          </a:prstGeom>
          <a:noFill/>
          <a:ln>
            <a:noFill/>
          </a:ln>
        </p:spPr>
      </p:pic>
      <p:sp>
        <p:nvSpPr>
          <p:cNvPr id="105" name="Google Shape;105;p1"/>
          <p:cNvSpPr/>
          <p:nvPr/>
        </p:nvSpPr>
        <p:spPr>
          <a:xfrm>
            <a:off x="6566263" y="3538675"/>
            <a:ext cx="5096012" cy="8319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07" name="Google Shape;107;p1"/>
          <p:cNvSpPr txBox="1"/>
          <p:nvPr/>
        </p:nvSpPr>
        <p:spPr>
          <a:xfrm>
            <a:off x="6783976" y="3429000"/>
            <a:ext cx="4878123" cy="110795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s-CO" sz="6600" dirty="0">
                <a:solidFill>
                  <a:srgbClr val="009480"/>
                </a:solidFill>
                <a:latin typeface="Montserrat Medium"/>
                <a:ea typeface="Montserrat Medium"/>
                <a:cs typeface="Montserrat Medium"/>
                <a:sym typeface="Montserrat Medium"/>
              </a:rPr>
              <a:t>REACTIVA</a:t>
            </a:r>
            <a:endParaRPr dirty="0">
              <a:latin typeface="Montserrat Medium"/>
              <a:ea typeface="Montserrat Medium"/>
              <a:cs typeface="Montserrat Medium"/>
              <a:sym typeface="Montserrat Medium"/>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cxnSp>
        <p:nvCxnSpPr>
          <p:cNvPr id="121" name="Google Shape;121;p3"/>
          <p:cNvCxnSpPr/>
          <p:nvPr/>
        </p:nvCxnSpPr>
        <p:spPr>
          <a:xfrm>
            <a:off x="475091" y="1349978"/>
            <a:ext cx="5710103" cy="0"/>
          </a:xfrm>
          <a:prstGeom prst="straightConnector1">
            <a:avLst/>
          </a:prstGeom>
          <a:noFill/>
          <a:ln w="19050" cap="flat" cmpd="sng">
            <a:solidFill>
              <a:srgbClr val="A6E99B"/>
            </a:solidFill>
            <a:prstDash val="solid"/>
            <a:miter lim="800000"/>
            <a:headEnd type="none" w="sm" len="sm"/>
            <a:tailEnd type="none" w="sm" len="sm"/>
          </a:ln>
        </p:spPr>
      </p:cxnSp>
      <p:sp>
        <p:nvSpPr>
          <p:cNvPr id="122" name="Google Shape;122;p3"/>
          <p:cNvSpPr txBox="1"/>
          <p:nvPr/>
        </p:nvSpPr>
        <p:spPr>
          <a:xfrm>
            <a:off x="340338" y="434026"/>
            <a:ext cx="7686062" cy="83095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4800" b="1" dirty="0">
                <a:solidFill>
                  <a:srgbClr val="009480"/>
                </a:solidFill>
                <a:latin typeface="Montserrat"/>
                <a:ea typeface="Montserrat"/>
                <a:cs typeface="Montserrat"/>
                <a:sym typeface="Montserrat"/>
              </a:rPr>
              <a:t>Avances Amarilo S.A.</a:t>
            </a:r>
            <a:endParaRPr b="1" dirty="0">
              <a:latin typeface="Montserrat"/>
              <a:ea typeface="Montserrat"/>
              <a:cs typeface="Montserrat"/>
              <a:sym typeface="Montserrat"/>
            </a:endParaRPr>
          </a:p>
        </p:txBody>
      </p:sp>
      <p:pic>
        <p:nvPicPr>
          <p:cNvPr id="125" name="Google Shape;125;p3"/>
          <p:cNvPicPr preferRelativeResize="0"/>
          <p:nvPr/>
        </p:nvPicPr>
        <p:blipFill rotWithShape="1">
          <a:blip r:embed="rId3">
            <a:alphaModFix/>
          </a:blip>
          <a:srcRect/>
          <a:stretch/>
        </p:blipFill>
        <p:spPr>
          <a:xfrm>
            <a:off x="10752082" y="5507524"/>
            <a:ext cx="1453565" cy="1350475"/>
          </a:xfrm>
          <a:prstGeom prst="rect">
            <a:avLst/>
          </a:prstGeom>
          <a:noFill/>
          <a:ln>
            <a:noFill/>
          </a:ln>
        </p:spPr>
      </p:pic>
      <p:graphicFrame>
        <p:nvGraphicFramePr>
          <p:cNvPr id="4" name="Tabla 3">
            <a:extLst>
              <a:ext uri="{FF2B5EF4-FFF2-40B4-BE49-F238E27FC236}">
                <a16:creationId xmlns:a16="http://schemas.microsoft.com/office/drawing/2014/main" id="{FC8E13B5-1CC0-A7F0-067A-AEDE777AD825}"/>
              </a:ext>
            </a:extLst>
          </p:cNvPr>
          <p:cNvGraphicFramePr>
            <a:graphicFrameLocks noGrp="1"/>
          </p:cNvGraphicFramePr>
          <p:nvPr>
            <p:extLst>
              <p:ext uri="{D42A27DB-BD31-4B8C-83A1-F6EECF244321}">
                <p14:modId xmlns:p14="http://schemas.microsoft.com/office/powerpoint/2010/main" val="134605518"/>
              </p:ext>
            </p:extLst>
          </p:nvPr>
        </p:nvGraphicFramePr>
        <p:xfrm>
          <a:off x="719665" y="1349978"/>
          <a:ext cx="9948334" cy="4907280"/>
        </p:xfrm>
        <a:graphic>
          <a:graphicData uri="http://schemas.openxmlformats.org/drawingml/2006/table">
            <a:tbl>
              <a:tblPr/>
              <a:tblGrid>
                <a:gridCol w="5657640">
                  <a:extLst>
                    <a:ext uri="{9D8B030D-6E8A-4147-A177-3AD203B41FA5}">
                      <a16:colId xmlns:a16="http://schemas.microsoft.com/office/drawing/2014/main" val="2138049436"/>
                    </a:ext>
                  </a:extLst>
                </a:gridCol>
                <a:gridCol w="1177093">
                  <a:extLst>
                    <a:ext uri="{9D8B030D-6E8A-4147-A177-3AD203B41FA5}">
                      <a16:colId xmlns:a16="http://schemas.microsoft.com/office/drawing/2014/main" val="1542953235"/>
                    </a:ext>
                  </a:extLst>
                </a:gridCol>
                <a:gridCol w="1936508">
                  <a:extLst>
                    <a:ext uri="{9D8B030D-6E8A-4147-A177-3AD203B41FA5}">
                      <a16:colId xmlns:a16="http://schemas.microsoft.com/office/drawing/2014/main" val="3535620766"/>
                    </a:ext>
                  </a:extLst>
                </a:gridCol>
                <a:gridCol w="1177093">
                  <a:extLst>
                    <a:ext uri="{9D8B030D-6E8A-4147-A177-3AD203B41FA5}">
                      <a16:colId xmlns:a16="http://schemas.microsoft.com/office/drawing/2014/main" val="3102921640"/>
                    </a:ext>
                  </a:extLst>
                </a:gridCol>
              </a:tblGrid>
              <a:tr h="449580">
                <a:tc>
                  <a:txBody>
                    <a:bodyPr/>
                    <a:lstStyle/>
                    <a:p>
                      <a:pPr algn="ctr" rtl="0" fontAlgn="ctr">
                        <a:buNone/>
                      </a:pPr>
                      <a:r>
                        <a:rPr lang="es-CO" sz="2000" b="1" i="0" u="none" strike="noStrike">
                          <a:solidFill>
                            <a:srgbClr val="005E66"/>
                          </a:solidFill>
                          <a:effectLst/>
                          <a:latin typeface="Archivo Narrow" panose="020B0604020202020204" charset="0"/>
                        </a:rPr>
                        <a:t>Proyecto </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1" i="0" u="none" strike="noStrike">
                          <a:solidFill>
                            <a:srgbClr val="005E66"/>
                          </a:solidFill>
                          <a:effectLst/>
                          <a:latin typeface="Archivo Narrow" panose="020B0604020202020204" charset="0"/>
                        </a:rPr>
                        <a:t>Asignado</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1" i="0" u="none" strike="noStrike">
                          <a:solidFill>
                            <a:srgbClr val="005E66"/>
                          </a:solidFill>
                          <a:effectLst/>
                          <a:latin typeface="Archivo Narrow" panose="020B0604020202020204" charset="0"/>
                        </a:rPr>
                        <a:t>Escrituración No Aprobada</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1" i="0" u="none" strike="noStrike">
                          <a:solidFill>
                            <a:srgbClr val="005E66"/>
                          </a:solidFill>
                          <a:effectLst/>
                          <a:latin typeface="Archivo Narrow" panose="020B0604020202020204" charset="0"/>
                        </a:rPr>
                        <a:t>Total general</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extLst>
                  <a:ext uri="{0D108BD9-81ED-4DB2-BD59-A6C34878D82A}">
                    <a16:rowId xmlns:a16="http://schemas.microsoft.com/office/drawing/2014/main" val="1921201102"/>
                  </a:ext>
                </a:extLst>
              </a:tr>
              <a:tr h="228600">
                <a:tc>
                  <a:txBody>
                    <a:bodyPr/>
                    <a:lstStyle/>
                    <a:p>
                      <a:pPr algn="l" rtl="0" fontAlgn="ctr">
                        <a:buNone/>
                      </a:pPr>
                      <a:r>
                        <a:rPr lang="es-CO" sz="1800" b="0" i="0" u="none" strike="noStrike">
                          <a:solidFill>
                            <a:srgbClr val="009480"/>
                          </a:solidFill>
                          <a:effectLst/>
                          <a:latin typeface="Archivo Narrow" panose="020B0604020202020204" charset="0"/>
                        </a:rPr>
                        <a:t>CONJUNTO RESIDENCIAL ALAMO</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33</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36</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69</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extLst>
                  <a:ext uri="{0D108BD9-81ED-4DB2-BD59-A6C34878D82A}">
                    <a16:rowId xmlns:a16="http://schemas.microsoft.com/office/drawing/2014/main" val="3627636877"/>
                  </a:ext>
                </a:extLst>
              </a:tr>
              <a:tr h="228600">
                <a:tc>
                  <a:txBody>
                    <a:bodyPr/>
                    <a:lstStyle/>
                    <a:p>
                      <a:pPr algn="l" rtl="0" fontAlgn="ctr">
                        <a:buNone/>
                      </a:pPr>
                      <a:r>
                        <a:rPr lang="es-CO" sz="1800" b="0" i="0" u="none" strike="noStrike">
                          <a:solidFill>
                            <a:srgbClr val="009480"/>
                          </a:solidFill>
                          <a:effectLst/>
                          <a:latin typeface="Archivo Narrow" panose="020B0604020202020204" charset="0"/>
                        </a:rPr>
                        <a:t>CONJUNTO RESIDENCIAL ALMENDRO</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8</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12</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20</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extLst>
                  <a:ext uri="{0D108BD9-81ED-4DB2-BD59-A6C34878D82A}">
                    <a16:rowId xmlns:a16="http://schemas.microsoft.com/office/drawing/2014/main" val="3096601022"/>
                  </a:ext>
                </a:extLst>
              </a:tr>
              <a:tr h="388620">
                <a:tc>
                  <a:txBody>
                    <a:bodyPr/>
                    <a:lstStyle/>
                    <a:p>
                      <a:pPr algn="l" rtl="0" fontAlgn="ctr">
                        <a:buNone/>
                      </a:pPr>
                      <a:r>
                        <a:rPr lang="es-MX" sz="1800" b="0" i="0" u="none" strike="noStrike">
                          <a:solidFill>
                            <a:srgbClr val="009480"/>
                          </a:solidFill>
                          <a:effectLst/>
                          <a:latin typeface="Archivo Narrow" panose="020B0604020202020204" charset="0"/>
                        </a:rPr>
                        <a:t>CONJUNTO RESIDENCIAL BALCONES DEL PORTAL</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9</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 </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9</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extLst>
                  <a:ext uri="{0D108BD9-81ED-4DB2-BD59-A6C34878D82A}">
                    <a16:rowId xmlns:a16="http://schemas.microsoft.com/office/drawing/2014/main" val="2598388661"/>
                  </a:ext>
                </a:extLst>
              </a:tr>
              <a:tr h="228600">
                <a:tc>
                  <a:txBody>
                    <a:bodyPr/>
                    <a:lstStyle/>
                    <a:p>
                      <a:pPr algn="l" rtl="0" fontAlgn="ctr">
                        <a:buNone/>
                      </a:pPr>
                      <a:r>
                        <a:rPr lang="es-CO" sz="1800" b="0" i="0" u="none" strike="noStrike">
                          <a:solidFill>
                            <a:srgbClr val="009480"/>
                          </a:solidFill>
                          <a:effectLst/>
                          <a:latin typeface="Archivo Narrow" panose="020B0604020202020204" charset="0"/>
                        </a:rPr>
                        <a:t>CONJUNTO RESIDENCIAL CANELO</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119</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9</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128</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extLst>
                  <a:ext uri="{0D108BD9-81ED-4DB2-BD59-A6C34878D82A}">
                    <a16:rowId xmlns:a16="http://schemas.microsoft.com/office/drawing/2014/main" val="1350400467"/>
                  </a:ext>
                </a:extLst>
              </a:tr>
              <a:tr h="228600">
                <a:tc>
                  <a:txBody>
                    <a:bodyPr/>
                    <a:lstStyle/>
                    <a:p>
                      <a:pPr algn="l" rtl="0" fontAlgn="ctr">
                        <a:buNone/>
                      </a:pPr>
                      <a:r>
                        <a:rPr lang="es-CO" sz="1800" b="0" i="0" u="none" strike="noStrike">
                          <a:solidFill>
                            <a:srgbClr val="009480"/>
                          </a:solidFill>
                          <a:effectLst/>
                          <a:latin typeface="Archivo Narrow" panose="020B0604020202020204" charset="0"/>
                        </a:rPr>
                        <a:t>CONJUNTO RESIDENCIAL EL ROBLE</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27</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16</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43</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extLst>
                  <a:ext uri="{0D108BD9-81ED-4DB2-BD59-A6C34878D82A}">
                    <a16:rowId xmlns:a16="http://schemas.microsoft.com/office/drawing/2014/main" val="1856387675"/>
                  </a:ext>
                </a:extLst>
              </a:tr>
              <a:tr h="228600">
                <a:tc>
                  <a:txBody>
                    <a:bodyPr/>
                    <a:lstStyle/>
                    <a:p>
                      <a:pPr algn="l" rtl="0" fontAlgn="ctr">
                        <a:buNone/>
                      </a:pPr>
                      <a:r>
                        <a:rPr lang="es-CO" sz="1800" b="0" i="0" u="none" strike="noStrike">
                          <a:solidFill>
                            <a:srgbClr val="009480"/>
                          </a:solidFill>
                          <a:effectLst/>
                          <a:latin typeface="Archivo Narrow" panose="020B0604020202020204" charset="0"/>
                        </a:rPr>
                        <a:t>CONJUNTO RESIDENCIAL GUAYACAN</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95</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11</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106</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extLst>
                  <a:ext uri="{0D108BD9-81ED-4DB2-BD59-A6C34878D82A}">
                    <a16:rowId xmlns:a16="http://schemas.microsoft.com/office/drawing/2014/main" val="3730607085"/>
                  </a:ext>
                </a:extLst>
              </a:tr>
              <a:tr h="228600">
                <a:tc>
                  <a:txBody>
                    <a:bodyPr/>
                    <a:lstStyle/>
                    <a:p>
                      <a:pPr algn="l" rtl="0" fontAlgn="ctr">
                        <a:buNone/>
                      </a:pPr>
                      <a:r>
                        <a:rPr lang="es-CO" sz="1800" b="0" i="0" u="none" strike="noStrike">
                          <a:solidFill>
                            <a:srgbClr val="009480"/>
                          </a:solidFill>
                          <a:effectLst/>
                          <a:latin typeface="Archivo Narrow" panose="020B0604020202020204" charset="0"/>
                        </a:rPr>
                        <a:t>CONJUNTO RESIDENCIAL LIRIO</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2</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3</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5</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extLst>
                  <a:ext uri="{0D108BD9-81ED-4DB2-BD59-A6C34878D82A}">
                    <a16:rowId xmlns:a16="http://schemas.microsoft.com/office/drawing/2014/main" val="203156567"/>
                  </a:ext>
                </a:extLst>
              </a:tr>
              <a:tr h="228600">
                <a:tc>
                  <a:txBody>
                    <a:bodyPr/>
                    <a:lstStyle/>
                    <a:p>
                      <a:pPr algn="l" rtl="0" fontAlgn="ctr">
                        <a:buNone/>
                      </a:pPr>
                      <a:r>
                        <a:rPr lang="es-CO" sz="1800" b="0" i="0" u="none" strike="noStrike">
                          <a:solidFill>
                            <a:srgbClr val="009480"/>
                          </a:solidFill>
                          <a:effectLst/>
                          <a:latin typeface="Archivo Narrow" panose="020B0604020202020204" charset="0"/>
                        </a:rPr>
                        <a:t>CONJUNTO RESIDENCIAL PARQUES DEL PORTAL</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3</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10</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13</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extLst>
                  <a:ext uri="{0D108BD9-81ED-4DB2-BD59-A6C34878D82A}">
                    <a16:rowId xmlns:a16="http://schemas.microsoft.com/office/drawing/2014/main" val="3810069247"/>
                  </a:ext>
                </a:extLst>
              </a:tr>
              <a:tr h="228600">
                <a:tc>
                  <a:txBody>
                    <a:bodyPr/>
                    <a:lstStyle/>
                    <a:p>
                      <a:pPr algn="l" rtl="0" fontAlgn="ctr">
                        <a:buNone/>
                      </a:pPr>
                      <a:r>
                        <a:rPr lang="es-CO" sz="1800" b="0" i="0" u="none" strike="noStrike">
                          <a:solidFill>
                            <a:srgbClr val="009480"/>
                          </a:solidFill>
                          <a:effectLst/>
                          <a:latin typeface="Archivo Narrow" panose="020B0604020202020204" charset="0"/>
                        </a:rPr>
                        <a:t>CONJUNTO RESIDENCIAL PIMIENTO</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13</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 </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13</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extLst>
                  <a:ext uri="{0D108BD9-81ED-4DB2-BD59-A6C34878D82A}">
                    <a16:rowId xmlns:a16="http://schemas.microsoft.com/office/drawing/2014/main" val="1893119752"/>
                  </a:ext>
                </a:extLst>
              </a:tr>
              <a:tr h="388620">
                <a:tc>
                  <a:txBody>
                    <a:bodyPr/>
                    <a:lstStyle/>
                    <a:p>
                      <a:pPr algn="l" rtl="0" fontAlgn="ctr">
                        <a:buNone/>
                      </a:pPr>
                      <a:r>
                        <a:rPr lang="es-CO" sz="1800" b="0" i="0" u="none" strike="noStrike">
                          <a:solidFill>
                            <a:srgbClr val="009480"/>
                          </a:solidFill>
                          <a:effectLst/>
                          <a:latin typeface="Archivo Narrow" panose="020B0604020202020204" charset="0"/>
                        </a:rPr>
                        <a:t>CONJUNTO RESIDENCIAL SENDEROS DEL PORTAL</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136</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92</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228</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extLst>
                  <a:ext uri="{0D108BD9-81ED-4DB2-BD59-A6C34878D82A}">
                    <a16:rowId xmlns:a16="http://schemas.microsoft.com/office/drawing/2014/main" val="849068855"/>
                  </a:ext>
                </a:extLst>
              </a:tr>
              <a:tr h="388620">
                <a:tc>
                  <a:txBody>
                    <a:bodyPr/>
                    <a:lstStyle/>
                    <a:p>
                      <a:pPr algn="l" rtl="0" fontAlgn="ctr">
                        <a:buNone/>
                      </a:pPr>
                      <a:r>
                        <a:rPr lang="es-CO" sz="1800" b="0" i="0" u="none" strike="noStrike">
                          <a:solidFill>
                            <a:srgbClr val="009480"/>
                          </a:solidFill>
                          <a:effectLst/>
                          <a:latin typeface="Archivo Narrow" panose="020B0604020202020204" charset="0"/>
                        </a:rPr>
                        <a:t>CONJUNTO RESIDENCIAL TERRAZAS DE GRANADA</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1</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 </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1</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extLst>
                  <a:ext uri="{0D108BD9-81ED-4DB2-BD59-A6C34878D82A}">
                    <a16:rowId xmlns:a16="http://schemas.microsoft.com/office/drawing/2014/main" val="924963499"/>
                  </a:ext>
                </a:extLst>
              </a:tr>
              <a:tr h="228600">
                <a:tc>
                  <a:txBody>
                    <a:bodyPr/>
                    <a:lstStyle/>
                    <a:p>
                      <a:pPr algn="l" rtl="0" fontAlgn="ctr">
                        <a:buNone/>
                      </a:pPr>
                      <a:r>
                        <a:rPr lang="es-CO" sz="1800" b="0" i="0" u="none" strike="noStrike">
                          <a:solidFill>
                            <a:srgbClr val="009480"/>
                          </a:solidFill>
                          <a:effectLst/>
                          <a:latin typeface="Archivo Narrow" panose="020B0604020202020204" charset="0"/>
                        </a:rPr>
                        <a:t>CONJUNTO RESIDENCIAL TULIPAN</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2</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1</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3</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extLst>
                  <a:ext uri="{0D108BD9-81ED-4DB2-BD59-A6C34878D82A}">
                    <a16:rowId xmlns:a16="http://schemas.microsoft.com/office/drawing/2014/main" val="2977290789"/>
                  </a:ext>
                </a:extLst>
              </a:tr>
              <a:tr h="228600">
                <a:tc>
                  <a:txBody>
                    <a:bodyPr/>
                    <a:lstStyle/>
                    <a:p>
                      <a:pPr algn="ctr" rtl="0" fontAlgn="ctr">
                        <a:buNone/>
                      </a:pPr>
                      <a:r>
                        <a:rPr lang="es-CO" sz="2000" b="1" i="0" u="none" strike="noStrike">
                          <a:solidFill>
                            <a:srgbClr val="005E66"/>
                          </a:solidFill>
                          <a:effectLst/>
                          <a:latin typeface="Archivo Narrow" panose="020B0604020202020204" charset="0"/>
                        </a:rPr>
                        <a:t> </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1" i="0" u="none" strike="noStrike">
                          <a:solidFill>
                            <a:srgbClr val="005E66"/>
                          </a:solidFill>
                          <a:effectLst/>
                          <a:latin typeface="Archivo Narrow" panose="020B0604020202020204" charset="0"/>
                        </a:rPr>
                        <a:t>448</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1" i="0" u="none" strike="noStrike">
                          <a:solidFill>
                            <a:srgbClr val="005E66"/>
                          </a:solidFill>
                          <a:effectLst/>
                          <a:latin typeface="Archivo Narrow" panose="020B0604020202020204" charset="0"/>
                        </a:rPr>
                        <a:t>190</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1" i="0" u="none" strike="noStrike" dirty="0">
                          <a:solidFill>
                            <a:srgbClr val="005E66"/>
                          </a:solidFill>
                          <a:effectLst/>
                          <a:latin typeface="Archivo Narrow" panose="020B0604020202020204" charset="0"/>
                        </a:rPr>
                        <a:t>638</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extLst>
                  <a:ext uri="{0D108BD9-81ED-4DB2-BD59-A6C34878D82A}">
                    <a16:rowId xmlns:a16="http://schemas.microsoft.com/office/drawing/2014/main" val="1344192913"/>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20">
          <a:extLst>
            <a:ext uri="{FF2B5EF4-FFF2-40B4-BE49-F238E27FC236}">
              <a16:creationId xmlns:a16="http://schemas.microsoft.com/office/drawing/2014/main" id="{36F2868B-5798-A5CF-B37C-AE6A30F11BAB}"/>
            </a:ext>
          </a:extLst>
        </p:cNvPr>
        <p:cNvGrpSpPr/>
        <p:nvPr/>
      </p:nvGrpSpPr>
      <p:grpSpPr>
        <a:xfrm>
          <a:off x="0" y="0"/>
          <a:ext cx="0" cy="0"/>
          <a:chOff x="0" y="0"/>
          <a:chExt cx="0" cy="0"/>
        </a:xfrm>
      </p:grpSpPr>
      <p:cxnSp>
        <p:nvCxnSpPr>
          <p:cNvPr id="121" name="Google Shape;121;p3">
            <a:extLst>
              <a:ext uri="{FF2B5EF4-FFF2-40B4-BE49-F238E27FC236}">
                <a16:creationId xmlns:a16="http://schemas.microsoft.com/office/drawing/2014/main" id="{1B269B95-EB9A-7288-2549-ADD456B1D54F}"/>
              </a:ext>
            </a:extLst>
          </p:cNvPr>
          <p:cNvCxnSpPr/>
          <p:nvPr/>
        </p:nvCxnSpPr>
        <p:spPr>
          <a:xfrm>
            <a:off x="475091" y="1349978"/>
            <a:ext cx="5710103" cy="0"/>
          </a:xfrm>
          <a:prstGeom prst="straightConnector1">
            <a:avLst/>
          </a:prstGeom>
          <a:noFill/>
          <a:ln w="19050" cap="flat" cmpd="sng">
            <a:solidFill>
              <a:srgbClr val="A6E99B"/>
            </a:solidFill>
            <a:prstDash val="solid"/>
            <a:miter lim="800000"/>
            <a:headEnd type="none" w="sm" len="sm"/>
            <a:tailEnd type="none" w="sm" len="sm"/>
          </a:ln>
        </p:spPr>
      </p:cxnSp>
      <p:sp>
        <p:nvSpPr>
          <p:cNvPr id="122" name="Google Shape;122;p3">
            <a:extLst>
              <a:ext uri="{FF2B5EF4-FFF2-40B4-BE49-F238E27FC236}">
                <a16:creationId xmlns:a16="http://schemas.microsoft.com/office/drawing/2014/main" id="{C98A1B5E-84B9-895E-6172-C32B8F45D20A}"/>
              </a:ext>
            </a:extLst>
          </p:cNvPr>
          <p:cNvSpPr txBox="1"/>
          <p:nvPr/>
        </p:nvSpPr>
        <p:spPr>
          <a:xfrm>
            <a:off x="340338" y="434026"/>
            <a:ext cx="7686062" cy="83095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4800" b="1" dirty="0">
                <a:solidFill>
                  <a:srgbClr val="009480"/>
                </a:solidFill>
                <a:latin typeface="Montserrat"/>
                <a:ea typeface="Montserrat"/>
                <a:cs typeface="Montserrat"/>
                <a:sym typeface="Montserrat"/>
              </a:rPr>
              <a:t>Avances Amarilo S.A.</a:t>
            </a:r>
            <a:endParaRPr b="1" dirty="0">
              <a:latin typeface="Montserrat"/>
              <a:ea typeface="Montserrat"/>
              <a:cs typeface="Montserrat"/>
              <a:sym typeface="Montserrat"/>
            </a:endParaRPr>
          </a:p>
        </p:txBody>
      </p:sp>
      <p:pic>
        <p:nvPicPr>
          <p:cNvPr id="125" name="Google Shape;125;p3">
            <a:extLst>
              <a:ext uri="{FF2B5EF4-FFF2-40B4-BE49-F238E27FC236}">
                <a16:creationId xmlns:a16="http://schemas.microsoft.com/office/drawing/2014/main" id="{EB50A89C-DB6E-6B6B-03DC-89C181D296A0}"/>
              </a:ext>
            </a:extLst>
          </p:cNvPr>
          <p:cNvPicPr preferRelativeResize="0"/>
          <p:nvPr/>
        </p:nvPicPr>
        <p:blipFill rotWithShape="1">
          <a:blip r:embed="rId3">
            <a:alphaModFix/>
          </a:blip>
          <a:srcRect/>
          <a:stretch/>
        </p:blipFill>
        <p:spPr>
          <a:xfrm>
            <a:off x="10752082" y="5507524"/>
            <a:ext cx="1453565" cy="1350475"/>
          </a:xfrm>
          <a:prstGeom prst="rect">
            <a:avLst/>
          </a:prstGeom>
          <a:noFill/>
          <a:ln>
            <a:noFill/>
          </a:ln>
        </p:spPr>
      </p:pic>
      <p:graphicFrame>
        <p:nvGraphicFramePr>
          <p:cNvPr id="3" name="Tabla 2">
            <a:extLst>
              <a:ext uri="{FF2B5EF4-FFF2-40B4-BE49-F238E27FC236}">
                <a16:creationId xmlns:a16="http://schemas.microsoft.com/office/drawing/2014/main" id="{BE35FD57-01C8-62BD-91BB-6A1C54B7BB37}"/>
              </a:ext>
            </a:extLst>
          </p:cNvPr>
          <p:cNvGraphicFramePr>
            <a:graphicFrameLocks noGrp="1"/>
          </p:cNvGraphicFramePr>
          <p:nvPr>
            <p:extLst>
              <p:ext uri="{D42A27DB-BD31-4B8C-83A1-F6EECF244321}">
                <p14:modId xmlns:p14="http://schemas.microsoft.com/office/powerpoint/2010/main" val="1475671813"/>
              </p:ext>
            </p:extLst>
          </p:nvPr>
        </p:nvGraphicFramePr>
        <p:xfrm>
          <a:off x="914399" y="1668304"/>
          <a:ext cx="9837683" cy="4183380"/>
        </p:xfrm>
        <a:graphic>
          <a:graphicData uri="http://schemas.openxmlformats.org/drawingml/2006/table">
            <a:tbl>
              <a:tblPr/>
              <a:tblGrid>
                <a:gridCol w="5235053">
                  <a:extLst>
                    <a:ext uri="{9D8B030D-6E8A-4147-A177-3AD203B41FA5}">
                      <a16:colId xmlns:a16="http://schemas.microsoft.com/office/drawing/2014/main" val="4171855485"/>
                    </a:ext>
                  </a:extLst>
                </a:gridCol>
                <a:gridCol w="1721594">
                  <a:extLst>
                    <a:ext uri="{9D8B030D-6E8A-4147-A177-3AD203B41FA5}">
                      <a16:colId xmlns:a16="http://schemas.microsoft.com/office/drawing/2014/main" val="4166972045"/>
                    </a:ext>
                  </a:extLst>
                </a:gridCol>
                <a:gridCol w="1791864">
                  <a:extLst>
                    <a:ext uri="{9D8B030D-6E8A-4147-A177-3AD203B41FA5}">
                      <a16:colId xmlns:a16="http://schemas.microsoft.com/office/drawing/2014/main" val="4274756376"/>
                    </a:ext>
                  </a:extLst>
                </a:gridCol>
                <a:gridCol w="1089172">
                  <a:extLst>
                    <a:ext uri="{9D8B030D-6E8A-4147-A177-3AD203B41FA5}">
                      <a16:colId xmlns:a16="http://schemas.microsoft.com/office/drawing/2014/main" val="2118919290"/>
                    </a:ext>
                  </a:extLst>
                </a:gridCol>
              </a:tblGrid>
              <a:tr h="670560">
                <a:tc>
                  <a:txBody>
                    <a:bodyPr/>
                    <a:lstStyle/>
                    <a:p>
                      <a:pPr algn="ctr" rtl="0" fontAlgn="ctr">
                        <a:buNone/>
                      </a:pPr>
                      <a:r>
                        <a:rPr lang="es-CO" sz="2000" b="1" i="0" u="none" strike="noStrike">
                          <a:solidFill>
                            <a:srgbClr val="005E66"/>
                          </a:solidFill>
                          <a:effectLst/>
                          <a:latin typeface="Archivo Narrow" panose="020B0604020202020204" charset="0"/>
                        </a:rPr>
                        <a:t>Proyecto</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1" i="0" u="none" strike="noStrike">
                          <a:solidFill>
                            <a:srgbClr val="005E66"/>
                          </a:solidFill>
                          <a:effectLst/>
                          <a:latin typeface="Archivo Narrow" panose="020B0604020202020204" charset="0"/>
                        </a:rPr>
                        <a:t>En proceso de desembolso</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1" i="0" u="none" strike="noStrike">
                          <a:solidFill>
                            <a:srgbClr val="005E66"/>
                          </a:solidFill>
                          <a:effectLst/>
                          <a:latin typeface="Archivo Narrow" panose="020B0604020202020204" charset="0"/>
                        </a:rPr>
                        <a:t>Escrituración Aprobada</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1" i="0" u="none" strike="noStrike">
                          <a:solidFill>
                            <a:srgbClr val="005E66"/>
                          </a:solidFill>
                          <a:effectLst/>
                          <a:latin typeface="Archivo Narrow" panose="020B0604020202020204" charset="0"/>
                        </a:rPr>
                        <a:t>Total general</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extLst>
                  <a:ext uri="{0D108BD9-81ED-4DB2-BD59-A6C34878D82A}">
                    <a16:rowId xmlns:a16="http://schemas.microsoft.com/office/drawing/2014/main" val="2848928215"/>
                  </a:ext>
                </a:extLst>
              </a:tr>
              <a:tr h="228600">
                <a:tc>
                  <a:txBody>
                    <a:bodyPr/>
                    <a:lstStyle/>
                    <a:p>
                      <a:pPr algn="l" rtl="0" fontAlgn="ctr">
                        <a:buNone/>
                      </a:pPr>
                      <a:r>
                        <a:rPr lang="es-CO" sz="1800" b="0" i="0" u="none" strike="noStrike">
                          <a:solidFill>
                            <a:srgbClr val="009480"/>
                          </a:solidFill>
                          <a:effectLst/>
                          <a:latin typeface="Archivo Narrow" panose="020B0604020202020204" charset="0"/>
                        </a:rPr>
                        <a:t>CONJUNTO RESIDENCIAL ALAMO</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90</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13</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103</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extLst>
                  <a:ext uri="{0D108BD9-81ED-4DB2-BD59-A6C34878D82A}">
                    <a16:rowId xmlns:a16="http://schemas.microsoft.com/office/drawing/2014/main" val="1281839191"/>
                  </a:ext>
                </a:extLst>
              </a:tr>
              <a:tr h="228600">
                <a:tc>
                  <a:txBody>
                    <a:bodyPr/>
                    <a:lstStyle/>
                    <a:p>
                      <a:pPr algn="l" rtl="0" fontAlgn="ctr">
                        <a:buNone/>
                      </a:pPr>
                      <a:r>
                        <a:rPr lang="es-CO" sz="1800" b="0" i="0" u="none" strike="noStrike">
                          <a:solidFill>
                            <a:srgbClr val="009480"/>
                          </a:solidFill>
                          <a:effectLst/>
                          <a:latin typeface="Archivo Narrow" panose="020B0604020202020204" charset="0"/>
                        </a:rPr>
                        <a:t>CONJUNTO RESIDENCIAL ALMENDRO</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88</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9</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97</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extLst>
                  <a:ext uri="{0D108BD9-81ED-4DB2-BD59-A6C34878D82A}">
                    <a16:rowId xmlns:a16="http://schemas.microsoft.com/office/drawing/2014/main" val="3283346527"/>
                  </a:ext>
                </a:extLst>
              </a:tr>
              <a:tr h="228600">
                <a:tc>
                  <a:txBody>
                    <a:bodyPr/>
                    <a:lstStyle/>
                    <a:p>
                      <a:pPr algn="l" rtl="0" fontAlgn="ctr">
                        <a:buNone/>
                      </a:pPr>
                      <a:r>
                        <a:rPr lang="es-CO" sz="1800" b="0" i="0" u="none" strike="noStrike">
                          <a:solidFill>
                            <a:srgbClr val="009480"/>
                          </a:solidFill>
                          <a:effectLst/>
                          <a:latin typeface="Archivo Narrow" panose="020B0604020202020204" charset="0"/>
                        </a:rPr>
                        <a:t>CONJUNTO RESIDENCIAL CANELO</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33</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2</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35</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extLst>
                  <a:ext uri="{0D108BD9-81ED-4DB2-BD59-A6C34878D82A}">
                    <a16:rowId xmlns:a16="http://schemas.microsoft.com/office/drawing/2014/main" val="1433863847"/>
                  </a:ext>
                </a:extLst>
              </a:tr>
              <a:tr h="228600">
                <a:tc>
                  <a:txBody>
                    <a:bodyPr/>
                    <a:lstStyle/>
                    <a:p>
                      <a:pPr algn="l" rtl="0" fontAlgn="ctr">
                        <a:buNone/>
                      </a:pPr>
                      <a:r>
                        <a:rPr lang="es-CO" sz="1800" b="0" i="0" u="none" strike="noStrike">
                          <a:solidFill>
                            <a:srgbClr val="009480"/>
                          </a:solidFill>
                          <a:effectLst/>
                          <a:latin typeface="Archivo Narrow" panose="020B0604020202020204" charset="0"/>
                        </a:rPr>
                        <a:t>CONJUNTO RESIDENCIAL EL ROBLE</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96</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17</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113</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extLst>
                  <a:ext uri="{0D108BD9-81ED-4DB2-BD59-A6C34878D82A}">
                    <a16:rowId xmlns:a16="http://schemas.microsoft.com/office/drawing/2014/main" val="1772200385"/>
                  </a:ext>
                </a:extLst>
              </a:tr>
              <a:tr h="228600">
                <a:tc>
                  <a:txBody>
                    <a:bodyPr/>
                    <a:lstStyle/>
                    <a:p>
                      <a:pPr algn="l" rtl="0" fontAlgn="ctr">
                        <a:buNone/>
                      </a:pPr>
                      <a:r>
                        <a:rPr lang="es-CO" sz="1800" b="0" i="0" u="none" strike="noStrike">
                          <a:solidFill>
                            <a:srgbClr val="009480"/>
                          </a:solidFill>
                          <a:effectLst/>
                          <a:latin typeface="Archivo Narrow" panose="020B0604020202020204" charset="0"/>
                        </a:rPr>
                        <a:t>CONJUNTO RESIDENCIAL GIRASOL</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5</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1</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6</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extLst>
                  <a:ext uri="{0D108BD9-81ED-4DB2-BD59-A6C34878D82A}">
                    <a16:rowId xmlns:a16="http://schemas.microsoft.com/office/drawing/2014/main" val="1753798825"/>
                  </a:ext>
                </a:extLst>
              </a:tr>
              <a:tr h="228600">
                <a:tc>
                  <a:txBody>
                    <a:bodyPr/>
                    <a:lstStyle/>
                    <a:p>
                      <a:pPr algn="l" rtl="0" fontAlgn="ctr">
                        <a:buNone/>
                      </a:pPr>
                      <a:r>
                        <a:rPr lang="es-CO" sz="1800" b="0" i="0" u="none" strike="noStrike">
                          <a:solidFill>
                            <a:srgbClr val="009480"/>
                          </a:solidFill>
                          <a:effectLst/>
                          <a:latin typeface="Archivo Narrow" panose="020B0604020202020204" charset="0"/>
                        </a:rPr>
                        <a:t>CONJUNTO RESIDENCIAL GUAYACAN</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51</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2</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53</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extLst>
                  <a:ext uri="{0D108BD9-81ED-4DB2-BD59-A6C34878D82A}">
                    <a16:rowId xmlns:a16="http://schemas.microsoft.com/office/drawing/2014/main" val="1978938860"/>
                  </a:ext>
                </a:extLst>
              </a:tr>
              <a:tr h="228600">
                <a:tc>
                  <a:txBody>
                    <a:bodyPr/>
                    <a:lstStyle/>
                    <a:p>
                      <a:pPr algn="l" rtl="0" fontAlgn="ctr">
                        <a:buNone/>
                      </a:pPr>
                      <a:r>
                        <a:rPr lang="es-CO" sz="1800" b="0" i="0" u="none" strike="noStrike">
                          <a:solidFill>
                            <a:srgbClr val="009480"/>
                          </a:solidFill>
                          <a:effectLst/>
                          <a:latin typeface="Archivo Narrow" panose="020B0604020202020204" charset="0"/>
                        </a:rPr>
                        <a:t>CONJUNTO RESIDENCIAL LIRIO</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10</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2</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12</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extLst>
                  <a:ext uri="{0D108BD9-81ED-4DB2-BD59-A6C34878D82A}">
                    <a16:rowId xmlns:a16="http://schemas.microsoft.com/office/drawing/2014/main" val="3246394624"/>
                  </a:ext>
                </a:extLst>
              </a:tr>
              <a:tr h="228600">
                <a:tc>
                  <a:txBody>
                    <a:bodyPr/>
                    <a:lstStyle/>
                    <a:p>
                      <a:pPr algn="l" rtl="0" fontAlgn="ctr">
                        <a:buNone/>
                      </a:pPr>
                      <a:r>
                        <a:rPr lang="es-CO" sz="1800" b="0" i="0" u="none" strike="noStrike">
                          <a:solidFill>
                            <a:srgbClr val="009480"/>
                          </a:solidFill>
                          <a:effectLst/>
                          <a:latin typeface="Archivo Narrow" panose="020B0604020202020204" charset="0"/>
                        </a:rPr>
                        <a:t>CONJUNTO RESIDENCIAL PARQUES DEL PORTAL</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11</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8</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19</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extLst>
                  <a:ext uri="{0D108BD9-81ED-4DB2-BD59-A6C34878D82A}">
                    <a16:rowId xmlns:a16="http://schemas.microsoft.com/office/drawing/2014/main" val="246731544"/>
                  </a:ext>
                </a:extLst>
              </a:tr>
              <a:tr h="388620">
                <a:tc>
                  <a:txBody>
                    <a:bodyPr/>
                    <a:lstStyle/>
                    <a:p>
                      <a:pPr algn="l" rtl="0" fontAlgn="ctr">
                        <a:buNone/>
                      </a:pPr>
                      <a:r>
                        <a:rPr lang="es-CO" sz="1800" b="0" i="0" u="none" strike="noStrike">
                          <a:solidFill>
                            <a:srgbClr val="009480"/>
                          </a:solidFill>
                          <a:effectLst/>
                          <a:latin typeface="Archivo Narrow" panose="020B0604020202020204" charset="0"/>
                        </a:rPr>
                        <a:t>CONJUNTO RESIDENCIAL SENDEROS DEL PORTAL</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5</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4</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9</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extLst>
                  <a:ext uri="{0D108BD9-81ED-4DB2-BD59-A6C34878D82A}">
                    <a16:rowId xmlns:a16="http://schemas.microsoft.com/office/drawing/2014/main" val="1093861310"/>
                  </a:ext>
                </a:extLst>
              </a:tr>
              <a:tr h="228600">
                <a:tc>
                  <a:txBody>
                    <a:bodyPr/>
                    <a:lstStyle/>
                    <a:p>
                      <a:pPr algn="l" rtl="0" fontAlgn="ctr">
                        <a:buNone/>
                      </a:pPr>
                      <a:r>
                        <a:rPr lang="es-CO" sz="1800" b="0" i="0" u="none" strike="noStrike">
                          <a:solidFill>
                            <a:srgbClr val="009480"/>
                          </a:solidFill>
                          <a:effectLst/>
                          <a:latin typeface="Archivo Narrow" panose="020B0604020202020204" charset="0"/>
                        </a:rPr>
                        <a:t>CONJUNTO RESIDENCIAL TULIPAN</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4</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 </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0" i="0" u="none" strike="noStrike">
                          <a:solidFill>
                            <a:srgbClr val="009480"/>
                          </a:solidFill>
                          <a:effectLst/>
                          <a:latin typeface="Archivo Narrow" panose="020B0604020202020204" charset="0"/>
                        </a:rPr>
                        <a:t>4</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extLst>
                  <a:ext uri="{0D108BD9-81ED-4DB2-BD59-A6C34878D82A}">
                    <a16:rowId xmlns:a16="http://schemas.microsoft.com/office/drawing/2014/main" val="4284399056"/>
                  </a:ext>
                </a:extLst>
              </a:tr>
              <a:tr h="228600">
                <a:tc>
                  <a:txBody>
                    <a:bodyPr/>
                    <a:lstStyle/>
                    <a:p>
                      <a:pPr algn="ctr" rtl="0" fontAlgn="ctr">
                        <a:buNone/>
                      </a:pPr>
                      <a:r>
                        <a:rPr lang="es-CO" sz="2000" b="1" i="0" u="none" strike="noStrike">
                          <a:solidFill>
                            <a:srgbClr val="005E66"/>
                          </a:solidFill>
                          <a:effectLst/>
                          <a:latin typeface="Archivo Narrow" panose="020B0604020202020204" charset="0"/>
                        </a:rPr>
                        <a:t>Total </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1" i="0" u="none" strike="noStrike">
                          <a:solidFill>
                            <a:srgbClr val="005E66"/>
                          </a:solidFill>
                          <a:effectLst/>
                          <a:latin typeface="Archivo Narrow" panose="020B0604020202020204" charset="0"/>
                        </a:rPr>
                        <a:t>393</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1" i="0" u="none" strike="noStrike">
                          <a:solidFill>
                            <a:srgbClr val="005E66"/>
                          </a:solidFill>
                          <a:effectLst/>
                          <a:latin typeface="Archivo Narrow" panose="020B0604020202020204" charset="0"/>
                        </a:rPr>
                        <a:t>58</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tc>
                  <a:txBody>
                    <a:bodyPr/>
                    <a:lstStyle/>
                    <a:p>
                      <a:pPr algn="ctr" rtl="0" fontAlgn="ctr">
                        <a:buNone/>
                      </a:pPr>
                      <a:r>
                        <a:rPr lang="es-CO" sz="2000" b="1" i="0" u="none" strike="noStrike" dirty="0">
                          <a:solidFill>
                            <a:srgbClr val="005E66"/>
                          </a:solidFill>
                          <a:effectLst/>
                          <a:latin typeface="Archivo Narrow" panose="020B0604020202020204" charset="0"/>
                        </a:rPr>
                        <a:t>451</a:t>
                      </a:r>
                    </a:p>
                  </a:txBody>
                  <a:tcPr marL="7620" marR="7620" marT="7620" marB="0" anchor="ctr">
                    <a:lnL w="12700" cap="flat" cmpd="sng" algn="ctr">
                      <a:solidFill>
                        <a:srgbClr val="196B24"/>
                      </a:solidFill>
                      <a:prstDash val="solid"/>
                      <a:round/>
                      <a:headEnd type="none" w="med" len="med"/>
                      <a:tailEnd type="none" w="med" len="med"/>
                    </a:lnL>
                    <a:lnR w="12700" cap="flat" cmpd="sng" algn="ctr">
                      <a:solidFill>
                        <a:srgbClr val="196B24"/>
                      </a:solidFill>
                      <a:prstDash val="solid"/>
                      <a:round/>
                      <a:headEnd type="none" w="med" len="med"/>
                      <a:tailEnd type="none" w="med" len="med"/>
                    </a:lnR>
                    <a:lnT w="12700" cap="flat" cmpd="sng" algn="ctr">
                      <a:solidFill>
                        <a:srgbClr val="196B24"/>
                      </a:solidFill>
                      <a:prstDash val="solid"/>
                      <a:round/>
                      <a:headEnd type="none" w="med" len="med"/>
                      <a:tailEnd type="none" w="med" len="med"/>
                    </a:lnT>
                    <a:lnB w="12700" cap="flat" cmpd="sng" algn="ctr">
                      <a:solidFill>
                        <a:srgbClr val="196B24"/>
                      </a:solidFill>
                      <a:prstDash val="solid"/>
                      <a:round/>
                      <a:headEnd type="none" w="med" len="med"/>
                      <a:tailEnd type="none" w="med" len="med"/>
                    </a:lnB>
                    <a:noFill/>
                  </a:tcPr>
                </a:tc>
                <a:extLst>
                  <a:ext uri="{0D108BD9-81ED-4DB2-BD59-A6C34878D82A}">
                    <a16:rowId xmlns:a16="http://schemas.microsoft.com/office/drawing/2014/main" val="1142602864"/>
                  </a:ext>
                </a:extLst>
              </a:tr>
            </a:tbl>
          </a:graphicData>
        </a:graphic>
      </p:graphicFrame>
    </p:spTree>
    <p:extLst>
      <p:ext uri="{BB962C8B-B14F-4D97-AF65-F5344CB8AC3E}">
        <p14:creationId xmlns:p14="http://schemas.microsoft.com/office/powerpoint/2010/main" val="23121159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grpSp>
        <p:nvGrpSpPr>
          <p:cNvPr id="216" name="Google Shape;216;p9"/>
          <p:cNvGrpSpPr/>
          <p:nvPr/>
        </p:nvGrpSpPr>
        <p:grpSpPr>
          <a:xfrm>
            <a:off x="547368" y="518721"/>
            <a:ext cx="703200" cy="795970"/>
            <a:chOff x="5483446" y="942059"/>
            <a:chExt cx="703200" cy="795970"/>
          </a:xfrm>
        </p:grpSpPr>
        <p:sp>
          <p:nvSpPr>
            <p:cNvPr id="217" name="Google Shape;217;p9"/>
            <p:cNvSpPr/>
            <p:nvPr/>
          </p:nvSpPr>
          <p:spPr>
            <a:xfrm>
              <a:off x="5483446" y="942059"/>
              <a:ext cx="703200" cy="610200"/>
            </a:xfrm>
            <a:prstGeom prst="roundRect">
              <a:avLst>
                <a:gd name="adj" fmla="val 16667"/>
              </a:avLst>
            </a:prstGeom>
            <a:solidFill>
              <a:srgbClr val="80D2A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s-CO" sz="3200">
                  <a:solidFill>
                    <a:schemeClr val="lt1"/>
                  </a:solidFill>
                  <a:latin typeface="Montserrat Black"/>
                  <a:ea typeface="Montserrat Black"/>
                  <a:cs typeface="Montserrat Black"/>
                  <a:sym typeface="Montserrat Black"/>
                </a:rPr>
                <a:t>1</a:t>
              </a:r>
              <a:endParaRPr>
                <a:latin typeface="Montserrat Black"/>
                <a:ea typeface="Montserrat Black"/>
                <a:cs typeface="Montserrat Black"/>
                <a:sym typeface="Montserrat Black"/>
              </a:endParaRPr>
            </a:p>
          </p:txBody>
        </p:sp>
        <p:sp>
          <p:nvSpPr>
            <p:cNvPr id="218" name="Google Shape;218;p9"/>
            <p:cNvSpPr/>
            <p:nvPr/>
          </p:nvSpPr>
          <p:spPr>
            <a:xfrm rot="10800000">
              <a:off x="5688533" y="1485429"/>
              <a:ext cx="293100" cy="252600"/>
            </a:xfrm>
            <a:prstGeom prst="triangle">
              <a:avLst>
                <a:gd name="adj" fmla="val 50000"/>
              </a:avLst>
            </a:prstGeom>
            <a:solidFill>
              <a:srgbClr val="80D2A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cxnSp>
        <p:nvCxnSpPr>
          <p:cNvPr id="219" name="Google Shape;219;p9"/>
          <p:cNvCxnSpPr/>
          <p:nvPr/>
        </p:nvCxnSpPr>
        <p:spPr>
          <a:xfrm>
            <a:off x="1410237" y="1314691"/>
            <a:ext cx="5004900" cy="0"/>
          </a:xfrm>
          <a:prstGeom prst="straightConnector1">
            <a:avLst/>
          </a:prstGeom>
          <a:noFill/>
          <a:ln w="19050" cap="flat" cmpd="sng">
            <a:solidFill>
              <a:srgbClr val="A6E99B"/>
            </a:solidFill>
            <a:prstDash val="solid"/>
            <a:miter lim="800000"/>
            <a:headEnd type="none" w="sm" len="sm"/>
            <a:tailEnd type="none" w="sm" len="sm"/>
          </a:ln>
        </p:spPr>
      </p:cxnSp>
      <p:grpSp>
        <p:nvGrpSpPr>
          <p:cNvPr id="220" name="Google Shape;220;p9"/>
          <p:cNvGrpSpPr/>
          <p:nvPr/>
        </p:nvGrpSpPr>
        <p:grpSpPr>
          <a:xfrm>
            <a:off x="571308" y="3305733"/>
            <a:ext cx="703200" cy="795970"/>
            <a:chOff x="5483446" y="3635933"/>
            <a:chExt cx="703200" cy="795970"/>
          </a:xfrm>
        </p:grpSpPr>
        <p:sp>
          <p:nvSpPr>
            <p:cNvPr id="221" name="Google Shape;221;p9"/>
            <p:cNvSpPr/>
            <p:nvPr/>
          </p:nvSpPr>
          <p:spPr>
            <a:xfrm>
              <a:off x="5483446" y="3635933"/>
              <a:ext cx="703200" cy="610200"/>
            </a:xfrm>
            <a:prstGeom prst="roundRect">
              <a:avLst>
                <a:gd name="adj" fmla="val 16667"/>
              </a:avLst>
            </a:prstGeom>
            <a:solidFill>
              <a:srgbClr val="80D2A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s-CO" sz="3200">
                  <a:solidFill>
                    <a:schemeClr val="lt1"/>
                  </a:solidFill>
                  <a:latin typeface="Montserrat Black"/>
                  <a:ea typeface="Montserrat Black"/>
                  <a:cs typeface="Montserrat Black"/>
                  <a:sym typeface="Montserrat Black"/>
                </a:rPr>
                <a:t>2</a:t>
              </a:r>
              <a:endParaRPr>
                <a:latin typeface="Montserrat Black"/>
                <a:ea typeface="Montserrat Black"/>
                <a:cs typeface="Montserrat Black"/>
                <a:sym typeface="Montserrat Black"/>
              </a:endParaRPr>
            </a:p>
          </p:txBody>
        </p:sp>
        <p:sp>
          <p:nvSpPr>
            <p:cNvPr id="222" name="Google Shape;222;p9"/>
            <p:cNvSpPr/>
            <p:nvPr/>
          </p:nvSpPr>
          <p:spPr>
            <a:xfrm rot="10800000">
              <a:off x="5688533" y="4179303"/>
              <a:ext cx="293100" cy="252600"/>
            </a:xfrm>
            <a:prstGeom prst="triangle">
              <a:avLst>
                <a:gd name="adj" fmla="val 50000"/>
              </a:avLst>
            </a:prstGeom>
            <a:solidFill>
              <a:srgbClr val="80D2A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cxnSp>
        <p:nvCxnSpPr>
          <p:cNvPr id="223" name="Google Shape;223;p9"/>
          <p:cNvCxnSpPr>
            <a:cxnSpLocks/>
          </p:cNvCxnSpPr>
          <p:nvPr/>
        </p:nvCxnSpPr>
        <p:spPr>
          <a:xfrm>
            <a:off x="1434177" y="4101703"/>
            <a:ext cx="4052202" cy="0"/>
          </a:xfrm>
          <a:prstGeom prst="straightConnector1">
            <a:avLst/>
          </a:prstGeom>
          <a:noFill/>
          <a:ln w="19050" cap="flat" cmpd="sng">
            <a:solidFill>
              <a:srgbClr val="A6E99B"/>
            </a:solidFill>
            <a:prstDash val="solid"/>
            <a:miter lim="800000"/>
            <a:headEnd type="none" w="sm" len="sm"/>
            <a:tailEnd type="none" w="sm" len="sm"/>
          </a:ln>
        </p:spPr>
      </p:cxnSp>
      <p:sp>
        <p:nvSpPr>
          <p:cNvPr id="224" name="Google Shape;224;p9"/>
          <p:cNvSpPr txBox="1"/>
          <p:nvPr/>
        </p:nvSpPr>
        <p:spPr>
          <a:xfrm>
            <a:off x="1410236" y="302486"/>
            <a:ext cx="8482701" cy="92328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5400" b="1" dirty="0">
                <a:solidFill>
                  <a:srgbClr val="009480"/>
                </a:solidFill>
                <a:latin typeface="Montserrat"/>
                <a:sym typeface="Montserrat"/>
              </a:rPr>
              <a:t>Escrituración errónea </a:t>
            </a:r>
            <a:endParaRPr dirty="0"/>
          </a:p>
        </p:txBody>
      </p:sp>
      <p:sp>
        <p:nvSpPr>
          <p:cNvPr id="225" name="Google Shape;225;p9"/>
          <p:cNvSpPr txBox="1"/>
          <p:nvPr/>
        </p:nvSpPr>
        <p:spPr>
          <a:xfrm>
            <a:off x="761681" y="1450466"/>
            <a:ext cx="10851666" cy="1323399"/>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MX" sz="2000" dirty="0">
                <a:solidFill>
                  <a:schemeClr val="dk1"/>
                </a:solidFill>
                <a:latin typeface="Archivo Narrow"/>
                <a:ea typeface="Archivo Narrow"/>
                <a:cs typeface="Archivo Narrow"/>
                <a:sym typeface="Archivo Narrow"/>
              </a:rPr>
              <a:t>Se genera alerta jurídica y operativa frente a las escrituras públicas revisadas, en las cuales se evidenció la inclusión de información incorrecta relacionada con la supuesta vinculación de los inmuebles al programa Oferta Preferente, así como referencias al fideicomiso asociado a dicho esquema, sin que ello corresponda a la realidad jurídica de las unidades habitacionales objeto de análisis. </a:t>
            </a:r>
            <a:endParaRPr sz="2000" dirty="0">
              <a:solidFill>
                <a:schemeClr val="dk1"/>
              </a:solidFill>
              <a:latin typeface="Archivo Narrow"/>
              <a:ea typeface="Archivo Narrow"/>
              <a:cs typeface="Archivo Narrow"/>
              <a:sym typeface="Archivo Narrow"/>
            </a:endParaRPr>
          </a:p>
        </p:txBody>
      </p:sp>
      <p:sp>
        <p:nvSpPr>
          <p:cNvPr id="226" name="Google Shape;226;p9"/>
          <p:cNvSpPr txBox="1"/>
          <p:nvPr/>
        </p:nvSpPr>
        <p:spPr>
          <a:xfrm>
            <a:off x="1493028" y="4190495"/>
            <a:ext cx="2896092" cy="35390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1700" dirty="0">
                <a:solidFill>
                  <a:schemeClr val="dk1"/>
                </a:solidFill>
                <a:latin typeface="Archivo Narrow"/>
                <a:ea typeface="Archivo Narrow"/>
                <a:cs typeface="Archivo Narrow"/>
                <a:sym typeface="Archivo Narrow"/>
              </a:rPr>
              <a:t>Proyectos: </a:t>
            </a:r>
            <a:r>
              <a:rPr lang="es-CO" sz="1700" b="1" dirty="0">
                <a:solidFill>
                  <a:schemeClr val="dk1"/>
                </a:solidFill>
                <a:latin typeface="Archivo Narrow"/>
                <a:ea typeface="Archivo Narrow"/>
                <a:cs typeface="Archivo Narrow"/>
                <a:sym typeface="Archivo Narrow"/>
              </a:rPr>
              <a:t>Senderos del Portal . </a:t>
            </a:r>
            <a:endParaRPr sz="1700" b="1" dirty="0">
              <a:solidFill>
                <a:schemeClr val="dk1"/>
              </a:solidFill>
              <a:latin typeface="Archivo Narrow"/>
              <a:ea typeface="Archivo Narrow"/>
              <a:cs typeface="Archivo Narrow"/>
              <a:sym typeface="Archivo Narrow"/>
            </a:endParaRPr>
          </a:p>
        </p:txBody>
      </p:sp>
      <p:sp>
        <p:nvSpPr>
          <p:cNvPr id="227" name="Google Shape;227;p9"/>
          <p:cNvSpPr txBox="1"/>
          <p:nvPr/>
        </p:nvSpPr>
        <p:spPr>
          <a:xfrm>
            <a:off x="1493028" y="3117912"/>
            <a:ext cx="3360000" cy="92328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5400" b="1" dirty="0">
                <a:solidFill>
                  <a:srgbClr val="009480"/>
                </a:solidFill>
                <a:latin typeface="Montserrat"/>
                <a:sym typeface="Montserrat"/>
              </a:rPr>
              <a:t>Casos </a:t>
            </a:r>
            <a:endParaRPr dirty="0"/>
          </a:p>
        </p:txBody>
      </p:sp>
      <p:pic>
        <p:nvPicPr>
          <p:cNvPr id="229" name="Google Shape;229;p9"/>
          <p:cNvPicPr preferRelativeResize="0"/>
          <p:nvPr/>
        </p:nvPicPr>
        <p:blipFill rotWithShape="1">
          <a:blip r:embed="rId3">
            <a:alphaModFix/>
          </a:blip>
          <a:srcRect/>
          <a:stretch/>
        </p:blipFill>
        <p:spPr>
          <a:xfrm>
            <a:off x="10752082" y="5507524"/>
            <a:ext cx="1453565" cy="1350475"/>
          </a:xfrm>
          <a:prstGeom prst="rect">
            <a:avLst/>
          </a:prstGeom>
          <a:noFill/>
          <a:ln>
            <a:noFill/>
          </a:ln>
        </p:spPr>
      </p:pic>
      <p:sp>
        <p:nvSpPr>
          <p:cNvPr id="2" name="Google Shape;227;p9">
            <a:extLst>
              <a:ext uri="{FF2B5EF4-FFF2-40B4-BE49-F238E27FC236}">
                <a16:creationId xmlns:a16="http://schemas.microsoft.com/office/drawing/2014/main" id="{5D30CF91-06A7-FD6B-0AA6-F4C63935D6E3}"/>
              </a:ext>
            </a:extLst>
          </p:cNvPr>
          <p:cNvSpPr txBox="1"/>
          <p:nvPr/>
        </p:nvSpPr>
        <p:spPr>
          <a:xfrm>
            <a:off x="752454" y="4690898"/>
            <a:ext cx="4991695" cy="132339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CO" sz="3000" b="1" dirty="0">
                <a:solidFill>
                  <a:srgbClr val="009480"/>
                </a:solidFill>
                <a:latin typeface="Montserrat"/>
                <a:sym typeface="Montserrat"/>
              </a:rPr>
              <a:t>95 </a:t>
            </a:r>
            <a:r>
              <a:rPr lang="es-CO" sz="3000" dirty="0">
                <a:solidFill>
                  <a:srgbClr val="009480"/>
                </a:solidFill>
                <a:latin typeface="Montserrat"/>
                <a:sym typeface="Montserrat"/>
              </a:rPr>
              <a:t>HOGARES</a:t>
            </a:r>
          </a:p>
          <a:p>
            <a:pPr marL="0" marR="0" lvl="0" indent="0" algn="ctr" rtl="0">
              <a:spcBef>
                <a:spcPts val="0"/>
              </a:spcBef>
              <a:spcAft>
                <a:spcPts val="0"/>
              </a:spcAft>
              <a:buNone/>
            </a:pPr>
            <a:r>
              <a:rPr lang="es-CO" sz="2500" b="1" dirty="0">
                <a:solidFill>
                  <a:srgbClr val="009480"/>
                </a:solidFill>
                <a:latin typeface="Montserrat"/>
                <a:sym typeface="Montserrat"/>
              </a:rPr>
              <a:t>79 </a:t>
            </a:r>
            <a:r>
              <a:rPr lang="es-CO" sz="2500" dirty="0">
                <a:solidFill>
                  <a:srgbClr val="009480"/>
                </a:solidFill>
                <a:latin typeface="Montserrat"/>
                <a:sym typeface="Montserrat"/>
              </a:rPr>
              <a:t>Escrituración No Aprobada</a:t>
            </a:r>
          </a:p>
          <a:p>
            <a:pPr marL="0" marR="0" lvl="0" indent="0" algn="ctr" rtl="0">
              <a:spcBef>
                <a:spcPts val="0"/>
              </a:spcBef>
              <a:spcAft>
                <a:spcPts val="0"/>
              </a:spcAft>
              <a:buNone/>
            </a:pPr>
            <a:r>
              <a:rPr lang="es-CO" sz="2500" b="1" dirty="0">
                <a:solidFill>
                  <a:srgbClr val="009480"/>
                </a:solidFill>
                <a:latin typeface="Montserrat"/>
                <a:sym typeface="Montserrat"/>
              </a:rPr>
              <a:t>16 </a:t>
            </a:r>
            <a:r>
              <a:rPr lang="es-CO" sz="2500" dirty="0">
                <a:solidFill>
                  <a:srgbClr val="009480"/>
                </a:solidFill>
                <a:latin typeface="Montserrat"/>
                <a:sym typeface="Montserrat"/>
              </a:rPr>
              <a:t>Pendientes de Legalización </a:t>
            </a:r>
            <a:endParaRPr sz="2500" dirty="0">
              <a:solidFill>
                <a:srgbClr val="009480"/>
              </a:solidFill>
              <a:latin typeface="Montserrat"/>
            </a:endParaRPr>
          </a:p>
        </p:txBody>
      </p:sp>
      <p:pic>
        <p:nvPicPr>
          <p:cNvPr id="4" name="Imagen 3">
            <a:extLst>
              <a:ext uri="{FF2B5EF4-FFF2-40B4-BE49-F238E27FC236}">
                <a16:creationId xmlns:a16="http://schemas.microsoft.com/office/drawing/2014/main" id="{9B16FD5D-4B8C-3887-E834-3DF0EE45427D}"/>
              </a:ext>
            </a:extLst>
          </p:cNvPr>
          <p:cNvPicPr>
            <a:picLocks noChangeAspect="1"/>
          </p:cNvPicPr>
          <p:nvPr/>
        </p:nvPicPr>
        <p:blipFill>
          <a:blip r:embed="rId4"/>
          <a:stretch>
            <a:fillRect/>
          </a:stretch>
        </p:blipFill>
        <p:spPr>
          <a:xfrm>
            <a:off x="5909912" y="3117912"/>
            <a:ext cx="4991695" cy="3113161"/>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03"/>
        <p:cNvGrpSpPr/>
        <p:nvPr/>
      </p:nvGrpSpPr>
      <p:grpSpPr>
        <a:xfrm>
          <a:off x="0" y="0"/>
          <a:ext cx="0" cy="0"/>
          <a:chOff x="0" y="0"/>
          <a:chExt cx="0" cy="0"/>
        </a:xfrm>
      </p:grpSpPr>
      <p:sp>
        <p:nvSpPr>
          <p:cNvPr id="504" name="Google Shape;504;p19"/>
          <p:cNvSpPr txBox="1"/>
          <p:nvPr/>
        </p:nvSpPr>
        <p:spPr>
          <a:xfrm>
            <a:off x="331730" y="4221260"/>
            <a:ext cx="3996429" cy="92333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5400" b="1">
                <a:solidFill>
                  <a:schemeClr val="lt1"/>
                </a:solidFill>
                <a:latin typeface="Montserrat"/>
                <a:ea typeface="Montserrat"/>
                <a:cs typeface="Montserrat"/>
                <a:sym typeface="Montserrat"/>
              </a:rPr>
              <a:t>!Gracias!</a:t>
            </a:r>
            <a:endParaRPr/>
          </a:p>
        </p:txBody>
      </p:sp>
    </p:spTree>
  </p:cSld>
  <p:clrMapOvr>
    <a:masterClrMapping/>
  </p:clrMapOvr>
</p:sld>
</file>

<file path=ppt/theme/theme1.xml><?xml version="1.0" encoding="utf-8"?>
<a:theme xmlns:a="http://schemas.openxmlformats.org/drawingml/2006/main" name="Tema de Offic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1141</TotalTime>
  <Words>269</Words>
  <Application>Microsoft Office PowerPoint</Application>
  <PresentationFormat>Panorámica</PresentationFormat>
  <Paragraphs>117</Paragraphs>
  <Slides>5</Slides>
  <Notes>5</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5</vt:i4>
      </vt:variant>
    </vt:vector>
  </HeadingPairs>
  <TitlesOfParts>
    <vt:vector size="12" baseType="lpstr">
      <vt:lpstr>Arial</vt:lpstr>
      <vt:lpstr>Montserrat Medium</vt:lpstr>
      <vt:lpstr>Montserrat</vt:lpstr>
      <vt:lpstr>Play</vt:lpstr>
      <vt:lpstr>Archivo Narrow</vt:lpstr>
      <vt:lpstr>Montserrat Black</vt:lpstr>
      <vt:lpstr>Tema de Office</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David Pachon</dc:creator>
  <cp:lastModifiedBy>Yeny Andrea Pachon Alonso</cp:lastModifiedBy>
  <cp:revision>4</cp:revision>
  <dcterms:created xsi:type="dcterms:W3CDTF">2026-01-09T04:00:43Z</dcterms:created>
  <dcterms:modified xsi:type="dcterms:W3CDTF">2026-06-02T14:31:39Z</dcterms:modified>
</cp:coreProperties>
</file>