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0"/>
  </p:handoutMasterIdLst>
  <p:sldIdLst>
    <p:sldId id="256" r:id="rId2"/>
    <p:sldId id="257" r:id="rId3"/>
    <p:sldId id="274" r:id="rId4"/>
    <p:sldId id="269" r:id="rId5"/>
    <p:sldId id="273" r:id="rId6"/>
    <p:sldId id="270" r:id="rId7"/>
    <p:sldId id="276" r:id="rId8"/>
    <p:sldId id="278" r:id="rId9"/>
    <p:sldId id="279" r:id="rId10"/>
    <p:sldId id="284" r:id="rId11"/>
    <p:sldId id="285" r:id="rId12"/>
    <p:sldId id="287" r:id="rId13"/>
    <p:sldId id="288" r:id="rId14"/>
    <p:sldId id="281" r:id="rId15"/>
    <p:sldId id="283" r:id="rId16"/>
    <p:sldId id="282" r:id="rId17"/>
    <p:sldId id="289" r:id="rId18"/>
    <p:sldId id="277" r:id="rId19"/>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BB54"/>
    <a:srgbClr val="C49E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Estilo claro 1 - Acento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52" autoAdjust="0"/>
    <p:restoredTop sz="94660"/>
  </p:normalViewPr>
  <p:slideViewPr>
    <p:cSldViewPr snapToGrid="0">
      <p:cViewPr>
        <p:scale>
          <a:sx n="100" d="100"/>
          <a:sy n="100" d="100"/>
        </p:scale>
        <p:origin x="906" y="240"/>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55" d="100"/>
          <a:sy n="55" d="100"/>
        </p:scale>
        <p:origin x="288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ana Carolina Callejas Moncaleano" userId="76830a9e-2e28-4957-8293-09136a558c71" providerId="ADAL" clId="{2A46A46E-63D4-419D-AC9C-9ACD5DE888BA}"/>
    <pc:docChg chg="undo custSel addSld delSld modSld sldOrd">
      <pc:chgData name="Diana Carolina Callejas Moncaleano" userId="76830a9e-2e28-4957-8293-09136a558c71" providerId="ADAL" clId="{2A46A46E-63D4-419D-AC9C-9ACD5DE888BA}" dt="2026-07-08T21:02:30.387" v="11423" actId="20577"/>
      <pc:docMkLst>
        <pc:docMk/>
      </pc:docMkLst>
      <pc:sldChg chg="modSp mod">
        <pc:chgData name="Diana Carolina Callejas Moncaleano" userId="76830a9e-2e28-4957-8293-09136a558c71" providerId="ADAL" clId="{2A46A46E-63D4-419D-AC9C-9ACD5DE888BA}" dt="2026-07-08T14:24:08.095" v="4" actId="27636"/>
        <pc:sldMkLst>
          <pc:docMk/>
          <pc:sldMk cId="1482975956" sldId="257"/>
        </pc:sldMkLst>
        <pc:spChg chg="mod">
          <ac:chgData name="Diana Carolina Callejas Moncaleano" userId="76830a9e-2e28-4957-8293-09136a558c71" providerId="ADAL" clId="{2A46A46E-63D4-419D-AC9C-9ACD5DE888BA}" dt="2026-07-08T14:24:08.095" v="4" actId="27636"/>
          <ac:spMkLst>
            <pc:docMk/>
            <pc:sldMk cId="1482975956" sldId="257"/>
            <ac:spMk id="6" creationId="{50703695-DCC9-2B2B-CE25-CD632F0261C9}"/>
          </ac:spMkLst>
        </pc:spChg>
      </pc:sldChg>
      <pc:sldChg chg="delSp modSp mod ord">
        <pc:chgData name="Diana Carolina Callejas Moncaleano" userId="76830a9e-2e28-4957-8293-09136a558c71" providerId="ADAL" clId="{2A46A46E-63D4-419D-AC9C-9ACD5DE888BA}" dt="2026-07-08T20:34:52.735" v="11310" actId="113"/>
        <pc:sldMkLst>
          <pc:docMk/>
          <pc:sldMk cId="4104657051" sldId="269"/>
        </pc:sldMkLst>
        <pc:spChg chg="mod">
          <ac:chgData name="Diana Carolina Callejas Moncaleano" userId="76830a9e-2e28-4957-8293-09136a558c71" providerId="ADAL" clId="{2A46A46E-63D4-419D-AC9C-9ACD5DE888BA}" dt="2026-07-08T14:48:57.420" v="699" actId="6549"/>
          <ac:spMkLst>
            <pc:docMk/>
            <pc:sldMk cId="4104657051" sldId="269"/>
            <ac:spMk id="8" creationId="{799AD0FA-9C1D-8E0D-EE17-301A0E946E67}"/>
          </ac:spMkLst>
        </pc:spChg>
        <pc:spChg chg="mod">
          <ac:chgData name="Diana Carolina Callejas Moncaleano" userId="76830a9e-2e28-4957-8293-09136a558c71" providerId="ADAL" clId="{2A46A46E-63D4-419D-AC9C-9ACD5DE888BA}" dt="2026-07-08T20:33:38.053" v="11272" actId="1076"/>
          <ac:spMkLst>
            <pc:docMk/>
            <pc:sldMk cId="4104657051" sldId="269"/>
            <ac:spMk id="10" creationId="{9305230D-3176-F9EE-6969-94BCC76A74DD}"/>
          </ac:spMkLst>
        </pc:spChg>
        <pc:graphicFrameChg chg="modGraphic">
          <ac:chgData name="Diana Carolina Callejas Moncaleano" userId="76830a9e-2e28-4957-8293-09136a558c71" providerId="ADAL" clId="{2A46A46E-63D4-419D-AC9C-9ACD5DE888BA}" dt="2026-07-08T20:34:52.735" v="11310" actId="113"/>
          <ac:graphicFrameMkLst>
            <pc:docMk/>
            <pc:sldMk cId="4104657051" sldId="269"/>
            <ac:graphicFrameMk id="13" creationId="{043306CE-07D7-D5D2-7BBD-6BE754CC652E}"/>
          </ac:graphicFrameMkLst>
        </pc:graphicFrameChg>
        <pc:picChg chg="mod">
          <ac:chgData name="Diana Carolina Callejas Moncaleano" userId="76830a9e-2e28-4957-8293-09136a558c71" providerId="ADAL" clId="{2A46A46E-63D4-419D-AC9C-9ACD5DE888BA}" dt="2026-07-08T14:49:01.532" v="701" actId="1076"/>
          <ac:picMkLst>
            <pc:docMk/>
            <pc:sldMk cId="4104657051" sldId="269"/>
            <ac:picMk id="3" creationId="{933C83EE-BA7B-7877-FB60-DC380F5EBA3A}"/>
          </ac:picMkLst>
        </pc:picChg>
        <pc:picChg chg="mod">
          <ac:chgData name="Diana Carolina Callejas Moncaleano" userId="76830a9e-2e28-4957-8293-09136a558c71" providerId="ADAL" clId="{2A46A46E-63D4-419D-AC9C-9ACD5DE888BA}" dt="2026-07-08T14:49:03.235" v="702" actId="1076"/>
          <ac:picMkLst>
            <pc:docMk/>
            <pc:sldMk cId="4104657051" sldId="269"/>
            <ac:picMk id="17" creationId="{D687A056-4F74-7FB2-35DB-066A7E46B56C}"/>
          </ac:picMkLst>
        </pc:picChg>
        <pc:cxnChg chg="mod">
          <ac:chgData name="Diana Carolina Callejas Moncaleano" userId="76830a9e-2e28-4957-8293-09136a558c71" providerId="ADAL" clId="{2A46A46E-63D4-419D-AC9C-9ACD5DE888BA}" dt="2026-07-08T20:33:38.053" v="11272" actId="1076"/>
          <ac:cxnSpMkLst>
            <pc:docMk/>
            <pc:sldMk cId="4104657051" sldId="269"/>
            <ac:cxnSpMk id="15" creationId="{C7529FC4-F178-6646-02C5-1816CDFA3E9F}"/>
          </ac:cxnSpMkLst>
        </pc:cxnChg>
      </pc:sldChg>
      <pc:sldChg chg="modSp mod ord">
        <pc:chgData name="Diana Carolina Callejas Moncaleano" userId="76830a9e-2e28-4957-8293-09136a558c71" providerId="ADAL" clId="{2A46A46E-63D4-419D-AC9C-9ACD5DE888BA}" dt="2026-07-08T16:02:19.486" v="1721" actId="5793"/>
        <pc:sldMkLst>
          <pc:docMk/>
          <pc:sldMk cId="320149726" sldId="270"/>
        </pc:sldMkLst>
        <pc:spChg chg="mod">
          <ac:chgData name="Diana Carolina Callejas Moncaleano" userId="76830a9e-2e28-4957-8293-09136a558c71" providerId="ADAL" clId="{2A46A46E-63D4-419D-AC9C-9ACD5DE888BA}" dt="2026-07-08T16:02:19.486" v="1721" actId="5793"/>
          <ac:spMkLst>
            <pc:docMk/>
            <pc:sldMk cId="320149726" sldId="270"/>
            <ac:spMk id="6" creationId="{D8599966-394F-49C8-57A9-729663459CE0}"/>
          </ac:spMkLst>
        </pc:spChg>
      </pc:sldChg>
      <pc:sldChg chg="ord">
        <pc:chgData name="Diana Carolina Callejas Moncaleano" userId="76830a9e-2e28-4957-8293-09136a558c71" providerId="ADAL" clId="{2A46A46E-63D4-419D-AC9C-9ACD5DE888BA}" dt="2026-07-08T14:47:59.533" v="688"/>
        <pc:sldMkLst>
          <pc:docMk/>
          <pc:sldMk cId="3659300472" sldId="273"/>
        </pc:sldMkLst>
      </pc:sldChg>
      <pc:sldChg chg="addSp delSp modSp new mod">
        <pc:chgData name="Diana Carolina Callejas Moncaleano" userId="76830a9e-2e28-4957-8293-09136a558c71" providerId="ADAL" clId="{2A46A46E-63D4-419D-AC9C-9ACD5DE888BA}" dt="2026-07-08T21:02:30.387" v="11423" actId="20577"/>
        <pc:sldMkLst>
          <pc:docMk/>
          <pc:sldMk cId="2762764033" sldId="274"/>
        </pc:sldMkLst>
        <pc:spChg chg="add mod">
          <ac:chgData name="Diana Carolina Callejas Moncaleano" userId="76830a9e-2e28-4957-8293-09136a558c71" providerId="ADAL" clId="{2A46A46E-63D4-419D-AC9C-9ACD5DE888BA}" dt="2026-07-08T14:47:40.678" v="684" actId="1076"/>
          <ac:spMkLst>
            <pc:docMk/>
            <pc:sldMk cId="2762764033" sldId="274"/>
            <ac:spMk id="5" creationId="{A7F43668-98F8-9F33-F0E8-913C675D9944}"/>
          </ac:spMkLst>
        </pc:spChg>
        <pc:graphicFrameChg chg="add mod modGraphic">
          <ac:chgData name="Diana Carolina Callejas Moncaleano" userId="76830a9e-2e28-4957-8293-09136a558c71" providerId="ADAL" clId="{2A46A46E-63D4-419D-AC9C-9ACD5DE888BA}" dt="2026-07-08T21:02:30.387" v="11423" actId="20577"/>
          <ac:graphicFrameMkLst>
            <pc:docMk/>
            <pc:sldMk cId="2762764033" sldId="274"/>
            <ac:graphicFrameMk id="7" creationId="{F8459521-8612-7DD0-A527-0040A1BFEFF4}"/>
          </ac:graphicFrameMkLst>
        </pc:graphicFrameChg>
      </pc:sldChg>
      <pc:sldChg chg="addSp delSp modSp new mod">
        <pc:chgData name="Diana Carolina Callejas Moncaleano" userId="76830a9e-2e28-4957-8293-09136a558c71" providerId="ADAL" clId="{2A46A46E-63D4-419D-AC9C-9ACD5DE888BA}" dt="2026-07-08T16:37:17.389" v="2506" actId="1076"/>
        <pc:sldMkLst>
          <pc:docMk/>
          <pc:sldMk cId="3319263100" sldId="276"/>
        </pc:sldMkLst>
        <pc:spChg chg="add mod">
          <ac:chgData name="Diana Carolina Callejas Moncaleano" userId="76830a9e-2e28-4957-8293-09136a558c71" providerId="ADAL" clId="{2A46A46E-63D4-419D-AC9C-9ACD5DE888BA}" dt="2026-07-08T14:51:14.836" v="956" actId="20577"/>
          <ac:spMkLst>
            <pc:docMk/>
            <pc:sldMk cId="3319263100" sldId="276"/>
            <ac:spMk id="5" creationId="{D899D928-3F74-D8F9-F078-728DC9653A9A}"/>
          </ac:spMkLst>
        </pc:spChg>
        <pc:spChg chg="add mod">
          <ac:chgData name="Diana Carolina Callejas Moncaleano" userId="76830a9e-2e28-4957-8293-09136a558c71" providerId="ADAL" clId="{2A46A46E-63D4-419D-AC9C-9ACD5DE888BA}" dt="2026-07-08T16:37:01.579" v="2501" actId="6549"/>
          <ac:spMkLst>
            <pc:docMk/>
            <pc:sldMk cId="3319263100" sldId="276"/>
            <ac:spMk id="6" creationId="{D18A3A0D-C705-A605-7D28-966C7BE91712}"/>
          </ac:spMkLst>
        </pc:spChg>
        <pc:spChg chg="add mod">
          <ac:chgData name="Diana Carolina Callejas Moncaleano" userId="76830a9e-2e28-4957-8293-09136a558c71" providerId="ADAL" clId="{2A46A46E-63D4-419D-AC9C-9ACD5DE888BA}" dt="2026-07-08T16:37:17.389" v="2506" actId="1076"/>
          <ac:spMkLst>
            <pc:docMk/>
            <pc:sldMk cId="3319263100" sldId="276"/>
            <ac:spMk id="11" creationId="{DAB62BDF-9607-C2E4-CD48-824627F1375D}"/>
          </ac:spMkLst>
        </pc:spChg>
        <pc:spChg chg="add mod">
          <ac:chgData name="Diana Carolina Callejas Moncaleano" userId="76830a9e-2e28-4957-8293-09136a558c71" providerId="ADAL" clId="{2A46A46E-63D4-419D-AC9C-9ACD5DE888BA}" dt="2026-07-08T16:37:15.694" v="2505" actId="1076"/>
          <ac:spMkLst>
            <pc:docMk/>
            <pc:sldMk cId="3319263100" sldId="276"/>
            <ac:spMk id="12" creationId="{72776ECE-64A6-F8B6-025B-FBBB3CB6C51F}"/>
          </ac:spMkLst>
        </pc:spChg>
        <pc:picChg chg="add mod">
          <ac:chgData name="Diana Carolina Callejas Moncaleano" userId="76830a9e-2e28-4957-8293-09136a558c71" providerId="ADAL" clId="{2A46A46E-63D4-419D-AC9C-9ACD5DE888BA}" dt="2026-07-08T16:37:04.846" v="2502" actId="1076"/>
          <ac:picMkLst>
            <pc:docMk/>
            <pc:sldMk cId="3319263100" sldId="276"/>
            <ac:picMk id="8" creationId="{D5153CB6-8CC8-51D7-65E6-A675B37813FE}"/>
          </ac:picMkLst>
        </pc:picChg>
        <pc:picChg chg="add mod">
          <ac:chgData name="Diana Carolina Callejas Moncaleano" userId="76830a9e-2e28-4957-8293-09136a558c71" providerId="ADAL" clId="{2A46A46E-63D4-419D-AC9C-9ACD5DE888BA}" dt="2026-07-08T16:37:06.591" v="2503" actId="1076"/>
          <ac:picMkLst>
            <pc:docMk/>
            <pc:sldMk cId="3319263100" sldId="276"/>
            <ac:picMk id="10" creationId="{A8A9D8D2-D562-767B-DF5F-4970019DB299}"/>
          </ac:picMkLst>
        </pc:picChg>
      </pc:sldChg>
      <pc:sldChg chg="addSp delSp modSp new mod">
        <pc:chgData name="Diana Carolina Callejas Moncaleano" userId="76830a9e-2e28-4957-8293-09136a558c71" providerId="ADAL" clId="{2A46A46E-63D4-419D-AC9C-9ACD5DE888BA}" dt="2026-07-08T20:12:41.454" v="11139" actId="113"/>
        <pc:sldMkLst>
          <pc:docMk/>
          <pc:sldMk cId="1690145927" sldId="277"/>
        </pc:sldMkLst>
        <pc:spChg chg="add mod">
          <ac:chgData name="Diana Carolina Callejas Moncaleano" userId="76830a9e-2e28-4957-8293-09136a558c71" providerId="ADAL" clId="{2A46A46E-63D4-419D-AC9C-9ACD5DE888BA}" dt="2026-07-08T14:58:33.158" v="1587" actId="1076"/>
          <ac:spMkLst>
            <pc:docMk/>
            <pc:sldMk cId="1690145927" sldId="277"/>
            <ac:spMk id="5" creationId="{6E4347D8-F6F4-94E7-CAE2-965BA36886EA}"/>
          </ac:spMkLst>
        </pc:spChg>
        <pc:graphicFrameChg chg="add mod modGraphic">
          <ac:chgData name="Diana Carolina Callejas Moncaleano" userId="76830a9e-2e28-4957-8293-09136a558c71" providerId="ADAL" clId="{2A46A46E-63D4-419D-AC9C-9ACD5DE888BA}" dt="2026-07-08T20:12:41.454" v="11139" actId="113"/>
          <ac:graphicFrameMkLst>
            <pc:docMk/>
            <pc:sldMk cId="1690145927" sldId="277"/>
            <ac:graphicFrameMk id="6" creationId="{182F9C93-56BC-C220-C4A2-D5F755984024}"/>
          </ac:graphicFrameMkLst>
        </pc:graphicFrameChg>
      </pc:sldChg>
      <pc:sldChg chg="addSp delSp modSp new mod">
        <pc:chgData name="Diana Carolina Callejas Moncaleano" userId="76830a9e-2e28-4957-8293-09136a558c71" providerId="ADAL" clId="{2A46A46E-63D4-419D-AC9C-9ACD5DE888BA}" dt="2026-07-08T16:37:23.240" v="2509" actId="20577"/>
        <pc:sldMkLst>
          <pc:docMk/>
          <pc:sldMk cId="3539181727" sldId="278"/>
        </pc:sldMkLst>
        <pc:spChg chg="add mod">
          <ac:chgData name="Diana Carolina Callejas Moncaleano" userId="76830a9e-2e28-4957-8293-09136a558c71" providerId="ADAL" clId="{2A46A46E-63D4-419D-AC9C-9ACD5DE888BA}" dt="2026-07-08T15:59:31.524" v="1681" actId="1076"/>
          <ac:spMkLst>
            <pc:docMk/>
            <pc:sldMk cId="3539181727" sldId="278"/>
            <ac:spMk id="15" creationId="{10FEDF9C-0A84-D4D4-FB2A-A6931BA95652}"/>
          </ac:spMkLst>
        </pc:spChg>
        <pc:spChg chg="add mod">
          <ac:chgData name="Diana Carolina Callejas Moncaleano" userId="76830a9e-2e28-4957-8293-09136a558c71" providerId="ADAL" clId="{2A46A46E-63D4-419D-AC9C-9ACD5DE888BA}" dt="2026-07-08T16:37:23.240" v="2509" actId="20577"/>
          <ac:spMkLst>
            <pc:docMk/>
            <pc:sldMk cId="3539181727" sldId="278"/>
            <ac:spMk id="17" creationId="{ED704788-E244-0488-389D-4826A3C880B7}"/>
          </ac:spMkLst>
        </pc:spChg>
        <pc:picChg chg="add mod modCrop">
          <ac:chgData name="Diana Carolina Callejas Moncaleano" userId="76830a9e-2e28-4957-8293-09136a558c71" providerId="ADAL" clId="{2A46A46E-63D4-419D-AC9C-9ACD5DE888BA}" dt="2026-07-08T15:58:45.947" v="1668" actId="1076"/>
          <ac:picMkLst>
            <pc:docMk/>
            <pc:sldMk cId="3539181727" sldId="278"/>
            <ac:picMk id="5" creationId="{F7E6BA01-5136-63E1-3332-80AF7E623440}"/>
          </ac:picMkLst>
        </pc:picChg>
        <pc:picChg chg="add mod">
          <ac:chgData name="Diana Carolina Callejas Moncaleano" userId="76830a9e-2e28-4957-8293-09136a558c71" providerId="ADAL" clId="{2A46A46E-63D4-419D-AC9C-9ACD5DE888BA}" dt="2026-07-08T15:58:52.156" v="1670" actId="1076"/>
          <ac:picMkLst>
            <pc:docMk/>
            <pc:sldMk cId="3539181727" sldId="278"/>
            <ac:picMk id="7" creationId="{E92507B4-1566-D615-52CB-27D5B7379DFC}"/>
          </ac:picMkLst>
        </pc:picChg>
        <pc:picChg chg="add mod">
          <ac:chgData name="Diana Carolina Callejas Moncaleano" userId="76830a9e-2e28-4957-8293-09136a558c71" providerId="ADAL" clId="{2A46A46E-63D4-419D-AC9C-9ACD5DE888BA}" dt="2026-07-08T15:59:13.599" v="1675" actId="1076"/>
          <ac:picMkLst>
            <pc:docMk/>
            <pc:sldMk cId="3539181727" sldId="278"/>
            <ac:picMk id="9" creationId="{2B54FE9E-72FD-4A76-8141-BF96402FBF2B}"/>
          </ac:picMkLst>
        </pc:picChg>
        <pc:picChg chg="add mod">
          <ac:chgData name="Diana Carolina Callejas Moncaleano" userId="76830a9e-2e28-4957-8293-09136a558c71" providerId="ADAL" clId="{2A46A46E-63D4-419D-AC9C-9ACD5DE888BA}" dt="2026-07-08T15:58:54.349" v="1671" actId="1076"/>
          <ac:picMkLst>
            <pc:docMk/>
            <pc:sldMk cId="3539181727" sldId="278"/>
            <ac:picMk id="11" creationId="{36283AD8-0004-F154-33FA-DC579EFD763F}"/>
          </ac:picMkLst>
        </pc:picChg>
      </pc:sldChg>
      <pc:sldChg chg="addSp delSp modSp new mod">
        <pc:chgData name="Diana Carolina Callejas Moncaleano" userId="76830a9e-2e28-4957-8293-09136a558c71" providerId="ADAL" clId="{2A46A46E-63D4-419D-AC9C-9ACD5DE888BA}" dt="2026-07-08T18:21:12.459" v="10483" actId="20577"/>
        <pc:sldMkLst>
          <pc:docMk/>
          <pc:sldMk cId="2865965948" sldId="279"/>
        </pc:sldMkLst>
        <pc:spChg chg="add mod">
          <ac:chgData name="Diana Carolina Callejas Moncaleano" userId="76830a9e-2e28-4957-8293-09136a558c71" providerId="ADAL" clId="{2A46A46E-63D4-419D-AC9C-9ACD5DE888BA}" dt="2026-07-08T16:00:12.404" v="1689" actId="14100"/>
          <ac:spMkLst>
            <pc:docMk/>
            <pc:sldMk cId="2865965948" sldId="279"/>
            <ac:spMk id="5" creationId="{23F50CBF-11C1-BB61-A38F-293BDCB0F857}"/>
          </ac:spMkLst>
        </pc:spChg>
        <pc:spChg chg="add mod">
          <ac:chgData name="Diana Carolina Callejas Moncaleano" userId="76830a9e-2e28-4957-8293-09136a558c71" providerId="ADAL" clId="{2A46A46E-63D4-419D-AC9C-9ACD5DE888BA}" dt="2026-07-08T18:01:22.072" v="10295" actId="20577"/>
          <ac:spMkLst>
            <pc:docMk/>
            <pc:sldMk cId="2865965948" sldId="279"/>
            <ac:spMk id="7" creationId="{2F6C3BD8-37C2-3CF5-C294-FF74B9EFF23A}"/>
          </ac:spMkLst>
        </pc:spChg>
        <pc:graphicFrameChg chg="add mod modGraphic">
          <ac:chgData name="Diana Carolina Callejas Moncaleano" userId="76830a9e-2e28-4957-8293-09136a558c71" providerId="ADAL" clId="{2A46A46E-63D4-419D-AC9C-9ACD5DE888BA}" dt="2026-07-08T18:21:12.459" v="10483" actId="20577"/>
          <ac:graphicFrameMkLst>
            <pc:docMk/>
            <pc:sldMk cId="2865965948" sldId="279"/>
            <ac:graphicFrameMk id="9" creationId="{189FA6CD-7EF2-5FC6-85CB-2E659FA0DF0E}"/>
          </ac:graphicFrameMkLst>
        </pc:graphicFrameChg>
      </pc:sldChg>
      <pc:sldChg chg="addSp delSp modSp add mod">
        <pc:chgData name="Diana Carolina Callejas Moncaleano" userId="76830a9e-2e28-4957-8293-09136a558c71" providerId="ADAL" clId="{2A46A46E-63D4-419D-AC9C-9ACD5DE888BA}" dt="2026-07-08T20:00:33.676" v="10677" actId="20577"/>
        <pc:sldMkLst>
          <pc:docMk/>
          <pc:sldMk cId="1051113748" sldId="281"/>
        </pc:sldMkLst>
        <pc:spChg chg="add mod">
          <ac:chgData name="Diana Carolina Callejas Moncaleano" userId="76830a9e-2e28-4957-8293-09136a558c71" providerId="ADAL" clId="{2A46A46E-63D4-419D-AC9C-9ACD5DE888BA}" dt="2026-07-08T19:59:58.756" v="10644" actId="1076"/>
          <ac:spMkLst>
            <pc:docMk/>
            <pc:sldMk cId="1051113748" sldId="281"/>
            <ac:spMk id="4" creationId="{F7BDA7CF-9451-1B91-B41C-0FE629B0AD73}"/>
          </ac:spMkLst>
        </pc:spChg>
        <pc:spChg chg="add mod">
          <ac:chgData name="Diana Carolina Callejas Moncaleano" userId="76830a9e-2e28-4957-8293-09136a558c71" providerId="ADAL" clId="{2A46A46E-63D4-419D-AC9C-9ACD5DE888BA}" dt="2026-07-08T20:00:33.676" v="10677" actId="20577"/>
          <ac:spMkLst>
            <pc:docMk/>
            <pc:sldMk cId="1051113748" sldId="281"/>
            <ac:spMk id="6" creationId="{E454DBEF-5AB8-FAFC-FE17-9157C9025D2D}"/>
          </ac:spMkLst>
        </pc:spChg>
      </pc:sldChg>
      <pc:sldChg chg="addSp delSp modSp add mod">
        <pc:chgData name="Diana Carolina Callejas Moncaleano" userId="76830a9e-2e28-4957-8293-09136a558c71" providerId="ADAL" clId="{2A46A46E-63D4-419D-AC9C-9ACD5DE888BA}" dt="2026-07-08T20:01:23.170" v="10944" actId="20577"/>
        <pc:sldMkLst>
          <pc:docMk/>
          <pc:sldMk cId="4174801668" sldId="282"/>
        </pc:sldMkLst>
        <pc:spChg chg="add del mod">
          <ac:chgData name="Diana Carolina Callejas Moncaleano" userId="76830a9e-2e28-4957-8293-09136a558c71" providerId="ADAL" clId="{2A46A46E-63D4-419D-AC9C-9ACD5DE888BA}" dt="2026-07-08T20:01:23.170" v="10944" actId="20577"/>
          <ac:spMkLst>
            <pc:docMk/>
            <pc:sldMk cId="4174801668" sldId="282"/>
            <ac:spMk id="2" creationId="{5314CCC5-C81A-B183-9E3F-4C9A67D48A15}"/>
          </ac:spMkLst>
        </pc:spChg>
        <pc:spChg chg="add del mod">
          <ac:chgData name="Diana Carolina Callejas Moncaleano" userId="76830a9e-2e28-4957-8293-09136a558c71" providerId="ADAL" clId="{2A46A46E-63D4-419D-AC9C-9ACD5DE888BA}" dt="2026-07-08T17:13:28.546" v="4794" actId="115"/>
          <ac:spMkLst>
            <pc:docMk/>
            <pc:sldMk cId="4174801668" sldId="282"/>
            <ac:spMk id="5" creationId="{20C32FDE-D233-1B36-B6CC-EBD3E5B4FDC8}"/>
          </ac:spMkLst>
        </pc:spChg>
      </pc:sldChg>
      <pc:sldChg chg="modSp add mod">
        <pc:chgData name="Diana Carolina Callejas Moncaleano" userId="76830a9e-2e28-4957-8293-09136a558c71" providerId="ADAL" clId="{2A46A46E-63D4-419D-AC9C-9ACD5DE888BA}" dt="2026-07-08T17:22:53.661" v="5809" actId="1076"/>
        <pc:sldMkLst>
          <pc:docMk/>
          <pc:sldMk cId="2427262137" sldId="283"/>
        </pc:sldMkLst>
        <pc:spChg chg="mod">
          <ac:chgData name="Diana Carolina Callejas Moncaleano" userId="76830a9e-2e28-4957-8293-09136a558c71" providerId="ADAL" clId="{2A46A46E-63D4-419D-AC9C-9ACD5DE888BA}" dt="2026-07-08T17:22:53.661" v="5809" actId="1076"/>
          <ac:spMkLst>
            <pc:docMk/>
            <pc:sldMk cId="2427262137" sldId="283"/>
            <ac:spMk id="6" creationId="{5DED488C-71DB-99AA-881E-8C440C10C873}"/>
          </ac:spMkLst>
        </pc:spChg>
      </pc:sldChg>
      <pc:sldChg chg="addSp delSp modSp add mod">
        <pc:chgData name="Diana Carolina Callejas Moncaleano" userId="76830a9e-2e28-4957-8293-09136a558c71" providerId="ADAL" clId="{2A46A46E-63D4-419D-AC9C-9ACD5DE888BA}" dt="2026-07-08T20:27:46.212" v="11226" actId="20577"/>
        <pc:sldMkLst>
          <pc:docMk/>
          <pc:sldMk cId="953959376" sldId="284"/>
        </pc:sldMkLst>
        <pc:spChg chg="add">
          <ac:chgData name="Diana Carolina Callejas Moncaleano" userId="76830a9e-2e28-4957-8293-09136a558c71" providerId="ADAL" clId="{2A46A46E-63D4-419D-AC9C-9ACD5DE888BA}" dt="2026-07-08T18:01:28.016" v="10297" actId="22"/>
          <ac:spMkLst>
            <pc:docMk/>
            <pc:sldMk cId="953959376" sldId="284"/>
            <ac:spMk id="3" creationId="{3E09C30E-221A-2E59-000B-AED67A89E668}"/>
          </ac:spMkLst>
        </pc:spChg>
        <pc:graphicFrameChg chg="mod modGraphic">
          <ac:chgData name="Diana Carolina Callejas Moncaleano" userId="76830a9e-2e28-4957-8293-09136a558c71" providerId="ADAL" clId="{2A46A46E-63D4-419D-AC9C-9ACD5DE888BA}" dt="2026-07-08T20:27:46.212" v="11226" actId="20577"/>
          <ac:graphicFrameMkLst>
            <pc:docMk/>
            <pc:sldMk cId="953959376" sldId="284"/>
            <ac:graphicFrameMk id="9" creationId="{445E1A38-D05E-AB64-9000-CD961F67DB5D}"/>
          </ac:graphicFrameMkLst>
        </pc:graphicFrameChg>
      </pc:sldChg>
      <pc:sldChg chg="addSp delSp modSp add mod">
        <pc:chgData name="Diana Carolina Callejas Moncaleano" userId="76830a9e-2e28-4957-8293-09136a558c71" providerId="ADAL" clId="{2A46A46E-63D4-419D-AC9C-9ACD5DE888BA}" dt="2026-07-08T19:57:43.097" v="10618"/>
        <pc:sldMkLst>
          <pc:docMk/>
          <pc:sldMk cId="3547566686" sldId="285"/>
        </pc:sldMkLst>
        <pc:spChg chg="add">
          <ac:chgData name="Diana Carolina Callejas Moncaleano" userId="76830a9e-2e28-4957-8293-09136a558c71" providerId="ADAL" clId="{2A46A46E-63D4-419D-AC9C-9ACD5DE888BA}" dt="2026-07-08T18:01:32.159" v="10300" actId="22"/>
          <ac:spMkLst>
            <pc:docMk/>
            <pc:sldMk cId="3547566686" sldId="285"/>
            <ac:spMk id="3" creationId="{36C49B65-1622-8E30-E0EF-968FE77CDADF}"/>
          </ac:spMkLst>
        </pc:spChg>
        <pc:graphicFrameChg chg="mod modGraphic">
          <ac:chgData name="Diana Carolina Callejas Moncaleano" userId="76830a9e-2e28-4957-8293-09136a558c71" providerId="ADAL" clId="{2A46A46E-63D4-419D-AC9C-9ACD5DE888BA}" dt="2026-07-08T19:57:43.097" v="10618"/>
          <ac:graphicFrameMkLst>
            <pc:docMk/>
            <pc:sldMk cId="3547566686" sldId="285"/>
            <ac:graphicFrameMk id="9" creationId="{013E6EA2-3BBD-D8C8-5AD0-E1A2551BBF6A}"/>
          </ac:graphicFrameMkLst>
        </pc:graphicFrameChg>
      </pc:sldChg>
      <pc:sldChg chg="addSp delSp modSp add mod">
        <pc:chgData name="Diana Carolina Callejas Moncaleano" userId="76830a9e-2e28-4957-8293-09136a558c71" providerId="ADAL" clId="{2A46A46E-63D4-419D-AC9C-9ACD5DE888BA}" dt="2026-07-08T20:03:26.109" v="10982" actId="6549"/>
        <pc:sldMkLst>
          <pc:docMk/>
          <pc:sldMk cId="3690509552" sldId="287"/>
        </pc:sldMkLst>
        <pc:spChg chg="mod">
          <ac:chgData name="Diana Carolina Callejas Moncaleano" userId="76830a9e-2e28-4957-8293-09136a558c71" providerId="ADAL" clId="{2A46A46E-63D4-419D-AC9C-9ACD5DE888BA}" dt="2026-07-08T18:01:49.417" v="10325" actId="20577"/>
          <ac:spMkLst>
            <pc:docMk/>
            <pc:sldMk cId="3690509552" sldId="287"/>
            <ac:spMk id="3" creationId="{C077FA06-1CF1-D094-8A7F-5B94BD5C4565}"/>
          </ac:spMkLst>
        </pc:spChg>
        <pc:graphicFrameChg chg="mod modGraphic">
          <ac:chgData name="Diana Carolina Callejas Moncaleano" userId="76830a9e-2e28-4957-8293-09136a558c71" providerId="ADAL" clId="{2A46A46E-63D4-419D-AC9C-9ACD5DE888BA}" dt="2026-07-08T20:03:26.109" v="10982" actId="6549"/>
          <ac:graphicFrameMkLst>
            <pc:docMk/>
            <pc:sldMk cId="3690509552" sldId="287"/>
            <ac:graphicFrameMk id="9" creationId="{4B17EAEE-185A-36A4-4FC9-1C93BF19820C}"/>
          </ac:graphicFrameMkLst>
        </pc:graphicFrameChg>
      </pc:sldChg>
      <pc:sldChg chg="addSp delSp modSp new mod">
        <pc:chgData name="Diana Carolina Callejas Moncaleano" userId="76830a9e-2e28-4957-8293-09136a558c71" providerId="ADAL" clId="{2A46A46E-63D4-419D-AC9C-9ACD5DE888BA}" dt="2026-07-08T20:10:50.297" v="11102" actId="1076"/>
        <pc:sldMkLst>
          <pc:docMk/>
          <pc:sldMk cId="2108001665" sldId="288"/>
        </pc:sldMkLst>
        <pc:spChg chg="add mod">
          <ac:chgData name="Diana Carolina Callejas Moncaleano" userId="76830a9e-2e28-4957-8293-09136a558c71" providerId="ADAL" clId="{2A46A46E-63D4-419D-AC9C-9ACD5DE888BA}" dt="2026-07-08T20:06:17.948" v="11048" actId="1076"/>
          <ac:spMkLst>
            <pc:docMk/>
            <pc:sldMk cId="2108001665" sldId="288"/>
            <ac:spMk id="5" creationId="{FAB196AB-CCEA-C827-B3B1-5AF153F32ACF}"/>
          </ac:spMkLst>
        </pc:spChg>
        <pc:spChg chg="add mod">
          <ac:chgData name="Diana Carolina Callejas Moncaleano" userId="76830a9e-2e28-4957-8293-09136a558c71" providerId="ADAL" clId="{2A46A46E-63D4-419D-AC9C-9ACD5DE888BA}" dt="2026-07-08T20:10:44.938" v="11100" actId="1076"/>
          <ac:spMkLst>
            <pc:docMk/>
            <pc:sldMk cId="2108001665" sldId="288"/>
            <ac:spMk id="7" creationId="{29CE9E3C-ABC7-7D08-83CC-9AA45A93B48A}"/>
          </ac:spMkLst>
        </pc:spChg>
        <pc:spChg chg="add mod">
          <ac:chgData name="Diana Carolina Callejas Moncaleano" userId="76830a9e-2e28-4957-8293-09136a558c71" providerId="ADAL" clId="{2A46A46E-63D4-419D-AC9C-9ACD5DE888BA}" dt="2026-07-08T20:10:47.441" v="11101" actId="1076"/>
          <ac:spMkLst>
            <pc:docMk/>
            <pc:sldMk cId="2108001665" sldId="288"/>
            <ac:spMk id="8" creationId="{BAD2D19E-E0A2-5B14-0F18-6D4EAF4495B3}"/>
          </ac:spMkLst>
        </pc:spChg>
        <pc:spChg chg="add mod">
          <ac:chgData name="Diana Carolina Callejas Moncaleano" userId="76830a9e-2e28-4957-8293-09136a558c71" providerId="ADAL" clId="{2A46A46E-63D4-419D-AC9C-9ACD5DE888BA}" dt="2026-07-08T20:10:50.297" v="11102" actId="1076"/>
          <ac:spMkLst>
            <pc:docMk/>
            <pc:sldMk cId="2108001665" sldId="288"/>
            <ac:spMk id="11" creationId="{538DDD7D-9A57-88D9-1751-6CC81A1B3190}"/>
          </ac:spMkLst>
        </pc:spChg>
      </pc:sldChg>
      <pc:sldChg chg="addSp delSp modSp new mod">
        <pc:chgData name="Diana Carolina Callejas Moncaleano" userId="76830a9e-2e28-4957-8293-09136a558c71" providerId="ADAL" clId="{2A46A46E-63D4-419D-AC9C-9ACD5DE888BA}" dt="2026-07-08T20:36:37.630" v="11421" actId="207"/>
        <pc:sldMkLst>
          <pc:docMk/>
          <pc:sldMk cId="3387937469" sldId="289"/>
        </pc:sldMkLst>
        <pc:spChg chg="add">
          <ac:chgData name="Diana Carolina Callejas Moncaleano" userId="76830a9e-2e28-4957-8293-09136a558c71" providerId="ADAL" clId="{2A46A46E-63D4-419D-AC9C-9ACD5DE888BA}" dt="2026-07-08T20:20:43.011" v="11203" actId="22"/>
          <ac:spMkLst>
            <pc:docMk/>
            <pc:sldMk cId="3387937469" sldId="289"/>
            <ac:spMk id="7" creationId="{8ACF1389-FE16-14D9-CBBE-6DEE813192C0}"/>
          </ac:spMkLst>
        </pc:spChg>
        <pc:spChg chg="add">
          <ac:chgData name="Diana Carolina Callejas Moncaleano" userId="76830a9e-2e28-4957-8293-09136a558c71" providerId="ADAL" clId="{2A46A46E-63D4-419D-AC9C-9ACD5DE888BA}" dt="2026-07-08T20:20:43.011" v="11203" actId="22"/>
          <ac:spMkLst>
            <pc:docMk/>
            <pc:sldMk cId="3387937469" sldId="289"/>
            <ac:spMk id="9" creationId="{FFC0543D-9502-D1DB-6838-155A59809610}"/>
          </ac:spMkLst>
        </pc:spChg>
        <pc:spChg chg="add mod">
          <ac:chgData name="Diana Carolina Callejas Moncaleano" userId="76830a9e-2e28-4957-8293-09136a558c71" providerId="ADAL" clId="{2A46A46E-63D4-419D-AC9C-9ACD5DE888BA}" dt="2026-07-08T20:36:37.630" v="11421" actId="207"/>
          <ac:spMkLst>
            <pc:docMk/>
            <pc:sldMk cId="3387937469" sldId="289"/>
            <ac:spMk id="10" creationId="{C9A5EC68-A355-D186-9EC3-69BA39093A6E}"/>
          </ac:spMkLst>
        </pc:spChg>
        <pc:graphicFrameChg chg="add mod modGraphic">
          <ac:chgData name="Diana Carolina Callejas Moncaleano" userId="76830a9e-2e28-4957-8293-09136a558c71" providerId="ADAL" clId="{2A46A46E-63D4-419D-AC9C-9ACD5DE888BA}" dt="2026-07-08T20:34:58.432" v="11311" actId="113"/>
          <ac:graphicFrameMkLst>
            <pc:docMk/>
            <pc:sldMk cId="3387937469" sldId="289"/>
            <ac:graphicFrameMk id="5" creationId="{00ED6A1B-B09F-ADEB-C91A-F021D8F5ADE6}"/>
          </ac:graphicFrameMkLst>
        </pc:graphicFrameChg>
      </pc:sldChg>
    </pc:docChg>
  </pc:docChgLst>
  <pc:docChgLst>
    <pc:chgData name="Diana Carolina Callejas Moncaleano" userId="S::dcallejas@minambiente.gov.co::76830a9e-2e28-4957-8293-09136a558c71" providerId="AD" clId="Web-{AE29AEEB-F6BC-5339-5412-202C87DC0E8D}"/>
    <pc:docChg chg="modSld">
      <pc:chgData name="Diana Carolina Callejas Moncaleano" userId="S::dcallejas@minambiente.gov.co::76830a9e-2e28-4957-8293-09136a558c71" providerId="AD" clId="Web-{AE29AEEB-F6BC-5339-5412-202C87DC0E8D}" dt="2026-07-31T02:15:07.311" v="14" actId="20577"/>
      <pc:docMkLst>
        <pc:docMk/>
      </pc:docMkLst>
      <pc:sldChg chg="modSp">
        <pc:chgData name="Diana Carolina Callejas Moncaleano" userId="S::dcallejas@minambiente.gov.co::76830a9e-2e28-4957-8293-09136a558c71" providerId="AD" clId="Web-{AE29AEEB-F6BC-5339-5412-202C87DC0E8D}" dt="2026-07-31T02:15:07.311" v="14" actId="20577"/>
        <pc:sldMkLst>
          <pc:docMk/>
          <pc:sldMk cId="1690145927" sldId="277"/>
        </pc:sldMkLst>
        <pc:graphicFrameChg chg="modGraphic">
          <ac:chgData name="Diana Carolina Callejas Moncaleano" userId="S::dcallejas@minambiente.gov.co::76830a9e-2e28-4957-8293-09136a558c71" providerId="AD" clId="Web-{AE29AEEB-F6BC-5339-5412-202C87DC0E8D}" dt="2026-07-31T02:15:07.311" v="14" actId="20577"/>
          <ac:graphicFrameMkLst>
            <pc:docMk/>
            <pc:sldMk cId="1690145927" sldId="277"/>
            <ac:graphicFrameMk id="6" creationId="{182F9C93-56BC-C220-C4A2-D5F755984024}"/>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1E49BDB-D858-421D-94FF-DDB64CEC6C92}" type="doc">
      <dgm:prSet loTypeId="urn:microsoft.com/office/officeart/2024/layout/NumberedLinearArrowProcess" loCatId="process" qsTypeId="urn:microsoft.com/office/officeart/2005/8/quickstyle/simple1" qsCatId="simple" csTypeId="urn:microsoft.com/office/officeart/2005/8/colors/accent1_2" csCatId="accent1" phldr="1"/>
      <dgm:spPr/>
      <dgm:t>
        <a:bodyPr/>
        <a:lstStyle/>
        <a:p>
          <a:endParaRPr lang="es-CO"/>
        </a:p>
      </dgm:t>
    </dgm:pt>
    <dgm:pt modelId="{6F203F67-82F3-4B50-B847-58D1EFD76ED8}">
      <dgm:prSet phldrT="[Texto]" phldr="0"/>
      <dgm:spPr/>
      <dgm:t>
        <a:bodyPr/>
        <a:lstStyle/>
        <a:p>
          <a:r>
            <a:rPr lang="es-MX" dirty="0"/>
            <a:t>Respuesta a </a:t>
          </a:r>
          <a:r>
            <a:rPr lang="es-MX" b="1" dirty="0"/>
            <a:t>CORPOCALDAS</a:t>
          </a:r>
          <a:endParaRPr lang="es-CO" b="1" dirty="0"/>
        </a:p>
      </dgm:t>
    </dgm:pt>
    <dgm:pt modelId="{3551AE83-6F68-4502-8C77-5F2DEC1492CD}" type="parTrans" cxnId="{23A686C6-8EFC-42F5-836F-328018BBACF7}">
      <dgm:prSet/>
      <dgm:spPr/>
      <dgm:t>
        <a:bodyPr/>
        <a:lstStyle/>
        <a:p>
          <a:endParaRPr lang="es-CO"/>
        </a:p>
      </dgm:t>
    </dgm:pt>
    <dgm:pt modelId="{CFA47D1B-7680-45B9-AA5C-A838132D44E5}" type="sibTrans" cxnId="{23A686C6-8EFC-42F5-836F-328018BBACF7}">
      <dgm:prSet phldrT="1" phldr="0"/>
      <dgm:spPr/>
      <dgm:t>
        <a:bodyPr/>
        <a:lstStyle/>
        <a:p>
          <a:r>
            <a:t>1</a:t>
          </a:r>
        </a:p>
      </dgm:t>
    </dgm:pt>
    <dgm:pt modelId="{CDAD2933-C04A-4841-B578-57A5EA1A5E77}">
      <dgm:prSet phldrT="[Texto]" phldr="0"/>
      <dgm:spPr/>
      <dgm:t>
        <a:bodyPr/>
        <a:lstStyle/>
        <a:p>
          <a:r>
            <a:rPr lang="es-MX" b="1" dirty="0"/>
            <a:t>Mesa de trabajo 3 (</a:t>
          </a:r>
          <a:r>
            <a:rPr lang="es-MX" b="1" dirty="0">
              <a:latin typeface="Helvetica"/>
            </a:rPr>
            <a:t>Octubre</a:t>
          </a:r>
          <a:r>
            <a:rPr lang="es-MX" b="1" dirty="0"/>
            <a:t>)</a:t>
          </a:r>
        </a:p>
        <a:p>
          <a:r>
            <a:rPr lang="es-CO" dirty="0"/>
            <a:t>Autoridades Ambientales Grupo 3 (Sin registro de reúso)</a:t>
          </a:r>
          <a:endParaRPr lang="es-CO" b="1" dirty="0"/>
        </a:p>
      </dgm:t>
    </dgm:pt>
    <dgm:pt modelId="{ED43B998-C258-49EF-9382-938BD368DBD4}" type="parTrans" cxnId="{EE3F043D-07A8-4D6B-8361-2953AF2BC72F}">
      <dgm:prSet/>
      <dgm:spPr/>
      <dgm:t>
        <a:bodyPr/>
        <a:lstStyle/>
        <a:p>
          <a:endParaRPr lang="es-CO"/>
        </a:p>
      </dgm:t>
    </dgm:pt>
    <dgm:pt modelId="{1A47AFFC-6504-4D27-8C32-9678DA1478B0}" type="sibTrans" cxnId="{EE3F043D-07A8-4D6B-8361-2953AF2BC72F}">
      <dgm:prSet phldrT="3" phldr="0"/>
      <dgm:spPr/>
      <dgm:t>
        <a:bodyPr/>
        <a:lstStyle/>
        <a:p>
          <a:r>
            <a:t>3</a:t>
          </a:r>
        </a:p>
      </dgm:t>
    </dgm:pt>
    <dgm:pt modelId="{120166A6-4474-4F3E-82A7-0020F7E33A22}">
      <dgm:prSet phldrT="[Texto]" phldr="0"/>
      <dgm:spPr/>
      <dgm:t>
        <a:bodyPr/>
        <a:lstStyle/>
        <a:p>
          <a:r>
            <a:rPr lang="es-MX" b="1" dirty="0"/>
            <a:t>Mesa de trabajo 4 </a:t>
          </a:r>
          <a:r>
            <a:rPr lang="es-MX" b="1" dirty="0">
              <a:latin typeface="Helvetica"/>
            </a:rPr>
            <a:t>(Noviembre)</a:t>
          </a:r>
          <a:endParaRPr lang="es-MX" b="1" dirty="0"/>
        </a:p>
        <a:p>
          <a:r>
            <a:rPr lang="es-CO" b="0" dirty="0"/>
            <a:t>SSPD</a:t>
          </a:r>
        </a:p>
      </dgm:t>
    </dgm:pt>
    <dgm:pt modelId="{C9D7C850-E0DC-455E-AAFD-C7C16C40C39F}" type="parTrans" cxnId="{FBF0A1D0-1E57-49A8-A0B9-7EFDBFC2AACB}">
      <dgm:prSet/>
      <dgm:spPr/>
      <dgm:t>
        <a:bodyPr/>
        <a:lstStyle/>
        <a:p>
          <a:endParaRPr lang="es-CO"/>
        </a:p>
      </dgm:t>
    </dgm:pt>
    <dgm:pt modelId="{CECBD63A-939F-4DF1-8145-5B5CC2842D46}" type="sibTrans" cxnId="{FBF0A1D0-1E57-49A8-A0B9-7EFDBFC2AACB}">
      <dgm:prSet phldrT="5" phldr="0"/>
      <dgm:spPr/>
      <dgm:t>
        <a:bodyPr/>
        <a:lstStyle/>
        <a:p>
          <a:r>
            <a:t>5</a:t>
          </a:r>
        </a:p>
      </dgm:t>
    </dgm:pt>
    <dgm:pt modelId="{DCF2EE53-379A-4C76-A5B9-A818E7F1648D}">
      <dgm:prSet phldrT="[Texto]" phldr="0"/>
      <dgm:spPr/>
      <dgm:t>
        <a:bodyPr/>
        <a:lstStyle/>
        <a:p>
          <a:r>
            <a:rPr lang="es-MX" b="1" dirty="0"/>
            <a:t>Mesa de trabajo 5 (</a:t>
          </a:r>
          <a:r>
            <a:rPr lang="es-MX" b="1" dirty="0">
              <a:latin typeface="Helvetica"/>
            </a:rPr>
            <a:t>Noviembre</a:t>
          </a:r>
          <a:r>
            <a:rPr lang="es-MX" b="1" dirty="0"/>
            <a:t>)</a:t>
          </a:r>
        </a:p>
        <a:p>
          <a:r>
            <a:rPr lang="es-CO" b="0" dirty="0" err="1"/>
            <a:t>MinVivienda</a:t>
          </a:r>
          <a:r>
            <a:rPr lang="es-CO" b="0" dirty="0"/>
            <a:t> (avances meta reúso - DP)</a:t>
          </a:r>
        </a:p>
      </dgm:t>
    </dgm:pt>
    <dgm:pt modelId="{D4F171F5-0EA2-4AFF-996E-E688B7A2CA23}" type="parTrans" cxnId="{20F2A485-9E94-41AE-B252-4C572C6AD7C1}">
      <dgm:prSet/>
      <dgm:spPr/>
      <dgm:t>
        <a:bodyPr/>
        <a:lstStyle/>
        <a:p>
          <a:endParaRPr lang="es-CO"/>
        </a:p>
      </dgm:t>
    </dgm:pt>
    <dgm:pt modelId="{C8EDB402-C14C-4AFB-AA1C-5D69278D15DF}" type="sibTrans" cxnId="{20F2A485-9E94-41AE-B252-4C572C6AD7C1}">
      <dgm:prSet phldrT="6" phldr="0"/>
      <dgm:spPr/>
      <dgm:t>
        <a:bodyPr/>
        <a:lstStyle/>
        <a:p>
          <a:r>
            <a:rPr lang="es-CO"/>
            <a:t>6</a:t>
          </a:r>
        </a:p>
      </dgm:t>
    </dgm:pt>
    <dgm:pt modelId="{7F4739C2-08DC-47E5-836B-3635FFF5375C}">
      <dgm:prSet phldrT="[Texto]" phldr="0"/>
      <dgm:spPr/>
      <dgm:t>
        <a:bodyPr/>
        <a:lstStyle/>
        <a:p>
          <a:r>
            <a:rPr lang="es-MX" b="1" dirty="0"/>
            <a:t>Revisión oficios y derechos de petición </a:t>
          </a:r>
          <a:r>
            <a:rPr lang="es-MX" b="1" dirty="0">
              <a:solidFill>
                <a:schemeClr val="accent2">
                  <a:lumMod val="75000"/>
                </a:schemeClr>
              </a:solidFill>
            </a:rPr>
            <a:t>(</a:t>
          </a:r>
          <a:r>
            <a:rPr lang="es-MX" b="1" dirty="0">
              <a:solidFill>
                <a:schemeClr val="accent2">
                  <a:lumMod val="75000"/>
                </a:schemeClr>
              </a:solidFill>
              <a:latin typeface="Helvetica"/>
            </a:rPr>
            <a:t>Octubre</a:t>
          </a:r>
          <a:r>
            <a:rPr lang="es-MX" b="1" dirty="0">
              <a:solidFill>
                <a:schemeClr val="accent2">
                  <a:lumMod val="75000"/>
                </a:schemeClr>
              </a:solidFill>
            </a:rPr>
            <a:t>)</a:t>
          </a:r>
        </a:p>
      </dgm:t>
    </dgm:pt>
    <dgm:pt modelId="{FAA6697B-4A88-40CA-B985-0330461F8644}" type="parTrans" cxnId="{2B4FC0A2-089B-4A77-AE41-69CB80CFB067}">
      <dgm:prSet/>
      <dgm:spPr/>
      <dgm:t>
        <a:bodyPr/>
        <a:lstStyle/>
        <a:p>
          <a:endParaRPr lang="es-CO"/>
        </a:p>
      </dgm:t>
    </dgm:pt>
    <dgm:pt modelId="{5D4888F5-16EE-4393-9CC6-C04CF3057367}" type="sibTrans" cxnId="{2B4FC0A2-089B-4A77-AE41-69CB80CFB067}">
      <dgm:prSet phldrT="4" phldr="0"/>
      <dgm:spPr/>
      <dgm:t>
        <a:bodyPr/>
        <a:lstStyle/>
        <a:p>
          <a:r>
            <a:rPr lang="es-CO"/>
            <a:t>4</a:t>
          </a:r>
        </a:p>
      </dgm:t>
    </dgm:pt>
    <dgm:pt modelId="{27BB246B-5933-483D-8DE6-0CD7098CADD8}">
      <dgm:prSet phldrT="[Texto]" phldr="0" custT="1"/>
      <dgm:spPr/>
      <dgm:t>
        <a:bodyPr/>
        <a:lstStyle/>
        <a:p>
          <a:r>
            <a:rPr lang="es-MX" sz="1100" b="1" dirty="0"/>
            <a:t>Mesa de trabajo 2 (</a:t>
          </a:r>
          <a:r>
            <a:rPr lang="es-MX" sz="1100" b="1" dirty="0">
              <a:latin typeface="Helvetica"/>
            </a:rPr>
            <a:t>Septiembre</a:t>
          </a:r>
          <a:r>
            <a:rPr lang="es-MX" sz="1100" b="1" dirty="0"/>
            <a:t>)</a:t>
          </a:r>
        </a:p>
        <a:p>
          <a:r>
            <a:rPr lang="es-CO" sz="900" dirty="0"/>
            <a:t>Autoridades Ambientales Grupo 2 (SIRH – PUEAA - REUSO)</a:t>
          </a:r>
        </a:p>
        <a:p>
          <a:r>
            <a:rPr lang="es-CO" sz="900" dirty="0"/>
            <a:t>Incluir </a:t>
          </a:r>
          <a:r>
            <a:rPr lang="es-CO" sz="900" dirty="0">
              <a:solidFill>
                <a:srgbClr val="FF0000"/>
              </a:solidFill>
            </a:rPr>
            <a:t>sesión de preguntas</a:t>
          </a:r>
        </a:p>
        <a:p>
          <a:r>
            <a:rPr lang="es-CO" sz="900" dirty="0"/>
            <a:t>(Invitar a AA Mesa 1) para sesión de preguntas</a:t>
          </a:r>
        </a:p>
      </dgm:t>
    </dgm:pt>
    <dgm:pt modelId="{BB127C7F-095A-4AD9-9133-5A4298A7D1B0}" type="parTrans" cxnId="{E529B765-BB18-4C4F-A597-93CC80B71CB5}">
      <dgm:prSet/>
      <dgm:spPr/>
      <dgm:t>
        <a:bodyPr/>
        <a:lstStyle/>
        <a:p>
          <a:endParaRPr lang="es-CO"/>
        </a:p>
      </dgm:t>
    </dgm:pt>
    <dgm:pt modelId="{45962D67-FFD5-4BA7-AB10-092F91266A29}" type="sibTrans" cxnId="{E529B765-BB18-4C4F-A597-93CC80B71CB5}">
      <dgm:prSet phldrT="2" phldr="0"/>
      <dgm:spPr/>
      <dgm:t>
        <a:bodyPr/>
        <a:lstStyle/>
        <a:p>
          <a:r>
            <a:rPr lang="es-CO"/>
            <a:t>2</a:t>
          </a:r>
        </a:p>
      </dgm:t>
    </dgm:pt>
    <dgm:pt modelId="{6827A261-F650-45BF-A736-5CD8F77772C4}" type="pres">
      <dgm:prSet presAssocID="{21E49BDB-D858-421D-94FF-DDB64CEC6C92}" presName="linearFlow" presStyleCnt="0">
        <dgm:presLayoutVars>
          <dgm:dir/>
          <dgm:animLvl val="lvl"/>
          <dgm:resizeHandles val="exact"/>
        </dgm:presLayoutVars>
      </dgm:prSet>
      <dgm:spPr/>
    </dgm:pt>
    <dgm:pt modelId="{8839B039-B144-44A5-9D73-651985A9D7F8}" type="pres">
      <dgm:prSet presAssocID="{6F203F67-82F3-4B50-B847-58D1EFD76ED8}" presName="compositeNode" presStyleCnt="0"/>
      <dgm:spPr/>
    </dgm:pt>
    <dgm:pt modelId="{047AA9D0-7546-44A6-887C-A648CCA149AA}" type="pres">
      <dgm:prSet presAssocID="{6F203F67-82F3-4B50-B847-58D1EFD76ED8}" presName="parTx" presStyleLbl="node1" presStyleIdx="0" presStyleCnt="0">
        <dgm:presLayoutVars>
          <dgm:chMax val="0"/>
          <dgm:chPref val="0"/>
          <dgm:bulletEnabled val="1"/>
        </dgm:presLayoutVars>
      </dgm:prSet>
      <dgm:spPr/>
    </dgm:pt>
    <dgm:pt modelId="{76C70839-ED10-409C-AE1B-07986AF559A1}" type="pres">
      <dgm:prSet presAssocID="{6F203F67-82F3-4B50-B847-58D1EFD76ED8}" presName="parSh" presStyleCnt="0"/>
      <dgm:spPr/>
    </dgm:pt>
    <dgm:pt modelId="{C4809367-4574-4089-9133-6862BC90D8B1}" type="pres">
      <dgm:prSet presAssocID="{6F203F67-82F3-4B50-B847-58D1EFD76ED8}" presName="lineNode" presStyleLbl="alignNode1" presStyleIdx="0" presStyleCnt="18"/>
      <dgm:spPr/>
    </dgm:pt>
    <dgm:pt modelId="{062935A2-41BC-460B-BF90-3E8766E7DFF3}" type="pres">
      <dgm:prSet presAssocID="{6F203F67-82F3-4B50-B847-58D1EFD76ED8}" presName="lineArrowNode" presStyleLbl="alignNode1" presStyleIdx="1" presStyleCnt="18"/>
      <dgm:spPr/>
    </dgm:pt>
    <dgm:pt modelId="{F80C3348-6839-4169-A722-102C2468FC3B}" type="pres">
      <dgm:prSet presAssocID="{CFA47D1B-7680-45B9-AA5C-A838132D44E5}" presName="sibTransNodeCircle" presStyleLbl="alignNode1" presStyleIdx="2" presStyleCnt="18">
        <dgm:presLayoutVars>
          <dgm:chMax val="0"/>
          <dgm:bulletEnabled/>
        </dgm:presLayoutVars>
      </dgm:prSet>
      <dgm:spPr/>
    </dgm:pt>
    <dgm:pt modelId="{987DC9CA-DDDB-4198-836A-BFBD82492D36}" type="pres">
      <dgm:prSet presAssocID="{CFA47D1B-7680-45B9-AA5C-A838132D44E5}" presName="spacerBetweenCircleAndCallout" presStyleCnt="0">
        <dgm:presLayoutVars/>
      </dgm:prSet>
      <dgm:spPr/>
    </dgm:pt>
    <dgm:pt modelId="{D279AD0C-A8DC-45A7-BF65-EE0BC4ACAE60}" type="pres">
      <dgm:prSet presAssocID="{CFA47D1B-7680-45B9-AA5C-A838132D44E5}" presName="verticalConnector" presStyleLbl="alignAccFollowNode1" presStyleIdx="0" presStyleCnt="6"/>
      <dgm:spPr/>
    </dgm:pt>
    <dgm:pt modelId="{A38C4E02-C5ED-400F-AFEE-1632B02B24B5}" type="pres">
      <dgm:prSet presAssocID="{6F203F67-82F3-4B50-B847-58D1EFD76ED8}" presName="nodeText" presStyleLbl="fgAcc1" presStyleIdx="0" presStyleCnt="6">
        <dgm:presLayoutVars>
          <dgm:bulletEnabled val="1"/>
        </dgm:presLayoutVars>
      </dgm:prSet>
      <dgm:spPr/>
    </dgm:pt>
    <dgm:pt modelId="{AF32258B-0C12-45AB-92D7-4814CE6DC792}" type="pres">
      <dgm:prSet presAssocID="{CFA47D1B-7680-45B9-AA5C-A838132D44E5}" presName="sibTransComposite" presStyleCnt="0"/>
      <dgm:spPr/>
    </dgm:pt>
    <dgm:pt modelId="{348D3537-B9F3-4957-8B87-B67375681955}" type="pres">
      <dgm:prSet presAssocID="{27BB246B-5933-483D-8DE6-0CD7098CADD8}" presName="compositeNode" presStyleCnt="0"/>
      <dgm:spPr/>
    </dgm:pt>
    <dgm:pt modelId="{B8E446A0-6B41-453A-AB75-0601E2FF4C05}" type="pres">
      <dgm:prSet presAssocID="{27BB246B-5933-483D-8DE6-0CD7098CADD8}" presName="parTx" presStyleLbl="node1" presStyleIdx="0" presStyleCnt="0">
        <dgm:presLayoutVars>
          <dgm:chMax val="0"/>
          <dgm:chPref val="0"/>
          <dgm:bulletEnabled val="1"/>
        </dgm:presLayoutVars>
      </dgm:prSet>
      <dgm:spPr/>
    </dgm:pt>
    <dgm:pt modelId="{BB14300B-4948-47A6-A3A6-CE5EB4B7D1CA}" type="pres">
      <dgm:prSet presAssocID="{27BB246B-5933-483D-8DE6-0CD7098CADD8}" presName="parSh" presStyleCnt="0"/>
      <dgm:spPr/>
    </dgm:pt>
    <dgm:pt modelId="{F19D753A-8F34-4225-AE4E-7F8206B62AF9}" type="pres">
      <dgm:prSet presAssocID="{27BB246B-5933-483D-8DE6-0CD7098CADD8}" presName="lineNode" presStyleLbl="alignNode1" presStyleIdx="3" presStyleCnt="18"/>
      <dgm:spPr/>
    </dgm:pt>
    <dgm:pt modelId="{D61717EC-3740-4A3D-AA56-AB9BF60C5BE0}" type="pres">
      <dgm:prSet presAssocID="{27BB246B-5933-483D-8DE6-0CD7098CADD8}" presName="lineArrowNode" presStyleLbl="alignNode1" presStyleIdx="4" presStyleCnt="18"/>
      <dgm:spPr/>
    </dgm:pt>
    <dgm:pt modelId="{A5EFB367-A792-48AA-906D-A9A88F62809E}" type="pres">
      <dgm:prSet presAssocID="{45962D67-FFD5-4BA7-AB10-092F91266A29}" presName="sibTransNodeCircle" presStyleLbl="alignNode1" presStyleIdx="5" presStyleCnt="18">
        <dgm:presLayoutVars>
          <dgm:chMax val="0"/>
          <dgm:bulletEnabled/>
        </dgm:presLayoutVars>
      </dgm:prSet>
      <dgm:spPr/>
    </dgm:pt>
    <dgm:pt modelId="{E6C7CCA7-52E0-466D-BBA2-0E96592C8803}" type="pres">
      <dgm:prSet presAssocID="{45962D67-FFD5-4BA7-AB10-092F91266A29}" presName="spacerBetweenCircleAndCallout" presStyleCnt="0">
        <dgm:presLayoutVars/>
      </dgm:prSet>
      <dgm:spPr/>
    </dgm:pt>
    <dgm:pt modelId="{061377A5-FE6C-40B8-850D-BA8DA450D527}" type="pres">
      <dgm:prSet presAssocID="{45962D67-FFD5-4BA7-AB10-092F91266A29}" presName="verticalConnector" presStyleLbl="alignAccFollowNode1" presStyleIdx="1" presStyleCnt="6"/>
      <dgm:spPr/>
    </dgm:pt>
    <dgm:pt modelId="{200E14AC-45C9-440A-AD7F-4C45CD5ED790}" type="pres">
      <dgm:prSet presAssocID="{27BB246B-5933-483D-8DE6-0CD7098CADD8}" presName="nodeText" presStyleLbl="fgAcc1" presStyleIdx="1" presStyleCnt="6">
        <dgm:presLayoutVars>
          <dgm:bulletEnabled val="1"/>
        </dgm:presLayoutVars>
      </dgm:prSet>
      <dgm:spPr/>
    </dgm:pt>
    <dgm:pt modelId="{A0B7EDA9-2D4A-4909-90A5-595500447533}" type="pres">
      <dgm:prSet presAssocID="{45962D67-FFD5-4BA7-AB10-092F91266A29}" presName="sibTransComposite" presStyleCnt="0"/>
      <dgm:spPr/>
    </dgm:pt>
    <dgm:pt modelId="{F58A485E-D697-4177-899A-49174039429B}" type="pres">
      <dgm:prSet presAssocID="{CDAD2933-C04A-4841-B578-57A5EA1A5E77}" presName="compositeNode" presStyleCnt="0"/>
      <dgm:spPr/>
    </dgm:pt>
    <dgm:pt modelId="{9297FAA1-ED68-46C6-8202-C84F98F377C5}" type="pres">
      <dgm:prSet presAssocID="{CDAD2933-C04A-4841-B578-57A5EA1A5E77}" presName="parTx" presStyleLbl="node1" presStyleIdx="0" presStyleCnt="0">
        <dgm:presLayoutVars>
          <dgm:chMax val="0"/>
          <dgm:chPref val="0"/>
          <dgm:bulletEnabled val="1"/>
        </dgm:presLayoutVars>
      </dgm:prSet>
      <dgm:spPr/>
    </dgm:pt>
    <dgm:pt modelId="{C12A987B-2888-4956-86BA-019614BB855C}" type="pres">
      <dgm:prSet presAssocID="{CDAD2933-C04A-4841-B578-57A5EA1A5E77}" presName="parSh" presStyleCnt="0"/>
      <dgm:spPr/>
    </dgm:pt>
    <dgm:pt modelId="{26D686DA-FB2B-404A-A0F6-2AE768F65FAF}" type="pres">
      <dgm:prSet presAssocID="{CDAD2933-C04A-4841-B578-57A5EA1A5E77}" presName="lineNode" presStyleLbl="alignNode1" presStyleIdx="6" presStyleCnt="18"/>
      <dgm:spPr/>
    </dgm:pt>
    <dgm:pt modelId="{B91D0D12-FE62-4558-B235-4C82CA0C0EFD}" type="pres">
      <dgm:prSet presAssocID="{CDAD2933-C04A-4841-B578-57A5EA1A5E77}" presName="lineArrowNode" presStyleLbl="alignNode1" presStyleIdx="7" presStyleCnt="18"/>
      <dgm:spPr/>
    </dgm:pt>
    <dgm:pt modelId="{3A4E0504-B49A-4FB9-B167-23673541EF48}" type="pres">
      <dgm:prSet presAssocID="{1A47AFFC-6504-4D27-8C32-9678DA1478B0}" presName="sibTransNodeCircle" presStyleLbl="alignNode1" presStyleIdx="8" presStyleCnt="18">
        <dgm:presLayoutVars>
          <dgm:chMax val="0"/>
          <dgm:bulletEnabled/>
        </dgm:presLayoutVars>
      </dgm:prSet>
      <dgm:spPr/>
    </dgm:pt>
    <dgm:pt modelId="{9B22D4E1-7D92-4108-9072-AA366E23475D}" type="pres">
      <dgm:prSet presAssocID="{1A47AFFC-6504-4D27-8C32-9678DA1478B0}" presName="spacerBetweenCircleAndCallout" presStyleCnt="0">
        <dgm:presLayoutVars/>
      </dgm:prSet>
      <dgm:spPr/>
    </dgm:pt>
    <dgm:pt modelId="{8FB53B40-20D6-4C74-A32D-367503C5F8DE}" type="pres">
      <dgm:prSet presAssocID="{1A47AFFC-6504-4D27-8C32-9678DA1478B0}" presName="verticalConnector" presStyleLbl="alignAccFollowNode1" presStyleIdx="2" presStyleCnt="6"/>
      <dgm:spPr/>
    </dgm:pt>
    <dgm:pt modelId="{951356C2-DBFF-4D70-BD28-CE2A06C37FAA}" type="pres">
      <dgm:prSet presAssocID="{CDAD2933-C04A-4841-B578-57A5EA1A5E77}" presName="nodeText" presStyleLbl="fgAcc1" presStyleIdx="2" presStyleCnt="6">
        <dgm:presLayoutVars>
          <dgm:bulletEnabled val="1"/>
        </dgm:presLayoutVars>
      </dgm:prSet>
      <dgm:spPr/>
    </dgm:pt>
    <dgm:pt modelId="{A797C1EB-F838-4F8C-8FE8-70EABA1AD1DD}" type="pres">
      <dgm:prSet presAssocID="{1A47AFFC-6504-4D27-8C32-9678DA1478B0}" presName="sibTransComposite" presStyleCnt="0"/>
      <dgm:spPr/>
    </dgm:pt>
    <dgm:pt modelId="{32924631-A92E-45FE-AB2D-57D0FCD36020}" type="pres">
      <dgm:prSet presAssocID="{7F4739C2-08DC-47E5-836B-3635FFF5375C}" presName="compositeNode" presStyleCnt="0"/>
      <dgm:spPr/>
    </dgm:pt>
    <dgm:pt modelId="{88282E54-D79A-4BBE-9647-BE0A65A7E0F5}" type="pres">
      <dgm:prSet presAssocID="{7F4739C2-08DC-47E5-836B-3635FFF5375C}" presName="parTx" presStyleLbl="node1" presStyleIdx="0" presStyleCnt="0">
        <dgm:presLayoutVars>
          <dgm:chMax val="0"/>
          <dgm:chPref val="0"/>
          <dgm:bulletEnabled val="1"/>
        </dgm:presLayoutVars>
      </dgm:prSet>
      <dgm:spPr/>
    </dgm:pt>
    <dgm:pt modelId="{49106F86-EFD0-48C5-A0B7-D9B361177E7A}" type="pres">
      <dgm:prSet presAssocID="{7F4739C2-08DC-47E5-836B-3635FFF5375C}" presName="parSh" presStyleCnt="0"/>
      <dgm:spPr/>
    </dgm:pt>
    <dgm:pt modelId="{DCB9A445-C2B7-4252-8589-3A40E0C75E95}" type="pres">
      <dgm:prSet presAssocID="{7F4739C2-08DC-47E5-836B-3635FFF5375C}" presName="lineNode" presStyleLbl="alignNode1" presStyleIdx="9" presStyleCnt="18"/>
      <dgm:spPr/>
    </dgm:pt>
    <dgm:pt modelId="{4669F8F8-0C77-4834-9A0D-CDBB022ACA7D}" type="pres">
      <dgm:prSet presAssocID="{7F4739C2-08DC-47E5-836B-3635FFF5375C}" presName="lineArrowNode" presStyleLbl="alignNode1" presStyleIdx="10" presStyleCnt="18"/>
      <dgm:spPr/>
    </dgm:pt>
    <dgm:pt modelId="{4526B6D5-ED08-4221-B58E-05096A916501}" type="pres">
      <dgm:prSet presAssocID="{5D4888F5-16EE-4393-9CC6-C04CF3057367}" presName="sibTransNodeCircle" presStyleLbl="alignNode1" presStyleIdx="11" presStyleCnt="18">
        <dgm:presLayoutVars>
          <dgm:chMax val="0"/>
          <dgm:bulletEnabled/>
        </dgm:presLayoutVars>
      </dgm:prSet>
      <dgm:spPr/>
    </dgm:pt>
    <dgm:pt modelId="{1E08A6AE-5C9F-453A-B2AE-481D97FD7ED7}" type="pres">
      <dgm:prSet presAssocID="{5D4888F5-16EE-4393-9CC6-C04CF3057367}" presName="spacerBetweenCircleAndCallout" presStyleCnt="0">
        <dgm:presLayoutVars/>
      </dgm:prSet>
      <dgm:spPr/>
    </dgm:pt>
    <dgm:pt modelId="{89289E95-C8C5-40A9-8FC5-D2FDE125DD40}" type="pres">
      <dgm:prSet presAssocID="{5D4888F5-16EE-4393-9CC6-C04CF3057367}" presName="verticalConnector" presStyleLbl="alignAccFollowNode1" presStyleIdx="3" presStyleCnt="6"/>
      <dgm:spPr/>
    </dgm:pt>
    <dgm:pt modelId="{BE85383B-BABC-4D16-B863-08D253CC1EB0}" type="pres">
      <dgm:prSet presAssocID="{7F4739C2-08DC-47E5-836B-3635FFF5375C}" presName="nodeText" presStyleLbl="fgAcc1" presStyleIdx="3" presStyleCnt="6">
        <dgm:presLayoutVars>
          <dgm:bulletEnabled val="1"/>
        </dgm:presLayoutVars>
      </dgm:prSet>
      <dgm:spPr/>
    </dgm:pt>
    <dgm:pt modelId="{356ECF11-E719-4B3C-96F7-DB8E8A6FCC9A}" type="pres">
      <dgm:prSet presAssocID="{5D4888F5-16EE-4393-9CC6-C04CF3057367}" presName="sibTransComposite" presStyleCnt="0"/>
      <dgm:spPr/>
    </dgm:pt>
    <dgm:pt modelId="{501356E1-3960-4ED9-ABE7-485475BBEAEB}" type="pres">
      <dgm:prSet presAssocID="{120166A6-4474-4F3E-82A7-0020F7E33A22}" presName="compositeNode" presStyleCnt="0"/>
      <dgm:spPr/>
    </dgm:pt>
    <dgm:pt modelId="{585D3B56-FA1A-44A1-9112-9700D3D12B3A}" type="pres">
      <dgm:prSet presAssocID="{120166A6-4474-4F3E-82A7-0020F7E33A22}" presName="parTx" presStyleLbl="node1" presStyleIdx="0" presStyleCnt="0">
        <dgm:presLayoutVars>
          <dgm:chMax val="0"/>
          <dgm:chPref val="0"/>
          <dgm:bulletEnabled val="1"/>
        </dgm:presLayoutVars>
      </dgm:prSet>
      <dgm:spPr/>
    </dgm:pt>
    <dgm:pt modelId="{455DDADC-DD39-49A6-8BE3-05137D5BB803}" type="pres">
      <dgm:prSet presAssocID="{120166A6-4474-4F3E-82A7-0020F7E33A22}" presName="parSh" presStyleCnt="0"/>
      <dgm:spPr/>
    </dgm:pt>
    <dgm:pt modelId="{E13FA131-9CB3-41C6-9A54-34E0D685AE6E}" type="pres">
      <dgm:prSet presAssocID="{120166A6-4474-4F3E-82A7-0020F7E33A22}" presName="lineNode" presStyleLbl="alignNode1" presStyleIdx="12" presStyleCnt="18"/>
      <dgm:spPr/>
    </dgm:pt>
    <dgm:pt modelId="{03CD5B2E-E9D0-4F65-B74E-E35C9D05DEB2}" type="pres">
      <dgm:prSet presAssocID="{120166A6-4474-4F3E-82A7-0020F7E33A22}" presName="lineArrowNode" presStyleLbl="alignNode1" presStyleIdx="13" presStyleCnt="18"/>
      <dgm:spPr/>
    </dgm:pt>
    <dgm:pt modelId="{B079C3D9-2C89-4FB0-AD38-85CDB4D375B4}" type="pres">
      <dgm:prSet presAssocID="{CECBD63A-939F-4DF1-8145-5B5CC2842D46}" presName="sibTransNodeCircle" presStyleLbl="alignNode1" presStyleIdx="14" presStyleCnt="18">
        <dgm:presLayoutVars>
          <dgm:chMax val="0"/>
          <dgm:bulletEnabled/>
        </dgm:presLayoutVars>
      </dgm:prSet>
      <dgm:spPr/>
    </dgm:pt>
    <dgm:pt modelId="{8587020A-44D3-4E28-9891-42E5D8ED0E5C}" type="pres">
      <dgm:prSet presAssocID="{CECBD63A-939F-4DF1-8145-5B5CC2842D46}" presName="spacerBetweenCircleAndCallout" presStyleCnt="0">
        <dgm:presLayoutVars/>
      </dgm:prSet>
      <dgm:spPr/>
    </dgm:pt>
    <dgm:pt modelId="{1FBF101A-8C03-4D50-8816-A0BCCFA433EF}" type="pres">
      <dgm:prSet presAssocID="{CECBD63A-939F-4DF1-8145-5B5CC2842D46}" presName="verticalConnector" presStyleLbl="alignAccFollowNode1" presStyleIdx="4" presStyleCnt="6"/>
      <dgm:spPr/>
    </dgm:pt>
    <dgm:pt modelId="{64C6F438-4B3F-4765-B182-5F36A871E395}" type="pres">
      <dgm:prSet presAssocID="{120166A6-4474-4F3E-82A7-0020F7E33A22}" presName="nodeText" presStyleLbl="fgAcc1" presStyleIdx="4" presStyleCnt="6">
        <dgm:presLayoutVars>
          <dgm:bulletEnabled val="1"/>
        </dgm:presLayoutVars>
      </dgm:prSet>
      <dgm:spPr/>
    </dgm:pt>
    <dgm:pt modelId="{CAFC1527-58BD-4D33-A3D8-8BE423AC0874}" type="pres">
      <dgm:prSet presAssocID="{CECBD63A-939F-4DF1-8145-5B5CC2842D46}" presName="sibTransComposite" presStyleCnt="0"/>
      <dgm:spPr/>
    </dgm:pt>
    <dgm:pt modelId="{F7FC4A9A-5895-4D6B-B467-FF2EE2D73BB5}" type="pres">
      <dgm:prSet presAssocID="{DCF2EE53-379A-4C76-A5B9-A818E7F1648D}" presName="compositeNode" presStyleCnt="0"/>
      <dgm:spPr/>
    </dgm:pt>
    <dgm:pt modelId="{86C87280-CDA5-41C3-8E0B-E8B0B16E11AC}" type="pres">
      <dgm:prSet presAssocID="{DCF2EE53-379A-4C76-A5B9-A818E7F1648D}" presName="parTx" presStyleLbl="node1" presStyleIdx="0" presStyleCnt="0">
        <dgm:presLayoutVars>
          <dgm:chMax val="0"/>
          <dgm:chPref val="0"/>
          <dgm:bulletEnabled val="1"/>
        </dgm:presLayoutVars>
      </dgm:prSet>
      <dgm:spPr/>
    </dgm:pt>
    <dgm:pt modelId="{7119A159-AA46-4175-9F01-FF468670FFC2}" type="pres">
      <dgm:prSet presAssocID="{DCF2EE53-379A-4C76-A5B9-A818E7F1648D}" presName="parSh" presStyleCnt="0"/>
      <dgm:spPr/>
    </dgm:pt>
    <dgm:pt modelId="{1489373F-ADF4-4A58-AACF-342201A1E311}" type="pres">
      <dgm:prSet presAssocID="{DCF2EE53-379A-4C76-A5B9-A818E7F1648D}" presName="lineNode" presStyleLbl="alignNode1" presStyleIdx="15" presStyleCnt="18"/>
      <dgm:spPr/>
    </dgm:pt>
    <dgm:pt modelId="{EB95B77F-98EF-48ED-84AA-1D635C26E4B4}" type="pres">
      <dgm:prSet presAssocID="{DCF2EE53-379A-4C76-A5B9-A818E7F1648D}" presName="lineArrowNode" presStyleLbl="alignNode1" presStyleIdx="16" presStyleCnt="18"/>
      <dgm:spPr/>
    </dgm:pt>
    <dgm:pt modelId="{894A5C23-8446-4D2E-B27B-775A622615FD}" type="pres">
      <dgm:prSet presAssocID="{C8EDB402-C14C-4AFB-AA1C-5D69278D15DF}" presName="sibTransNodeCircle" presStyleLbl="alignNode1" presStyleIdx="17" presStyleCnt="18">
        <dgm:presLayoutVars>
          <dgm:chMax val="0"/>
          <dgm:bulletEnabled/>
        </dgm:presLayoutVars>
      </dgm:prSet>
      <dgm:spPr/>
    </dgm:pt>
    <dgm:pt modelId="{91C7E01D-5833-4E0A-8322-E5A034A3CC72}" type="pres">
      <dgm:prSet presAssocID="{C8EDB402-C14C-4AFB-AA1C-5D69278D15DF}" presName="spacerBetweenCircleAndCallout" presStyleCnt="0">
        <dgm:presLayoutVars/>
      </dgm:prSet>
      <dgm:spPr/>
    </dgm:pt>
    <dgm:pt modelId="{36B46502-D41B-46BA-BD4D-D1461E89CF10}" type="pres">
      <dgm:prSet presAssocID="{C8EDB402-C14C-4AFB-AA1C-5D69278D15DF}" presName="verticalConnector" presStyleLbl="alignAccFollowNode1" presStyleIdx="5" presStyleCnt="6"/>
      <dgm:spPr/>
    </dgm:pt>
    <dgm:pt modelId="{3C2C5B5F-FF59-4CDB-9293-429C3B7E9548}" type="pres">
      <dgm:prSet presAssocID="{DCF2EE53-379A-4C76-A5B9-A818E7F1648D}" presName="nodeText" presStyleLbl="fgAcc1" presStyleIdx="5" presStyleCnt="6">
        <dgm:presLayoutVars>
          <dgm:bulletEnabled val="1"/>
        </dgm:presLayoutVars>
      </dgm:prSet>
      <dgm:spPr/>
    </dgm:pt>
  </dgm:ptLst>
  <dgm:cxnLst>
    <dgm:cxn modelId="{4E667D06-7791-480E-82F9-41409EE2F26C}" type="presOf" srcId="{DCF2EE53-379A-4C76-A5B9-A818E7F1648D}" destId="{3C2C5B5F-FF59-4CDB-9293-429C3B7E9548}" srcOrd="0" destOrd="0" presId="urn:microsoft.com/office/officeart/2024/layout/NumberedLinearArrowProcess"/>
    <dgm:cxn modelId="{A58C9D10-2202-45BF-9887-1E8DC0170F23}" type="presOf" srcId="{27BB246B-5933-483D-8DE6-0CD7098CADD8}" destId="{D61717EC-3740-4A3D-AA56-AB9BF60C5BE0}" srcOrd="0" destOrd="0" presId="urn:microsoft.com/office/officeart/2024/layout/NumberedLinearArrowProcess"/>
    <dgm:cxn modelId="{CD48A511-6A74-42D4-B1F7-5BD5680EFABF}" type="presOf" srcId="{21E49BDB-D858-421D-94FF-DDB64CEC6C92}" destId="{6827A261-F650-45BF-A736-5CD8F77772C4}" srcOrd="0" destOrd="0" presId="urn:microsoft.com/office/officeart/2024/layout/NumberedLinearArrowProcess"/>
    <dgm:cxn modelId="{781CB715-4881-4535-9969-A0E1ACA6C6C9}" type="presOf" srcId="{CDAD2933-C04A-4841-B578-57A5EA1A5E77}" destId="{B91D0D12-FE62-4558-B235-4C82CA0C0EFD}" srcOrd="1" destOrd="0" presId="urn:microsoft.com/office/officeart/2024/layout/NumberedLinearArrowProcess"/>
    <dgm:cxn modelId="{1E2A1E1C-BD6E-41FC-ADBF-895038B7CD94}" type="presOf" srcId="{5D4888F5-16EE-4393-9CC6-C04CF3057367}" destId="{4526B6D5-ED08-4221-B58E-05096A916501}" srcOrd="0" destOrd="0" presId="urn:microsoft.com/office/officeart/2024/layout/NumberedLinearArrowProcess"/>
    <dgm:cxn modelId="{EA5FAC24-4AC0-495F-91A3-3A6899B8A56B}" type="presOf" srcId="{27BB246B-5933-483D-8DE6-0CD7098CADD8}" destId="{200E14AC-45C9-440A-AD7F-4C45CD5ED790}" srcOrd="1" destOrd="0" presId="urn:microsoft.com/office/officeart/2024/layout/NumberedLinearArrowProcess"/>
    <dgm:cxn modelId="{EE3F043D-07A8-4D6B-8361-2953AF2BC72F}" srcId="{21E49BDB-D858-421D-94FF-DDB64CEC6C92}" destId="{CDAD2933-C04A-4841-B578-57A5EA1A5E77}" srcOrd="2" destOrd="0" parTransId="{ED43B998-C258-49EF-9382-938BD368DBD4}" sibTransId="{1A47AFFC-6504-4D27-8C32-9678DA1478B0}"/>
    <dgm:cxn modelId="{D4E2923D-8CB8-4796-A784-43CEECA5538A}" type="presOf" srcId="{6F203F67-82F3-4B50-B847-58D1EFD76ED8}" destId="{A38C4E02-C5ED-400F-AFEE-1632B02B24B5}" srcOrd="0" destOrd="0" presId="urn:microsoft.com/office/officeart/2024/layout/NumberedLinearArrowProcess"/>
    <dgm:cxn modelId="{73326464-93A9-4048-BA76-F3F64F433B19}" type="presOf" srcId="{7F4739C2-08DC-47E5-836B-3635FFF5375C}" destId="{4669F8F8-0C77-4834-9A0D-CDBB022ACA7D}" srcOrd="0" destOrd="0" presId="urn:microsoft.com/office/officeart/2024/layout/NumberedLinearArrowProcess"/>
    <dgm:cxn modelId="{E529B765-BB18-4C4F-A597-93CC80B71CB5}" srcId="{21E49BDB-D858-421D-94FF-DDB64CEC6C92}" destId="{27BB246B-5933-483D-8DE6-0CD7098CADD8}" srcOrd="1" destOrd="0" parTransId="{BB127C7F-095A-4AD9-9133-5A4298A7D1B0}" sibTransId="{45962D67-FFD5-4BA7-AB10-092F91266A29}"/>
    <dgm:cxn modelId="{37417049-84CD-4D5D-9AD6-EA3AC1957A08}" type="presOf" srcId="{CECBD63A-939F-4DF1-8145-5B5CC2842D46}" destId="{B079C3D9-2C89-4FB0-AD38-85CDB4D375B4}" srcOrd="0" destOrd="0" presId="urn:microsoft.com/office/officeart/2024/layout/NumberedLinearArrowProcess"/>
    <dgm:cxn modelId="{66ED7E51-54C4-46DE-9A25-4374F5E997B9}" type="presOf" srcId="{CFA47D1B-7680-45B9-AA5C-A838132D44E5}" destId="{F80C3348-6839-4169-A722-102C2468FC3B}" srcOrd="0" destOrd="0" presId="urn:microsoft.com/office/officeart/2024/layout/NumberedLinearArrowProcess"/>
    <dgm:cxn modelId="{F21D947B-CFC9-4A6A-A275-3E303ED5977E}" type="presOf" srcId="{DCF2EE53-379A-4C76-A5B9-A818E7F1648D}" destId="{EB95B77F-98EF-48ED-84AA-1D635C26E4B4}" srcOrd="1" destOrd="0" presId="urn:microsoft.com/office/officeart/2024/layout/NumberedLinearArrowProcess"/>
    <dgm:cxn modelId="{BE61E281-7CC2-4D46-AD7C-73CFCF94EE51}" type="presOf" srcId="{120166A6-4474-4F3E-82A7-0020F7E33A22}" destId="{03CD5B2E-E9D0-4F65-B74E-E35C9D05DEB2}" srcOrd="1" destOrd="0" presId="urn:microsoft.com/office/officeart/2024/layout/NumberedLinearArrowProcess"/>
    <dgm:cxn modelId="{20F2A485-9E94-41AE-B252-4C572C6AD7C1}" srcId="{21E49BDB-D858-421D-94FF-DDB64CEC6C92}" destId="{DCF2EE53-379A-4C76-A5B9-A818E7F1648D}" srcOrd="5" destOrd="0" parTransId="{D4F171F5-0EA2-4AFF-996E-E688B7A2CA23}" sibTransId="{C8EDB402-C14C-4AFB-AA1C-5D69278D15DF}"/>
    <dgm:cxn modelId="{C3486D88-3491-4D00-8BC1-EB5FDEB6456E}" type="presOf" srcId="{CDAD2933-C04A-4841-B578-57A5EA1A5E77}" destId="{951356C2-DBFF-4D70-BD28-CE2A06C37FAA}" srcOrd="0" destOrd="0" presId="urn:microsoft.com/office/officeart/2024/layout/NumberedLinearArrowProcess"/>
    <dgm:cxn modelId="{5BD73492-B783-4CDA-8918-3EC408791A2C}" type="presOf" srcId="{120166A6-4474-4F3E-82A7-0020F7E33A22}" destId="{64C6F438-4B3F-4765-B182-5F36A871E395}" srcOrd="0" destOrd="0" presId="urn:microsoft.com/office/officeart/2024/layout/NumberedLinearArrowProcess"/>
    <dgm:cxn modelId="{B59E5D95-FFC4-4943-87D5-C56A2065BD46}" type="presOf" srcId="{C8EDB402-C14C-4AFB-AA1C-5D69278D15DF}" destId="{894A5C23-8446-4D2E-B27B-775A622615FD}" srcOrd="0" destOrd="0" presId="urn:microsoft.com/office/officeart/2024/layout/NumberedLinearArrowProcess"/>
    <dgm:cxn modelId="{2B4FC0A2-089B-4A77-AE41-69CB80CFB067}" srcId="{21E49BDB-D858-421D-94FF-DDB64CEC6C92}" destId="{7F4739C2-08DC-47E5-836B-3635FFF5375C}" srcOrd="3" destOrd="0" parTransId="{FAA6697B-4A88-40CA-B985-0330461F8644}" sibTransId="{5D4888F5-16EE-4393-9CC6-C04CF3057367}"/>
    <dgm:cxn modelId="{23A686C6-8EFC-42F5-836F-328018BBACF7}" srcId="{21E49BDB-D858-421D-94FF-DDB64CEC6C92}" destId="{6F203F67-82F3-4B50-B847-58D1EFD76ED8}" srcOrd="0" destOrd="0" parTransId="{3551AE83-6F68-4502-8C77-5F2DEC1492CD}" sibTransId="{CFA47D1B-7680-45B9-AA5C-A838132D44E5}"/>
    <dgm:cxn modelId="{FBF0A1D0-1E57-49A8-A0B9-7EFDBFC2AACB}" srcId="{21E49BDB-D858-421D-94FF-DDB64CEC6C92}" destId="{120166A6-4474-4F3E-82A7-0020F7E33A22}" srcOrd="4" destOrd="0" parTransId="{C9D7C850-E0DC-455E-AAFD-C7C16C40C39F}" sibTransId="{CECBD63A-939F-4DF1-8145-5B5CC2842D46}"/>
    <dgm:cxn modelId="{B57B96D2-856E-43DA-BE2A-D55C1C703ED8}" type="presOf" srcId="{1A47AFFC-6504-4D27-8C32-9678DA1478B0}" destId="{3A4E0504-B49A-4FB9-B167-23673541EF48}" srcOrd="0" destOrd="0" presId="urn:microsoft.com/office/officeart/2024/layout/NumberedLinearArrowProcess"/>
    <dgm:cxn modelId="{6629ECE3-0FFE-430D-8A69-4B65B00717DC}" type="presOf" srcId="{6F203F67-82F3-4B50-B847-58D1EFD76ED8}" destId="{062935A2-41BC-460B-BF90-3E8766E7DFF3}" srcOrd="1" destOrd="0" presId="urn:microsoft.com/office/officeart/2024/layout/NumberedLinearArrowProcess"/>
    <dgm:cxn modelId="{4AF64EE6-1B81-434F-8543-00348C4F6967}" type="presOf" srcId="{7F4739C2-08DC-47E5-836B-3635FFF5375C}" destId="{BE85383B-BABC-4D16-B863-08D253CC1EB0}" srcOrd="1" destOrd="0" presId="urn:microsoft.com/office/officeart/2024/layout/NumberedLinearArrowProcess"/>
    <dgm:cxn modelId="{B10BCFF4-7B3E-4848-9A26-07F43A96A3F6}" type="presOf" srcId="{45962D67-FFD5-4BA7-AB10-092F91266A29}" destId="{A5EFB367-A792-48AA-906D-A9A88F62809E}" srcOrd="0" destOrd="0" presId="urn:microsoft.com/office/officeart/2024/layout/NumberedLinearArrowProcess"/>
    <dgm:cxn modelId="{F76E0B1F-905D-4318-B3C3-6EF7C1E9F502}" type="presParOf" srcId="{6827A261-F650-45BF-A736-5CD8F77772C4}" destId="{8839B039-B144-44A5-9D73-651985A9D7F8}" srcOrd="0" destOrd="0" presId="urn:microsoft.com/office/officeart/2024/layout/NumberedLinearArrowProcess"/>
    <dgm:cxn modelId="{E3DF0A8F-3CFE-4E06-B503-78845227BA4A}" type="presParOf" srcId="{8839B039-B144-44A5-9D73-651985A9D7F8}" destId="{047AA9D0-7546-44A6-887C-A648CCA149AA}" srcOrd="0" destOrd="0" presId="urn:microsoft.com/office/officeart/2024/layout/NumberedLinearArrowProcess"/>
    <dgm:cxn modelId="{5CFB6626-DAA7-40E5-B465-1B44BA18BCA5}" type="presParOf" srcId="{8839B039-B144-44A5-9D73-651985A9D7F8}" destId="{76C70839-ED10-409C-AE1B-07986AF559A1}" srcOrd="1" destOrd="0" presId="urn:microsoft.com/office/officeart/2024/layout/NumberedLinearArrowProcess"/>
    <dgm:cxn modelId="{05AD5C8A-6780-4019-AB2E-A30BE78EE92A}" type="presParOf" srcId="{76C70839-ED10-409C-AE1B-07986AF559A1}" destId="{C4809367-4574-4089-9133-6862BC90D8B1}" srcOrd="0" destOrd="0" presId="urn:microsoft.com/office/officeart/2024/layout/NumberedLinearArrowProcess"/>
    <dgm:cxn modelId="{138ED599-2A97-40F0-AEE1-8ADA010C9732}" type="presParOf" srcId="{76C70839-ED10-409C-AE1B-07986AF559A1}" destId="{062935A2-41BC-460B-BF90-3E8766E7DFF3}" srcOrd="1" destOrd="0" presId="urn:microsoft.com/office/officeart/2024/layout/NumberedLinearArrowProcess"/>
    <dgm:cxn modelId="{25C0289B-AEBC-4BC3-ABFF-F59767E196A8}" type="presParOf" srcId="{76C70839-ED10-409C-AE1B-07986AF559A1}" destId="{F80C3348-6839-4169-A722-102C2468FC3B}" srcOrd="2" destOrd="0" presId="urn:microsoft.com/office/officeart/2024/layout/NumberedLinearArrowProcess"/>
    <dgm:cxn modelId="{6B4A8971-4581-48F9-8C3B-A020B5C23053}" type="presParOf" srcId="{76C70839-ED10-409C-AE1B-07986AF559A1}" destId="{987DC9CA-DDDB-4198-836A-BFBD82492D36}" srcOrd="3" destOrd="0" presId="urn:microsoft.com/office/officeart/2024/layout/NumberedLinearArrowProcess"/>
    <dgm:cxn modelId="{1AEDE1BE-6FFD-4364-ADF0-B973CE8F389E}" type="presParOf" srcId="{76C70839-ED10-409C-AE1B-07986AF559A1}" destId="{D279AD0C-A8DC-45A7-BF65-EE0BC4ACAE60}" srcOrd="4" destOrd="0" presId="urn:microsoft.com/office/officeart/2024/layout/NumberedLinearArrowProcess"/>
    <dgm:cxn modelId="{CE1F0B8D-34F3-4093-B8A2-0901B3F9479E}" type="presParOf" srcId="{8839B039-B144-44A5-9D73-651985A9D7F8}" destId="{A38C4E02-C5ED-400F-AFEE-1632B02B24B5}" srcOrd="2" destOrd="0" presId="urn:microsoft.com/office/officeart/2024/layout/NumberedLinearArrowProcess"/>
    <dgm:cxn modelId="{ABEF58BC-2705-45F9-9DCC-8A2986963096}" type="presParOf" srcId="{6827A261-F650-45BF-A736-5CD8F77772C4}" destId="{AF32258B-0C12-45AB-92D7-4814CE6DC792}" srcOrd="1" destOrd="0" presId="urn:microsoft.com/office/officeart/2024/layout/NumberedLinearArrowProcess"/>
    <dgm:cxn modelId="{A7B97F1D-7D33-402D-BC20-FC09C13C53F8}" type="presParOf" srcId="{6827A261-F650-45BF-A736-5CD8F77772C4}" destId="{348D3537-B9F3-4957-8B87-B67375681955}" srcOrd="2" destOrd="0" presId="urn:microsoft.com/office/officeart/2024/layout/NumberedLinearArrowProcess"/>
    <dgm:cxn modelId="{2D918A3F-A79A-4DA1-B210-0CDECDF89954}" type="presParOf" srcId="{348D3537-B9F3-4957-8B87-B67375681955}" destId="{B8E446A0-6B41-453A-AB75-0601E2FF4C05}" srcOrd="0" destOrd="0" presId="urn:microsoft.com/office/officeart/2024/layout/NumberedLinearArrowProcess"/>
    <dgm:cxn modelId="{C7B6DC49-8D0E-408C-A97D-452E1F087AE2}" type="presParOf" srcId="{348D3537-B9F3-4957-8B87-B67375681955}" destId="{BB14300B-4948-47A6-A3A6-CE5EB4B7D1CA}" srcOrd="1" destOrd="0" presId="urn:microsoft.com/office/officeart/2024/layout/NumberedLinearArrowProcess"/>
    <dgm:cxn modelId="{6102B68E-07A3-4DA6-A44E-53F662AD8157}" type="presParOf" srcId="{BB14300B-4948-47A6-A3A6-CE5EB4B7D1CA}" destId="{F19D753A-8F34-4225-AE4E-7F8206B62AF9}" srcOrd="0" destOrd="0" presId="urn:microsoft.com/office/officeart/2024/layout/NumberedLinearArrowProcess"/>
    <dgm:cxn modelId="{044EBAD1-2AB0-4EE0-8276-7BF9B20C907F}" type="presParOf" srcId="{BB14300B-4948-47A6-A3A6-CE5EB4B7D1CA}" destId="{D61717EC-3740-4A3D-AA56-AB9BF60C5BE0}" srcOrd="1" destOrd="0" presId="urn:microsoft.com/office/officeart/2024/layout/NumberedLinearArrowProcess"/>
    <dgm:cxn modelId="{55E932F2-4FBB-4748-8FAD-869C50BD984C}" type="presParOf" srcId="{BB14300B-4948-47A6-A3A6-CE5EB4B7D1CA}" destId="{A5EFB367-A792-48AA-906D-A9A88F62809E}" srcOrd="2" destOrd="0" presId="urn:microsoft.com/office/officeart/2024/layout/NumberedLinearArrowProcess"/>
    <dgm:cxn modelId="{B29228AA-0006-4752-BC0E-206E7EEAC093}" type="presParOf" srcId="{BB14300B-4948-47A6-A3A6-CE5EB4B7D1CA}" destId="{E6C7CCA7-52E0-466D-BBA2-0E96592C8803}" srcOrd="3" destOrd="0" presId="urn:microsoft.com/office/officeart/2024/layout/NumberedLinearArrowProcess"/>
    <dgm:cxn modelId="{EFC5F7CE-5590-4CBB-B622-F22E884530D7}" type="presParOf" srcId="{BB14300B-4948-47A6-A3A6-CE5EB4B7D1CA}" destId="{061377A5-FE6C-40B8-850D-BA8DA450D527}" srcOrd="4" destOrd="0" presId="urn:microsoft.com/office/officeart/2024/layout/NumberedLinearArrowProcess"/>
    <dgm:cxn modelId="{73075599-A0FE-445D-91F6-134A7D07A30E}" type="presParOf" srcId="{348D3537-B9F3-4957-8B87-B67375681955}" destId="{200E14AC-45C9-440A-AD7F-4C45CD5ED790}" srcOrd="2" destOrd="0" presId="urn:microsoft.com/office/officeart/2024/layout/NumberedLinearArrowProcess"/>
    <dgm:cxn modelId="{825AA00D-953C-4DAE-A700-D4CC8D1634E0}" type="presParOf" srcId="{6827A261-F650-45BF-A736-5CD8F77772C4}" destId="{A0B7EDA9-2D4A-4909-90A5-595500447533}" srcOrd="3" destOrd="0" presId="urn:microsoft.com/office/officeart/2024/layout/NumberedLinearArrowProcess"/>
    <dgm:cxn modelId="{DCBC41A5-D065-4DD7-A2D1-143096FD1C50}" type="presParOf" srcId="{6827A261-F650-45BF-A736-5CD8F77772C4}" destId="{F58A485E-D697-4177-899A-49174039429B}" srcOrd="4" destOrd="0" presId="urn:microsoft.com/office/officeart/2024/layout/NumberedLinearArrowProcess"/>
    <dgm:cxn modelId="{44CB9E41-1F4C-4BAE-95D3-3D25273AC25D}" type="presParOf" srcId="{F58A485E-D697-4177-899A-49174039429B}" destId="{9297FAA1-ED68-46C6-8202-C84F98F377C5}" srcOrd="0" destOrd="0" presId="urn:microsoft.com/office/officeart/2024/layout/NumberedLinearArrowProcess"/>
    <dgm:cxn modelId="{696FB780-1C15-4502-AC73-04BA04C39ED1}" type="presParOf" srcId="{F58A485E-D697-4177-899A-49174039429B}" destId="{C12A987B-2888-4956-86BA-019614BB855C}" srcOrd="1" destOrd="0" presId="urn:microsoft.com/office/officeart/2024/layout/NumberedLinearArrowProcess"/>
    <dgm:cxn modelId="{5FEB312C-77D1-4503-BB52-21B04653532B}" type="presParOf" srcId="{C12A987B-2888-4956-86BA-019614BB855C}" destId="{26D686DA-FB2B-404A-A0F6-2AE768F65FAF}" srcOrd="0" destOrd="0" presId="urn:microsoft.com/office/officeart/2024/layout/NumberedLinearArrowProcess"/>
    <dgm:cxn modelId="{0C6D7F53-FB3B-4C18-B208-09249C74123E}" type="presParOf" srcId="{C12A987B-2888-4956-86BA-019614BB855C}" destId="{B91D0D12-FE62-4558-B235-4C82CA0C0EFD}" srcOrd="1" destOrd="0" presId="urn:microsoft.com/office/officeart/2024/layout/NumberedLinearArrowProcess"/>
    <dgm:cxn modelId="{CDAAB135-AE9D-4016-AE62-3E88AD0DD1C5}" type="presParOf" srcId="{C12A987B-2888-4956-86BA-019614BB855C}" destId="{3A4E0504-B49A-4FB9-B167-23673541EF48}" srcOrd="2" destOrd="0" presId="urn:microsoft.com/office/officeart/2024/layout/NumberedLinearArrowProcess"/>
    <dgm:cxn modelId="{4D2C8954-7314-4E5A-AC47-41D59628C240}" type="presParOf" srcId="{C12A987B-2888-4956-86BA-019614BB855C}" destId="{9B22D4E1-7D92-4108-9072-AA366E23475D}" srcOrd="3" destOrd="0" presId="urn:microsoft.com/office/officeart/2024/layout/NumberedLinearArrowProcess"/>
    <dgm:cxn modelId="{37F848D9-8B8A-4A4B-A592-91A1651C1068}" type="presParOf" srcId="{C12A987B-2888-4956-86BA-019614BB855C}" destId="{8FB53B40-20D6-4C74-A32D-367503C5F8DE}" srcOrd="4" destOrd="0" presId="urn:microsoft.com/office/officeart/2024/layout/NumberedLinearArrowProcess"/>
    <dgm:cxn modelId="{24D08B29-8B19-4DEB-A8B7-EA5511E5D48F}" type="presParOf" srcId="{F58A485E-D697-4177-899A-49174039429B}" destId="{951356C2-DBFF-4D70-BD28-CE2A06C37FAA}" srcOrd="2" destOrd="0" presId="urn:microsoft.com/office/officeart/2024/layout/NumberedLinearArrowProcess"/>
    <dgm:cxn modelId="{CE7C2345-D251-4390-86AD-F4BB856CB19E}" type="presParOf" srcId="{6827A261-F650-45BF-A736-5CD8F77772C4}" destId="{A797C1EB-F838-4F8C-8FE8-70EABA1AD1DD}" srcOrd="5" destOrd="0" presId="urn:microsoft.com/office/officeart/2024/layout/NumberedLinearArrowProcess"/>
    <dgm:cxn modelId="{C3ED67BA-6D25-4E41-ABDE-7E7075C705AB}" type="presParOf" srcId="{6827A261-F650-45BF-A736-5CD8F77772C4}" destId="{32924631-A92E-45FE-AB2D-57D0FCD36020}" srcOrd="6" destOrd="0" presId="urn:microsoft.com/office/officeart/2024/layout/NumberedLinearArrowProcess"/>
    <dgm:cxn modelId="{0978B828-B692-4DAC-92B3-5E446E615682}" type="presParOf" srcId="{32924631-A92E-45FE-AB2D-57D0FCD36020}" destId="{88282E54-D79A-4BBE-9647-BE0A65A7E0F5}" srcOrd="0" destOrd="0" presId="urn:microsoft.com/office/officeart/2024/layout/NumberedLinearArrowProcess"/>
    <dgm:cxn modelId="{24FB84A1-D104-422D-AC16-573718F12BFF}" type="presParOf" srcId="{32924631-A92E-45FE-AB2D-57D0FCD36020}" destId="{49106F86-EFD0-48C5-A0B7-D9B361177E7A}" srcOrd="1" destOrd="0" presId="urn:microsoft.com/office/officeart/2024/layout/NumberedLinearArrowProcess"/>
    <dgm:cxn modelId="{C421961E-7E3F-4189-AEFC-AEB8DBE5FBBC}" type="presParOf" srcId="{49106F86-EFD0-48C5-A0B7-D9B361177E7A}" destId="{DCB9A445-C2B7-4252-8589-3A40E0C75E95}" srcOrd="0" destOrd="0" presId="urn:microsoft.com/office/officeart/2024/layout/NumberedLinearArrowProcess"/>
    <dgm:cxn modelId="{9F0DFADD-4774-4A9B-B217-8A5C04A4C500}" type="presParOf" srcId="{49106F86-EFD0-48C5-A0B7-D9B361177E7A}" destId="{4669F8F8-0C77-4834-9A0D-CDBB022ACA7D}" srcOrd="1" destOrd="0" presId="urn:microsoft.com/office/officeart/2024/layout/NumberedLinearArrowProcess"/>
    <dgm:cxn modelId="{78E3E49B-487F-4522-8A49-733D8FBFBD12}" type="presParOf" srcId="{49106F86-EFD0-48C5-A0B7-D9B361177E7A}" destId="{4526B6D5-ED08-4221-B58E-05096A916501}" srcOrd="2" destOrd="0" presId="urn:microsoft.com/office/officeart/2024/layout/NumberedLinearArrowProcess"/>
    <dgm:cxn modelId="{9B1BA7AC-6EF9-4CBE-86BC-3D5DAAC92B04}" type="presParOf" srcId="{49106F86-EFD0-48C5-A0B7-D9B361177E7A}" destId="{1E08A6AE-5C9F-453A-B2AE-481D97FD7ED7}" srcOrd="3" destOrd="0" presId="urn:microsoft.com/office/officeart/2024/layout/NumberedLinearArrowProcess"/>
    <dgm:cxn modelId="{FB60EFEE-4FCB-462B-A30F-A5E3EC64308E}" type="presParOf" srcId="{49106F86-EFD0-48C5-A0B7-D9B361177E7A}" destId="{89289E95-C8C5-40A9-8FC5-D2FDE125DD40}" srcOrd="4" destOrd="0" presId="urn:microsoft.com/office/officeart/2024/layout/NumberedLinearArrowProcess"/>
    <dgm:cxn modelId="{AE8E3C75-96C7-4143-8D0E-78AAE034820F}" type="presParOf" srcId="{32924631-A92E-45FE-AB2D-57D0FCD36020}" destId="{BE85383B-BABC-4D16-B863-08D253CC1EB0}" srcOrd="2" destOrd="0" presId="urn:microsoft.com/office/officeart/2024/layout/NumberedLinearArrowProcess"/>
    <dgm:cxn modelId="{8D8F4D61-90F1-456C-B00A-015CF6B25290}" type="presParOf" srcId="{6827A261-F650-45BF-A736-5CD8F77772C4}" destId="{356ECF11-E719-4B3C-96F7-DB8E8A6FCC9A}" srcOrd="7" destOrd="0" presId="urn:microsoft.com/office/officeart/2024/layout/NumberedLinearArrowProcess"/>
    <dgm:cxn modelId="{215CF538-5F1B-4332-8BFE-381E3AA77E5D}" type="presParOf" srcId="{6827A261-F650-45BF-A736-5CD8F77772C4}" destId="{501356E1-3960-4ED9-ABE7-485475BBEAEB}" srcOrd="8" destOrd="0" presId="urn:microsoft.com/office/officeart/2024/layout/NumberedLinearArrowProcess"/>
    <dgm:cxn modelId="{853C88FC-DFF7-40D5-8DDA-43ADCD8F82E5}" type="presParOf" srcId="{501356E1-3960-4ED9-ABE7-485475BBEAEB}" destId="{585D3B56-FA1A-44A1-9112-9700D3D12B3A}" srcOrd="0" destOrd="0" presId="urn:microsoft.com/office/officeart/2024/layout/NumberedLinearArrowProcess"/>
    <dgm:cxn modelId="{7194EA96-12FC-4F37-A7C2-66D2BB685DF9}" type="presParOf" srcId="{501356E1-3960-4ED9-ABE7-485475BBEAEB}" destId="{455DDADC-DD39-49A6-8BE3-05137D5BB803}" srcOrd="1" destOrd="0" presId="urn:microsoft.com/office/officeart/2024/layout/NumberedLinearArrowProcess"/>
    <dgm:cxn modelId="{C3773090-B0E0-4BA1-B273-CA1256173FC4}" type="presParOf" srcId="{455DDADC-DD39-49A6-8BE3-05137D5BB803}" destId="{E13FA131-9CB3-41C6-9A54-34E0D685AE6E}" srcOrd="0" destOrd="0" presId="urn:microsoft.com/office/officeart/2024/layout/NumberedLinearArrowProcess"/>
    <dgm:cxn modelId="{7A8123E5-0C5F-47B6-97AA-2876B681EE9A}" type="presParOf" srcId="{455DDADC-DD39-49A6-8BE3-05137D5BB803}" destId="{03CD5B2E-E9D0-4F65-B74E-E35C9D05DEB2}" srcOrd="1" destOrd="0" presId="urn:microsoft.com/office/officeart/2024/layout/NumberedLinearArrowProcess"/>
    <dgm:cxn modelId="{0D1AD997-D9F0-48C4-8173-76E012FBDDC0}" type="presParOf" srcId="{455DDADC-DD39-49A6-8BE3-05137D5BB803}" destId="{B079C3D9-2C89-4FB0-AD38-85CDB4D375B4}" srcOrd="2" destOrd="0" presId="urn:microsoft.com/office/officeart/2024/layout/NumberedLinearArrowProcess"/>
    <dgm:cxn modelId="{7D3A9B8C-8342-4312-B3B5-A663CDC7D5AC}" type="presParOf" srcId="{455DDADC-DD39-49A6-8BE3-05137D5BB803}" destId="{8587020A-44D3-4E28-9891-42E5D8ED0E5C}" srcOrd="3" destOrd="0" presId="urn:microsoft.com/office/officeart/2024/layout/NumberedLinearArrowProcess"/>
    <dgm:cxn modelId="{DEA8FEE1-29FA-42F5-88DE-1A6E73C495EE}" type="presParOf" srcId="{455DDADC-DD39-49A6-8BE3-05137D5BB803}" destId="{1FBF101A-8C03-4D50-8816-A0BCCFA433EF}" srcOrd="4" destOrd="0" presId="urn:microsoft.com/office/officeart/2024/layout/NumberedLinearArrowProcess"/>
    <dgm:cxn modelId="{6BFC4095-85C8-4F27-A775-1EDFBDE77DFE}" type="presParOf" srcId="{501356E1-3960-4ED9-ABE7-485475BBEAEB}" destId="{64C6F438-4B3F-4765-B182-5F36A871E395}" srcOrd="2" destOrd="0" presId="urn:microsoft.com/office/officeart/2024/layout/NumberedLinearArrowProcess"/>
    <dgm:cxn modelId="{C141299D-520E-4DD0-BBDB-7BE37382F95B}" type="presParOf" srcId="{6827A261-F650-45BF-A736-5CD8F77772C4}" destId="{CAFC1527-58BD-4D33-A3D8-8BE423AC0874}" srcOrd="9" destOrd="0" presId="urn:microsoft.com/office/officeart/2024/layout/NumberedLinearArrowProcess"/>
    <dgm:cxn modelId="{92ABB249-2462-4232-9661-6105B00DC80B}" type="presParOf" srcId="{6827A261-F650-45BF-A736-5CD8F77772C4}" destId="{F7FC4A9A-5895-4D6B-B467-FF2EE2D73BB5}" srcOrd="10" destOrd="0" presId="urn:microsoft.com/office/officeart/2024/layout/NumberedLinearArrowProcess"/>
    <dgm:cxn modelId="{B82FB6B7-D2C7-4672-AC7F-C22B6889DC8F}" type="presParOf" srcId="{F7FC4A9A-5895-4D6B-B467-FF2EE2D73BB5}" destId="{86C87280-CDA5-41C3-8E0B-E8B0B16E11AC}" srcOrd="0" destOrd="0" presId="urn:microsoft.com/office/officeart/2024/layout/NumberedLinearArrowProcess"/>
    <dgm:cxn modelId="{C09664F8-9B46-4AD5-A837-25ADDC0DACC2}" type="presParOf" srcId="{F7FC4A9A-5895-4D6B-B467-FF2EE2D73BB5}" destId="{7119A159-AA46-4175-9F01-FF468670FFC2}" srcOrd="1" destOrd="0" presId="urn:microsoft.com/office/officeart/2024/layout/NumberedLinearArrowProcess"/>
    <dgm:cxn modelId="{92F811F6-1A9B-42C2-8356-1CDA2FBF9343}" type="presParOf" srcId="{7119A159-AA46-4175-9F01-FF468670FFC2}" destId="{1489373F-ADF4-4A58-AACF-342201A1E311}" srcOrd="0" destOrd="0" presId="urn:microsoft.com/office/officeart/2024/layout/NumberedLinearArrowProcess"/>
    <dgm:cxn modelId="{C1CE151E-BA1D-42E2-86D1-9750DA8B9D79}" type="presParOf" srcId="{7119A159-AA46-4175-9F01-FF468670FFC2}" destId="{EB95B77F-98EF-48ED-84AA-1D635C26E4B4}" srcOrd="1" destOrd="0" presId="urn:microsoft.com/office/officeart/2024/layout/NumberedLinearArrowProcess"/>
    <dgm:cxn modelId="{CAFAFFD3-BF31-426C-BBE3-EC8AA74A2723}" type="presParOf" srcId="{7119A159-AA46-4175-9F01-FF468670FFC2}" destId="{894A5C23-8446-4D2E-B27B-775A622615FD}" srcOrd="2" destOrd="0" presId="urn:microsoft.com/office/officeart/2024/layout/NumberedLinearArrowProcess"/>
    <dgm:cxn modelId="{C591EF15-79DE-4240-AB3D-637A776CBEB6}" type="presParOf" srcId="{7119A159-AA46-4175-9F01-FF468670FFC2}" destId="{91C7E01D-5833-4E0A-8322-E5A034A3CC72}" srcOrd="3" destOrd="0" presId="urn:microsoft.com/office/officeart/2024/layout/NumberedLinearArrowProcess"/>
    <dgm:cxn modelId="{319E349E-C045-4BE3-9989-F4A3A520E874}" type="presParOf" srcId="{7119A159-AA46-4175-9F01-FF468670FFC2}" destId="{36B46502-D41B-46BA-BD4D-D1461E89CF10}" srcOrd="4" destOrd="0" presId="urn:microsoft.com/office/officeart/2024/layout/NumberedLinearArrowProcess"/>
    <dgm:cxn modelId="{C3F1EAF3-D19B-4A58-BB91-711B72FF43E5}" type="presParOf" srcId="{F7FC4A9A-5895-4D6B-B467-FF2EE2D73BB5}" destId="{3C2C5B5F-FF59-4CDB-9293-429C3B7E9548}" srcOrd="2" destOrd="0" presId="urn:microsoft.com/office/officeart/2024/layout/NumberedLinear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809367-4574-4089-9133-6862BC90D8B1}">
      <dsp:nvSpPr>
        <dsp:cNvPr id="0" name=""/>
        <dsp:cNvSpPr/>
      </dsp:nvSpPr>
      <dsp:spPr>
        <a:xfrm>
          <a:off x="977035" y="1888430"/>
          <a:ext cx="618452" cy="7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62935A2-41BC-460B-BF90-3E8766E7DFF3}">
      <dsp:nvSpPr>
        <dsp:cNvPr id="0" name=""/>
        <dsp:cNvSpPr/>
      </dsp:nvSpPr>
      <dsp:spPr>
        <a:xfrm>
          <a:off x="1542478" y="1816372"/>
          <a:ext cx="81282" cy="152588"/>
        </a:xfrm>
        <a:prstGeom prst="chevron">
          <a:avLst>
            <a:gd name="adj" fmla="val 9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051" tIns="165100" rIns="28051" bIns="165100" numCol="1" spcCol="1270" anchor="t" anchorCtr="0">
          <a:noAutofit/>
        </a:bodyPr>
        <a:lstStyle/>
        <a:p>
          <a:pPr marL="0" lvl="0" indent="0" algn="ctr" defTabSz="488950">
            <a:lnSpc>
              <a:spcPct val="90000"/>
            </a:lnSpc>
            <a:spcBef>
              <a:spcPct val="0"/>
            </a:spcBef>
            <a:spcAft>
              <a:spcPct val="35000"/>
            </a:spcAft>
            <a:buNone/>
          </a:pPr>
          <a:r>
            <a:rPr lang="es-MX" sz="1100" kern="1200" dirty="0"/>
            <a:t>Respuesta a </a:t>
          </a:r>
          <a:r>
            <a:rPr lang="es-MX" sz="1100" b="1" kern="1200" dirty="0"/>
            <a:t>CORPOCALDAS</a:t>
          </a:r>
          <a:endParaRPr lang="es-CO" sz="1100" b="1" kern="1200" dirty="0"/>
        </a:p>
      </dsp:txBody>
      <dsp:txXfrm>
        <a:off x="140110" y="2543460"/>
        <a:ext cx="1497150" cy="1681644"/>
      </dsp:txXfrm>
    </dsp:sp>
    <dsp:sp modelId="{F80C3348-6839-4169-A722-102C2468FC3B}">
      <dsp:nvSpPr>
        <dsp:cNvPr id="0" name=""/>
        <dsp:cNvSpPr/>
      </dsp:nvSpPr>
      <dsp:spPr>
        <a:xfrm>
          <a:off x="649030" y="1648811"/>
          <a:ext cx="479309" cy="479309"/>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00" tIns="18600" rIns="18600" bIns="18600" numCol="1" spcCol="1270" anchor="ctr" anchorCtr="0">
          <a:noAutofit/>
        </a:bodyPr>
        <a:lstStyle/>
        <a:p>
          <a:pPr marL="0" lvl="0" indent="0" algn="ctr" defTabSz="977900">
            <a:lnSpc>
              <a:spcPct val="90000"/>
            </a:lnSpc>
            <a:spcBef>
              <a:spcPct val="0"/>
            </a:spcBef>
            <a:spcAft>
              <a:spcPct val="35000"/>
            </a:spcAft>
            <a:buNone/>
          </a:pPr>
          <a:r>
            <a:rPr sz="2200" kern="1200"/>
            <a:t>1</a:t>
          </a:r>
        </a:p>
      </dsp:txBody>
      <dsp:txXfrm>
        <a:off x="719223" y="1719004"/>
        <a:ext cx="338923" cy="338923"/>
      </dsp:txXfrm>
    </dsp:sp>
    <dsp:sp modelId="{D279AD0C-A8DC-45A7-BF65-EE0BC4ACAE60}">
      <dsp:nvSpPr>
        <dsp:cNvPr id="0" name=""/>
        <dsp:cNvSpPr/>
      </dsp:nvSpPr>
      <dsp:spPr>
        <a:xfrm>
          <a:off x="888649" y="2200082"/>
          <a:ext cx="72" cy="29669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38C4E02-C5ED-400F-AFEE-1632B02B24B5}">
      <dsp:nvSpPr>
        <dsp:cNvPr id="0" name=""/>
        <dsp:cNvSpPr/>
      </dsp:nvSpPr>
      <dsp:spPr>
        <a:xfrm>
          <a:off x="93532" y="2496882"/>
          <a:ext cx="1590306" cy="17748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051" tIns="165100" rIns="28051" bIns="165100" numCol="1" spcCol="1270" anchor="t" anchorCtr="0">
          <a:noAutofit/>
        </a:bodyPr>
        <a:lstStyle/>
        <a:p>
          <a:pPr marL="0" lvl="0" indent="0" algn="ctr" defTabSz="488950">
            <a:lnSpc>
              <a:spcPct val="90000"/>
            </a:lnSpc>
            <a:spcBef>
              <a:spcPct val="0"/>
            </a:spcBef>
            <a:spcAft>
              <a:spcPct val="35000"/>
            </a:spcAft>
            <a:buNone/>
          </a:pPr>
          <a:r>
            <a:rPr lang="es-MX" sz="1100" kern="1200" dirty="0"/>
            <a:t>Respuesta a </a:t>
          </a:r>
          <a:r>
            <a:rPr lang="es-MX" sz="1100" b="1" kern="1200" dirty="0"/>
            <a:t>CORPOCALDAS</a:t>
          </a:r>
          <a:endParaRPr lang="es-CO" sz="1100" b="1" kern="1200" dirty="0"/>
        </a:p>
      </dsp:txBody>
      <dsp:txXfrm>
        <a:off x="140110" y="2543460"/>
        <a:ext cx="1497150" cy="1681644"/>
      </dsp:txXfrm>
    </dsp:sp>
    <dsp:sp modelId="{F19D753A-8F34-4225-AE4E-7F8206B62AF9}">
      <dsp:nvSpPr>
        <dsp:cNvPr id="0" name=""/>
        <dsp:cNvSpPr/>
      </dsp:nvSpPr>
      <dsp:spPr>
        <a:xfrm>
          <a:off x="1772189" y="1888375"/>
          <a:ext cx="1590306" cy="7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61717EC-3740-4A3D-AA56-AB9BF60C5BE0}">
      <dsp:nvSpPr>
        <dsp:cNvPr id="0" name=""/>
        <dsp:cNvSpPr/>
      </dsp:nvSpPr>
      <dsp:spPr>
        <a:xfrm>
          <a:off x="3309485" y="1816316"/>
          <a:ext cx="81282" cy="152634"/>
        </a:xfrm>
        <a:prstGeom prst="chevron">
          <a:avLst>
            <a:gd name="adj" fmla="val 9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051" tIns="165100" rIns="28051" bIns="165100" numCol="1" spcCol="1270" anchor="t" anchorCtr="0">
          <a:noAutofit/>
        </a:bodyPr>
        <a:lstStyle/>
        <a:p>
          <a:pPr marL="0" lvl="0" indent="0" algn="ctr" defTabSz="488950">
            <a:lnSpc>
              <a:spcPct val="90000"/>
            </a:lnSpc>
            <a:spcBef>
              <a:spcPct val="0"/>
            </a:spcBef>
            <a:spcAft>
              <a:spcPct val="35000"/>
            </a:spcAft>
            <a:buNone/>
          </a:pPr>
          <a:r>
            <a:rPr lang="es-MX" sz="1100" b="1" kern="1200" dirty="0"/>
            <a:t>Mesa de trabajo 2 (</a:t>
          </a:r>
          <a:r>
            <a:rPr lang="es-MX" sz="1100" b="1" kern="1200" dirty="0">
              <a:latin typeface="Helvetica"/>
            </a:rPr>
            <a:t>Septiembre</a:t>
          </a:r>
          <a:r>
            <a:rPr lang="es-MX" sz="1100" b="1" kern="1200" dirty="0"/>
            <a:t>)</a:t>
          </a:r>
        </a:p>
        <a:p>
          <a:pPr marL="0" lvl="0" indent="0" algn="ctr" defTabSz="488950">
            <a:lnSpc>
              <a:spcPct val="90000"/>
            </a:lnSpc>
            <a:spcBef>
              <a:spcPct val="0"/>
            </a:spcBef>
            <a:spcAft>
              <a:spcPct val="35000"/>
            </a:spcAft>
            <a:buNone/>
          </a:pPr>
          <a:r>
            <a:rPr lang="es-CO" sz="900" kern="1200" dirty="0"/>
            <a:t>Autoridades Ambientales Grupo 2 (SIRH – PUEAA - REUSO)</a:t>
          </a:r>
        </a:p>
        <a:p>
          <a:pPr marL="0" lvl="0" indent="0" algn="ctr" defTabSz="488950">
            <a:lnSpc>
              <a:spcPct val="90000"/>
            </a:lnSpc>
            <a:spcBef>
              <a:spcPct val="0"/>
            </a:spcBef>
            <a:spcAft>
              <a:spcPct val="35000"/>
            </a:spcAft>
            <a:buNone/>
          </a:pPr>
          <a:r>
            <a:rPr lang="es-CO" sz="900" kern="1200" dirty="0"/>
            <a:t>Incluir </a:t>
          </a:r>
          <a:r>
            <a:rPr lang="es-CO" sz="900" kern="1200" dirty="0">
              <a:solidFill>
                <a:srgbClr val="FF0000"/>
              </a:solidFill>
            </a:rPr>
            <a:t>sesión de preguntas</a:t>
          </a:r>
        </a:p>
        <a:p>
          <a:pPr marL="0" lvl="0" indent="0" algn="ctr" defTabSz="488950">
            <a:lnSpc>
              <a:spcPct val="90000"/>
            </a:lnSpc>
            <a:spcBef>
              <a:spcPct val="0"/>
            </a:spcBef>
            <a:spcAft>
              <a:spcPct val="35000"/>
            </a:spcAft>
            <a:buNone/>
          </a:pPr>
          <a:r>
            <a:rPr lang="es-CO" sz="900" kern="1200" dirty="0"/>
            <a:t>(Invitar a AA Mesa 1) para sesión de preguntas</a:t>
          </a:r>
        </a:p>
      </dsp:txBody>
      <dsp:txXfrm>
        <a:off x="1907117" y="2543460"/>
        <a:ext cx="1497150" cy="1681644"/>
      </dsp:txXfrm>
    </dsp:sp>
    <dsp:sp modelId="{A5EFB367-A792-48AA-906D-A9A88F62809E}">
      <dsp:nvSpPr>
        <dsp:cNvPr id="0" name=""/>
        <dsp:cNvSpPr/>
      </dsp:nvSpPr>
      <dsp:spPr>
        <a:xfrm>
          <a:off x="2416038" y="1648756"/>
          <a:ext cx="479309" cy="479309"/>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00" tIns="18600" rIns="18600" bIns="18600" numCol="1" spcCol="1270" anchor="ctr" anchorCtr="0">
          <a:noAutofit/>
        </a:bodyPr>
        <a:lstStyle/>
        <a:p>
          <a:pPr marL="0" lvl="0" indent="0" algn="ctr" defTabSz="977900">
            <a:lnSpc>
              <a:spcPct val="90000"/>
            </a:lnSpc>
            <a:spcBef>
              <a:spcPct val="0"/>
            </a:spcBef>
            <a:spcAft>
              <a:spcPct val="35000"/>
            </a:spcAft>
            <a:buNone/>
          </a:pPr>
          <a:r>
            <a:rPr lang="es-CO" sz="2200" kern="1200"/>
            <a:t>2</a:t>
          </a:r>
        </a:p>
      </dsp:txBody>
      <dsp:txXfrm>
        <a:off x="2486231" y="1718949"/>
        <a:ext cx="338923" cy="338923"/>
      </dsp:txXfrm>
    </dsp:sp>
    <dsp:sp modelId="{061377A5-FE6C-40B8-850D-BA8DA450D527}">
      <dsp:nvSpPr>
        <dsp:cNvPr id="0" name=""/>
        <dsp:cNvSpPr/>
      </dsp:nvSpPr>
      <dsp:spPr>
        <a:xfrm>
          <a:off x="2655656" y="2200049"/>
          <a:ext cx="72" cy="29678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00E14AC-45C9-440A-AD7F-4C45CD5ED790}">
      <dsp:nvSpPr>
        <dsp:cNvPr id="0" name=""/>
        <dsp:cNvSpPr/>
      </dsp:nvSpPr>
      <dsp:spPr>
        <a:xfrm>
          <a:off x="1860539" y="2496882"/>
          <a:ext cx="1590306" cy="17748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051" tIns="165100" rIns="28051" bIns="165100" numCol="1" spcCol="1270" anchor="t" anchorCtr="0">
          <a:noAutofit/>
        </a:bodyPr>
        <a:lstStyle/>
        <a:p>
          <a:pPr marL="0" lvl="0" indent="0" algn="ctr" defTabSz="488950">
            <a:lnSpc>
              <a:spcPct val="90000"/>
            </a:lnSpc>
            <a:spcBef>
              <a:spcPct val="0"/>
            </a:spcBef>
            <a:spcAft>
              <a:spcPct val="35000"/>
            </a:spcAft>
            <a:buNone/>
          </a:pPr>
          <a:r>
            <a:rPr lang="es-MX" sz="1100" b="1" kern="1200" dirty="0"/>
            <a:t>Mesa de trabajo 2 (</a:t>
          </a:r>
          <a:r>
            <a:rPr lang="es-MX" sz="1100" b="1" kern="1200" dirty="0">
              <a:latin typeface="Helvetica"/>
            </a:rPr>
            <a:t>Septiembre</a:t>
          </a:r>
          <a:r>
            <a:rPr lang="es-MX" sz="1100" b="1" kern="1200" dirty="0"/>
            <a:t>)</a:t>
          </a:r>
        </a:p>
        <a:p>
          <a:pPr marL="0" lvl="0" indent="0" algn="ctr" defTabSz="488950">
            <a:lnSpc>
              <a:spcPct val="90000"/>
            </a:lnSpc>
            <a:spcBef>
              <a:spcPct val="0"/>
            </a:spcBef>
            <a:spcAft>
              <a:spcPct val="35000"/>
            </a:spcAft>
            <a:buNone/>
          </a:pPr>
          <a:r>
            <a:rPr lang="es-CO" sz="900" kern="1200" dirty="0"/>
            <a:t>Autoridades Ambientales Grupo 2 (SIRH – PUEAA - REUSO)</a:t>
          </a:r>
        </a:p>
        <a:p>
          <a:pPr marL="0" lvl="0" indent="0" algn="ctr" defTabSz="488950">
            <a:lnSpc>
              <a:spcPct val="90000"/>
            </a:lnSpc>
            <a:spcBef>
              <a:spcPct val="0"/>
            </a:spcBef>
            <a:spcAft>
              <a:spcPct val="35000"/>
            </a:spcAft>
            <a:buNone/>
          </a:pPr>
          <a:r>
            <a:rPr lang="es-CO" sz="900" kern="1200" dirty="0"/>
            <a:t>Incluir </a:t>
          </a:r>
          <a:r>
            <a:rPr lang="es-CO" sz="900" kern="1200" dirty="0">
              <a:solidFill>
                <a:srgbClr val="FF0000"/>
              </a:solidFill>
            </a:rPr>
            <a:t>sesión de preguntas</a:t>
          </a:r>
        </a:p>
        <a:p>
          <a:pPr marL="0" lvl="0" indent="0" algn="ctr" defTabSz="488950">
            <a:lnSpc>
              <a:spcPct val="90000"/>
            </a:lnSpc>
            <a:spcBef>
              <a:spcPct val="0"/>
            </a:spcBef>
            <a:spcAft>
              <a:spcPct val="35000"/>
            </a:spcAft>
            <a:buNone/>
          </a:pPr>
          <a:r>
            <a:rPr lang="es-CO" sz="900" kern="1200" dirty="0"/>
            <a:t>(Invitar a AA Mesa 1) para sesión de preguntas</a:t>
          </a:r>
        </a:p>
      </dsp:txBody>
      <dsp:txXfrm>
        <a:off x="1907117" y="2543460"/>
        <a:ext cx="1497150" cy="1681644"/>
      </dsp:txXfrm>
    </dsp:sp>
    <dsp:sp modelId="{26D686DA-FB2B-404A-A0F6-2AE768F65FAF}">
      <dsp:nvSpPr>
        <dsp:cNvPr id="0" name=""/>
        <dsp:cNvSpPr/>
      </dsp:nvSpPr>
      <dsp:spPr>
        <a:xfrm>
          <a:off x="3539196" y="1888347"/>
          <a:ext cx="1590306" cy="7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91D0D12-FE62-4558-B235-4C82CA0C0EFD}">
      <dsp:nvSpPr>
        <dsp:cNvPr id="0" name=""/>
        <dsp:cNvSpPr/>
      </dsp:nvSpPr>
      <dsp:spPr>
        <a:xfrm>
          <a:off x="5076492" y="1816289"/>
          <a:ext cx="81282" cy="152654"/>
        </a:xfrm>
        <a:prstGeom prst="chevron">
          <a:avLst>
            <a:gd name="adj" fmla="val 9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051" tIns="165100" rIns="28051" bIns="165100" numCol="1" spcCol="1270" anchor="t" anchorCtr="0">
          <a:noAutofit/>
        </a:bodyPr>
        <a:lstStyle/>
        <a:p>
          <a:pPr marL="0" lvl="0" indent="0" algn="ctr" defTabSz="488950">
            <a:lnSpc>
              <a:spcPct val="90000"/>
            </a:lnSpc>
            <a:spcBef>
              <a:spcPct val="0"/>
            </a:spcBef>
            <a:spcAft>
              <a:spcPct val="35000"/>
            </a:spcAft>
            <a:buNone/>
          </a:pPr>
          <a:r>
            <a:rPr lang="es-MX" sz="1100" b="1" kern="1200" dirty="0"/>
            <a:t>Mesa de trabajo 3 (</a:t>
          </a:r>
          <a:r>
            <a:rPr lang="es-MX" sz="1100" b="1" kern="1200" dirty="0">
              <a:latin typeface="Helvetica"/>
            </a:rPr>
            <a:t>Octubre</a:t>
          </a:r>
          <a:r>
            <a:rPr lang="es-MX" sz="1100" b="1" kern="1200" dirty="0"/>
            <a:t>)</a:t>
          </a:r>
        </a:p>
        <a:p>
          <a:pPr marL="0" lvl="0" indent="0" algn="ctr" defTabSz="488950">
            <a:lnSpc>
              <a:spcPct val="90000"/>
            </a:lnSpc>
            <a:spcBef>
              <a:spcPct val="0"/>
            </a:spcBef>
            <a:spcAft>
              <a:spcPct val="35000"/>
            </a:spcAft>
            <a:buNone/>
          </a:pPr>
          <a:r>
            <a:rPr lang="es-CO" sz="1100" kern="1200" dirty="0"/>
            <a:t>Autoridades Ambientales Grupo 3 (Sin registro de reúso)</a:t>
          </a:r>
          <a:endParaRPr lang="es-CO" sz="1100" b="1" kern="1200" dirty="0"/>
        </a:p>
      </dsp:txBody>
      <dsp:txXfrm>
        <a:off x="3674124" y="2543453"/>
        <a:ext cx="1497150" cy="1681644"/>
      </dsp:txXfrm>
    </dsp:sp>
    <dsp:sp modelId="{3A4E0504-B49A-4FB9-B167-23673541EF48}">
      <dsp:nvSpPr>
        <dsp:cNvPr id="0" name=""/>
        <dsp:cNvSpPr/>
      </dsp:nvSpPr>
      <dsp:spPr>
        <a:xfrm>
          <a:off x="4183045" y="1648728"/>
          <a:ext cx="479309" cy="479309"/>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00" tIns="18600" rIns="18600" bIns="18600" numCol="1" spcCol="1270" anchor="ctr" anchorCtr="0">
          <a:noAutofit/>
        </a:bodyPr>
        <a:lstStyle/>
        <a:p>
          <a:pPr marL="0" lvl="0" indent="0" algn="ctr" defTabSz="977900">
            <a:lnSpc>
              <a:spcPct val="90000"/>
            </a:lnSpc>
            <a:spcBef>
              <a:spcPct val="0"/>
            </a:spcBef>
            <a:spcAft>
              <a:spcPct val="35000"/>
            </a:spcAft>
            <a:buNone/>
          </a:pPr>
          <a:r>
            <a:rPr sz="2200" kern="1200"/>
            <a:t>3</a:t>
          </a:r>
        </a:p>
      </dsp:txBody>
      <dsp:txXfrm>
        <a:off x="4253238" y="1718921"/>
        <a:ext cx="338923" cy="338923"/>
      </dsp:txXfrm>
    </dsp:sp>
    <dsp:sp modelId="{8FB53B40-20D6-4C74-A32D-367503C5F8DE}">
      <dsp:nvSpPr>
        <dsp:cNvPr id="0" name=""/>
        <dsp:cNvSpPr/>
      </dsp:nvSpPr>
      <dsp:spPr>
        <a:xfrm>
          <a:off x="4422663" y="2200030"/>
          <a:ext cx="72" cy="29682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51356C2-DBFF-4D70-BD28-CE2A06C37FAA}">
      <dsp:nvSpPr>
        <dsp:cNvPr id="0" name=""/>
        <dsp:cNvSpPr/>
      </dsp:nvSpPr>
      <dsp:spPr>
        <a:xfrm>
          <a:off x="3627546" y="2496875"/>
          <a:ext cx="1590306" cy="17748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051" tIns="165100" rIns="28051" bIns="165100" numCol="1" spcCol="1270" anchor="t" anchorCtr="0">
          <a:noAutofit/>
        </a:bodyPr>
        <a:lstStyle/>
        <a:p>
          <a:pPr marL="0" lvl="0" indent="0" algn="ctr" defTabSz="488950">
            <a:lnSpc>
              <a:spcPct val="90000"/>
            </a:lnSpc>
            <a:spcBef>
              <a:spcPct val="0"/>
            </a:spcBef>
            <a:spcAft>
              <a:spcPct val="35000"/>
            </a:spcAft>
            <a:buNone/>
          </a:pPr>
          <a:r>
            <a:rPr lang="es-MX" sz="1100" b="1" kern="1200" dirty="0"/>
            <a:t>Mesa de trabajo 3 (</a:t>
          </a:r>
          <a:r>
            <a:rPr lang="es-MX" sz="1100" b="1" kern="1200" dirty="0">
              <a:latin typeface="Helvetica"/>
            </a:rPr>
            <a:t>Octubre</a:t>
          </a:r>
          <a:r>
            <a:rPr lang="es-MX" sz="1100" b="1" kern="1200" dirty="0"/>
            <a:t>)</a:t>
          </a:r>
        </a:p>
        <a:p>
          <a:pPr marL="0" lvl="0" indent="0" algn="ctr" defTabSz="488950">
            <a:lnSpc>
              <a:spcPct val="90000"/>
            </a:lnSpc>
            <a:spcBef>
              <a:spcPct val="0"/>
            </a:spcBef>
            <a:spcAft>
              <a:spcPct val="35000"/>
            </a:spcAft>
            <a:buNone/>
          </a:pPr>
          <a:r>
            <a:rPr lang="es-CO" sz="1100" kern="1200" dirty="0"/>
            <a:t>Autoridades Ambientales Grupo 3 (Sin registro de reúso)</a:t>
          </a:r>
          <a:endParaRPr lang="es-CO" sz="1100" b="1" kern="1200" dirty="0"/>
        </a:p>
      </dsp:txBody>
      <dsp:txXfrm>
        <a:off x="3674124" y="2543453"/>
        <a:ext cx="1497150" cy="1681644"/>
      </dsp:txXfrm>
    </dsp:sp>
    <dsp:sp modelId="{DCB9A445-C2B7-4252-8589-3A40E0C75E95}">
      <dsp:nvSpPr>
        <dsp:cNvPr id="0" name=""/>
        <dsp:cNvSpPr/>
      </dsp:nvSpPr>
      <dsp:spPr>
        <a:xfrm>
          <a:off x="5306203" y="1888336"/>
          <a:ext cx="1590306" cy="7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69F8F8-0C77-4834-9A0D-CDBB022ACA7D}">
      <dsp:nvSpPr>
        <dsp:cNvPr id="0" name=""/>
        <dsp:cNvSpPr/>
      </dsp:nvSpPr>
      <dsp:spPr>
        <a:xfrm>
          <a:off x="6843499" y="1816279"/>
          <a:ext cx="81282" cy="152662"/>
        </a:xfrm>
        <a:prstGeom prst="chevron">
          <a:avLst>
            <a:gd name="adj" fmla="val 9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051" tIns="165100" rIns="28051" bIns="165100" numCol="1" spcCol="1270" anchor="t" anchorCtr="0">
          <a:noAutofit/>
        </a:bodyPr>
        <a:lstStyle/>
        <a:p>
          <a:pPr marL="0" lvl="0" indent="0" algn="ctr" defTabSz="488950">
            <a:lnSpc>
              <a:spcPct val="90000"/>
            </a:lnSpc>
            <a:spcBef>
              <a:spcPct val="0"/>
            </a:spcBef>
            <a:spcAft>
              <a:spcPct val="35000"/>
            </a:spcAft>
            <a:buNone/>
          </a:pPr>
          <a:r>
            <a:rPr lang="es-MX" sz="1100" b="1" kern="1200" dirty="0"/>
            <a:t>Revisión oficios y derechos de petición </a:t>
          </a:r>
          <a:r>
            <a:rPr lang="es-MX" sz="1100" b="1" kern="1200" dirty="0">
              <a:solidFill>
                <a:schemeClr val="accent2">
                  <a:lumMod val="75000"/>
                </a:schemeClr>
              </a:solidFill>
            </a:rPr>
            <a:t>(</a:t>
          </a:r>
          <a:r>
            <a:rPr lang="es-MX" sz="1100" b="1" kern="1200" dirty="0">
              <a:solidFill>
                <a:schemeClr val="accent2">
                  <a:lumMod val="75000"/>
                </a:schemeClr>
              </a:solidFill>
              <a:latin typeface="Helvetica"/>
            </a:rPr>
            <a:t>Octubre</a:t>
          </a:r>
          <a:r>
            <a:rPr lang="es-MX" sz="1100" b="1" kern="1200" dirty="0">
              <a:solidFill>
                <a:schemeClr val="accent2">
                  <a:lumMod val="75000"/>
                </a:schemeClr>
              </a:solidFill>
            </a:rPr>
            <a:t>)</a:t>
          </a:r>
        </a:p>
      </dsp:txBody>
      <dsp:txXfrm>
        <a:off x="5441131" y="2543453"/>
        <a:ext cx="1497150" cy="1681644"/>
      </dsp:txXfrm>
    </dsp:sp>
    <dsp:sp modelId="{4526B6D5-ED08-4221-B58E-05096A916501}">
      <dsp:nvSpPr>
        <dsp:cNvPr id="0" name=""/>
        <dsp:cNvSpPr/>
      </dsp:nvSpPr>
      <dsp:spPr>
        <a:xfrm>
          <a:off x="5950052" y="1648718"/>
          <a:ext cx="479309" cy="479309"/>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00" tIns="18600" rIns="18600" bIns="18600" numCol="1" spcCol="1270" anchor="ctr" anchorCtr="0">
          <a:noAutofit/>
        </a:bodyPr>
        <a:lstStyle/>
        <a:p>
          <a:pPr marL="0" lvl="0" indent="0" algn="ctr" defTabSz="977900">
            <a:lnSpc>
              <a:spcPct val="90000"/>
            </a:lnSpc>
            <a:spcBef>
              <a:spcPct val="0"/>
            </a:spcBef>
            <a:spcAft>
              <a:spcPct val="35000"/>
            </a:spcAft>
            <a:buNone/>
          </a:pPr>
          <a:r>
            <a:rPr lang="es-CO" sz="2200" kern="1200"/>
            <a:t>4</a:t>
          </a:r>
        </a:p>
      </dsp:txBody>
      <dsp:txXfrm>
        <a:off x="6020245" y="1718911"/>
        <a:ext cx="338923" cy="338923"/>
      </dsp:txXfrm>
    </dsp:sp>
    <dsp:sp modelId="{89289E95-C8C5-40A9-8FC5-D2FDE125DD40}">
      <dsp:nvSpPr>
        <dsp:cNvPr id="0" name=""/>
        <dsp:cNvSpPr/>
      </dsp:nvSpPr>
      <dsp:spPr>
        <a:xfrm>
          <a:off x="6189671" y="2200024"/>
          <a:ext cx="72" cy="29684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E85383B-BABC-4D16-B863-08D253CC1EB0}">
      <dsp:nvSpPr>
        <dsp:cNvPr id="0" name=""/>
        <dsp:cNvSpPr/>
      </dsp:nvSpPr>
      <dsp:spPr>
        <a:xfrm>
          <a:off x="5394553" y="2496875"/>
          <a:ext cx="1590306" cy="17748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051" tIns="165100" rIns="28051" bIns="165100" numCol="1" spcCol="1270" anchor="t" anchorCtr="0">
          <a:noAutofit/>
        </a:bodyPr>
        <a:lstStyle/>
        <a:p>
          <a:pPr marL="0" lvl="0" indent="0" algn="ctr" defTabSz="488950">
            <a:lnSpc>
              <a:spcPct val="90000"/>
            </a:lnSpc>
            <a:spcBef>
              <a:spcPct val="0"/>
            </a:spcBef>
            <a:spcAft>
              <a:spcPct val="35000"/>
            </a:spcAft>
            <a:buNone/>
          </a:pPr>
          <a:r>
            <a:rPr lang="es-MX" sz="1100" b="1" kern="1200" dirty="0"/>
            <a:t>Revisión oficios y derechos de petición </a:t>
          </a:r>
          <a:r>
            <a:rPr lang="es-MX" sz="1100" b="1" kern="1200" dirty="0">
              <a:solidFill>
                <a:schemeClr val="accent2">
                  <a:lumMod val="75000"/>
                </a:schemeClr>
              </a:solidFill>
            </a:rPr>
            <a:t>(</a:t>
          </a:r>
          <a:r>
            <a:rPr lang="es-MX" sz="1100" b="1" kern="1200" dirty="0">
              <a:solidFill>
                <a:schemeClr val="accent2">
                  <a:lumMod val="75000"/>
                </a:schemeClr>
              </a:solidFill>
              <a:latin typeface="Helvetica"/>
            </a:rPr>
            <a:t>Octubre</a:t>
          </a:r>
          <a:r>
            <a:rPr lang="es-MX" sz="1100" b="1" kern="1200" dirty="0">
              <a:solidFill>
                <a:schemeClr val="accent2">
                  <a:lumMod val="75000"/>
                </a:schemeClr>
              </a:solidFill>
            </a:rPr>
            <a:t>)</a:t>
          </a:r>
        </a:p>
      </dsp:txBody>
      <dsp:txXfrm>
        <a:off x="5441131" y="2543453"/>
        <a:ext cx="1497150" cy="1681644"/>
      </dsp:txXfrm>
    </dsp:sp>
    <dsp:sp modelId="{E13FA131-9CB3-41C6-9A54-34E0D685AE6E}">
      <dsp:nvSpPr>
        <dsp:cNvPr id="0" name=""/>
        <dsp:cNvSpPr/>
      </dsp:nvSpPr>
      <dsp:spPr>
        <a:xfrm>
          <a:off x="7073210" y="1888332"/>
          <a:ext cx="1590306" cy="7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3CD5B2E-E9D0-4F65-B74E-E35C9D05DEB2}">
      <dsp:nvSpPr>
        <dsp:cNvPr id="0" name=""/>
        <dsp:cNvSpPr/>
      </dsp:nvSpPr>
      <dsp:spPr>
        <a:xfrm>
          <a:off x="8610507" y="1816274"/>
          <a:ext cx="81282" cy="152666"/>
        </a:xfrm>
        <a:prstGeom prst="chevron">
          <a:avLst>
            <a:gd name="adj" fmla="val 9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051" tIns="165100" rIns="28051" bIns="165100" numCol="1" spcCol="1270" anchor="t" anchorCtr="0">
          <a:noAutofit/>
        </a:bodyPr>
        <a:lstStyle/>
        <a:p>
          <a:pPr marL="0" lvl="0" indent="0" algn="ctr" defTabSz="488950">
            <a:lnSpc>
              <a:spcPct val="90000"/>
            </a:lnSpc>
            <a:spcBef>
              <a:spcPct val="0"/>
            </a:spcBef>
            <a:spcAft>
              <a:spcPct val="35000"/>
            </a:spcAft>
            <a:buNone/>
          </a:pPr>
          <a:r>
            <a:rPr lang="es-MX" sz="1100" b="1" kern="1200" dirty="0"/>
            <a:t>Mesa de trabajo 4 </a:t>
          </a:r>
          <a:r>
            <a:rPr lang="es-MX" sz="1100" b="1" kern="1200" dirty="0">
              <a:latin typeface="Helvetica"/>
            </a:rPr>
            <a:t>(Noviembre)</a:t>
          </a:r>
          <a:endParaRPr lang="es-MX" sz="1100" b="1" kern="1200" dirty="0"/>
        </a:p>
        <a:p>
          <a:pPr marL="0" lvl="0" indent="0" algn="ctr" defTabSz="488950">
            <a:lnSpc>
              <a:spcPct val="90000"/>
            </a:lnSpc>
            <a:spcBef>
              <a:spcPct val="0"/>
            </a:spcBef>
            <a:spcAft>
              <a:spcPct val="35000"/>
            </a:spcAft>
            <a:buNone/>
          </a:pPr>
          <a:r>
            <a:rPr lang="es-CO" sz="1100" b="0" kern="1200" dirty="0"/>
            <a:t>SSPD</a:t>
          </a:r>
        </a:p>
      </dsp:txBody>
      <dsp:txXfrm>
        <a:off x="7208139" y="2543453"/>
        <a:ext cx="1497150" cy="1681644"/>
      </dsp:txXfrm>
    </dsp:sp>
    <dsp:sp modelId="{B079C3D9-2C89-4FB0-AD38-85CDB4D375B4}">
      <dsp:nvSpPr>
        <dsp:cNvPr id="0" name=""/>
        <dsp:cNvSpPr/>
      </dsp:nvSpPr>
      <dsp:spPr>
        <a:xfrm>
          <a:off x="7717059" y="1648713"/>
          <a:ext cx="479309" cy="479309"/>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00" tIns="18600" rIns="18600" bIns="18600" numCol="1" spcCol="1270" anchor="ctr" anchorCtr="0">
          <a:noAutofit/>
        </a:bodyPr>
        <a:lstStyle/>
        <a:p>
          <a:pPr marL="0" lvl="0" indent="0" algn="ctr" defTabSz="977900">
            <a:lnSpc>
              <a:spcPct val="90000"/>
            </a:lnSpc>
            <a:spcBef>
              <a:spcPct val="0"/>
            </a:spcBef>
            <a:spcAft>
              <a:spcPct val="35000"/>
            </a:spcAft>
            <a:buNone/>
          </a:pPr>
          <a:r>
            <a:rPr sz="2200" kern="1200"/>
            <a:t>5</a:t>
          </a:r>
        </a:p>
      </dsp:txBody>
      <dsp:txXfrm>
        <a:off x="7787252" y="1718906"/>
        <a:ext cx="338923" cy="338923"/>
      </dsp:txXfrm>
    </dsp:sp>
    <dsp:sp modelId="{1FBF101A-8C03-4D50-8816-A0BCCFA433EF}">
      <dsp:nvSpPr>
        <dsp:cNvPr id="0" name=""/>
        <dsp:cNvSpPr/>
      </dsp:nvSpPr>
      <dsp:spPr>
        <a:xfrm>
          <a:off x="7956678" y="2200021"/>
          <a:ext cx="72" cy="296851"/>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4C6F438-4B3F-4765-B182-5F36A871E395}">
      <dsp:nvSpPr>
        <dsp:cNvPr id="0" name=""/>
        <dsp:cNvSpPr/>
      </dsp:nvSpPr>
      <dsp:spPr>
        <a:xfrm>
          <a:off x="7161561" y="2496875"/>
          <a:ext cx="1590306" cy="17748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051" tIns="165100" rIns="28051" bIns="165100" numCol="1" spcCol="1270" anchor="t" anchorCtr="0">
          <a:noAutofit/>
        </a:bodyPr>
        <a:lstStyle/>
        <a:p>
          <a:pPr marL="0" lvl="0" indent="0" algn="ctr" defTabSz="488950">
            <a:lnSpc>
              <a:spcPct val="90000"/>
            </a:lnSpc>
            <a:spcBef>
              <a:spcPct val="0"/>
            </a:spcBef>
            <a:spcAft>
              <a:spcPct val="35000"/>
            </a:spcAft>
            <a:buNone/>
          </a:pPr>
          <a:r>
            <a:rPr lang="es-MX" sz="1100" b="1" kern="1200" dirty="0"/>
            <a:t>Mesa de trabajo 4 </a:t>
          </a:r>
          <a:r>
            <a:rPr lang="es-MX" sz="1100" b="1" kern="1200" dirty="0">
              <a:latin typeface="Helvetica"/>
            </a:rPr>
            <a:t>(Noviembre)</a:t>
          </a:r>
          <a:endParaRPr lang="es-MX" sz="1100" b="1" kern="1200" dirty="0"/>
        </a:p>
        <a:p>
          <a:pPr marL="0" lvl="0" indent="0" algn="ctr" defTabSz="488950">
            <a:lnSpc>
              <a:spcPct val="90000"/>
            </a:lnSpc>
            <a:spcBef>
              <a:spcPct val="0"/>
            </a:spcBef>
            <a:spcAft>
              <a:spcPct val="35000"/>
            </a:spcAft>
            <a:buNone/>
          </a:pPr>
          <a:r>
            <a:rPr lang="es-CO" sz="1100" b="0" kern="1200" dirty="0"/>
            <a:t>SSPD</a:t>
          </a:r>
        </a:p>
      </dsp:txBody>
      <dsp:txXfrm>
        <a:off x="7208139" y="2543453"/>
        <a:ext cx="1497150" cy="1681644"/>
      </dsp:txXfrm>
    </dsp:sp>
    <dsp:sp modelId="{1489373F-ADF4-4A58-AACF-342201A1E311}">
      <dsp:nvSpPr>
        <dsp:cNvPr id="0" name=""/>
        <dsp:cNvSpPr/>
      </dsp:nvSpPr>
      <dsp:spPr>
        <a:xfrm>
          <a:off x="8840217" y="1888330"/>
          <a:ext cx="883503" cy="7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94A5C23-8446-4D2E-B27B-775A622615FD}">
      <dsp:nvSpPr>
        <dsp:cNvPr id="0" name=""/>
        <dsp:cNvSpPr/>
      </dsp:nvSpPr>
      <dsp:spPr>
        <a:xfrm>
          <a:off x="9484066" y="1648711"/>
          <a:ext cx="479309" cy="479309"/>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00" tIns="18600" rIns="18600" bIns="18600" numCol="1" spcCol="1270" anchor="ctr" anchorCtr="0">
          <a:noAutofit/>
        </a:bodyPr>
        <a:lstStyle/>
        <a:p>
          <a:pPr marL="0" lvl="0" indent="0" algn="ctr" defTabSz="977900">
            <a:lnSpc>
              <a:spcPct val="90000"/>
            </a:lnSpc>
            <a:spcBef>
              <a:spcPct val="0"/>
            </a:spcBef>
            <a:spcAft>
              <a:spcPct val="35000"/>
            </a:spcAft>
            <a:buNone/>
          </a:pPr>
          <a:r>
            <a:rPr lang="es-CO" sz="2200" kern="1200"/>
            <a:t>6</a:t>
          </a:r>
        </a:p>
      </dsp:txBody>
      <dsp:txXfrm>
        <a:off x="9554259" y="1718904"/>
        <a:ext cx="338923" cy="338923"/>
      </dsp:txXfrm>
    </dsp:sp>
    <dsp:sp modelId="{36B46502-D41B-46BA-BD4D-D1461E89CF10}">
      <dsp:nvSpPr>
        <dsp:cNvPr id="0" name=""/>
        <dsp:cNvSpPr/>
      </dsp:nvSpPr>
      <dsp:spPr>
        <a:xfrm>
          <a:off x="9723685" y="2200020"/>
          <a:ext cx="72" cy="29685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C2C5B5F-FF59-4CDB-9293-429C3B7E9548}">
      <dsp:nvSpPr>
        <dsp:cNvPr id="0" name=""/>
        <dsp:cNvSpPr/>
      </dsp:nvSpPr>
      <dsp:spPr>
        <a:xfrm>
          <a:off x="8928568" y="2496875"/>
          <a:ext cx="1590306" cy="17748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051" tIns="165100" rIns="28051" bIns="165100" numCol="1" spcCol="1270" anchor="t" anchorCtr="0">
          <a:noAutofit/>
        </a:bodyPr>
        <a:lstStyle/>
        <a:p>
          <a:pPr marL="0" lvl="0" indent="0" algn="ctr" defTabSz="488950">
            <a:lnSpc>
              <a:spcPct val="90000"/>
            </a:lnSpc>
            <a:spcBef>
              <a:spcPct val="0"/>
            </a:spcBef>
            <a:spcAft>
              <a:spcPct val="35000"/>
            </a:spcAft>
            <a:buNone/>
          </a:pPr>
          <a:r>
            <a:rPr lang="es-MX" sz="1100" b="1" kern="1200" dirty="0"/>
            <a:t>Mesa de trabajo 5 (</a:t>
          </a:r>
          <a:r>
            <a:rPr lang="es-MX" sz="1100" b="1" kern="1200" dirty="0">
              <a:latin typeface="Helvetica"/>
            </a:rPr>
            <a:t>Noviembre</a:t>
          </a:r>
          <a:r>
            <a:rPr lang="es-MX" sz="1100" b="1" kern="1200" dirty="0"/>
            <a:t>)</a:t>
          </a:r>
        </a:p>
        <a:p>
          <a:pPr marL="0" lvl="0" indent="0" algn="ctr" defTabSz="488950">
            <a:lnSpc>
              <a:spcPct val="90000"/>
            </a:lnSpc>
            <a:spcBef>
              <a:spcPct val="0"/>
            </a:spcBef>
            <a:spcAft>
              <a:spcPct val="35000"/>
            </a:spcAft>
            <a:buNone/>
          </a:pPr>
          <a:r>
            <a:rPr lang="es-CO" sz="1100" b="0" kern="1200" dirty="0" err="1"/>
            <a:t>MinVivienda</a:t>
          </a:r>
          <a:r>
            <a:rPr lang="es-CO" sz="1100" b="0" kern="1200" dirty="0"/>
            <a:t> (avances meta reúso - DP)</a:t>
          </a:r>
        </a:p>
      </dsp:txBody>
      <dsp:txXfrm>
        <a:off x="8975146" y="2543453"/>
        <a:ext cx="1497150" cy="1681644"/>
      </dsp:txXfrm>
    </dsp:sp>
  </dsp:spTree>
</dsp:drawing>
</file>

<file path=ppt/diagrams/layout1.xml><?xml version="1.0" encoding="utf-8"?>
<dgm:layoutDef xmlns:dgm="http://schemas.openxmlformats.org/drawingml/2006/diagram" xmlns:a="http://schemas.openxmlformats.org/drawingml/2006/main" uniqueId="urn:microsoft.com/office/officeart/2024/layout/NumberedLinearArrowProcess">
  <dgm:title val=""/>
  <dgm:desc val=""/>
  <dgm:catLst>
    <dgm:cat type="process" pri="1700"/>
  </dgm:catLst>
  <dgm:sampData>
    <dgm:dataModel>
      <dgm:ptLst>
        <dgm:pt modelId="0" type="doc"/>
        <dgm:pt modelId="1">
          <dgm:prSet phldr="1"/>
        </dgm:pt>
        <dgm:pt modelId="2">
          <dgm:prSet phldr="1"/>
        </dgm:pt>
        <dgm:pt modelId="3">
          <dgm:prSet phldr="1"/>
        </dgm:pt>
        <dgm:pt modelId="101" type="sibTrans" cxnId="{7EE03E27-64B5-4CB2-B40F-441586032018}">
          <dgm:prSet phldrT="1"/>
          <dgm:t>
            <a:bodyPr/>
            <a:lstStyle/>
            <a:p>
              <a:r>
                <a:t>1</a:t>
              </a:r>
            </a:p>
          </dgm:t>
        </dgm:pt>
        <dgm:pt modelId="201" type="sibTrans" cxnId="{7DEDE7A5-0B66-4E5B-8015-EA24D2F234CC}">
          <dgm:prSet phldrT="2"/>
          <dgm:t>
            <a:bodyPr/>
            <a:lstStyle/>
            <a:p>
              <a:r>
                <a:t>2</a:t>
              </a:r>
            </a:p>
          </dgm:t>
        </dgm:pt>
        <dgm:pt modelId="301" type="sibTrans" cxnId="{3D244EAE-D108-4959-AC95-BC0F48492135}">
          <dgm:prSet phldrT="3"/>
          <dgm:t>
            <a:bodyPr/>
            <a:lstStyle/>
            <a:p>
              <a:r>
                <a:t>3</a:t>
              </a:r>
            </a:p>
          </dgm:t>
        </dgm:pt>
      </dgm:ptLst>
      <dgm:cxnLst>
        <dgm:cxn modelId="4" srcId="0" destId="1" srcOrd="0" destOrd="0" sibTransId="101"/>
        <dgm:cxn modelId="5" srcId="0" destId="2" srcOrd="1" destOrd="0" sibTransId="201"/>
        <dgm:cxn modelId="6" srcId="0" destId="3" srcOrd="3" destOrd="0" sibTransId="301"/>
      </dgm:cxnLst>
      <dgm:bg/>
      <dgm:whole/>
    </dgm:dataModel>
  </dgm:sampData>
  <dgm:style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43" srcId="4" destId="41" srcOrd="0" destOrd="0"/>
      </dgm:cxnLst>
      <dgm:bg/>
      <dgm:whole/>
    </dgm:dataModel>
  </dgm:clrData>
  <dgm:layoutNode name="linearFlow">
    <dgm:varLst>
      <dgm:dir/>
      <dgm:animLvl val="lvl"/>
      <dgm:resizeHandles val="exact"/>
    </dgm:varLst>
    <dgm:choose name="dirChoose">
      <dgm:if name="dirNorm" func="var" arg="dir" op="equ" val="norm">
        <dgm:alg type="lin">
          <dgm:param type="linDir" val="fromL"/>
          <dgm:param type="nodeVertAlign" val="t"/>
        </dgm:alg>
      </dgm:if>
      <dgm:else name="dirRev">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op="equ"/>
      <dgm:constr type="w" for="ch" forName="sibTransComposite" refType="w" refFor="ch" refForName="compositeNode" fact="0"/>
      <dgm:constr type="w" for="des" forName="parTx"/>
      <dgm:constr type="h" for="des" forName="parTx" op="equ"/>
      <dgm:constr type="h" for="des" forName="parSh" op="equ"/>
      <dgm:constr type="w" for="des" forName="nodeText"/>
      <dgm:constr type="h" for="des" forName="nodeText" op="equ"/>
      <dgm:constr type="w" for="des" forName="parSh"/>
      <dgm:constr type="w" for="des" forName="parSh" op="equ"/>
      <dgm:constr type="primFontSz" for="des" forName="parTx" val="29"/>
      <dgm:constr type="primFontSz" for="des" forName="parTx" op="equ"/>
      <dgm:constr type="primFontSz" for="des" forName="parSh" op="equ"/>
      <dgm:constr type="primFontSz" for="des" forName="nodeText" op="equ"/>
      <dgm:constr type="secFontSz" for="des" forName="nodeText" op="equ"/>
      <dgm:constr type="primFontSz" for="des" forName="sibTransNodeCircle" op="equ"/>
      <dgm:constr type="h" for="des" forName="sibTransNodeCircle" op="equ"/>
      <dgm:constr type="w" for="des" forName="sibTransNodeCircle" op="equ"/>
      <dgm:constr type="h" for="des" forName="parTx" refType="primFontSz" refFor="des" refForName="parTx" fact="1.5"/>
      <dgm:constr type="h" for="ch" forName="compositeNode" refType="h"/>
      <dgm:constr type="h" for="des" forName="parSh" refType="w"/>
      <dgm:constr type="h" for="des" forName="nodeText" refType="primFontSz" refFor="des" refForName="parTx" fact="1.7"/>
      <dgm:constr type="h" for="des" forName="parSh" refType="h" refFor="des" refForName="parTx" op="lte" fact="1.2"/>
      <dgm:constr type="h" for="des" forName="parSh" refType="h" refFor="des" refForName="parTx" op="gte" fact="1.2"/>
    </dgm:constrLst>
    <dgm:ruleLst>
      <dgm:rule type="primFontSz" for="des" forName="parSh" val="5" fact="NaN" max="NaN"/>
    </dgm:ruleLst>
    <dgm:forEach name="Name3" axis="ch" ptType="node">
      <dgm:layoutNode name="compositeNode">
        <dgm:alg type="composite"/>
        <dgm:shape xmlns:r="http://schemas.openxmlformats.org/officeDocument/2006/relationships" r:blip="">
          <dgm:adjLst/>
        </dgm:shape>
        <dgm:presOf/>
        <dgm:choose name="Name004">
          <dgm:if name="Name5" axis="self" ptType="node" func="cnt" op="equ" val="0">
            <dgm:constrLst>
              <dgm:constr type="w" for="ch" forName="parTx" refType="w"/>
              <dgm:constr type="w" for="ch" forName="parSh" refType="w" refFor="ch" refForName="parTx"/>
              <dgm:constr type="w" for="ch" forName="nodeText" refType="w" refFor="ch" refForName="parTx"/>
              <dgm:constr type="ctrX" for="ch" forName="nodeText" refType="w" fact="0.5"/>
              <dgm:constr type="t" for="ch" forName="nodeText" refType="b" refFor="ch" refForName="parSh"/>
            </dgm:constrLst>
          </dgm:if>
          <dgm:else name="Name6">
            <dgm:constrLst>
              <dgm:constr type="w" for="ch" forName="parTx" refType="w"/>
              <dgm:constr type="w" for="ch" forName="parSh" refType="w" refFor="ch" refForName="parTx"/>
              <dgm:constr type="w" for="ch" forName="nodeText" refType="w" refFor="ch" refForName="parTx" fact="0.9"/>
              <dgm:constr type="ctrX" for="ch" forName="nodeText" refType="w" fact="0.5"/>
              <dgm:constr type="t" for="ch" forName="nodeText" refType="b" refFor="ch" refForName="parSh"/>
            </dgm:constrLst>
          </dgm:else>
        </dgm:choose>
        <dgm:ruleLst>
          <dgm:rule type="h" val="INF" fact="NaN" max="NaN"/>
        </dgm:ruleLst>
        <dgm:layoutNode name="parTx">
          <dgm:varLst>
            <dgm:chMax val="0"/>
            <dgm:chPref val="0"/>
            <dgm:bulletEnabled val="1"/>
          </dgm:varLst>
          <dgm:alg type="tx"/>
          <dgm:shape xmlns:r="http://schemas.openxmlformats.org/officeDocument/2006/relationships" type="rect" r:blip="" zOrderOff="1" hideGeom="1">
            <dgm:adjLst/>
          </dgm:shape>
          <dgm:presOf/>
          <dgm:constrLst>
            <dgm:constr type="h" refType="w" op="lte" fact="0.4"/>
            <dgm:constr type="h"/>
          </dgm:constrLst>
          <dgm:ruleLst>
            <dgm:rule type="h" val="INF" fact="NaN" max="NaN"/>
          </dgm:ruleLst>
        </dgm:layoutNode>
        <dgm:layoutNode name="parSh">
          <dgm:alg type="composite"/>
          <dgm:shape xmlns:r="http://schemas.openxmlformats.org/officeDocument/2006/relationships" r:blip="">
            <dgm:adjLst/>
          </dgm:shape>
          <dgm:presOf axis="self" ptType="node"/>
          <dgm:choose name="casesForFirstAndLastNode">
            <dgm:if name="ifFirstNode" axis="self" ptType="node" func="pos" op="equ" val="1">
              <dgm:choose name="removeLineWhenOnlyOneNode">
                <dgm:if name="ifOnlyOneNode" axis="followSib" ptType="node" func="cnt" op="equ" val="0">
                  <dgm:constrLst>
                    <dgm:constr type="h"/>
                    <dgm:constr type="h" for="ch" forName="lineNode" val="0.002"/>
                    <dgm:constr type="w" for="ch" forName="lineNode" refType="w" fact="0"/>
                    <dgm:constr type="w" for="ch" forName="lineArrowNode" refType="w" fact="0"/>
                    <dgm:constr type="h" for="ch" forName="lineArrowNode" refType="h" fact="0"/>
                    <dgm:constr type="ctrY" for="ch" forName="lineNode" refType="ctrY" refFor="ch" refForName="sibTransNodeCircle"/>
                    <dgm:constr type="h" for="ch" forName="sibTransNodeCircle" refType="h" fact="0.608"/>
                    <dgm:constr type="h" for="ch" forName="sibTransNodeCircle" refType="w" op="lte" fact="0.54"/>
                    <dgm:constr type="w" for="ch" forName="sibTransNodeCircle" refType="h" refFor="ch" refForName="sibTransNodeCircle"/>
                    <dgm:constr type="ctrX" for="ch" forName="sibTransNodeCircle" refType="w" fact="0.5"/>
                    <dgm:constr type="ctrY" for="ch" forName="sibTransNodeCircle" refType="h" fact="0.25"/>
                    <dgm:constr type="t" for="ch" forName="spacerBetweenCircleAndCallout" refType="b" refFor="ch" refForName="sibTransNodeCircle"/>
                    <dgm:constr type="h" for="ch" forName="spacerBetweenCircleAndCallout" val="2"/>
                    <dgm:constr type="t" for="ch" forName="verticalConnector" refType="b" refFor="ch" refForName="spacerBetweenCircleAndCallout"/>
                    <dgm:constr type="h" for="ch" forName="verticalConnector" refType="h" fact="0.35"/>
                    <dgm:constr type="w" for="ch" forName="verticalConnector" val="0.002"/>
                    <dgm:constr type="ctrX" for="ch" forName="verticalConnector" refType="ctrX" refFor="ch" refForName="sibTransNodeCircle"/>
                  </dgm:constrLst>
                </dgm:if>
                <dgm:else name="ifMoreThanOneNode">
                  <dgm:choose name="firstNodeDirChoose">
                    <dgm:if name="firstNodeDirNorm" func="var" arg="dir" op="equ" val="norm">
                      <dgm:constrLst>
                        <dgm:constr type="h"/>
                        <dgm:constr type="h" for="ch" forName="lineNode" val="0.002"/>
                        <dgm:constr type="w" for="ch" forName="lineNode" refType="w" fact="0.35"/>
                        <dgm:constr type="l" for="ch" forName="lineNode" refType="w" fact="0.55"/>
                        <dgm:constr type="w" for="ch" forName="lineArrowNode" refType="w" fact="0.046"/>
                        <dgm:constr type="h" for="ch" forName="lineArrowNode" refType="h" fact="0.18"/>
                        <dgm:constr type="l" for="ch" forName="lineArrowNode" refType="w" fact="0.87"/>
                        <dgm:constr type="t" for="ch" forName="lineArrowNode" refType="h" fact="0.165"/>
                        <dgm:constr type="ctrY" for="ch" forName="lineNode" refType="ctrY" refFor="ch" refForName="sibTransNodeCircle"/>
                        <dgm:constr type="h" for="ch" forName="sibTransNodeCircle" refType="h" fact="0.608"/>
                        <dgm:constr type="h" for="ch" forName="sibTransNodeCircle" refType="w" op="lte" fact="0.54"/>
                        <dgm:constr type="w" for="ch" forName="sibTransNodeCircle" refType="h" refFor="ch" refForName="sibTransNodeCircle"/>
                        <dgm:constr type="ctrX" for="ch" forName="sibTransNodeCircle" refType="w" fact="0.5"/>
                        <dgm:constr type="ctrY" for="ch" forName="sibTransNodeCircle" refType="h" fact="0.25"/>
                        <dgm:constr type="t" for="ch" forName="spacerBetweenCircleAndCallout" refType="b" refFor="ch" refForName="sibTransNodeCircle"/>
                        <dgm:constr type="h" for="ch" forName="spacerBetweenCircleAndCallout" val="2"/>
                        <dgm:constr type="t" for="ch" forName="verticalConnector" refType="b" refFor="ch" refForName="spacerBetweenCircleAndCallout"/>
                        <dgm:constr type="h" for="ch" forName="verticalConnector" refType="h" fact="0.35"/>
                        <dgm:constr type="w" for="ch" forName="verticalConnector" val="0.002"/>
                        <dgm:constr type="ctrX" for="ch" forName="verticalConnector" refType="ctrX" refFor="ch" refForName="sibTransNodeCircle"/>
                      </dgm:constrLst>
                    </dgm:if>
                    <dgm:else name="firstNodeDirRev">
                      <dgm:constrLst>
                        <dgm:constr type="h"/>
                        <dgm:constr type="h" for="ch" forName="lineNode" val="0.002"/>
                        <dgm:constr type="w" for="ch" forName="lineNode" refType="w" fact="0.35"/>
                        <dgm:constr type="l" for="ch" forName="lineNode" refType="w" fact="0.1"/>
                        <dgm:constr type="w" for="ch" forName="lineArrowNode" refType="w" fact="0.046"/>
                        <dgm:constr type="h" for="ch" forName="lineArrowNode" refType="h" fact="0.18"/>
                        <dgm:constr type="l" for="ch" forName="lineArrowNode" refType="w" fact="0.084"/>
                        <dgm:constr type="t" for="ch" forName="lineArrowNode" refType="h" fact="0.165"/>
                        <dgm:constr type="ctrY" for="ch" forName="lineNode" refType="ctrY" refFor="ch" refForName="sibTransNodeCircle"/>
                        <dgm:constr type="h" for="ch" forName="sibTransNodeCircle" refType="h" fact="0.608"/>
                        <dgm:constr type="h" for="ch" forName="sibTransNodeCircle" refType="w" op="lte" fact="0.54"/>
                        <dgm:constr type="w" for="ch" forName="sibTransNodeCircle" refType="h" refFor="ch" refForName="sibTransNodeCircle"/>
                        <dgm:constr type="ctrX" for="ch" forName="sibTransNodeCircle" refType="w" fact="0.5"/>
                        <dgm:constr type="ctrY" for="ch" forName="sibTransNodeCircle" refType="h" fact="0.25"/>
                        <dgm:constr type="t" for="ch" forName="spacerBetweenCircleAndCallout" refType="b" refFor="ch" refForName="sibTransNodeCircle"/>
                        <dgm:constr type="h" for="ch" forName="spacerBetweenCircleAndCallout" val="2"/>
                        <dgm:constr type="t" for="ch" forName="verticalConnector" refType="b" refFor="ch" refForName="spacerBetweenCircleAndCallout"/>
                        <dgm:constr type="h" for="ch" forName="verticalConnector" refType="h" fact="0.35"/>
                        <dgm:constr type="w" for="ch" forName="verticalConnector" val="0.002"/>
                        <dgm:constr type="ctrX" for="ch" forName="verticalConnector" refType="ctrX" refFor="ch" refForName="sibTransNodeCircle"/>
                      </dgm:constrLst>
                    </dgm:else>
                  </dgm:choose>
                </dgm:else>
              </dgm:choose>
            </dgm:if>
            <dgm:if name="ifLastNode" axis="self" ptType="node" func="revPos" op="equ" val="1">
              <dgm:choose name="lastNodeDirChoose">
                <dgm:if name="lastNodeDirNorm" func="var" arg="dir" op="equ" val="norm">
                  <dgm:constrLst>
                    <dgm:constr type="h"/>
                    <dgm:constr type="h" for="ch" forName="lineNode" val="0.002"/>
                    <dgm:constr type="w" for="ch" forName="lineNode" refType="w" fact="0.5"/>
                    <dgm:constr type="w" for="ch" forName="lineArrowNode" refType="w" fact="0"/>
                    <dgm:constr type="h" for="ch" forName="lineArrowNode" refType="h" fact="0"/>
                    <dgm:constr type="ctrY" for="ch" forName="lineNode" refType="ctrY" refFor="ch" refForName="sibTransNodeCircle"/>
                    <dgm:constr type="h" for="ch" forName="sibTransNodeCircle" refType="h" fact="0.608"/>
                    <dgm:constr type="h" for="ch" forName="sibTransNodeCircle" refType="w" op="lte" fact="0.54"/>
                    <dgm:constr type="w" for="ch" forName="sibTransNodeCircle" refType="h" refFor="ch" refForName="sibTransNodeCircle"/>
                    <dgm:constr type="ctrX" for="ch" forName="sibTransNodeCircle" refType="w" fact="0.5"/>
                    <dgm:constr type="ctrY" for="ch" forName="sibTransNodeCircle" refType="h" fact="0.25"/>
                    <dgm:constr type="t" for="ch" forName="spacerBetweenCircleAndCallout" refType="b" refFor="ch" refForName="sibTransNodeCircle"/>
                    <dgm:constr type="h" for="ch" forName="spacerBetweenCircleAndCallout" val="2"/>
                    <dgm:constr type="t" for="ch" forName="verticalConnector" refType="b" refFor="ch" refForName="spacerBetweenCircleAndCallout"/>
                    <dgm:constr type="h" for="ch" forName="verticalConnector" refType="h" fact="0.35"/>
                    <dgm:constr type="w" for="ch" forName="verticalConnector" val="0.002"/>
                    <dgm:constr type="ctrX" for="ch" forName="verticalConnector" refType="ctrX" refFor="ch" refForName="sibTransNodeCircle"/>
                  </dgm:constrLst>
                </dgm:if>
                <dgm:else name="lastNodeDirRev">
                  <dgm:constrLst>
                    <dgm:constr type="h"/>
                    <dgm:constr type="h" for="ch" forName="lineNode" val="0.002"/>
                    <dgm:constr type="w" for="ch" forName="lineNode" refType="w" fact="0.5"/>
                    <dgm:constr type="l" for="ch" forName="lineNode" refType="w" fact="0.5"/>
                    <dgm:constr type="w" for="ch" forName="lineArrowNode" refType="w" fact="0"/>
                    <dgm:constr type="h" for="ch" forName="lineArrowNode" refType="h" fact="0"/>
                    <dgm:constr type="ctrY" for="ch" forName="lineNode" refType="ctrY" refFor="ch" refForName="sibTransNodeCircle"/>
                    <dgm:constr type="h" for="ch" forName="sibTransNodeCircle" refType="h" fact="0.608"/>
                    <dgm:constr type="h" for="ch" forName="sibTransNodeCircle" refType="w" op="lte" fact="0.54"/>
                    <dgm:constr type="w" for="ch" forName="sibTransNodeCircle" refType="h" refFor="ch" refForName="sibTransNodeCircle"/>
                    <dgm:constr type="ctrX" for="ch" forName="sibTransNodeCircle" refType="w" fact="0.5"/>
                    <dgm:constr type="ctrY" for="ch" forName="sibTransNodeCircle" refType="h" fact="0.25"/>
                    <dgm:constr type="t" for="ch" forName="spacerBetweenCircleAndCallout" refType="b" refFor="ch" refForName="sibTransNodeCircle"/>
                    <dgm:constr type="h" for="ch" forName="spacerBetweenCircleAndCallout" val="2"/>
                    <dgm:constr type="t" for="ch" forName="verticalConnector" refType="b" refFor="ch" refForName="spacerBetweenCircleAndCallout"/>
                    <dgm:constr type="h" for="ch" forName="verticalConnector" refType="h" fact="0.35"/>
                    <dgm:constr type="w" for="ch" forName="verticalConnector" val="0.002"/>
                    <dgm:constr type="ctrX" for="ch" forName="verticalConnector" refType="ctrX" refFor="ch" refForName="sibTransNodeCircle"/>
                  </dgm:constrLst>
                </dgm:else>
              </dgm:choose>
            </dgm:if>
            <dgm:else name="allOtherNodes">
              <dgm:choose name="middleNodeDirChoose">
                <dgm:if name="middleNodeDirNorm" func="var" arg="dir" op="equ" val="norm">
                  <dgm:constrLst>
                    <dgm:constr type="h"/>
                    <dgm:constr type="h" for="ch" forName="lineNode" val="0.002"/>
                    <dgm:constr type="w" for="ch" forName="lineNode" refType="w" fact="0.9"/>
                    <dgm:constr type="w" for="ch" forName="lineArrowNode" refType="w" fact="0.046"/>
                    <dgm:constr type="h" for="ch" forName="lineArrowNode" refType="h" fact="0.18"/>
                    <dgm:constr type="l" for="ch" forName="lineArrowNode" refType="w" fact="0.87"/>
                    <dgm:constr type="t" for="ch" forName="lineArrowNode" refType="h" fact="0.165"/>
                    <dgm:constr type="ctrY" for="ch" forName="lineNode" refType="ctrY" refFor="ch" refForName="sibTransNodeCircle"/>
                    <dgm:constr type="h" for="ch" forName="sibTransNodeCircle" refType="h" fact="0.608"/>
                    <dgm:constr type="h" for="ch" forName="sibTransNodeCircle" refType="w" op="lte" fact="0.54"/>
                    <dgm:constr type="w" for="ch" forName="sibTransNodeCircle" refType="h" refFor="ch" refForName="sibTransNodeCircle"/>
                    <dgm:constr type="ctrX" for="ch" forName="sibTransNodeCircle" refType="w" fact="0.5"/>
                    <dgm:constr type="ctrY" for="ch" forName="sibTransNodeCircle" refType="h" fact="0.25"/>
                    <dgm:constr type="t" for="ch" forName="spacerBetweenCircleAndCallout" refType="b" refFor="ch" refForName="sibTransNodeCircle"/>
                    <dgm:constr type="h" for="ch" forName="spacerBetweenCircleAndCallout" val="2"/>
                    <dgm:constr type="t" for="ch" forName="verticalConnector" refType="b" refFor="ch" refForName="spacerBetweenCircleAndCallout"/>
                    <dgm:constr type="h" for="ch" forName="verticalConnector" refType="h" fact="0.35"/>
                    <dgm:constr type="w" for="ch" forName="verticalConnector" val="0.002"/>
                    <dgm:constr type="ctrX" for="ch" forName="verticalConnector" refType="ctrX" refFor="ch" refForName="sibTransNodeCircle"/>
                  </dgm:constrLst>
                </dgm:if>
                <dgm:else name="middleNodeDirRev">
                  <dgm:constrLst>
                    <dgm:constr type="h"/>
                    <dgm:constr type="h" for="ch" forName="lineNode" val="0.002"/>
                    <dgm:constr type="w" for="ch" forName="lineNode" refType="w" fact="0.9"/>
                    <dgm:constr type="l" for="ch" forName="lineNode" refType="w" fact="0.1"/>
                    <dgm:constr type="w" for="ch" forName="lineArrowNode" refType="w" fact="0.046"/>
                    <dgm:constr type="h" for="ch" forName="lineArrowNode" refType="h" fact="0.18"/>
                    <dgm:constr type="l" for="ch" forName="lineArrowNode" refType="w" fact="0.084"/>
                    <dgm:constr type="t" for="ch" forName="lineArrowNode" refType="h" fact="0.165"/>
                    <dgm:constr type="ctrY" for="ch" forName="lineNode" refType="ctrY" refFor="ch" refForName="sibTransNodeCircle"/>
                    <dgm:constr type="h" for="ch" forName="sibTransNodeCircle" refType="h" fact="0.608"/>
                    <dgm:constr type="h" for="ch" forName="sibTransNodeCircle" refType="w" op="lte" fact="0.54"/>
                    <dgm:constr type="w" for="ch" forName="sibTransNodeCircle" refType="h" refFor="ch" refForName="sibTransNodeCircle"/>
                    <dgm:constr type="ctrX" for="ch" forName="sibTransNodeCircle" refType="w" fact="0.5"/>
                    <dgm:constr type="ctrY" for="ch" forName="sibTransNodeCircle" refType="h" fact="0.25"/>
                    <dgm:constr type="t" for="ch" forName="spacerBetweenCircleAndCallout" refType="b" refFor="ch" refForName="sibTransNodeCircle"/>
                    <dgm:constr type="h" for="ch" forName="spacerBetweenCircleAndCallout" val="2"/>
                    <dgm:constr type="t" for="ch" forName="verticalConnector" refType="b" refFor="ch" refForName="spacerBetweenCircleAndCallout"/>
                    <dgm:constr type="h" for="ch" forName="verticalConnector" refType="h" fact="0.35"/>
                    <dgm:constr type="w" for="ch" forName="verticalConnector" val="0.002"/>
                    <dgm:constr type="ctrX" for="ch" forName="verticalConnector" refType="ctrX" refFor="ch" refForName="sibTransNodeCircle"/>
                  </dgm:constrLst>
                </dgm:else>
              </dgm:choose>
            </dgm:else>
          </dgm:choose>
          <dgm:layoutNode name="lineNode" styleLbl="alignNode1">
            <dgm:alg type="sp"/>
            <dgm:shape xmlns:r="http://schemas.openxmlformats.org/officeDocument/2006/relationships" type="rect" r:blip="">
              <dgm:adjLst/>
            </dgm:shape>
            <dgm:presOf/>
            <dgm:constrLst/>
            <dgm:ruleLst/>
          </dgm:layoutNode>
          <dgm:layoutNode name="lineArrowNode" styleLbl="alignNode1">
            <dgm:alg type="sp"/>
            <dgm:choose name="arrowDirChoose">
              <dgm:if name="arrowNorm" func="var" arg="dir" op="equ" val="norm">
                <dgm:shape xmlns:r="http://schemas.openxmlformats.org/officeDocument/2006/relationships" type="chevron" r:blip="">
                  <dgm:adjLst>
                    <dgm:adj idx="1" val="0.9"/>
                  </dgm:adjLst>
                </dgm:shape>
              </dgm:if>
              <dgm:else name="arrowRev">
                <dgm:shape xmlns:r="http://schemas.openxmlformats.org/officeDocument/2006/relationships" rot="180" type="chevron" r:blip="">
                  <dgm:adjLst>
                    <dgm:adj idx="1" val="0.9"/>
                  </dgm:adjLst>
                </dgm:shape>
              </dgm:else>
            </dgm:choose>
            <dgm:presOf axis="self" ptType="node"/>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param type="parTxRTLAlign" val="l"/>
              </dgm:alg>
              <dgm:shape xmlns:r="http://schemas.openxmlformats.org/officeDocument/2006/relationships" type="ellipse" r:blip="">
                <dgm:adjLst/>
              </dgm:shape>
              <dgm:constrLst>
                <dgm:constr type="w" refType="h" op="equ"/>
                <dgm:constr type="primFontSz" val="60"/>
                <dgm:constr type="tMarg" refType="w" fact="0.11"/>
                <dgm:constr type="lMarg" refType="w" fact="0.11"/>
                <dgm:constr type="rMarg" refType="w" fact="0.11"/>
                <dgm:constr type="bMarg" refType="w" fact="0.11"/>
              </dgm:constrLst>
              <dgm:ruleLst>
                <dgm:rule type="primFontSz" val="14" fact="NaN" max="NaN"/>
              </dgm:ruleLst>
            </dgm:layoutNode>
            <dgm:layoutNode name="spacerBetweenCircleAndCallout">
              <dgm:varLst/>
              <dgm:presOf/>
              <dgm:alg type="sp"/>
              <dgm:shape xmlns:r="http://schemas.openxmlformats.org/officeDocument/2006/relationships" r:blip="">
                <dgm:adjLst/>
              </dgm:shape>
              <dgm:constrLst/>
              <dgm:ruleLst/>
            </dgm:layoutNode>
            <dgm:layoutNode name="verticalConnector" styleLbl="alignAccFollowNode1">
              <dgm:alg type="sp"/>
              <dgm:shape xmlns:r="http://schemas.openxmlformats.org/officeDocument/2006/relationships" type="rect" r:blip="">
                <dgm:adjLst/>
              </dgm:shape>
              <dgm:presOf/>
              <dgm:constrLst/>
              <dgm:ruleLst/>
            </dgm:layoutNode>
          </dgm:forEach>
          <dgm:presOf/>
          <dgm:ruleLst/>
        </dgm:layoutNode>
        <dgm:layoutNode name="nodeText" styleLbl="fgAcc1">
          <dgm:varLst>
            <dgm:bulletEnabled val="1"/>
          </dgm:varLst>
          <dgm:alg type="tx">
            <dgm:param type="parTxLTRAlign" val="ctr"/>
            <dgm:param type="parTxRTLAlign" val="r"/>
            <dgm:param type="txAnchorVert" val="t"/>
          </dgm:alg>
          <dgm:shape xmlns:r="http://schemas.openxmlformats.org/officeDocument/2006/relationships" type="roundRect" r:blip="">
            <dgm:adjLst>
              <dgm:adj idx="1" val="0.1"/>
            </dgm:adjLst>
          </dgm:shape>
          <dgm:presOf axis="desOrSelf" ptType="node"/>
          <dgm:constrLst>
            <dgm:constr type="secFontSz" val="16"/>
            <dgm:constr type="primFontSz" val="18"/>
            <dgm:constr type="h"/>
            <dgm:constr type="tMarg" val="13"/>
            <dgm:constr type="lMarg" refType="w" fact="0.05"/>
            <dgm:constr type="rMarg" refType="w" fact="0.05"/>
            <dgm:constr type="bMarg" val="13"/>
          </dgm:constrLst>
          <dgm:ruleLst>
            <dgm:rule type="secFontSz" val="11" fact="NaN" max="NaN"/>
            <dgm:rule type="primFontSz" val="11" fact="NaN" max="NaN"/>
            <dgm:rule type="h" val="INF" fact="NaN" max="NaN"/>
          </dgm:ruleLst>
        </dgm:layoutNode>
      </dgm:layoutNode>
      <dgm:forEach name="sibTransForEach" axis="followSib" ptType="sibTrans" cnt="1">
        <dgm:layoutNode name="sibTransComposite" styleLbl="alignAccFollowNode1">
          <dgm:alg type="sp"/>
          <dgm:shape xmlns:r="http://schemas.openxmlformats.org/officeDocument/2006/relationships" r:blip="">
            <dgm:adjLst/>
          </dgm:shape>
          <dgm:ruleLst/>
        </dgm:layoutNode>
        <dgm:ruleLst>
          <dgm:rule type="h" val="INF" fact="NaN" max="NaN"/>
        </dgm:ruleLst>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7DE8F55E-3564-59E0-6AB4-0A68F599327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F2C491CA-AD82-21DA-B6AF-104C3C64927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65CE21-4FFD-43E4-9BE1-44B69E389DE4}" type="datetimeFigureOut">
              <a:rPr lang="es-CO" smtClean="0"/>
              <a:t>30/07/2026</a:t>
            </a:fld>
            <a:endParaRPr lang="es-CO"/>
          </a:p>
        </p:txBody>
      </p:sp>
      <p:sp>
        <p:nvSpPr>
          <p:cNvPr id="4" name="Marcador de pie de página 3">
            <a:extLst>
              <a:ext uri="{FF2B5EF4-FFF2-40B4-BE49-F238E27FC236}">
                <a16:creationId xmlns:a16="http://schemas.microsoft.com/office/drawing/2014/main" id="{84018EA8-D50D-6048-06A1-98CC923A5FF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9F885154-3EB1-CC47-4591-C970E8A909C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5897CF-0428-44F3-9C91-0685A4FB6EB6}" type="slidenum">
              <a:rPr lang="es-CO" smtClean="0"/>
              <a:t>‹#›</a:t>
            </a:fld>
            <a:endParaRPr lang="es-CO"/>
          </a:p>
        </p:txBody>
      </p:sp>
    </p:spTree>
    <p:extLst>
      <p:ext uri="{BB962C8B-B14F-4D97-AF65-F5344CB8AC3E}">
        <p14:creationId xmlns:p14="http://schemas.microsoft.com/office/powerpoint/2010/main" val="89006162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Marcador de fecha 2">
            <a:extLst>
              <a:ext uri="{FF2B5EF4-FFF2-40B4-BE49-F238E27FC236}">
                <a16:creationId xmlns:a16="http://schemas.microsoft.com/office/drawing/2014/main" id="{6AD64394-963E-D625-32AA-BDFC76B6E81B}"/>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30/07/2026</a:t>
            </a:fld>
            <a:endParaRPr lang="es-CO" dirty="0"/>
          </a:p>
        </p:txBody>
      </p:sp>
      <p:sp>
        <p:nvSpPr>
          <p:cNvPr id="4" name="Marcador de pie de página 3">
            <a:extLst>
              <a:ext uri="{FF2B5EF4-FFF2-40B4-BE49-F238E27FC236}">
                <a16:creationId xmlns:a16="http://schemas.microsoft.com/office/drawing/2014/main" id="{C0F68054-34D7-9279-DFD5-715512BF4F92}"/>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5" name="Marcador de número de diapositiva 4">
            <a:extLst>
              <a:ext uri="{FF2B5EF4-FFF2-40B4-BE49-F238E27FC236}">
                <a16:creationId xmlns:a16="http://schemas.microsoft.com/office/drawing/2014/main" id="{4916C35A-4761-CBE9-49AD-2C3A4928C1E2}"/>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dirty="0"/>
          </a:p>
        </p:txBody>
      </p:sp>
      <p:pic>
        <p:nvPicPr>
          <p:cNvPr id="6" name="Imagen 5">
            <a:extLst>
              <a:ext uri="{FF2B5EF4-FFF2-40B4-BE49-F238E27FC236}">
                <a16:creationId xmlns:a16="http://schemas.microsoft.com/office/drawing/2014/main" id="{53806064-D094-DA86-6C22-C9CFC529A6B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776573" y="2139929"/>
            <a:ext cx="2638853" cy="1783008"/>
          </a:xfrm>
          <a:prstGeom prst="rect">
            <a:avLst/>
          </a:prstGeom>
        </p:spPr>
      </p:pic>
    </p:spTree>
    <p:extLst>
      <p:ext uri="{BB962C8B-B14F-4D97-AF65-F5344CB8AC3E}">
        <p14:creationId xmlns:p14="http://schemas.microsoft.com/office/powerpoint/2010/main" val="1034561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A0128F-3548-EBBF-BD29-1EB1D245720C}"/>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contenido 2">
            <a:extLst>
              <a:ext uri="{FF2B5EF4-FFF2-40B4-BE49-F238E27FC236}">
                <a16:creationId xmlns:a16="http://schemas.microsoft.com/office/drawing/2014/main" id="{2B611771-8F44-52FC-9741-53E17FE3733D}"/>
              </a:ext>
            </a:extLst>
          </p:cNvPr>
          <p:cNvSpPr>
            <a:spLocks noGrp="1"/>
          </p:cNvSpPr>
          <p:nvPr>
            <p:ph idx="1"/>
          </p:nvPr>
        </p:nvSpPr>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CA0D0EFA-890A-CDAE-F1B6-CDA7C84A4BFA}"/>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30/07/2026</a:t>
            </a:fld>
            <a:endParaRPr lang="es-CO" dirty="0"/>
          </a:p>
        </p:txBody>
      </p:sp>
      <p:sp>
        <p:nvSpPr>
          <p:cNvPr id="5" name="Marcador de pie de página 4">
            <a:extLst>
              <a:ext uri="{FF2B5EF4-FFF2-40B4-BE49-F238E27FC236}">
                <a16:creationId xmlns:a16="http://schemas.microsoft.com/office/drawing/2014/main" id="{9903C958-22C5-59D4-D584-C88407A5F5A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D0441F80-8960-189A-2E8E-15505E6A0F98}"/>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dirty="0"/>
          </a:p>
        </p:txBody>
      </p:sp>
      <p:sp>
        <p:nvSpPr>
          <p:cNvPr id="7" name="Rectángulo 6">
            <a:extLst>
              <a:ext uri="{FF2B5EF4-FFF2-40B4-BE49-F238E27FC236}">
                <a16:creationId xmlns:a16="http://schemas.microsoft.com/office/drawing/2014/main" id="{BFA9D7E4-7BA0-40B7-FF99-DD7B5CDE5C94}"/>
              </a:ext>
            </a:extLst>
          </p:cNvPr>
          <p:cNvSpPr/>
          <p:nvPr userDrawn="1"/>
        </p:nvSpPr>
        <p:spPr>
          <a:xfrm>
            <a:off x="0" y="6721474"/>
            <a:ext cx="12192000" cy="136525"/>
          </a:xfrm>
          <a:prstGeom prst="rect">
            <a:avLst/>
          </a:prstGeom>
          <a:solidFill>
            <a:srgbClr val="93BB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2046970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31F210-8371-C703-B82E-47C593C78A20}"/>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contenido 2">
            <a:extLst>
              <a:ext uri="{FF2B5EF4-FFF2-40B4-BE49-F238E27FC236}">
                <a16:creationId xmlns:a16="http://schemas.microsoft.com/office/drawing/2014/main" id="{0B15A348-98B3-3879-5E17-CB0127E64850}"/>
              </a:ext>
            </a:extLst>
          </p:cNvPr>
          <p:cNvSpPr>
            <a:spLocks noGrp="1"/>
          </p:cNvSpPr>
          <p:nvPr>
            <p:ph sz="half" idx="1"/>
          </p:nvPr>
        </p:nvSpPr>
        <p:spPr>
          <a:xfrm>
            <a:off x="838200" y="1825625"/>
            <a:ext cx="5181600" cy="435133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contenido 3">
            <a:extLst>
              <a:ext uri="{FF2B5EF4-FFF2-40B4-BE49-F238E27FC236}">
                <a16:creationId xmlns:a16="http://schemas.microsoft.com/office/drawing/2014/main" id="{88F33D3A-1132-9B1A-B962-CD60ABDB6F59}"/>
              </a:ext>
            </a:extLst>
          </p:cNvPr>
          <p:cNvSpPr>
            <a:spLocks noGrp="1"/>
          </p:cNvSpPr>
          <p:nvPr>
            <p:ph sz="half" idx="2"/>
          </p:nvPr>
        </p:nvSpPr>
        <p:spPr>
          <a:xfrm>
            <a:off x="6172200" y="1825625"/>
            <a:ext cx="5181600" cy="435133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5" name="Marcador de fecha 4">
            <a:extLst>
              <a:ext uri="{FF2B5EF4-FFF2-40B4-BE49-F238E27FC236}">
                <a16:creationId xmlns:a16="http://schemas.microsoft.com/office/drawing/2014/main" id="{81E0D49E-7178-69A3-8F58-4D4C48A6CEFA}"/>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30/07/2026</a:t>
            </a:fld>
            <a:endParaRPr lang="es-CO" dirty="0"/>
          </a:p>
        </p:txBody>
      </p:sp>
      <p:sp>
        <p:nvSpPr>
          <p:cNvPr id="6" name="Marcador de pie de página 5">
            <a:extLst>
              <a:ext uri="{FF2B5EF4-FFF2-40B4-BE49-F238E27FC236}">
                <a16:creationId xmlns:a16="http://schemas.microsoft.com/office/drawing/2014/main" id="{2F5CC090-A935-39EC-1352-2703D7774C2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7" name="Marcador de número de diapositiva 6">
            <a:extLst>
              <a:ext uri="{FF2B5EF4-FFF2-40B4-BE49-F238E27FC236}">
                <a16:creationId xmlns:a16="http://schemas.microsoft.com/office/drawing/2014/main" id="{F9F37035-180E-0152-1228-EECA44274B02}"/>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dirty="0"/>
          </a:p>
        </p:txBody>
      </p:sp>
    </p:spTree>
    <p:extLst>
      <p:ext uri="{BB962C8B-B14F-4D97-AF65-F5344CB8AC3E}">
        <p14:creationId xmlns:p14="http://schemas.microsoft.com/office/powerpoint/2010/main" val="9266938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AB338-F339-66BE-83C6-7A3F6FECC920}"/>
              </a:ext>
            </a:extLst>
          </p:cNvPr>
          <p:cNvSpPr>
            <a:spLocks noGrp="1"/>
          </p:cNvSpPr>
          <p:nvPr>
            <p:ph type="title"/>
          </p:nvPr>
        </p:nvSpPr>
        <p:spPr>
          <a:xfrm>
            <a:off x="839788" y="365125"/>
            <a:ext cx="10515600" cy="1325563"/>
          </a:xfrm>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69935FC1-EFEA-9E70-C955-E0F46AFA9912}"/>
              </a:ext>
            </a:extLst>
          </p:cNvPr>
          <p:cNvSpPr>
            <a:spLocks noGrp="1"/>
          </p:cNvSpPr>
          <p:nvPr>
            <p:ph type="body" idx="1"/>
          </p:nvPr>
        </p:nvSpPr>
        <p:spPr>
          <a:xfrm>
            <a:off x="839788" y="1681163"/>
            <a:ext cx="5157787" cy="823912"/>
          </a:xfrm>
        </p:spPr>
        <p:txBody>
          <a:bodyPr anchor="b"/>
          <a:lstStyle>
            <a:lvl1pPr marL="0" indent="0">
              <a:buNone/>
              <a:defRPr sz="2400" b="1">
                <a:latin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Haga clic para modificar los estilos de texto del patrón</a:t>
            </a:r>
          </a:p>
        </p:txBody>
      </p:sp>
      <p:sp>
        <p:nvSpPr>
          <p:cNvPr id="4" name="Marcador de contenido 3">
            <a:extLst>
              <a:ext uri="{FF2B5EF4-FFF2-40B4-BE49-F238E27FC236}">
                <a16:creationId xmlns:a16="http://schemas.microsoft.com/office/drawing/2014/main" id="{B52A0A90-FD8F-D098-9E3C-8B3903C7EAD4}"/>
              </a:ext>
            </a:extLst>
          </p:cNvPr>
          <p:cNvSpPr>
            <a:spLocks noGrp="1"/>
          </p:cNvSpPr>
          <p:nvPr>
            <p:ph sz="half" idx="2"/>
          </p:nvPr>
        </p:nvSpPr>
        <p:spPr>
          <a:xfrm>
            <a:off x="839788" y="2505075"/>
            <a:ext cx="5157787" cy="368458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5" name="Marcador de texto 4">
            <a:extLst>
              <a:ext uri="{FF2B5EF4-FFF2-40B4-BE49-F238E27FC236}">
                <a16:creationId xmlns:a16="http://schemas.microsoft.com/office/drawing/2014/main" id="{A0F47486-611C-6371-6BFF-C8AADB90A803}"/>
              </a:ext>
            </a:extLst>
          </p:cNvPr>
          <p:cNvSpPr>
            <a:spLocks noGrp="1"/>
          </p:cNvSpPr>
          <p:nvPr>
            <p:ph type="body" sz="quarter" idx="3"/>
          </p:nvPr>
        </p:nvSpPr>
        <p:spPr>
          <a:xfrm>
            <a:off x="6172200" y="1681163"/>
            <a:ext cx="5183188" cy="823912"/>
          </a:xfrm>
        </p:spPr>
        <p:txBody>
          <a:bodyPr anchor="b"/>
          <a:lstStyle>
            <a:lvl1pPr marL="0" indent="0">
              <a:buNone/>
              <a:defRPr sz="2400" b="1">
                <a:latin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Haga clic para modificar los estilos de texto del patrón</a:t>
            </a:r>
          </a:p>
        </p:txBody>
      </p:sp>
      <p:sp>
        <p:nvSpPr>
          <p:cNvPr id="6" name="Marcador de contenido 5">
            <a:extLst>
              <a:ext uri="{FF2B5EF4-FFF2-40B4-BE49-F238E27FC236}">
                <a16:creationId xmlns:a16="http://schemas.microsoft.com/office/drawing/2014/main" id="{25A5BFE2-9B56-F9FE-1317-1698B3D8A8E5}"/>
              </a:ext>
            </a:extLst>
          </p:cNvPr>
          <p:cNvSpPr>
            <a:spLocks noGrp="1"/>
          </p:cNvSpPr>
          <p:nvPr>
            <p:ph sz="quarter" idx="4"/>
          </p:nvPr>
        </p:nvSpPr>
        <p:spPr>
          <a:xfrm>
            <a:off x="6172200" y="2505075"/>
            <a:ext cx="5183188" cy="368458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7" name="Marcador de fecha 6">
            <a:extLst>
              <a:ext uri="{FF2B5EF4-FFF2-40B4-BE49-F238E27FC236}">
                <a16:creationId xmlns:a16="http://schemas.microsoft.com/office/drawing/2014/main" id="{758251A3-C7BF-3DF9-1006-6349C94FA1F1}"/>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30/07/2026</a:t>
            </a:fld>
            <a:endParaRPr lang="es-CO" dirty="0"/>
          </a:p>
        </p:txBody>
      </p:sp>
      <p:sp>
        <p:nvSpPr>
          <p:cNvPr id="8" name="Marcador de pie de página 7">
            <a:extLst>
              <a:ext uri="{FF2B5EF4-FFF2-40B4-BE49-F238E27FC236}">
                <a16:creationId xmlns:a16="http://schemas.microsoft.com/office/drawing/2014/main" id="{644687DF-C287-0B90-0384-AC46566F9DE1}"/>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9" name="Marcador de número de diapositiva 8">
            <a:extLst>
              <a:ext uri="{FF2B5EF4-FFF2-40B4-BE49-F238E27FC236}">
                <a16:creationId xmlns:a16="http://schemas.microsoft.com/office/drawing/2014/main" id="{EB92D22D-0268-7F05-56E0-5963F89C291C}"/>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dirty="0"/>
          </a:p>
        </p:txBody>
      </p:sp>
    </p:spTree>
    <p:extLst>
      <p:ext uri="{BB962C8B-B14F-4D97-AF65-F5344CB8AC3E}">
        <p14:creationId xmlns:p14="http://schemas.microsoft.com/office/powerpoint/2010/main" val="32573337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5FE461-F01D-222B-4C7C-57D2AA8652C0}"/>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fecha 2">
            <a:extLst>
              <a:ext uri="{FF2B5EF4-FFF2-40B4-BE49-F238E27FC236}">
                <a16:creationId xmlns:a16="http://schemas.microsoft.com/office/drawing/2014/main" id="{5CFB908D-19D2-F83C-4039-D58C06ECA823}"/>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30/07/2026</a:t>
            </a:fld>
            <a:endParaRPr lang="es-CO" dirty="0"/>
          </a:p>
        </p:txBody>
      </p:sp>
      <p:sp>
        <p:nvSpPr>
          <p:cNvPr id="4" name="Marcador de pie de página 3">
            <a:extLst>
              <a:ext uri="{FF2B5EF4-FFF2-40B4-BE49-F238E27FC236}">
                <a16:creationId xmlns:a16="http://schemas.microsoft.com/office/drawing/2014/main" id="{877D68EF-BFF2-A72E-07EE-5E72D7A4740D}"/>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5" name="Marcador de número de diapositiva 4">
            <a:extLst>
              <a:ext uri="{FF2B5EF4-FFF2-40B4-BE49-F238E27FC236}">
                <a16:creationId xmlns:a16="http://schemas.microsoft.com/office/drawing/2014/main" id="{538FE25A-BF2A-CF99-7E87-C956434B72ED}"/>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dirty="0"/>
          </a:p>
        </p:txBody>
      </p:sp>
    </p:spTree>
    <p:extLst>
      <p:ext uri="{BB962C8B-B14F-4D97-AF65-F5344CB8AC3E}">
        <p14:creationId xmlns:p14="http://schemas.microsoft.com/office/powerpoint/2010/main" val="12714246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B9DC9B7-1E4F-7D26-4BD7-745061F4E257}"/>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30/07/2026</a:t>
            </a:fld>
            <a:endParaRPr lang="es-CO" dirty="0"/>
          </a:p>
        </p:txBody>
      </p:sp>
      <p:sp>
        <p:nvSpPr>
          <p:cNvPr id="3" name="Marcador de pie de página 2">
            <a:extLst>
              <a:ext uri="{FF2B5EF4-FFF2-40B4-BE49-F238E27FC236}">
                <a16:creationId xmlns:a16="http://schemas.microsoft.com/office/drawing/2014/main" id="{9F5816B9-11D6-2A5A-0FD1-DB0FC94DB765}"/>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4" name="Marcador de número de diapositiva 3">
            <a:extLst>
              <a:ext uri="{FF2B5EF4-FFF2-40B4-BE49-F238E27FC236}">
                <a16:creationId xmlns:a16="http://schemas.microsoft.com/office/drawing/2014/main" id="{D3A788D0-F4D3-2B6C-9239-17F58235B62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dirty="0"/>
          </a:p>
        </p:txBody>
      </p:sp>
    </p:spTree>
    <p:extLst>
      <p:ext uri="{BB962C8B-B14F-4D97-AF65-F5344CB8AC3E}">
        <p14:creationId xmlns:p14="http://schemas.microsoft.com/office/powerpoint/2010/main" val="16627494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911F9C-4982-DC10-47A7-6087D7976D8D}"/>
              </a:ext>
            </a:extLst>
          </p:cNvPr>
          <p:cNvSpPr>
            <a:spLocks noGrp="1"/>
          </p:cNvSpPr>
          <p:nvPr>
            <p:ph type="title"/>
          </p:nvPr>
        </p:nvSpPr>
        <p:spPr>
          <a:xfrm>
            <a:off x="839788" y="457200"/>
            <a:ext cx="3932237" cy="1600200"/>
          </a:xfrm>
        </p:spPr>
        <p:txBody>
          <a:bodyPr anchor="b"/>
          <a:lstStyle>
            <a:lvl1pPr>
              <a:defRPr sz="3200">
                <a:latin typeface="Verdana" panose="020B0604030504040204" pitchFamily="34" charset="0"/>
              </a:defRPr>
            </a:lvl1pPr>
          </a:lstStyle>
          <a:p>
            <a:r>
              <a:rPr lang="es-ES" dirty="0"/>
              <a:t>Haga clic para modificar el estilo de título del patrón</a:t>
            </a:r>
            <a:endParaRPr lang="es-CO" dirty="0"/>
          </a:p>
        </p:txBody>
      </p:sp>
      <p:sp>
        <p:nvSpPr>
          <p:cNvPr id="3" name="Marcador de contenido 2">
            <a:extLst>
              <a:ext uri="{FF2B5EF4-FFF2-40B4-BE49-F238E27FC236}">
                <a16:creationId xmlns:a16="http://schemas.microsoft.com/office/drawing/2014/main" id="{CA2D4D84-B18F-DC4C-91BD-C2D2452F670D}"/>
              </a:ext>
            </a:extLst>
          </p:cNvPr>
          <p:cNvSpPr>
            <a:spLocks noGrp="1"/>
          </p:cNvSpPr>
          <p:nvPr>
            <p:ph idx="1"/>
          </p:nvPr>
        </p:nvSpPr>
        <p:spPr>
          <a:xfrm>
            <a:off x="5183188" y="987425"/>
            <a:ext cx="6172200" cy="4873625"/>
          </a:xfrm>
        </p:spPr>
        <p:txBody>
          <a:bodyPr/>
          <a:lstStyle>
            <a:lvl1pPr>
              <a:defRPr sz="3200">
                <a:latin typeface="Verdana" panose="020B0604030504040204" pitchFamily="34" charset="0"/>
              </a:defRPr>
            </a:lvl1pPr>
            <a:lvl2pPr>
              <a:defRPr sz="2800">
                <a:latin typeface="Verdana" panose="020B0604030504040204" pitchFamily="34" charset="0"/>
              </a:defRPr>
            </a:lvl2pPr>
            <a:lvl3pPr>
              <a:defRPr sz="2400">
                <a:latin typeface="Verdana" panose="020B0604030504040204" pitchFamily="34" charset="0"/>
              </a:defRPr>
            </a:lvl3pPr>
            <a:lvl4pPr>
              <a:defRPr sz="2000">
                <a:latin typeface="Verdana" panose="020B0604030504040204" pitchFamily="34" charset="0"/>
              </a:defRPr>
            </a:lvl4pPr>
            <a:lvl5pPr>
              <a:defRPr sz="2000">
                <a:latin typeface="Verdana" panose="020B0604030504040204" pitchFamily="34" charset="0"/>
              </a:defRPr>
            </a:lvl5pPr>
            <a:lvl6pPr>
              <a:defRPr sz="2000"/>
            </a:lvl6pPr>
            <a:lvl7pPr>
              <a:defRPr sz="2000"/>
            </a:lvl7pPr>
            <a:lvl8pPr>
              <a:defRPr sz="2000"/>
            </a:lvl8pPr>
            <a:lvl9pPr>
              <a:defRPr sz="2000"/>
            </a:lvl9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texto 3">
            <a:extLst>
              <a:ext uri="{FF2B5EF4-FFF2-40B4-BE49-F238E27FC236}">
                <a16:creationId xmlns:a16="http://schemas.microsoft.com/office/drawing/2014/main" id="{F14A5BCA-21FB-4F80-5D90-71B92FADA722}"/>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Haga clic para modificar los estilos de texto del patrón</a:t>
            </a:r>
          </a:p>
        </p:txBody>
      </p:sp>
      <p:sp>
        <p:nvSpPr>
          <p:cNvPr id="5" name="Marcador de fecha 4">
            <a:extLst>
              <a:ext uri="{FF2B5EF4-FFF2-40B4-BE49-F238E27FC236}">
                <a16:creationId xmlns:a16="http://schemas.microsoft.com/office/drawing/2014/main" id="{1DC4DC66-6DB7-E14E-1352-1E2E2ED4EDE4}"/>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30/07/2026</a:t>
            </a:fld>
            <a:endParaRPr lang="es-CO" dirty="0"/>
          </a:p>
        </p:txBody>
      </p:sp>
      <p:sp>
        <p:nvSpPr>
          <p:cNvPr id="6" name="Marcador de pie de página 5">
            <a:extLst>
              <a:ext uri="{FF2B5EF4-FFF2-40B4-BE49-F238E27FC236}">
                <a16:creationId xmlns:a16="http://schemas.microsoft.com/office/drawing/2014/main" id="{15AEA652-EF40-005F-FF90-AD253E40DB70}"/>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7" name="Marcador de número de diapositiva 6">
            <a:extLst>
              <a:ext uri="{FF2B5EF4-FFF2-40B4-BE49-F238E27FC236}">
                <a16:creationId xmlns:a16="http://schemas.microsoft.com/office/drawing/2014/main" id="{9E9AB725-99AA-BB55-8E39-F039EB14A8E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dirty="0"/>
          </a:p>
        </p:txBody>
      </p:sp>
    </p:spTree>
    <p:extLst>
      <p:ext uri="{BB962C8B-B14F-4D97-AF65-F5344CB8AC3E}">
        <p14:creationId xmlns:p14="http://schemas.microsoft.com/office/powerpoint/2010/main" val="295096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E65C95-5503-7D88-003E-0E2E5F911302}"/>
              </a:ext>
            </a:extLst>
          </p:cNvPr>
          <p:cNvSpPr>
            <a:spLocks noGrp="1"/>
          </p:cNvSpPr>
          <p:nvPr>
            <p:ph type="title"/>
          </p:nvPr>
        </p:nvSpPr>
        <p:spPr>
          <a:xfrm>
            <a:off x="839788" y="457200"/>
            <a:ext cx="3932237" cy="1600200"/>
          </a:xfrm>
        </p:spPr>
        <p:txBody>
          <a:bodyPr anchor="b"/>
          <a:lstStyle>
            <a:lvl1pPr>
              <a:defRPr sz="3200">
                <a:latin typeface="Verdana" panose="020B0604030504040204" pitchFamily="34" charset="0"/>
              </a:defRPr>
            </a:lvl1pPr>
          </a:lstStyle>
          <a:p>
            <a:r>
              <a:rPr lang="es-ES" dirty="0"/>
              <a:t>Haga clic para modificar el estilo de título del patrón</a:t>
            </a:r>
            <a:endParaRPr lang="es-CO" dirty="0"/>
          </a:p>
        </p:txBody>
      </p:sp>
      <p:sp>
        <p:nvSpPr>
          <p:cNvPr id="3" name="Marcador de posición de imagen 2">
            <a:extLst>
              <a:ext uri="{FF2B5EF4-FFF2-40B4-BE49-F238E27FC236}">
                <a16:creationId xmlns:a16="http://schemas.microsoft.com/office/drawing/2014/main" id="{93AC4D1E-48F0-A1F3-F9C4-7B875CE887C0}"/>
              </a:ext>
            </a:extLst>
          </p:cNvPr>
          <p:cNvSpPr>
            <a:spLocks noGrp="1"/>
          </p:cNvSpPr>
          <p:nvPr>
            <p:ph type="pic" idx="1"/>
          </p:nvPr>
        </p:nvSpPr>
        <p:spPr>
          <a:xfrm>
            <a:off x="5183188" y="987425"/>
            <a:ext cx="6172200" cy="4873625"/>
          </a:xfrm>
        </p:spPr>
        <p:txBody>
          <a:bodyPr/>
          <a:lstStyle>
            <a:lvl1pPr marL="0" indent="0">
              <a:buNone/>
              <a:defRPr sz="3200">
                <a:latin typeface="Verdana" panose="020B060403050404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dirty="0"/>
          </a:p>
        </p:txBody>
      </p:sp>
      <p:sp>
        <p:nvSpPr>
          <p:cNvPr id="4" name="Marcador de texto 3">
            <a:extLst>
              <a:ext uri="{FF2B5EF4-FFF2-40B4-BE49-F238E27FC236}">
                <a16:creationId xmlns:a16="http://schemas.microsoft.com/office/drawing/2014/main" id="{31F0E517-DE99-33E7-2751-3A45597C88D9}"/>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Haga clic para modificar los estilos de texto del patrón</a:t>
            </a:r>
          </a:p>
        </p:txBody>
      </p:sp>
      <p:sp>
        <p:nvSpPr>
          <p:cNvPr id="5" name="Marcador de fecha 4">
            <a:extLst>
              <a:ext uri="{FF2B5EF4-FFF2-40B4-BE49-F238E27FC236}">
                <a16:creationId xmlns:a16="http://schemas.microsoft.com/office/drawing/2014/main" id="{F9892408-C707-58E8-CE35-B1C506B77F0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30/07/2026</a:t>
            </a:fld>
            <a:endParaRPr lang="es-CO" dirty="0"/>
          </a:p>
        </p:txBody>
      </p:sp>
      <p:sp>
        <p:nvSpPr>
          <p:cNvPr id="6" name="Marcador de pie de página 5">
            <a:extLst>
              <a:ext uri="{FF2B5EF4-FFF2-40B4-BE49-F238E27FC236}">
                <a16:creationId xmlns:a16="http://schemas.microsoft.com/office/drawing/2014/main" id="{A65293AC-92C2-E7E4-0ECB-1F609042D46A}"/>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7" name="Marcador de número de diapositiva 6">
            <a:extLst>
              <a:ext uri="{FF2B5EF4-FFF2-40B4-BE49-F238E27FC236}">
                <a16:creationId xmlns:a16="http://schemas.microsoft.com/office/drawing/2014/main" id="{5AB57530-0A48-7CB0-27F9-91E065538C4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dirty="0"/>
          </a:p>
        </p:txBody>
      </p:sp>
    </p:spTree>
    <p:extLst>
      <p:ext uri="{BB962C8B-B14F-4D97-AF65-F5344CB8AC3E}">
        <p14:creationId xmlns:p14="http://schemas.microsoft.com/office/powerpoint/2010/main" val="37526661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05C3E2-E170-9268-25A1-AE60BCD4A181}"/>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vertical 2">
            <a:extLst>
              <a:ext uri="{FF2B5EF4-FFF2-40B4-BE49-F238E27FC236}">
                <a16:creationId xmlns:a16="http://schemas.microsoft.com/office/drawing/2014/main" id="{6FDC4665-0C8C-E09A-7C93-4DB3CB0A64FB}"/>
              </a:ext>
            </a:extLst>
          </p:cNvPr>
          <p:cNvSpPr>
            <a:spLocks noGrp="1"/>
          </p:cNvSpPr>
          <p:nvPr>
            <p:ph type="body" orient="vert" idx="1"/>
          </p:nvPr>
        </p:nvSpPr>
        <p:spPr/>
        <p:txBody>
          <a:bodyPr vert="eaVert"/>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3863F176-85B0-9D54-437B-996F56A1D5B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30/07/2026</a:t>
            </a:fld>
            <a:endParaRPr lang="es-CO" dirty="0"/>
          </a:p>
        </p:txBody>
      </p:sp>
      <p:sp>
        <p:nvSpPr>
          <p:cNvPr id="5" name="Marcador de pie de página 4">
            <a:extLst>
              <a:ext uri="{FF2B5EF4-FFF2-40B4-BE49-F238E27FC236}">
                <a16:creationId xmlns:a16="http://schemas.microsoft.com/office/drawing/2014/main" id="{AD9FF4C6-8C08-CBB4-3CE2-59E6FA53D104}"/>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DD7E2D5-E6C7-D872-FB2D-BAF970486C9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dirty="0"/>
          </a:p>
        </p:txBody>
      </p:sp>
    </p:spTree>
    <p:extLst>
      <p:ext uri="{BB962C8B-B14F-4D97-AF65-F5344CB8AC3E}">
        <p14:creationId xmlns:p14="http://schemas.microsoft.com/office/powerpoint/2010/main" val="25280545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BAB6635-A1FA-05FB-BAB0-2B865D5253CF}"/>
              </a:ext>
            </a:extLst>
          </p:cNvPr>
          <p:cNvSpPr>
            <a:spLocks noGrp="1"/>
          </p:cNvSpPr>
          <p:nvPr>
            <p:ph type="title" orient="vert"/>
          </p:nvPr>
        </p:nvSpPr>
        <p:spPr>
          <a:xfrm>
            <a:off x="8724900" y="365125"/>
            <a:ext cx="2628900" cy="5811838"/>
          </a:xfrm>
        </p:spPr>
        <p:txBody>
          <a:bodyPr vert="eaVert"/>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vertical 2">
            <a:extLst>
              <a:ext uri="{FF2B5EF4-FFF2-40B4-BE49-F238E27FC236}">
                <a16:creationId xmlns:a16="http://schemas.microsoft.com/office/drawing/2014/main" id="{86005000-C67B-39FC-C963-1BE222E2F73B}"/>
              </a:ext>
            </a:extLst>
          </p:cNvPr>
          <p:cNvSpPr>
            <a:spLocks noGrp="1"/>
          </p:cNvSpPr>
          <p:nvPr>
            <p:ph type="body" orient="vert" idx="1"/>
          </p:nvPr>
        </p:nvSpPr>
        <p:spPr>
          <a:xfrm>
            <a:off x="838200" y="365125"/>
            <a:ext cx="7734300" cy="5811838"/>
          </a:xfrm>
        </p:spPr>
        <p:txBody>
          <a:bodyPr vert="eaVert"/>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7277B06B-FF69-1B1F-5058-EED75F49A9FE}"/>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30/07/2026</a:t>
            </a:fld>
            <a:endParaRPr lang="es-CO" dirty="0"/>
          </a:p>
        </p:txBody>
      </p:sp>
      <p:sp>
        <p:nvSpPr>
          <p:cNvPr id="5" name="Marcador de pie de página 4">
            <a:extLst>
              <a:ext uri="{FF2B5EF4-FFF2-40B4-BE49-F238E27FC236}">
                <a16:creationId xmlns:a16="http://schemas.microsoft.com/office/drawing/2014/main" id="{9A1E3432-7CD9-B690-69AF-9AB3EC20FD42}"/>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40FBBF71-D1BB-B37A-0A5C-4B7A1432A52A}"/>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dirty="0"/>
          </a:p>
        </p:txBody>
      </p:sp>
    </p:spTree>
    <p:extLst>
      <p:ext uri="{BB962C8B-B14F-4D97-AF65-F5344CB8AC3E}">
        <p14:creationId xmlns:p14="http://schemas.microsoft.com/office/powerpoint/2010/main" val="1982265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atin typeface="Verdana" panose="020B0604030504040204" pitchFamily="34" charset="0"/>
              </a:defRPr>
            </a:lvl1pPr>
          </a:lstStyle>
          <a:p>
            <a:r>
              <a:rPr lang="es-ES" dirty="0"/>
              <a:t>Haga clic para modificar el estilo de título del patrón</a:t>
            </a:r>
            <a:endParaRPr lang="es-CO" dirty="0"/>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atin typeface="Verdan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O" dirty="0"/>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30/07/2026</a:t>
            </a:fld>
            <a:endParaRPr lang="es-CO" dirty="0"/>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dirty="0"/>
          </a:p>
        </p:txBody>
      </p:sp>
      <p:sp>
        <p:nvSpPr>
          <p:cNvPr id="8" name="Rectángulo 7">
            <a:extLst>
              <a:ext uri="{FF2B5EF4-FFF2-40B4-BE49-F238E27FC236}">
                <a16:creationId xmlns:a16="http://schemas.microsoft.com/office/drawing/2014/main" id="{49AFD091-953C-4B8E-5508-A2D6A3D77D1D}"/>
              </a:ext>
            </a:extLst>
          </p:cNvPr>
          <p:cNvSpPr/>
          <p:nvPr userDrawn="1"/>
        </p:nvSpPr>
        <p:spPr>
          <a:xfrm>
            <a:off x="0" y="819253"/>
            <a:ext cx="12192000" cy="5219493"/>
          </a:xfrm>
          <a:prstGeom prst="rect">
            <a:avLst/>
          </a:prstGeom>
          <a:solidFill>
            <a:srgbClr val="93BB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1915255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atin typeface="Verdana" panose="020B0604030504040204" pitchFamily="34" charset="0"/>
              </a:defRPr>
            </a:lvl1pPr>
          </a:lstStyle>
          <a:p>
            <a:r>
              <a:rPr lang="es-ES" dirty="0"/>
              <a:t>Haga clic para modificar el estilo de título del patrón</a:t>
            </a:r>
            <a:endParaRPr lang="es-CO" dirty="0"/>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atin typeface="Verdan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O" dirty="0"/>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30/07/2026</a:t>
            </a:fld>
            <a:endParaRPr lang="es-CO" dirty="0"/>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dirty="0"/>
          </a:p>
        </p:txBody>
      </p:sp>
      <p:sp>
        <p:nvSpPr>
          <p:cNvPr id="8" name="Rectángulo 7">
            <a:extLst>
              <a:ext uri="{FF2B5EF4-FFF2-40B4-BE49-F238E27FC236}">
                <a16:creationId xmlns:a16="http://schemas.microsoft.com/office/drawing/2014/main" id="{F663A175-52FA-6661-1F93-E14E5215D728}"/>
              </a:ext>
            </a:extLst>
          </p:cNvPr>
          <p:cNvSpPr/>
          <p:nvPr userDrawn="1"/>
        </p:nvSpPr>
        <p:spPr>
          <a:xfrm>
            <a:off x="0" y="6721474"/>
            <a:ext cx="12192000" cy="136525"/>
          </a:xfrm>
          <a:prstGeom prst="rect">
            <a:avLst/>
          </a:prstGeom>
          <a:solidFill>
            <a:srgbClr val="93BB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3572207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30/07/2026</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749407" y="159440"/>
            <a:ext cx="693185" cy="469899"/>
          </a:xfrm>
          <a:prstGeom prst="rect">
            <a:avLst/>
          </a:prstGeom>
        </p:spPr>
      </p:pic>
    </p:spTree>
    <p:extLst>
      <p:ext uri="{BB962C8B-B14F-4D97-AF65-F5344CB8AC3E}">
        <p14:creationId xmlns:p14="http://schemas.microsoft.com/office/powerpoint/2010/main" val="365237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30/07/2026</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1607" y="159440"/>
            <a:ext cx="693185" cy="469900"/>
          </a:xfrm>
          <a:prstGeom prst="rect">
            <a:avLst/>
          </a:prstGeom>
        </p:spPr>
      </p:pic>
    </p:spTree>
    <p:extLst>
      <p:ext uri="{BB962C8B-B14F-4D97-AF65-F5344CB8AC3E}">
        <p14:creationId xmlns:p14="http://schemas.microsoft.com/office/powerpoint/2010/main" val="2492472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2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30/07/2026</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007207" y="159440"/>
            <a:ext cx="693185" cy="469900"/>
          </a:xfrm>
          <a:prstGeom prst="rect">
            <a:avLst/>
          </a:prstGeom>
        </p:spPr>
      </p:pic>
    </p:spTree>
    <p:extLst>
      <p:ext uri="{BB962C8B-B14F-4D97-AF65-F5344CB8AC3E}">
        <p14:creationId xmlns:p14="http://schemas.microsoft.com/office/powerpoint/2010/main" val="4077523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3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30/07/2026</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749407" y="6251575"/>
            <a:ext cx="693185" cy="469900"/>
          </a:xfrm>
          <a:prstGeom prst="rect">
            <a:avLst/>
          </a:prstGeom>
        </p:spPr>
      </p:pic>
    </p:spTree>
    <p:extLst>
      <p:ext uri="{BB962C8B-B14F-4D97-AF65-F5344CB8AC3E}">
        <p14:creationId xmlns:p14="http://schemas.microsoft.com/office/powerpoint/2010/main" val="651803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4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30/07/2026</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1607" y="6251575"/>
            <a:ext cx="693185" cy="469900"/>
          </a:xfrm>
          <a:prstGeom prst="rect">
            <a:avLst/>
          </a:prstGeom>
        </p:spPr>
      </p:pic>
    </p:spTree>
    <p:extLst>
      <p:ext uri="{BB962C8B-B14F-4D97-AF65-F5344CB8AC3E}">
        <p14:creationId xmlns:p14="http://schemas.microsoft.com/office/powerpoint/2010/main" val="716129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5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30/07/2026</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007207" y="6251575"/>
            <a:ext cx="693185" cy="469900"/>
          </a:xfrm>
          <a:prstGeom prst="rect">
            <a:avLst/>
          </a:prstGeom>
        </p:spPr>
      </p:pic>
    </p:spTree>
    <p:extLst>
      <p:ext uri="{BB962C8B-B14F-4D97-AF65-F5344CB8AC3E}">
        <p14:creationId xmlns:p14="http://schemas.microsoft.com/office/powerpoint/2010/main" val="1494891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F842174-351A-5C35-E775-1CDC59E177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65D2E68F-9A0D-D89E-ED06-73EDB9E63B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D0A95696-420C-C45E-6F3E-ED258E8D8B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Verdana" panose="020B0604030504040204" pitchFamily="34" charset="0"/>
              </a:defRPr>
            </a:lvl1pPr>
          </a:lstStyle>
          <a:p>
            <a:fld id="{856A6FAC-9192-436B-870E-80DDE60983C7}" type="datetimeFigureOut">
              <a:rPr lang="es-CO" smtClean="0"/>
              <a:pPr/>
              <a:t>30/07/2026</a:t>
            </a:fld>
            <a:endParaRPr lang="es-CO" dirty="0"/>
          </a:p>
        </p:txBody>
      </p:sp>
      <p:sp>
        <p:nvSpPr>
          <p:cNvPr id="5" name="Marcador de pie de página 4">
            <a:extLst>
              <a:ext uri="{FF2B5EF4-FFF2-40B4-BE49-F238E27FC236}">
                <a16:creationId xmlns:a16="http://schemas.microsoft.com/office/drawing/2014/main" id="{4BEF4216-2A8E-0656-28FD-6CAD51853C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26FEC2FF-6B1B-D345-F657-95FAADED47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Verdana" panose="020B0604030504040204" pitchFamily="34" charset="0"/>
              </a:defRPr>
            </a:lvl1pPr>
          </a:lstStyle>
          <a:p>
            <a:fld id="{C74CBB0B-5D0C-43FE-9043-22172208F6F8}" type="slidenum">
              <a:rPr lang="es-CO" smtClean="0"/>
              <a:pPr/>
              <a:t>‹#›</a:t>
            </a:fld>
            <a:endParaRPr lang="es-CO" dirty="0"/>
          </a:p>
        </p:txBody>
      </p:sp>
    </p:spTree>
    <p:extLst>
      <p:ext uri="{BB962C8B-B14F-4D97-AF65-F5344CB8AC3E}">
        <p14:creationId xmlns:p14="http://schemas.microsoft.com/office/powerpoint/2010/main" val="1326068950"/>
      </p:ext>
    </p:extLst>
  </p:cSld>
  <p:clrMap bg1="lt1" tx1="dk1" bg2="lt2" tx2="dk2" accent1="accent1" accent2="accent2" accent3="accent3" accent4="accent4" accent5="accent5" accent6="accent6" hlink="hlink" folHlink="folHlink"/>
  <p:sldLayoutIdLst>
    <p:sldLayoutId id="2147483661" r:id="rId1"/>
    <p:sldLayoutId id="2147483649" r:id="rId2"/>
    <p:sldLayoutId id="2147483660" r:id="rId3"/>
    <p:sldLayoutId id="2147483651" r:id="rId4"/>
    <p:sldLayoutId id="2147483662" r:id="rId5"/>
    <p:sldLayoutId id="2147483663" r:id="rId6"/>
    <p:sldLayoutId id="2147483664" r:id="rId7"/>
    <p:sldLayoutId id="2147483665" r:id="rId8"/>
    <p:sldLayoutId id="2147483666" r:id="rId9"/>
    <p:sldLayoutId id="2147483650" r:id="rId10"/>
    <p:sldLayoutId id="2147483652" r:id="rId11"/>
    <p:sldLayoutId id="2147483653" r:id="rId12"/>
    <p:sldLayoutId id="2147483654" r:id="rId13"/>
    <p:sldLayoutId id="2147483655" r:id="rId14"/>
    <p:sldLayoutId id="2147483656" r:id="rId15"/>
    <p:sldLayoutId id="2147483657" r:id="rId16"/>
    <p:sldLayoutId id="2147483658" r:id="rId17"/>
    <p:sldLayoutId id="2147483659" r:id="rId18"/>
  </p:sldLayoutIdLst>
  <p:txStyles>
    <p:titleStyle>
      <a:lvl1pPr algn="l" defTabSz="914400" rtl="0" eaLnBrk="1" latinLnBrk="0" hangingPunct="1">
        <a:lnSpc>
          <a:spcPct val="90000"/>
        </a:lnSpc>
        <a:spcBef>
          <a:spcPct val="0"/>
        </a:spcBef>
        <a:buNone/>
        <a:defRPr sz="4400" kern="1200">
          <a:solidFill>
            <a:schemeClr val="tx1"/>
          </a:solidFill>
          <a:latin typeface="Verdana" panose="020B060403050404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6.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80961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E00E6E-A955-14A8-C9C0-DE19CBEA2F87}"/>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223E0D55-D1E9-8404-EAE6-58D7F985763A}"/>
              </a:ext>
            </a:extLst>
          </p:cNvPr>
          <p:cNvSpPr txBox="1"/>
          <p:nvPr/>
        </p:nvSpPr>
        <p:spPr>
          <a:xfrm>
            <a:off x="332853" y="372111"/>
            <a:ext cx="8405705" cy="553998"/>
          </a:xfrm>
          <a:prstGeom prst="rect">
            <a:avLst/>
          </a:prstGeom>
          <a:noFill/>
        </p:spPr>
        <p:txBody>
          <a:bodyPr wrap="square" rtlCol="0">
            <a:spAutoFit/>
          </a:bodyPr>
          <a:lstStyle/>
          <a:p>
            <a:r>
              <a:rPr lang="es-ES" sz="3000" b="1" dirty="0"/>
              <a:t>RESULTADOS DE LA MESA DE TRABAJO</a:t>
            </a:r>
            <a:endParaRPr lang="es-CO" sz="3000" b="1" dirty="0"/>
          </a:p>
        </p:txBody>
      </p:sp>
      <p:graphicFrame>
        <p:nvGraphicFramePr>
          <p:cNvPr id="9" name="Tabla 8">
            <a:extLst>
              <a:ext uri="{FF2B5EF4-FFF2-40B4-BE49-F238E27FC236}">
                <a16:creationId xmlns:a16="http://schemas.microsoft.com/office/drawing/2014/main" id="{445E1A38-D05E-AB64-9000-CD961F67DB5D}"/>
              </a:ext>
            </a:extLst>
          </p:cNvPr>
          <p:cNvGraphicFramePr>
            <a:graphicFrameLocks noGrp="1"/>
          </p:cNvGraphicFramePr>
          <p:nvPr>
            <p:extLst>
              <p:ext uri="{D42A27DB-BD31-4B8C-83A1-F6EECF244321}">
                <p14:modId xmlns:p14="http://schemas.microsoft.com/office/powerpoint/2010/main" val="1900358295"/>
              </p:ext>
            </p:extLst>
          </p:nvPr>
        </p:nvGraphicFramePr>
        <p:xfrm>
          <a:off x="461990" y="1573387"/>
          <a:ext cx="11268020" cy="4251960"/>
        </p:xfrm>
        <a:graphic>
          <a:graphicData uri="http://schemas.openxmlformats.org/drawingml/2006/table">
            <a:tbl>
              <a:tblPr firstRow="1" bandRow="1">
                <a:tableStyleId>{5C22544A-7EE6-4342-B048-85BDC9FD1C3A}</a:tableStyleId>
              </a:tblPr>
              <a:tblGrid>
                <a:gridCol w="407586">
                  <a:extLst>
                    <a:ext uri="{9D8B030D-6E8A-4147-A177-3AD203B41FA5}">
                      <a16:colId xmlns:a16="http://schemas.microsoft.com/office/drawing/2014/main" val="3234199854"/>
                    </a:ext>
                  </a:extLst>
                </a:gridCol>
                <a:gridCol w="2255916">
                  <a:extLst>
                    <a:ext uri="{9D8B030D-6E8A-4147-A177-3AD203B41FA5}">
                      <a16:colId xmlns:a16="http://schemas.microsoft.com/office/drawing/2014/main" val="1334198275"/>
                    </a:ext>
                  </a:extLst>
                </a:gridCol>
                <a:gridCol w="1225850">
                  <a:extLst>
                    <a:ext uri="{9D8B030D-6E8A-4147-A177-3AD203B41FA5}">
                      <a16:colId xmlns:a16="http://schemas.microsoft.com/office/drawing/2014/main" val="3053410931"/>
                    </a:ext>
                  </a:extLst>
                </a:gridCol>
                <a:gridCol w="1359144">
                  <a:extLst>
                    <a:ext uri="{9D8B030D-6E8A-4147-A177-3AD203B41FA5}">
                      <a16:colId xmlns:a16="http://schemas.microsoft.com/office/drawing/2014/main" val="3075874225"/>
                    </a:ext>
                  </a:extLst>
                </a:gridCol>
                <a:gridCol w="1348903">
                  <a:extLst>
                    <a:ext uri="{9D8B030D-6E8A-4147-A177-3AD203B41FA5}">
                      <a16:colId xmlns:a16="http://schemas.microsoft.com/office/drawing/2014/main" val="2359737528"/>
                    </a:ext>
                  </a:extLst>
                </a:gridCol>
                <a:gridCol w="1520678">
                  <a:extLst>
                    <a:ext uri="{9D8B030D-6E8A-4147-A177-3AD203B41FA5}">
                      <a16:colId xmlns:a16="http://schemas.microsoft.com/office/drawing/2014/main" val="2686462994"/>
                    </a:ext>
                  </a:extLst>
                </a:gridCol>
                <a:gridCol w="1549416">
                  <a:extLst>
                    <a:ext uri="{9D8B030D-6E8A-4147-A177-3AD203B41FA5}">
                      <a16:colId xmlns:a16="http://schemas.microsoft.com/office/drawing/2014/main" val="1138786729"/>
                    </a:ext>
                  </a:extLst>
                </a:gridCol>
                <a:gridCol w="1600527">
                  <a:extLst>
                    <a:ext uri="{9D8B030D-6E8A-4147-A177-3AD203B41FA5}">
                      <a16:colId xmlns:a16="http://schemas.microsoft.com/office/drawing/2014/main" val="1181657524"/>
                    </a:ext>
                  </a:extLst>
                </a:gridCol>
              </a:tblGrid>
              <a:tr h="587422">
                <a:tc>
                  <a:txBody>
                    <a:bodyPr/>
                    <a:lstStyle/>
                    <a:p>
                      <a:pPr algn="ctr"/>
                      <a:endParaRPr lang="es-CO" sz="1000" dirty="0"/>
                    </a:p>
                  </a:txBody>
                  <a:tcPr anchor="ctr"/>
                </a:tc>
                <a:tc>
                  <a:txBody>
                    <a:bodyPr/>
                    <a:lstStyle/>
                    <a:p>
                      <a:pPr algn="ctr"/>
                      <a:r>
                        <a:rPr lang="es-MX" sz="1000" dirty="0"/>
                        <a:t>Autoridad Ambiental</a:t>
                      </a:r>
                      <a:endParaRPr lang="es-CO" sz="1000" dirty="0"/>
                    </a:p>
                  </a:txBody>
                  <a:tcPr anchor="ctr"/>
                </a:tc>
                <a:tc>
                  <a:txBody>
                    <a:bodyPr/>
                    <a:lstStyle/>
                    <a:p>
                      <a:r>
                        <a:rPr lang="es-MX" sz="1000" dirty="0"/>
                        <a:t>1. ¿Cuál ha sido el procedimiento para otorgar las concesiones de reúso?</a:t>
                      </a:r>
                    </a:p>
                    <a:p>
                      <a:endParaRPr lang="es-CO" sz="10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000" dirty="0"/>
                        <a:t>2. ¿Qué formato usan para registrar la información?</a:t>
                      </a:r>
                    </a:p>
                    <a:p>
                      <a:endParaRPr lang="es-CO" sz="10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000" dirty="0"/>
                        <a:t>3. ¿Cuál es la duración de la concesión?</a:t>
                      </a:r>
                    </a:p>
                    <a:p>
                      <a:endParaRPr lang="es-CO" sz="1000" dirty="0"/>
                    </a:p>
                  </a:txBody>
                  <a:tcPr anchor="ctr"/>
                </a:tc>
                <a:tc>
                  <a:txBody>
                    <a:bodyPr/>
                    <a:lstStyle/>
                    <a:p>
                      <a:r>
                        <a:rPr lang="es-MX" sz="1000" dirty="0"/>
                        <a:t>4. La concesión esta enmarca en el PUEAA?</a:t>
                      </a:r>
                    </a:p>
                    <a:p>
                      <a:endParaRPr lang="es-CO" sz="1000" dirty="0"/>
                    </a:p>
                  </a:txBody>
                  <a:tcPr anchor="ctr"/>
                </a:tc>
                <a:tc>
                  <a:txBody>
                    <a:bodyPr/>
                    <a:lstStyle/>
                    <a:p>
                      <a:r>
                        <a:rPr lang="es-MX" sz="1000" dirty="0"/>
                        <a:t>5. ¿Qué limitantes han tenido para otorgar las concesiones de reúso?</a:t>
                      </a:r>
                    </a:p>
                    <a:p>
                      <a:endParaRPr lang="es-CO" sz="10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000" dirty="0"/>
                        <a:t>6. ¿Qué lecciones aprendidas tienen para otorgar las concesiones?</a:t>
                      </a:r>
                    </a:p>
                    <a:p>
                      <a:endParaRPr lang="es-CO" sz="1000" dirty="0"/>
                    </a:p>
                  </a:txBody>
                  <a:tcPr anchor="ctr"/>
                </a:tc>
                <a:extLst>
                  <a:ext uri="{0D108BD9-81ED-4DB2-BD59-A6C34878D82A}">
                    <a16:rowId xmlns:a16="http://schemas.microsoft.com/office/drawing/2014/main" val="2331842925"/>
                  </a:ext>
                </a:extLst>
              </a:tr>
              <a:tr h="587422">
                <a:tc>
                  <a:txBody>
                    <a:bodyPr/>
                    <a:lstStyle/>
                    <a:p>
                      <a:pPr marL="0" algn="ctr" defTabSz="914400" rtl="0" eaLnBrk="1" latinLnBrk="0" hangingPunct="1"/>
                      <a:r>
                        <a:rPr lang="es-MX" sz="1200" kern="1200" dirty="0">
                          <a:solidFill>
                            <a:schemeClr val="dk1"/>
                          </a:solidFill>
                          <a:latin typeface="+mn-lt"/>
                          <a:ea typeface="+mn-ea"/>
                          <a:cs typeface="+mn-cs"/>
                        </a:rPr>
                        <a:t>4</a:t>
                      </a:r>
                      <a:endParaRPr lang="es-CO" sz="1200" kern="1200" dirty="0">
                        <a:solidFill>
                          <a:schemeClr val="dk1"/>
                        </a:solidFill>
                        <a:latin typeface="+mn-lt"/>
                        <a:ea typeface="+mn-ea"/>
                        <a:cs typeface="+mn-cs"/>
                      </a:endParaRPr>
                    </a:p>
                  </a:txBody>
                  <a:tcPr anchor="ctr"/>
                </a:tc>
                <a:tc>
                  <a:txBody>
                    <a:bodyPr/>
                    <a:lstStyle/>
                    <a:p>
                      <a:pPr algn="ctr"/>
                      <a:r>
                        <a:rPr lang="es-MX" sz="1200" dirty="0"/>
                        <a:t>CORPORINOQUIA</a:t>
                      </a:r>
                    </a:p>
                    <a:p>
                      <a:pPr algn="ctr"/>
                      <a:r>
                        <a:rPr lang="es-MX" sz="700" dirty="0"/>
                        <a:t>(1 concesión uso arrocera, 1 concesión de uso piscícola (2) vs </a:t>
                      </a:r>
                      <a:r>
                        <a:rPr lang="es-MX" sz="700" dirty="0">
                          <a:solidFill>
                            <a:srgbClr val="FF0000"/>
                          </a:solidFill>
                        </a:rPr>
                        <a:t>3 concesiones del reporte 2025</a:t>
                      </a:r>
                      <a:r>
                        <a:rPr lang="es-MX" sz="700" dirty="0"/>
                        <a:t>)</a:t>
                      </a:r>
                      <a:endParaRPr lang="es-CO" sz="700" dirty="0"/>
                    </a:p>
                  </a:txBody>
                  <a:tcPr anchor="ctr"/>
                </a:tc>
                <a:tc>
                  <a:txBody>
                    <a:bodyPr/>
                    <a:lstStyle/>
                    <a:p>
                      <a:pPr algn="just"/>
                      <a:r>
                        <a:rPr lang="es-MX" sz="700" dirty="0"/>
                        <a:t>El Mismo procedimiento de concesión.</a:t>
                      </a:r>
                    </a:p>
                  </a:txBody>
                  <a:tcPr/>
                </a:tc>
                <a:tc>
                  <a:txBody>
                    <a:bodyPr/>
                    <a:lstStyle/>
                    <a:p>
                      <a:pPr algn="just"/>
                      <a:r>
                        <a:rPr lang="es-MX" sz="700" dirty="0"/>
                        <a:t>Mismo formato, formato único</a:t>
                      </a:r>
                      <a:endParaRPr lang="es-CO" sz="700" dirty="0"/>
                    </a:p>
                  </a:txBody>
                  <a:tcPr/>
                </a:tc>
                <a:tc>
                  <a:txBody>
                    <a:bodyPr/>
                    <a:lstStyle/>
                    <a:p>
                      <a:r>
                        <a:rPr lang="es-MX" sz="700" dirty="0"/>
                        <a:t>Depende de la solicitud del usuario, pero generalmente se otorga por 5 años.</a:t>
                      </a:r>
                      <a:endParaRPr lang="es-CO" sz="700" dirty="0"/>
                    </a:p>
                  </a:txBody>
                  <a:tcPr/>
                </a:tc>
                <a:tc>
                  <a:txBody>
                    <a:bodyPr/>
                    <a:lstStyle/>
                    <a:p>
                      <a:pPr algn="just"/>
                      <a:endParaRPr lang="es-CO" sz="700" dirty="0"/>
                    </a:p>
                  </a:txBody>
                  <a:tcPr/>
                </a:tc>
                <a:tc>
                  <a:txBody>
                    <a:bodyPr/>
                    <a:lstStyle/>
                    <a:p>
                      <a:pPr marL="171450" indent="-171450" algn="just">
                        <a:buFont typeface="Arial" panose="020B0604020202020204" pitchFamily="34" charset="0"/>
                        <a:buChar char="•"/>
                      </a:pPr>
                      <a:r>
                        <a:rPr lang="es-MX" sz="700" dirty="0"/>
                        <a:t>Dimensiones de la zona verde (1 ha vs 100 ha)</a:t>
                      </a:r>
                    </a:p>
                    <a:p>
                      <a:pPr marL="171450" indent="-171450" algn="just">
                        <a:buFont typeface="Arial" panose="020B0604020202020204" pitchFamily="34" charset="0"/>
                        <a:buChar char="•"/>
                      </a:pPr>
                      <a:r>
                        <a:rPr lang="es-MX" sz="700" b="1" dirty="0"/>
                        <a:t>Jardin es ≠ de zonas de aspersión</a:t>
                      </a:r>
                    </a:p>
                    <a:p>
                      <a:pPr marL="171450" indent="-171450" algn="just">
                        <a:buFont typeface="Arial" panose="020B0604020202020204" pitchFamily="34" charset="0"/>
                        <a:buChar char="•"/>
                      </a:pPr>
                      <a:r>
                        <a:rPr lang="es-MX" sz="700" dirty="0"/>
                        <a:t>“Camuflan” el vertimiento al suelo</a:t>
                      </a:r>
                    </a:p>
                  </a:txBody>
                  <a:tcPr/>
                </a:tc>
                <a:tc>
                  <a:txBody>
                    <a:bodyPr/>
                    <a:lstStyle/>
                    <a:p>
                      <a:pPr algn="just"/>
                      <a:r>
                        <a:rPr lang="es-MX" sz="700" dirty="0"/>
                        <a:t>Mostraron una Resolución con la siguiente información:</a:t>
                      </a:r>
                    </a:p>
                    <a:p>
                      <a:pPr algn="just"/>
                      <a:endParaRPr lang="es-MX" sz="700" dirty="0"/>
                    </a:p>
                    <a:p>
                      <a:pPr marL="171450" indent="-171450" algn="just">
                        <a:buFont typeface="Arial" panose="020B0604020202020204" pitchFamily="34" charset="0"/>
                        <a:buChar char="•"/>
                      </a:pPr>
                      <a:r>
                        <a:rPr lang="es-MX" sz="700" dirty="0"/>
                        <a:t>Lista de chequeo</a:t>
                      </a:r>
                    </a:p>
                    <a:p>
                      <a:pPr marL="171450" indent="-171450" algn="just">
                        <a:buFont typeface="Arial" panose="020B0604020202020204" pitchFamily="34" charset="0"/>
                        <a:buChar char="•"/>
                      </a:pPr>
                      <a:r>
                        <a:rPr lang="es-MX" sz="700" dirty="0"/>
                        <a:t>Riego de pastos – área</a:t>
                      </a:r>
                    </a:p>
                    <a:p>
                      <a:pPr marL="171450" indent="-171450" algn="just">
                        <a:buFont typeface="Arial" panose="020B0604020202020204" pitchFamily="34" charset="0"/>
                        <a:buChar char="•"/>
                      </a:pPr>
                      <a:r>
                        <a:rPr lang="es-MX" sz="700" dirty="0"/>
                        <a:t>Medias de compensación</a:t>
                      </a:r>
                      <a:endParaRPr lang="es-CO" sz="700" dirty="0"/>
                    </a:p>
                  </a:txBody>
                  <a:tcPr>
                    <a:solidFill>
                      <a:schemeClr val="accent6">
                        <a:lumMod val="40000"/>
                        <a:lumOff val="60000"/>
                      </a:schemeClr>
                    </a:solidFill>
                  </a:tcPr>
                </a:tc>
                <a:extLst>
                  <a:ext uri="{0D108BD9-81ED-4DB2-BD59-A6C34878D82A}">
                    <a16:rowId xmlns:a16="http://schemas.microsoft.com/office/drawing/2014/main" val="2444465158"/>
                  </a:ext>
                </a:extLst>
              </a:tr>
              <a:tr h="587422">
                <a:tc>
                  <a:txBody>
                    <a:bodyPr/>
                    <a:lstStyle/>
                    <a:p>
                      <a:pPr marL="0" algn="ctr" defTabSz="914400" rtl="0" eaLnBrk="1" latinLnBrk="0" hangingPunct="1"/>
                      <a:r>
                        <a:rPr lang="es-MX" sz="1200" kern="1200" dirty="0">
                          <a:solidFill>
                            <a:schemeClr val="dk1"/>
                          </a:solidFill>
                          <a:latin typeface="+mn-lt"/>
                          <a:ea typeface="+mn-ea"/>
                          <a:cs typeface="+mn-cs"/>
                        </a:rPr>
                        <a:t>5</a:t>
                      </a:r>
                      <a:endParaRPr lang="es-CO" sz="1200" kern="1200" dirty="0">
                        <a:solidFill>
                          <a:schemeClr val="dk1"/>
                        </a:solidFill>
                        <a:latin typeface="+mn-lt"/>
                        <a:ea typeface="+mn-ea"/>
                        <a:cs typeface="+mn-cs"/>
                      </a:endParaRPr>
                    </a:p>
                  </a:txBody>
                  <a:tcPr anchor="ctr"/>
                </a:tc>
                <a:tc>
                  <a:txBody>
                    <a:bodyPr/>
                    <a:lstStyle/>
                    <a:p>
                      <a:pPr algn="ctr"/>
                      <a:r>
                        <a:rPr lang="es-MX" sz="1200" dirty="0"/>
                        <a:t>CORPOBOYACÁ</a:t>
                      </a:r>
                      <a:endParaRPr lang="es-CO" sz="1200" dirty="0"/>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MX" sz="700" dirty="0"/>
                        <a:t>El mismo procedimiento de concesión.</a:t>
                      </a:r>
                    </a:p>
                    <a:p>
                      <a:pPr algn="just"/>
                      <a:endParaRPr lang="es-CO" sz="700" dirty="0"/>
                    </a:p>
                  </a:txBody>
                  <a:tcPr/>
                </a:tc>
                <a:tc>
                  <a:txBody>
                    <a:bodyPr/>
                    <a:lstStyle/>
                    <a:p>
                      <a:pPr algn="just"/>
                      <a:r>
                        <a:rPr lang="es-MX" sz="700" dirty="0"/>
                        <a:t>Mismo formato, formato único</a:t>
                      </a:r>
                      <a:endParaRPr lang="es-CO" sz="700" dirty="0"/>
                    </a:p>
                    <a:p>
                      <a:endParaRPr lang="es-CO" sz="700" dirty="0"/>
                    </a:p>
                  </a:txBody>
                  <a:tcPr/>
                </a:tc>
                <a:tc>
                  <a:txBody>
                    <a:bodyPr/>
                    <a:lstStyle/>
                    <a:p>
                      <a:pPr algn="just"/>
                      <a:r>
                        <a:rPr lang="es-MX" sz="700" dirty="0"/>
                        <a:t>10 años a menos que haya algún conflicto o reporte de contingencia.</a:t>
                      </a:r>
                      <a:endParaRPr lang="es-CO" sz="700" dirty="0"/>
                    </a:p>
                  </a:txBody>
                  <a:tcPr/>
                </a:tc>
                <a:tc>
                  <a:txBody>
                    <a:bodyPr/>
                    <a:lstStyle/>
                    <a:p>
                      <a:r>
                        <a:rPr lang="es-MX" sz="700" dirty="0"/>
                        <a:t>No se pide PUEAA. </a:t>
                      </a:r>
                    </a:p>
                    <a:p>
                      <a:endParaRPr lang="es-MX" sz="700" dirty="0"/>
                    </a:p>
                    <a:p>
                      <a:r>
                        <a:rPr lang="es-MX" sz="700" dirty="0"/>
                        <a:t>Conflicto con licencias ambientales</a:t>
                      </a:r>
                      <a:endParaRPr lang="es-CO" sz="700" dirty="0"/>
                    </a:p>
                  </a:txBody>
                  <a:tcPr/>
                </a:tc>
                <a:tc>
                  <a:txBody>
                    <a:bodyPr/>
                    <a:lstStyle/>
                    <a:p>
                      <a:r>
                        <a:rPr lang="es-MX" sz="700" dirty="0"/>
                        <a:t>Se requiere un grupo interdisciplinario para la evaluación del permiso de concesión de aguas residuales:</a:t>
                      </a:r>
                    </a:p>
                    <a:p>
                      <a:endParaRPr lang="es-MX" sz="700" dirty="0"/>
                    </a:p>
                    <a:p>
                      <a:r>
                        <a:rPr lang="es-MX" sz="700" dirty="0"/>
                        <a:t>Reúso incluye:</a:t>
                      </a:r>
                    </a:p>
                    <a:p>
                      <a:r>
                        <a:rPr lang="es-MX" sz="700" dirty="0"/>
                        <a:t>½ concesiones</a:t>
                      </a:r>
                    </a:p>
                    <a:p>
                      <a:r>
                        <a:rPr lang="es-MX" sz="700" dirty="0"/>
                        <a:t>½ vertimientos</a:t>
                      </a:r>
                    </a:p>
                    <a:p>
                      <a:endParaRPr lang="es-MX" sz="700" dirty="0"/>
                    </a:p>
                    <a:p>
                      <a:r>
                        <a:rPr lang="es-MX" sz="700" dirty="0"/>
                        <a:t>Manifiestan que tienen una acuífero Puerto Boyacá.</a:t>
                      </a:r>
                    </a:p>
                    <a:p>
                      <a:r>
                        <a:rPr lang="es-MX" sz="700" dirty="0"/>
                        <a:t>89 municipios</a:t>
                      </a:r>
                    </a:p>
                    <a:p>
                      <a:r>
                        <a:rPr lang="es-MX" sz="700" dirty="0"/>
                        <a:t>19 cuencas</a:t>
                      </a:r>
                      <a:endParaRPr lang="es-CO" sz="700" dirty="0"/>
                    </a:p>
                  </a:txBody>
                  <a:tcPr/>
                </a:tc>
                <a:tc>
                  <a:txBody>
                    <a:bodyPr/>
                    <a:lstStyle/>
                    <a:p>
                      <a:r>
                        <a:rPr lang="es-MX" sz="700" dirty="0"/>
                        <a:t>Tienen una cartilla</a:t>
                      </a:r>
                      <a:endParaRPr lang="es-CO" sz="700" dirty="0"/>
                    </a:p>
                  </a:txBody>
                  <a:tcPr>
                    <a:solidFill>
                      <a:schemeClr val="accent6">
                        <a:lumMod val="40000"/>
                        <a:lumOff val="60000"/>
                      </a:schemeClr>
                    </a:solidFill>
                  </a:tcPr>
                </a:tc>
                <a:extLst>
                  <a:ext uri="{0D108BD9-81ED-4DB2-BD59-A6C34878D82A}">
                    <a16:rowId xmlns:a16="http://schemas.microsoft.com/office/drawing/2014/main" val="73042233"/>
                  </a:ext>
                </a:extLst>
              </a:tr>
              <a:tr h="471462">
                <a:tc>
                  <a:txBody>
                    <a:bodyPr/>
                    <a:lstStyle/>
                    <a:p>
                      <a:pPr marL="0" algn="ctr" defTabSz="914400" rtl="0" eaLnBrk="1" latinLnBrk="0" hangingPunct="1"/>
                      <a:r>
                        <a:rPr lang="es-MX" sz="1200" kern="1200" dirty="0">
                          <a:solidFill>
                            <a:schemeClr val="dk1"/>
                          </a:solidFill>
                          <a:latin typeface="+mn-lt"/>
                          <a:ea typeface="+mn-ea"/>
                          <a:cs typeface="+mn-cs"/>
                        </a:rPr>
                        <a:t>6</a:t>
                      </a:r>
                      <a:endParaRPr lang="es-CO" sz="1200" kern="1200" dirty="0">
                        <a:solidFill>
                          <a:schemeClr val="dk1"/>
                        </a:solidFill>
                        <a:latin typeface="+mn-lt"/>
                        <a:ea typeface="+mn-ea"/>
                        <a:cs typeface="+mn-cs"/>
                      </a:endParaRPr>
                    </a:p>
                  </a:txBody>
                  <a:tcPr anchor="ctr"/>
                </a:tc>
                <a:tc>
                  <a:txBody>
                    <a:bodyPr/>
                    <a:lstStyle/>
                    <a:p>
                      <a:pPr algn="ctr"/>
                      <a:r>
                        <a:rPr lang="es-MX" sz="1200" dirty="0"/>
                        <a:t>CORTOLIMA</a:t>
                      </a:r>
                    </a:p>
                    <a:p>
                      <a:pPr algn="ctr"/>
                      <a:r>
                        <a:rPr lang="es-MX" sz="700" dirty="0"/>
                        <a:t>(1 Concesión de aguas residuales vs. </a:t>
                      </a:r>
                      <a:r>
                        <a:rPr lang="es-MX" sz="700" dirty="0">
                          <a:solidFill>
                            <a:srgbClr val="FF0000"/>
                          </a:solidFill>
                        </a:rPr>
                        <a:t>2 en el reporte 2025</a:t>
                      </a:r>
                      <a:r>
                        <a:rPr lang="es-MX" sz="700" dirty="0"/>
                        <a:t>)</a:t>
                      </a:r>
                      <a:endParaRPr lang="es-CO" sz="700" dirty="0"/>
                    </a:p>
                  </a:txBody>
                  <a:tcPr anchor="ctr"/>
                </a:tc>
                <a:tc>
                  <a:txBody>
                    <a:bodyPr/>
                    <a:lstStyle/>
                    <a:p>
                      <a:r>
                        <a:rPr lang="es-MX" sz="700" dirty="0"/>
                        <a:t>Cuando no tienen la concesión de aguas superficiales se otorga la concesión de reúso </a:t>
                      </a:r>
                      <a:endParaRPr lang="es-CO" sz="7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700" dirty="0"/>
                        <a:t>Mismo formato, formato único</a:t>
                      </a:r>
                      <a:endParaRPr lang="es-CO" sz="700" dirty="0"/>
                    </a:p>
                    <a:p>
                      <a:endParaRPr lang="es-CO" sz="7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700" dirty="0"/>
                        <a:t>10 años a menos que haya algún conflicto o reporte de contingencia.</a:t>
                      </a:r>
                      <a:endParaRPr lang="es-CO" sz="700" dirty="0"/>
                    </a:p>
                    <a:p>
                      <a:endParaRPr lang="es-CO" sz="700" dirty="0"/>
                    </a:p>
                  </a:txBody>
                  <a:tcPr/>
                </a:tc>
                <a:tc>
                  <a:txBody>
                    <a:bodyPr/>
                    <a:lstStyle/>
                    <a:p>
                      <a:pPr marL="0" algn="l" defTabSz="914400" rtl="0" eaLnBrk="1" latinLnBrk="0" hangingPunct="1"/>
                      <a:r>
                        <a:rPr lang="es-MX" sz="700" kern="1200" dirty="0">
                          <a:solidFill>
                            <a:schemeClr val="dk1"/>
                          </a:solidFill>
                          <a:latin typeface="+mn-lt"/>
                          <a:ea typeface="+mn-ea"/>
                          <a:cs typeface="+mn-cs"/>
                        </a:rPr>
                        <a:t>Si solo es PUEAA i soles reúso no se solicita.</a:t>
                      </a:r>
                      <a:endParaRPr lang="es-CO" sz="700" kern="1200" dirty="0">
                        <a:solidFill>
                          <a:schemeClr val="dk1"/>
                        </a:solidFill>
                        <a:latin typeface="+mn-lt"/>
                        <a:ea typeface="+mn-ea"/>
                        <a:cs typeface="+mn-cs"/>
                      </a:endParaRPr>
                    </a:p>
                  </a:txBody>
                  <a:tcPr/>
                </a:tc>
                <a:tc>
                  <a:txBody>
                    <a:bodyPr/>
                    <a:lstStyle/>
                    <a:p>
                      <a:r>
                        <a:rPr lang="es-MX" sz="700" dirty="0"/>
                        <a:t>Ambigüedad con el artículo 274 del PND.</a:t>
                      </a:r>
                      <a:endParaRPr lang="es-CO" sz="700" dirty="0"/>
                    </a:p>
                  </a:txBody>
                  <a:tcPr/>
                </a:tc>
                <a:tc>
                  <a:txBody>
                    <a:bodyPr/>
                    <a:lstStyle/>
                    <a:p>
                      <a:pPr marL="171450" indent="-171450">
                        <a:buFont typeface="Arial" panose="020B0604020202020204" pitchFamily="34" charset="0"/>
                        <a:buChar char="•"/>
                      </a:pPr>
                      <a:endParaRPr lang="es-CO" sz="700" dirty="0"/>
                    </a:p>
                  </a:txBody>
                  <a:tcPr/>
                </a:tc>
                <a:extLst>
                  <a:ext uri="{0D108BD9-81ED-4DB2-BD59-A6C34878D82A}">
                    <a16:rowId xmlns:a16="http://schemas.microsoft.com/office/drawing/2014/main" val="722265939"/>
                  </a:ext>
                </a:extLst>
              </a:tr>
              <a:tr h="343186">
                <a:tc>
                  <a:txBody>
                    <a:bodyPr/>
                    <a:lstStyle/>
                    <a:p>
                      <a:pPr marL="0" algn="ctr" defTabSz="914400" rtl="0" eaLnBrk="1" latinLnBrk="0" hangingPunct="1"/>
                      <a:r>
                        <a:rPr lang="es-MX" sz="1200" kern="1200" dirty="0">
                          <a:solidFill>
                            <a:schemeClr val="dk1"/>
                          </a:solidFill>
                          <a:latin typeface="+mn-lt"/>
                          <a:ea typeface="+mn-ea"/>
                          <a:cs typeface="+mn-cs"/>
                        </a:rPr>
                        <a:t>7</a:t>
                      </a:r>
                      <a:endParaRPr lang="es-CO" sz="1200" kern="1200" dirty="0">
                        <a:solidFill>
                          <a:schemeClr val="dk1"/>
                        </a:solidFill>
                        <a:latin typeface="+mn-lt"/>
                        <a:ea typeface="+mn-ea"/>
                        <a:cs typeface="+mn-cs"/>
                      </a:endParaRPr>
                    </a:p>
                  </a:txBody>
                  <a:tcPr anchor="ctr"/>
                </a:tc>
                <a:tc>
                  <a:txBody>
                    <a:bodyPr/>
                    <a:lstStyle/>
                    <a:p>
                      <a:pPr algn="ctr"/>
                      <a:r>
                        <a:rPr lang="es-MX" sz="1200" kern="1200" dirty="0">
                          <a:solidFill>
                            <a:schemeClr val="dk1"/>
                          </a:solidFill>
                          <a:latin typeface="+mn-lt"/>
                          <a:ea typeface="+mn-ea"/>
                          <a:cs typeface="+mn-cs"/>
                        </a:rPr>
                        <a:t>CDMB</a:t>
                      </a:r>
                      <a:endParaRPr lang="es-CO" sz="1200" kern="1200" dirty="0">
                        <a:solidFill>
                          <a:schemeClr val="dk1"/>
                        </a:solidFill>
                        <a:latin typeface="+mn-lt"/>
                        <a:ea typeface="+mn-ea"/>
                        <a:cs typeface="+mn-cs"/>
                      </a:endParaRPr>
                    </a:p>
                  </a:txBody>
                  <a:tcPr anchor="ctr"/>
                </a:tc>
                <a:tc>
                  <a:txBody>
                    <a:bodyPr/>
                    <a:lstStyle/>
                    <a:p>
                      <a:endParaRPr lang="es-CO" sz="7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700" dirty="0"/>
                        <a:t>Mismo formato, formato único. Hacen el ajuste para el otorgamiento de la concesión de AR.</a:t>
                      </a:r>
                      <a:endParaRPr lang="es-CO" sz="700" dirty="0"/>
                    </a:p>
                  </a:txBody>
                  <a:tcPr/>
                </a:tc>
                <a:tc>
                  <a:txBody>
                    <a:bodyPr/>
                    <a:lstStyle/>
                    <a:p>
                      <a:r>
                        <a:rPr lang="es-MX" sz="700" dirty="0"/>
                        <a:t> 5 -10 años depende del permiso de vertimiento.</a:t>
                      </a:r>
                      <a:endParaRPr lang="es-CO" sz="700" dirty="0"/>
                    </a:p>
                  </a:txBody>
                  <a:tcPr/>
                </a:tc>
                <a:tc>
                  <a:txBody>
                    <a:bodyPr/>
                    <a:lstStyle/>
                    <a:p>
                      <a:pPr marL="0" algn="l" defTabSz="914400" rtl="0" eaLnBrk="1" latinLnBrk="0" hangingPunct="1"/>
                      <a:r>
                        <a:rPr lang="es-MX" sz="700" kern="1200" dirty="0">
                          <a:solidFill>
                            <a:schemeClr val="dk1"/>
                          </a:solidFill>
                          <a:latin typeface="+mn-lt"/>
                          <a:ea typeface="+mn-ea"/>
                          <a:cs typeface="+mn-cs"/>
                        </a:rPr>
                        <a:t>No se pide PUEAA</a:t>
                      </a:r>
                      <a:endParaRPr lang="es-CO" sz="700" kern="1200" dirty="0">
                        <a:solidFill>
                          <a:schemeClr val="dk1"/>
                        </a:solidFill>
                        <a:latin typeface="+mn-lt"/>
                        <a:ea typeface="+mn-ea"/>
                        <a:cs typeface="+mn-cs"/>
                      </a:endParaRPr>
                    </a:p>
                  </a:txBody>
                  <a:tcPr/>
                </a:tc>
                <a:tc>
                  <a:txBody>
                    <a:bodyPr/>
                    <a:lstStyle/>
                    <a:p>
                      <a:pPr algn="just"/>
                      <a:r>
                        <a:rPr lang="es-MX" sz="700" b="1" dirty="0"/>
                        <a:t>El riego de pastos debería ser (diferente) ≠ al uso agrícola</a:t>
                      </a:r>
                      <a:endParaRPr lang="es-CO" sz="700" b="1" dirty="0"/>
                    </a:p>
                  </a:txBody>
                  <a:tcPr/>
                </a:tc>
                <a:tc>
                  <a:txBody>
                    <a:bodyPr/>
                    <a:lstStyle/>
                    <a:p>
                      <a:pPr marL="171450" indent="-171450">
                        <a:buFont typeface="Arial" panose="020B0604020202020204" pitchFamily="34" charset="0"/>
                        <a:buChar char="•"/>
                      </a:pPr>
                      <a:endParaRPr lang="es-CO" sz="700" dirty="0"/>
                    </a:p>
                  </a:txBody>
                  <a:tcPr/>
                </a:tc>
                <a:extLst>
                  <a:ext uri="{0D108BD9-81ED-4DB2-BD59-A6C34878D82A}">
                    <a16:rowId xmlns:a16="http://schemas.microsoft.com/office/drawing/2014/main" val="2504926140"/>
                  </a:ext>
                </a:extLst>
              </a:tr>
            </a:tbl>
          </a:graphicData>
        </a:graphic>
      </p:graphicFrame>
      <p:sp>
        <p:nvSpPr>
          <p:cNvPr id="3" name="CuadroTexto 2">
            <a:extLst>
              <a:ext uri="{FF2B5EF4-FFF2-40B4-BE49-F238E27FC236}">
                <a16:creationId xmlns:a16="http://schemas.microsoft.com/office/drawing/2014/main" id="{3E09C30E-221A-2E59-000B-AED67A89E668}"/>
              </a:ext>
            </a:extLst>
          </p:cNvPr>
          <p:cNvSpPr txBox="1"/>
          <p:nvPr/>
        </p:nvSpPr>
        <p:spPr>
          <a:xfrm>
            <a:off x="410771" y="1065082"/>
            <a:ext cx="4576894" cy="369332"/>
          </a:xfrm>
          <a:prstGeom prst="rect">
            <a:avLst/>
          </a:prstGeom>
          <a:noFill/>
        </p:spPr>
        <p:txBody>
          <a:bodyPr wrap="none" rtlCol="0">
            <a:spAutoFit/>
          </a:bodyPr>
          <a:lstStyle/>
          <a:p>
            <a:pPr marL="285750" indent="-285750">
              <a:buFont typeface="Arial" panose="020B0604020202020204" pitchFamily="34" charset="0"/>
              <a:buChar char="•"/>
            </a:pPr>
            <a:r>
              <a:rPr lang="es-MX" dirty="0">
                <a:solidFill>
                  <a:schemeClr val="accent2">
                    <a:lumMod val="75000"/>
                  </a:schemeClr>
                </a:solidFill>
              </a:rPr>
              <a:t>Respuesta a preguntas durante la mesa</a:t>
            </a:r>
          </a:p>
        </p:txBody>
      </p:sp>
    </p:spTree>
    <p:extLst>
      <p:ext uri="{BB962C8B-B14F-4D97-AF65-F5344CB8AC3E}">
        <p14:creationId xmlns:p14="http://schemas.microsoft.com/office/powerpoint/2010/main" val="9539593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72C920-9EA5-1F78-BDB8-DC7C83573A60}"/>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AA471D69-ECF1-3645-EC40-46458E1780FD}"/>
              </a:ext>
            </a:extLst>
          </p:cNvPr>
          <p:cNvSpPr txBox="1"/>
          <p:nvPr/>
        </p:nvSpPr>
        <p:spPr>
          <a:xfrm>
            <a:off x="332853" y="372111"/>
            <a:ext cx="8405705" cy="553998"/>
          </a:xfrm>
          <a:prstGeom prst="rect">
            <a:avLst/>
          </a:prstGeom>
          <a:noFill/>
        </p:spPr>
        <p:txBody>
          <a:bodyPr wrap="square" rtlCol="0">
            <a:spAutoFit/>
          </a:bodyPr>
          <a:lstStyle/>
          <a:p>
            <a:r>
              <a:rPr lang="es-ES" sz="3000" b="1" dirty="0"/>
              <a:t>RESULTADOS DE LA MESA DE TRABAJO</a:t>
            </a:r>
            <a:endParaRPr lang="es-CO" sz="3000" b="1" dirty="0"/>
          </a:p>
        </p:txBody>
      </p:sp>
      <p:graphicFrame>
        <p:nvGraphicFramePr>
          <p:cNvPr id="9" name="Tabla 8">
            <a:extLst>
              <a:ext uri="{FF2B5EF4-FFF2-40B4-BE49-F238E27FC236}">
                <a16:creationId xmlns:a16="http://schemas.microsoft.com/office/drawing/2014/main" id="{013E6EA2-3BBD-D8C8-5AD0-E1A2551BBF6A}"/>
              </a:ext>
            </a:extLst>
          </p:cNvPr>
          <p:cNvGraphicFramePr>
            <a:graphicFrameLocks noGrp="1"/>
          </p:cNvGraphicFramePr>
          <p:nvPr>
            <p:extLst>
              <p:ext uri="{D42A27DB-BD31-4B8C-83A1-F6EECF244321}">
                <p14:modId xmlns:p14="http://schemas.microsoft.com/office/powerpoint/2010/main" val="2943267625"/>
              </p:ext>
            </p:extLst>
          </p:nvPr>
        </p:nvGraphicFramePr>
        <p:xfrm>
          <a:off x="461990" y="1573387"/>
          <a:ext cx="11268020" cy="4495800"/>
        </p:xfrm>
        <a:graphic>
          <a:graphicData uri="http://schemas.openxmlformats.org/drawingml/2006/table">
            <a:tbl>
              <a:tblPr firstRow="1" bandRow="1">
                <a:tableStyleId>{5C22544A-7EE6-4342-B048-85BDC9FD1C3A}</a:tableStyleId>
              </a:tblPr>
              <a:tblGrid>
                <a:gridCol w="479304">
                  <a:extLst>
                    <a:ext uri="{9D8B030D-6E8A-4147-A177-3AD203B41FA5}">
                      <a16:colId xmlns:a16="http://schemas.microsoft.com/office/drawing/2014/main" val="4017864008"/>
                    </a:ext>
                  </a:extLst>
                </a:gridCol>
                <a:gridCol w="2184198">
                  <a:extLst>
                    <a:ext uri="{9D8B030D-6E8A-4147-A177-3AD203B41FA5}">
                      <a16:colId xmlns:a16="http://schemas.microsoft.com/office/drawing/2014/main" val="1334198275"/>
                    </a:ext>
                  </a:extLst>
                </a:gridCol>
                <a:gridCol w="1225850">
                  <a:extLst>
                    <a:ext uri="{9D8B030D-6E8A-4147-A177-3AD203B41FA5}">
                      <a16:colId xmlns:a16="http://schemas.microsoft.com/office/drawing/2014/main" val="3053410931"/>
                    </a:ext>
                  </a:extLst>
                </a:gridCol>
                <a:gridCol w="1359144">
                  <a:extLst>
                    <a:ext uri="{9D8B030D-6E8A-4147-A177-3AD203B41FA5}">
                      <a16:colId xmlns:a16="http://schemas.microsoft.com/office/drawing/2014/main" val="3075874225"/>
                    </a:ext>
                  </a:extLst>
                </a:gridCol>
                <a:gridCol w="1348903">
                  <a:extLst>
                    <a:ext uri="{9D8B030D-6E8A-4147-A177-3AD203B41FA5}">
                      <a16:colId xmlns:a16="http://schemas.microsoft.com/office/drawing/2014/main" val="2359737528"/>
                    </a:ext>
                  </a:extLst>
                </a:gridCol>
                <a:gridCol w="1520678">
                  <a:extLst>
                    <a:ext uri="{9D8B030D-6E8A-4147-A177-3AD203B41FA5}">
                      <a16:colId xmlns:a16="http://schemas.microsoft.com/office/drawing/2014/main" val="2686462994"/>
                    </a:ext>
                  </a:extLst>
                </a:gridCol>
                <a:gridCol w="1549416">
                  <a:extLst>
                    <a:ext uri="{9D8B030D-6E8A-4147-A177-3AD203B41FA5}">
                      <a16:colId xmlns:a16="http://schemas.microsoft.com/office/drawing/2014/main" val="1138786729"/>
                    </a:ext>
                  </a:extLst>
                </a:gridCol>
                <a:gridCol w="1600527">
                  <a:extLst>
                    <a:ext uri="{9D8B030D-6E8A-4147-A177-3AD203B41FA5}">
                      <a16:colId xmlns:a16="http://schemas.microsoft.com/office/drawing/2014/main" val="1181657524"/>
                    </a:ext>
                  </a:extLst>
                </a:gridCol>
              </a:tblGrid>
              <a:tr h="587422">
                <a:tc>
                  <a:txBody>
                    <a:bodyPr/>
                    <a:lstStyle/>
                    <a:p>
                      <a:pPr algn="ctr"/>
                      <a:endParaRPr lang="es-CO" sz="1000" dirty="0"/>
                    </a:p>
                  </a:txBody>
                  <a:tcPr anchor="ctr"/>
                </a:tc>
                <a:tc>
                  <a:txBody>
                    <a:bodyPr/>
                    <a:lstStyle/>
                    <a:p>
                      <a:pPr algn="ctr"/>
                      <a:r>
                        <a:rPr lang="es-MX" sz="1000" dirty="0"/>
                        <a:t>Autoridad Ambiental</a:t>
                      </a:r>
                      <a:endParaRPr lang="es-CO" sz="1000" dirty="0"/>
                    </a:p>
                  </a:txBody>
                  <a:tcPr anchor="ctr"/>
                </a:tc>
                <a:tc>
                  <a:txBody>
                    <a:bodyPr/>
                    <a:lstStyle/>
                    <a:p>
                      <a:r>
                        <a:rPr lang="es-MX" sz="1000" dirty="0"/>
                        <a:t>1. ¿Cuál ha sido el procedimiento para otorgar las concesiones de reúso?</a:t>
                      </a:r>
                    </a:p>
                    <a:p>
                      <a:endParaRPr lang="es-CO" sz="10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000" dirty="0"/>
                        <a:t>2. ¿Qué formato usan para registrar la información?</a:t>
                      </a:r>
                    </a:p>
                    <a:p>
                      <a:endParaRPr lang="es-CO" sz="10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000" dirty="0"/>
                        <a:t>3. ¿Cuál es la duración de la concesión?</a:t>
                      </a:r>
                    </a:p>
                    <a:p>
                      <a:endParaRPr lang="es-CO" sz="1000" dirty="0"/>
                    </a:p>
                  </a:txBody>
                  <a:tcPr anchor="ctr"/>
                </a:tc>
                <a:tc>
                  <a:txBody>
                    <a:bodyPr/>
                    <a:lstStyle/>
                    <a:p>
                      <a:r>
                        <a:rPr lang="es-MX" sz="1000" dirty="0"/>
                        <a:t>4. La concesión esta enmarca en el PUEAA?</a:t>
                      </a:r>
                    </a:p>
                    <a:p>
                      <a:endParaRPr lang="es-CO" sz="1000" dirty="0"/>
                    </a:p>
                  </a:txBody>
                  <a:tcPr anchor="ctr"/>
                </a:tc>
                <a:tc>
                  <a:txBody>
                    <a:bodyPr/>
                    <a:lstStyle/>
                    <a:p>
                      <a:r>
                        <a:rPr lang="es-MX" sz="1000" dirty="0"/>
                        <a:t>5. ¿Qué limitantes han tenido para otorgar las concesiones de reúso?</a:t>
                      </a:r>
                    </a:p>
                    <a:p>
                      <a:endParaRPr lang="es-CO" sz="10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000" dirty="0"/>
                        <a:t>6. ¿Qué lecciones aprendidas tienen para otorgar las concesiones?</a:t>
                      </a:r>
                    </a:p>
                    <a:p>
                      <a:endParaRPr lang="es-CO" sz="1000" dirty="0"/>
                    </a:p>
                  </a:txBody>
                  <a:tcPr anchor="ctr"/>
                </a:tc>
                <a:extLst>
                  <a:ext uri="{0D108BD9-81ED-4DB2-BD59-A6C34878D82A}">
                    <a16:rowId xmlns:a16="http://schemas.microsoft.com/office/drawing/2014/main" val="2331842925"/>
                  </a:ext>
                </a:extLst>
              </a:tr>
              <a:tr h="471462">
                <a:tc>
                  <a:txBody>
                    <a:bodyPr/>
                    <a:lstStyle/>
                    <a:p>
                      <a:pPr marL="0" algn="ctr" defTabSz="914400" rtl="0" eaLnBrk="1" latinLnBrk="0" hangingPunct="1"/>
                      <a:r>
                        <a:rPr lang="es-MX" sz="1200" kern="1200" dirty="0">
                          <a:solidFill>
                            <a:schemeClr val="dk1"/>
                          </a:solidFill>
                          <a:latin typeface="+mn-lt"/>
                          <a:ea typeface="+mn-ea"/>
                          <a:cs typeface="+mn-cs"/>
                        </a:rPr>
                        <a:t>8</a:t>
                      </a:r>
                      <a:endParaRPr lang="es-CO" sz="1200" kern="1200" dirty="0">
                        <a:solidFill>
                          <a:schemeClr val="dk1"/>
                        </a:solidFill>
                        <a:latin typeface="+mn-lt"/>
                        <a:ea typeface="+mn-ea"/>
                        <a:cs typeface="+mn-cs"/>
                      </a:endParaRPr>
                    </a:p>
                  </a:txBody>
                  <a:tcPr anchor="ctr"/>
                </a:tc>
                <a:tc>
                  <a:txBody>
                    <a:bodyPr/>
                    <a:lstStyle/>
                    <a:p>
                      <a:pPr algn="ctr"/>
                      <a:r>
                        <a:rPr lang="es-MX" sz="1200" kern="1200" dirty="0">
                          <a:solidFill>
                            <a:schemeClr val="dk1"/>
                          </a:solidFill>
                          <a:latin typeface="+mn-lt"/>
                          <a:ea typeface="+mn-ea"/>
                          <a:cs typeface="+mn-cs"/>
                        </a:rPr>
                        <a:t>DADSA</a:t>
                      </a:r>
                    </a:p>
                    <a:p>
                      <a:pPr algn="ctr"/>
                      <a:r>
                        <a:rPr lang="es-MX" sz="700" kern="1200" dirty="0">
                          <a:solidFill>
                            <a:schemeClr val="dk1"/>
                          </a:solidFill>
                          <a:latin typeface="+mn-lt"/>
                          <a:ea typeface="+mn-ea"/>
                          <a:cs typeface="+mn-cs"/>
                        </a:rPr>
                        <a:t>(3 concesiones + 2 en proceso vs </a:t>
                      </a:r>
                      <a:r>
                        <a:rPr lang="es-MX" sz="700" kern="1200" dirty="0">
                          <a:solidFill>
                            <a:srgbClr val="FF0000"/>
                          </a:solidFill>
                          <a:latin typeface="+mn-lt"/>
                          <a:ea typeface="+mn-ea"/>
                          <a:cs typeface="+mn-cs"/>
                        </a:rPr>
                        <a:t>1 reportada en 2025</a:t>
                      </a:r>
                      <a:r>
                        <a:rPr lang="es-MX" sz="700" kern="1200" dirty="0">
                          <a:solidFill>
                            <a:schemeClr val="dk1"/>
                          </a:solidFill>
                          <a:latin typeface="+mn-lt"/>
                          <a:ea typeface="+mn-ea"/>
                          <a:cs typeface="+mn-cs"/>
                        </a:rPr>
                        <a:t>)</a:t>
                      </a:r>
                      <a:endParaRPr lang="es-CO" sz="700" kern="1200" dirty="0">
                        <a:solidFill>
                          <a:schemeClr val="dk1"/>
                        </a:solidFill>
                        <a:latin typeface="+mn-lt"/>
                        <a:ea typeface="+mn-ea"/>
                        <a:cs typeface="+mn-cs"/>
                      </a:endParaRPr>
                    </a:p>
                  </a:txBody>
                  <a:tcPr anchor="ctr"/>
                </a:tc>
                <a:tc>
                  <a:txBody>
                    <a:bodyPr/>
                    <a:lstStyle/>
                    <a:p>
                      <a:pPr algn="just"/>
                      <a:r>
                        <a:rPr lang="es-MX" sz="700" dirty="0"/>
                        <a:t>Híbrido con permiso de vertimientos. Si exigen tratamiento de aguas residuales.</a:t>
                      </a:r>
                    </a:p>
                    <a:p>
                      <a:pPr algn="just"/>
                      <a:endParaRPr lang="es-MX" sz="700" dirty="0"/>
                    </a:p>
                    <a:p>
                      <a:pPr algn="just"/>
                      <a:r>
                        <a:rPr lang="es-MX" sz="700" dirty="0"/>
                        <a:t>Siguen el mismo procedimiento de concesiones</a:t>
                      </a:r>
                      <a:endParaRPr lang="es-CO" sz="7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700" dirty="0"/>
                        <a:t>Mismo formato, formato único adaptado</a:t>
                      </a:r>
                      <a:endParaRPr lang="es-CO" sz="700" dirty="0"/>
                    </a:p>
                    <a:p>
                      <a:endParaRPr lang="es-CO" sz="700" dirty="0"/>
                    </a:p>
                  </a:txBody>
                  <a:tcPr/>
                </a:tc>
                <a:tc>
                  <a:txBody>
                    <a:bodyPr/>
                    <a:lstStyle/>
                    <a:p>
                      <a:r>
                        <a:rPr lang="es-MX" sz="700" dirty="0"/>
                        <a:t>2 años</a:t>
                      </a:r>
                    </a:p>
                    <a:p>
                      <a:pPr marL="0" marR="0" lvl="0" indent="0" algn="l" defTabSz="914400" rtl="0" eaLnBrk="1" fontAlgn="auto" latinLnBrk="0" hangingPunct="1">
                        <a:lnSpc>
                          <a:spcPct val="100000"/>
                        </a:lnSpc>
                        <a:spcBef>
                          <a:spcPts val="0"/>
                        </a:spcBef>
                        <a:spcAft>
                          <a:spcPts val="0"/>
                        </a:spcAft>
                        <a:buClrTx/>
                        <a:buSzTx/>
                        <a:buFontTx/>
                        <a:buNone/>
                        <a:tabLst/>
                        <a:defRPr/>
                      </a:pPr>
                      <a:r>
                        <a:rPr lang="es-MX" sz="700" b="0" dirty="0">
                          <a:solidFill>
                            <a:schemeClr val="tx1"/>
                          </a:solidFill>
                        </a:rPr>
                        <a:t>Verifican control e implementación de una PTAR</a:t>
                      </a:r>
                    </a:p>
                    <a:p>
                      <a:endParaRPr lang="es-CO" sz="700" dirty="0"/>
                    </a:p>
                  </a:txBody>
                  <a:tcPr/>
                </a:tc>
                <a:tc>
                  <a:txBody>
                    <a:bodyPr/>
                    <a:lstStyle/>
                    <a:p>
                      <a:pPr marL="0" algn="l" defTabSz="914400" rtl="0" eaLnBrk="1" latinLnBrk="0" hangingPunct="1"/>
                      <a:r>
                        <a:rPr lang="es-MX" sz="700" kern="1200" dirty="0">
                          <a:solidFill>
                            <a:schemeClr val="dk1"/>
                          </a:solidFill>
                          <a:latin typeface="+mn-lt"/>
                          <a:ea typeface="+mn-ea"/>
                          <a:cs typeface="+mn-cs"/>
                        </a:rPr>
                        <a:t>No se tiene en cuenta</a:t>
                      </a:r>
                    </a:p>
                  </a:txBody>
                  <a:tcPr/>
                </a:tc>
                <a:tc>
                  <a:txBody>
                    <a:bodyPr/>
                    <a:lstStyle/>
                    <a:p>
                      <a:pPr marL="171450" indent="-171450" algn="just">
                        <a:buFont typeface="Arial" panose="020B0604020202020204" pitchFamily="34" charset="0"/>
                        <a:buChar char="•"/>
                      </a:pPr>
                      <a:r>
                        <a:rPr lang="es-MX" sz="700" dirty="0"/>
                        <a:t>Riego de zonas verdes, </a:t>
                      </a:r>
                      <a:r>
                        <a:rPr lang="es-MX" sz="700" b="1" dirty="0">
                          <a:solidFill>
                            <a:schemeClr val="tx1"/>
                          </a:solidFill>
                        </a:rPr>
                        <a:t>caudal de concesión de AR a otorgar, se confunde con la frecuencia de riego (formato)</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sz="700" kern="1200" dirty="0">
                          <a:solidFill>
                            <a:schemeClr val="dk1"/>
                          </a:solidFill>
                          <a:latin typeface="+mn-lt"/>
                          <a:ea typeface="+mn-ea"/>
                          <a:cs typeface="+mn-cs"/>
                        </a:rPr>
                        <a:t>Zonas sin sistema de alcantarillado y algunos la combinan con recirculación.</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MX" sz="700" kern="1200" dirty="0">
                        <a:solidFill>
                          <a:schemeClr val="dk1"/>
                        </a:solidFill>
                        <a:latin typeface="+mn-lt"/>
                        <a:ea typeface="+mn-ea"/>
                        <a:cs typeface="+mn-cs"/>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sz="700" kern="1200" dirty="0">
                          <a:solidFill>
                            <a:schemeClr val="dk1"/>
                          </a:solidFill>
                          <a:latin typeface="+mn-lt"/>
                          <a:ea typeface="+mn-ea"/>
                          <a:cs typeface="+mn-cs"/>
                        </a:rPr>
                        <a:t>¿Cómo calcular Q para que no quede sobreestimado?</a:t>
                      </a:r>
                      <a:endParaRPr lang="es-CO" sz="700" kern="1200" dirty="0">
                        <a:solidFill>
                          <a:schemeClr val="dk1"/>
                        </a:solidFill>
                        <a:latin typeface="+mn-lt"/>
                        <a:ea typeface="+mn-ea"/>
                        <a:cs typeface="+mn-cs"/>
                      </a:endParaRPr>
                    </a:p>
                    <a:p>
                      <a:pPr algn="just"/>
                      <a:endParaRPr lang="es-CO" sz="700" b="1" kern="1200" dirty="0">
                        <a:solidFill>
                          <a:schemeClr val="dk1"/>
                        </a:solidFill>
                        <a:latin typeface="+mn-lt"/>
                        <a:ea typeface="+mn-ea"/>
                        <a:cs typeface="+mn-cs"/>
                      </a:endParaRPr>
                    </a:p>
                    <a:p>
                      <a:pPr marL="171450" indent="-171450" algn="just">
                        <a:buFont typeface="Arial" panose="020B0604020202020204" pitchFamily="34" charset="0"/>
                        <a:buChar char="•"/>
                      </a:pPr>
                      <a:r>
                        <a:rPr lang="es-CO" sz="700" b="1" kern="1200" dirty="0">
                          <a:solidFill>
                            <a:schemeClr val="dk1"/>
                          </a:solidFill>
                          <a:latin typeface="+mn-lt"/>
                          <a:ea typeface="+mn-ea"/>
                          <a:cs typeface="+mn-cs"/>
                        </a:rPr>
                        <a:t>Balance hídrico – se necesita un balance hidrológico que incluya el componente de agua subterránea. </a:t>
                      </a:r>
                    </a:p>
                    <a:p>
                      <a:pPr marL="171450" indent="-171450" algn="just">
                        <a:buFont typeface="Arial" panose="020B0604020202020204" pitchFamily="34" charset="0"/>
                        <a:buChar char="•"/>
                      </a:pPr>
                      <a:r>
                        <a:rPr lang="es-CO" sz="700" b="1" kern="1200" dirty="0">
                          <a:solidFill>
                            <a:schemeClr val="dk1"/>
                          </a:solidFill>
                          <a:latin typeface="+mn-lt"/>
                          <a:ea typeface="+mn-ea"/>
                          <a:cs typeface="+mn-cs"/>
                        </a:rPr>
                        <a:t>Necesidad de verificar información presentada vs información en campo.</a:t>
                      </a:r>
                      <a:endParaRPr lang="es-CO" sz="700" b="1" dirty="0">
                        <a:solidFill>
                          <a:srgbClr val="FF0000"/>
                        </a:solidFill>
                      </a:endParaRPr>
                    </a:p>
                  </a:txBody>
                  <a:tcPr/>
                </a:tc>
                <a:tc>
                  <a:txBody>
                    <a:bodyPr/>
                    <a:lstStyle/>
                    <a:p>
                      <a:pPr marL="171450" indent="-171450" algn="just">
                        <a:buFont typeface="Arial" panose="020B0604020202020204" pitchFamily="34" charset="0"/>
                        <a:buChar char="•"/>
                      </a:pPr>
                      <a:r>
                        <a:rPr lang="es-MX" sz="700" dirty="0"/>
                        <a:t>Proponen elaborar una cartilla</a:t>
                      </a:r>
                    </a:p>
                    <a:p>
                      <a:pPr marL="171450" indent="-171450" algn="just">
                        <a:buFont typeface="Arial" panose="020B0604020202020204" pitchFamily="34" charset="0"/>
                        <a:buChar char="•"/>
                      </a:pPr>
                      <a:endParaRPr lang="es-MX" sz="700" dirty="0"/>
                    </a:p>
                    <a:p>
                      <a:pPr marL="171450" indent="-171450" algn="just">
                        <a:buFont typeface="Arial" panose="020B0604020202020204" pitchFamily="34" charset="0"/>
                        <a:buChar char="•"/>
                      </a:pPr>
                      <a:r>
                        <a:rPr lang="es-MX" sz="700" dirty="0"/>
                        <a:t>Incluir en la Resolución o dar lineamiento respecto a como el usuario debe presentar la información.</a:t>
                      </a:r>
                    </a:p>
                    <a:p>
                      <a:pPr marL="171450" indent="-171450" algn="just">
                        <a:buFont typeface="Arial" panose="020B0604020202020204" pitchFamily="34" charset="0"/>
                        <a:buChar char="•"/>
                      </a:pPr>
                      <a:endParaRPr lang="es-MX" sz="700" dirty="0"/>
                    </a:p>
                    <a:p>
                      <a:pPr marL="171450" indent="-171450" algn="just">
                        <a:buFont typeface="Arial" panose="020B0604020202020204" pitchFamily="34" charset="0"/>
                        <a:buChar char="•"/>
                      </a:pPr>
                      <a:r>
                        <a:rPr lang="es-MX" sz="700" dirty="0"/>
                        <a:t>Se requieren módulos de consumo</a:t>
                      </a:r>
                      <a:endParaRPr lang="es-CO" sz="700" dirty="0"/>
                    </a:p>
                  </a:txBody>
                  <a:tcPr>
                    <a:solidFill>
                      <a:schemeClr val="accent6">
                        <a:lumMod val="40000"/>
                        <a:lumOff val="60000"/>
                      </a:schemeClr>
                    </a:solidFill>
                  </a:tcPr>
                </a:tc>
                <a:extLst>
                  <a:ext uri="{0D108BD9-81ED-4DB2-BD59-A6C34878D82A}">
                    <a16:rowId xmlns:a16="http://schemas.microsoft.com/office/drawing/2014/main" val="1570894113"/>
                  </a:ext>
                </a:extLst>
              </a:tr>
              <a:tr h="471462">
                <a:tc>
                  <a:txBody>
                    <a:bodyPr/>
                    <a:lstStyle/>
                    <a:p>
                      <a:pPr marL="0" algn="ctr" defTabSz="914400" rtl="0" eaLnBrk="1" latinLnBrk="0" hangingPunct="1"/>
                      <a:r>
                        <a:rPr lang="es-MX" sz="1200" kern="1200" dirty="0">
                          <a:solidFill>
                            <a:schemeClr val="dk1"/>
                          </a:solidFill>
                          <a:latin typeface="+mn-lt"/>
                          <a:ea typeface="+mn-ea"/>
                          <a:cs typeface="+mn-cs"/>
                        </a:rPr>
                        <a:t>9</a:t>
                      </a:r>
                      <a:endParaRPr lang="es-CO" sz="1200" kern="1200" dirty="0">
                        <a:solidFill>
                          <a:schemeClr val="dk1"/>
                        </a:solidFill>
                        <a:latin typeface="+mn-lt"/>
                        <a:ea typeface="+mn-ea"/>
                        <a:cs typeface="+mn-cs"/>
                      </a:endParaRPr>
                    </a:p>
                  </a:txBody>
                  <a:tcPr anchor="ctr"/>
                </a:tc>
                <a:tc>
                  <a:txBody>
                    <a:bodyPr/>
                    <a:lstStyle/>
                    <a:p>
                      <a:pPr algn="ctr"/>
                      <a:r>
                        <a:rPr lang="es-MX" sz="1200" kern="1200" dirty="0">
                          <a:solidFill>
                            <a:schemeClr val="dk1"/>
                          </a:solidFill>
                          <a:latin typeface="+mn-lt"/>
                          <a:ea typeface="+mn-ea"/>
                          <a:cs typeface="+mn-cs"/>
                        </a:rPr>
                        <a:t>CARDER</a:t>
                      </a:r>
                      <a:endParaRPr lang="es-CO" sz="1200" kern="1200" dirty="0">
                        <a:solidFill>
                          <a:schemeClr val="dk1"/>
                        </a:solidFill>
                        <a:latin typeface="+mn-lt"/>
                        <a:ea typeface="+mn-ea"/>
                        <a:cs typeface="+mn-cs"/>
                      </a:endParaRPr>
                    </a:p>
                  </a:txBody>
                  <a:tcPr anchor="ctr"/>
                </a:tc>
                <a:tc>
                  <a:txBody>
                    <a:bodyPr/>
                    <a:lstStyle/>
                    <a:p>
                      <a:r>
                        <a:rPr lang="es-MX" sz="700" dirty="0"/>
                        <a:t>Mismo procedimiento de la concesión</a:t>
                      </a:r>
                      <a:endParaRPr lang="es-CO" sz="7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700" dirty="0"/>
                        <a:t>Mismo formato, formato único adaptado</a:t>
                      </a:r>
                      <a:endParaRPr lang="es-CO" sz="700" dirty="0"/>
                    </a:p>
                    <a:p>
                      <a:endParaRPr lang="es-CO" sz="700" dirty="0"/>
                    </a:p>
                  </a:txBody>
                  <a:tcPr/>
                </a:tc>
                <a:tc>
                  <a:txBody>
                    <a:bodyPr/>
                    <a:lstStyle/>
                    <a:p>
                      <a:r>
                        <a:rPr lang="es-MX" sz="700" dirty="0"/>
                        <a:t>10 años</a:t>
                      </a:r>
                      <a:endParaRPr lang="es-CO" sz="700" dirty="0"/>
                    </a:p>
                  </a:txBody>
                  <a:tcPr/>
                </a:tc>
                <a:tc>
                  <a:txBody>
                    <a:bodyPr/>
                    <a:lstStyle/>
                    <a:p>
                      <a:pPr marL="0" algn="l" defTabSz="914400" rtl="0" eaLnBrk="1" latinLnBrk="0" hangingPunct="1"/>
                      <a:r>
                        <a:rPr lang="es-MX" sz="700" kern="1200" dirty="0">
                          <a:solidFill>
                            <a:schemeClr val="dk1"/>
                          </a:solidFill>
                          <a:latin typeface="+mn-lt"/>
                          <a:ea typeface="+mn-ea"/>
                          <a:cs typeface="+mn-cs"/>
                        </a:rPr>
                        <a:t>Si se tiene en cuenta</a:t>
                      </a:r>
                      <a:endParaRPr lang="es-CO" sz="700" kern="1200" dirty="0">
                        <a:solidFill>
                          <a:schemeClr val="dk1"/>
                        </a:solidFill>
                        <a:latin typeface="+mn-lt"/>
                        <a:ea typeface="+mn-ea"/>
                        <a:cs typeface="+mn-cs"/>
                      </a:endParaRPr>
                    </a:p>
                  </a:txBody>
                  <a:tcPr/>
                </a:tc>
                <a:tc>
                  <a:txBody>
                    <a:bodyPr/>
                    <a:lstStyle/>
                    <a:p>
                      <a:pPr marL="0" indent="0">
                        <a:buFont typeface="Arial" panose="020B0604020202020204" pitchFamily="34" charset="0"/>
                        <a:buNone/>
                      </a:pPr>
                      <a:r>
                        <a:rPr lang="es-MX" sz="700" b="0" dirty="0">
                          <a:solidFill>
                            <a:schemeClr val="tx1"/>
                          </a:solidFill>
                        </a:rPr>
                        <a:t>Solicitud de permiso en:</a:t>
                      </a:r>
                    </a:p>
                    <a:p>
                      <a:pPr marL="0" indent="0">
                        <a:buFont typeface="Arial" panose="020B0604020202020204" pitchFamily="34" charset="0"/>
                        <a:buNone/>
                      </a:pPr>
                      <a:endParaRPr lang="es-MX" sz="700" b="1" dirty="0">
                        <a:solidFill>
                          <a:schemeClr val="tx1"/>
                        </a:solidFill>
                      </a:endParaRPr>
                    </a:p>
                    <a:p>
                      <a:pPr marL="171450" indent="-171450">
                        <a:buFont typeface="Arial" panose="020B0604020202020204" pitchFamily="34" charset="0"/>
                        <a:buChar char="•"/>
                      </a:pPr>
                      <a:r>
                        <a:rPr lang="es-MX" sz="700" b="1" dirty="0">
                          <a:solidFill>
                            <a:schemeClr val="tx1"/>
                          </a:solidFill>
                        </a:rPr>
                        <a:t>Zonas de alta pendiente &gt; 70% escorrentía.</a:t>
                      </a:r>
                    </a:p>
                    <a:p>
                      <a:pPr marL="171450" indent="-171450">
                        <a:buFont typeface="Arial" panose="020B0604020202020204" pitchFamily="34" charset="0"/>
                        <a:buChar char="•"/>
                      </a:pPr>
                      <a:endParaRPr lang="es-MX" sz="700" dirty="0"/>
                    </a:p>
                    <a:p>
                      <a:pPr marL="171450" indent="-171450">
                        <a:buFont typeface="Arial" panose="020B0604020202020204" pitchFamily="34" charset="0"/>
                        <a:buChar char="•"/>
                      </a:pPr>
                      <a:r>
                        <a:rPr lang="es-MX" sz="700" dirty="0"/>
                        <a:t>Vulnerabilidad a la contaminación del acuífero.</a:t>
                      </a:r>
                    </a:p>
                    <a:p>
                      <a:pPr marL="171450" indent="-171450">
                        <a:buFont typeface="Arial" panose="020B0604020202020204" pitchFamily="34" charset="0"/>
                        <a:buChar char="•"/>
                      </a:pPr>
                      <a:endParaRPr lang="es-MX" sz="700" dirty="0"/>
                    </a:p>
                    <a:p>
                      <a:pPr marL="171450" indent="-171450">
                        <a:buFont typeface="Arial" panose="020B0604020202020204" pitchFamily="34" charset="0"/>
                        <a:buChar char="•"/>
                      </a:pPr>
                      <a:r>
                        <a:rPr lang="es-MX" sz="700" dirty="0"/>
                        <a:t>Se requieren frecuencias específicas para el monitoreo de calidad.</a:t>
                      </a:r>
                      <a:endParaRPr lang="es-CO" sz="700" dirty="0"/>
                    </a:p>
                  </a:txBody>
                  <a:tcPr/>
                </a:tc>
                <a:tc>
                  <a:txBody>
                    <a:bodyPr/>
                    <a:lstStyle/>
                    <a:p>
                      <a:pPr marL="171450" indent="-171450">
                        <a:buFont typeface="Arial" panose="020B0604020202020204" pitchFamily="34" charset="0"/>
                        <a:buChar char="•"/>
                      </a:pPr>
                      <a:r>
                        <a:rPr lang="es-MX" sz="700" dirty="0"/>
                        <a:t>Se requieren perfiles específicos de las personas para que evalúan la solicitud pero no se cuentan con estos perfiles.</a:t>
                      </a:r>
                    </a:p>
                    <a:p>
                      <a:pPr marL="171450" indent="-171450">
                        <a:buFont typeface="Arial" panose="020B0604020202020204" pitchFamily="34" charset="0"/>
                        <a:buChar char="•"/>
                      </a:pPr>
                      <a:r>
                        <a:rPr lang="es-MX" sz="700" dirty="0"/>
                        <a:t>¿Cuál sería el perfil para evaluar la concesión de reúso?</a:t>
                      </a:r>
                    </a:p>
                    <a:p>
                      <a:pPr marL="171450" indent="-171450">
                        <a:buFont typeface="Arial" panose="020B0604020202020204" pitchFamily="34" charset="0"/>
                        <a:buChar char="•"/>
                      </a:pPr>
                      <a:r>
                        <a:rPr lang="es-MX" sz="700" dirty="0"/>
                        <a:t>¿Cómo presentar los documentos por parte del usuario?</a:t>
                      </a:r>
                      <a:endParaRPr lang="es-CO" sz="700" dirty="0"/>
                    </a:p>
                  </a:txBody>
                  <a:tcPr/>
                </a:tc>
                <a:extLst>
                  <a:ext uri="{0D108BD9-81ED-4DB2-BD59-A6C34878D82A}">
                    <a16:rowId xmlns:a16="http://schemas.microsoft.com/office/drawing/2014/main" val="2657776523"/>
                  </a:ext>
                </a:extLst>
              </a:tr>
            </a:tbl>
          </a:graphicData>
        </a:graphic>
      </p:graphicFrame>
      <p:sp>
        <p:nvSpPr>
          <p:cNvPr id="3" name="CuadroTexto 2">
            <a:extLst>
              <a:ext uri="{FF2B5EF4-FFF2-40B4-BE49-F238E27FC236}">
                <a16:creationId xmlns:a16="http://schemas.microsoft.com/office/drawing/2014/main" id="{36C49B65-1622-8E30-E0EF-968FE77CDADF}"/>
              </a:ext>
            </a:extLst>
          </p:cNvPr>
          <p:cNvSpPr txBox="1"/>
          <p:nvPr/>
        </p:nvSpPr>
        <p:spPr>
          <a:xfrm>
            <a:off x="410771" y="1065082"/>
            <a:ext cx="4576894" cy="369332"/>
          </a:xfrm>
          <a:prstGeom prst="rect">
            <a:avLst/>
          </a:prstGeom>
          <a:noFill/>
        </p:spPr>
        <p:txBody>
          <a:bodyPr wrap="none" rtlCol="0">
            <a:spAutoFit/>
          </a:bodyPr>
          <a:lstStyle/>
          <a:p>
            <a:pPr marL="285750" indent="-285750">
              <a:buFont typeface="Arial" panose="020B0604020202020204" pitchFamily="34" charset="0"/>
              <a:buChar char="•"/>
            </a:pPr>
            <a:r>
              <a:rPr lang="es-MX" dirty="0">
                <a:solidFill>
                  <a:schemeClr val="accent2">
                    <a:lumMod val="75000"/>
                  </a:schemeClr>
                </a:solidFill>
              </a:rPr>
              <a:t>Respuesta a preguntas durante la mesa</a:t>
            </a:r>
          </a:p>
        </p:txBody>
      </p:sp>
    </p:spTree>
    <p:extLst>
      <p:ext uri="{BB962C8B-B14F-4D97-AF65-F5344CB8AC3E}">
        <p14:creationId xmlns:p14="http://schemas.microsoft.com/office/powerpoint/2010/main" val="35475666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80B1A-AD3A-00C9-DD33-A6384E5953E3}"/>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25828CE-93E0-C8BA-1382-055D935FB5C3}"/>
              </a:ext>
            </a:extLst>
          </p:cNvPr>
          <p:cNvSpPr txBox="1"/>
          <p:nvPr/>
        </p:nvSpPr>
        <p:spPr>
          <a:xfrm>
            <a:off x="332853" y="372111"/>
            <a:ext cx="8405705" cy="553998"/>
          </a:xfrm>
          <a:prstGeom prst="rect">
            <a:avLst/>
          </a:prstGeom>
          <a:noFill/>
        </p:spPr>
        <p:txBody>
          <a:bodyPr wrap="square" rtlCol="0">
            <a:spAutoFit/>
          </a:bodyPr>
          <a:lstStyle/>
          <a:p>
            <a:r>
              <a:rPr lang="es-ES" sz="3000" b="1" dirty="0"/>
              <a:t>RESULTADOS DE LA MESA DE TRABAJO</a:t>
            </a:r>
            <a:endParaRPr lang="es-CO" sz="3000" b="1" dirty="0"/>
          </a:p>
        </p:txBody>
      </p:sp>
      <p:graphicFrame>
        <p:nvGraphicFramePr>
          <p:cNvPr id="9" name="Tabla 8">
            <a:extLst>
              <a:ext uri="{FF2B5EF4-FFF2-40B4-BE49-F238E27FC236}">
                <a16:creationId xmlns:a16="http://schemas.microsoft.com/office/drawing/2014/main" id="{4B17EAEE-185A-36A4-4FC9-1C93BF19820C}"/>
              </a:ext>
            </a:extLst>
          </p:cNvPr>
          <p:cNvGraphicFramePr>
            <a:graphicFrameLocks noGrp="1"/>
          </p:cNvGraphicFramePr>
          <p:nvPr>
            <p:extLst>
              <p:ext uri="{D42A27DB-BD31-4B8C-83A1-F6EECF244321}">
                <p14:modId xmlns:p14="http://schemas.microsoft.com/office/powerpoint/2010/main" val="1316384388"/>
              </p:ext>
            </p:extLst>
          </p:nvPr>
        </p:nvGraphicFramePr>
        <p:xfrm>
          <a:off x="461990" y="1573387"/>
          <a:ext cx="11268019" cy="3703320"/>
        </p:xfrm>
        <a:graphic>
          <a:graphicData uri="http://schemas.openxmlformats.org/drawingml/2006/table">
            <a:tbl>
              <a:tblPr firstRow="1" bandRow="1">
                <a:tableStyleId>{5C22544A-7EE6-4342-B048-85BDC9FD1C3A}</a:tableStyleId>
              </a:tblPr>
              <a:tblGrid>
                <a:gridCol w="1510245">
                  <a:extLst>
                    <a:ext uri="{9D8B030D-6E8A-4147-A177-3AD203B41FA5}">
                      <a16:colId xmlns:a16="http://schemas.microsoft.com/office/drawing/2014/main" val="1334198275"/>
                    </a:ext>
                  </a:extLst>
                </a:gridCol>
                <a:gridCol w="1425389">
                  <a:extLst>
                    <a:ext uri="{9D8B030D-6E8A-4147-A177-3AD203B41FA5}">
                      <a16:colId xmlns:a16="http://schemas.microsoft.com/office/drawing/2014/main" val="3053410931"/>
                    </a:ext>
                  </a:extLst>
                </a:gridCol>
                <a:gridCol w="1506070">
                  <a:extLst>
                    <a:ext uri="{9D8B030D-6E8A-4147-A177-3AD203B41FA5}">
                      <a16:colId xmlns:a16="http://schemas.microsoft.com/office/drawing/2014/main" val="3075874225"/>
                    </a:ext>
                  </a:extLst>
                </a:gridCol>
                <a:gridCol w="1529695">
                  <a:extLst>
                    <a:ext uri="{9D8B030D-6E8A-4147-A177-3AD203B41FA5}">
                      <a16:colId xmlns:a16="http://schemas.microsoft.com/office/drawing/2014/main" val="2359737528"/>
                    </a:ext>
                  </a:extLst>
                </a:gridCol>
                <a:gridCol w="1724493">
                  <a:extLst>
                    <a:ext uri="{9D8B030D-6E8A-4147-A177-3AD203B41FA5}">
                      <a16:colId xmlns:a16="http://schemas.microsoft.com/office/drawing/2014/main" val="2686462994"/>
                    </a:ext>
                  </a:extLst>
                </a:gridCol>
                <a:gridCol w="2420471">
                  <a:extLst>
                    <a:ext uri="{9D8B030D-6E8A-4147-A177-3AD203B41FA5}">
                      <a16:colId xmlns:a16="http://schemas.microsoft.com/office/drawing/2014/main" val="1138786729"/>
                    </a:ext>
                  </a:extLst>
                </a:gridCol>
                <a:gridCol w="1151656">
                  <a:extLst>
                    <a:ext uri="{9D8B030D-6E8A-4147-A177-3AD203B41FA5}">
                      <a16:colId xmlns:a16="http://schemas.microsoft.com/office/drawing/2014/main" val="1181657524"/>
                    </a:ext>
                  </a:extLst>
                </a:gridCol>
              </a:tblGrid>
              <a:tr h="587422">
                <a:tc>
                  <a:txBody>
                    <a:bodyPr/>
                    <a:lstStyle/>
                    <a:p>
                      <a:pPr algn="ctr"/>
                      <a:r>
                        <a:rPr lang="es-MX" sz="1000" dirty="0"/>
                        <a:t>Autoridad Ambiental</a:t>
                      </a:r>
                      <a:endParaRPr lang="es-CO" sz="1000" dirty="0"/>
                    </a:p>
                  </a:txBody>
                  <a:tcPr anchor="ctr"/>
                </a:tc>
                <a:tc>
                  <a:txBody>
                    <a:bodyPr/>
                    <a:lstStyle/>
                    <a:p>
                      <a:r>
                        <a:rPr lang="es-MX" sz="1000" dirty="0"/>
                        <a:t>1. ¿Cuál ha sido el procedimiento para otorgar las concesiones de reúso?</a:t>
                      </a:r>
                    </a:p>
                    <a:p>
                      <a:endParaRPr lang="es-CO" sz="10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000" dirty="0"/>
                        <a:t>2. ¿Qué formato usan para registrar la información?</a:t>
                      </a:r>
                    </a:p>
                    <a:p>
                      <a:endParaRPr lang="es-CO" sz="10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000" dirty="0"/>
                        <a:t>3. ¿Cuál es la duración de la concesión?</a:t>
                      </a:r>
                    </a:p>
                    <a:p>
                      <a:endParaRPr lang="es-CO" sz="1000" dirty="0"/>
                    </a:p>
                  </a:txBody>
                  <a:tcPr anchor="ctr"/>
                </a:tc>
                <a:tc>
                  <a:txBody>
                    <a:bodyPr/>
                    <a:lstStyle/>
                    <a:p>
                      <a:r>
                        <a:rPr lang="es-MX" sz="1000" dirty="0"/>
                        <a:t>4. La concesión esta enmarca en el PUEAA?</a:t>
                      </a:r>
                    </a:p>
                    <a:p>
                      <a:endParaRPr lang="es-CO" sz="1000" dirty="0"/>
                    </a:p>
                  </a:txBody>
                  <a:tcPr anchor="ctr"/>
                </a:tc>
                <a:tc>
                  <a:txBody>
                    <a:bodyPr/>
                    <a:lstStyle/>
                    <a:p>
                      <a:r>
                        <a:rPr lang="es-MX" sz="1000" dirty="0"/>
                        <a:t>5. ¿Qué limitantes han tenido para otorgar las concesiones de reúso?</a:t>
                      </a:r>
                    </a:p>
                    <a:p>
                      <a:endParaRPr lang="es-CO" sz="10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000" dirty="0"/>
                        <a:t>6. ¿Qué lecciones aprendidas tienen para otorgar las concesiones?</a:t>
                      </a:r>
                    </a:p>
                    <a:p>
                      <a:endParaRPr lang="es-CO" sz="1000" dirty="0"/>
                    </a:p>
                  </a:txBody>
                  <a:tcPr anchor="ctr"/>
                </a:tc>
                <a:extLst>
                  <a:ext uri="{0D108BD9-81ED-4DB2-BD59-A6C34878D82A}">
                    <a16:rowId xmlns:a16="http://schemas.microsoft.com/office/drawing/2014/main" val="2331842925"/>
                  </a:ext>
                </a:extLst>
              </a:tr>
              <a:tr h="0">
                <a:tc>
                  <a:txBody>
                    <a:bodyPr/>
                    <a:lstStyle/>
                    <a:p>
                      <a:pPr algn="ctr"/>
                      <a:r>
                        <a:rPr lang="es-MX" sz="1200" kern="1200" dirty="0">
                          <a:solidFill>
                            <a:schemeClr val="dk1"/>
                          </a:solidFill>
                          <a:latin typeface="+mn-lt"/>
                          <a:ea typeface="+mn-ea"/>
                          <a:cs typeface="+mn-cs"/>
                        </a:rPr>
                        <a:t>CORPOCALDAS</a:t>
                      </a:r>
                      <a:endParaRPr lang="es-CO" sz="1200" kern="1200" dirty="0">
                        <a:solidFill>
                          <a:schemeClr val="dk1"/>
                        </a:solidFill>
                        <a:latin typeface="+mn-lt"/>
                        <a:ea typeface="+mn-ea"/>
                        <a:cs typeface="+mn-cs"/>
                      </a:endParaRPr>
                    </a:p>
                  </a:txBody>
                  <a:tcPr anchor="ctr">
                    <a:solidFill>
                      <a:schemeClr val="accent1">
                        <a:lumMod val="20000"/>
                        <a:lumOff val="80000"/>
                      </a:schemeClr>
                    </a:solidFill>
                  </a:tcPr>
                </a:tc>
                <a:tc>
                  <a:txBody>
                    <a:bodyPr/>
                    <a:lstStyle/>
                    <a:p>
                      <a:pPr algn="just"/>
                      <a:r>
                        <a:rPr lang="es-MX" sz="700" dirty="0"/>
                        <a:t>En </a:t>
                      </a:r>
                      <a:r>
                        <a:rPr lang="es-MX" sz="700" dirty="0" err="1"/>
                        <a:t>Corpocaldas</a:t>
                      </a:r>
                      <a:r>
                        <a:rPr lang="es-MX" sz="700" dirty="0"/>
                        <a:t> se ha abordado el trámite aplicando la Resolución 1256 de 2021 y el procedimiento general para concesiones de aguas, verificando principalmente:</a:t>
                      </a:r>
                    </a:p>
                    <a:p>
                      <a:pPr algn="just"/>
                      <a:endParaRPr lang="es-MX" sz="700" dirty="0"/>
                    </a:p>
                    <a:p>
                      <a:pPr marL="171450" indent="-171450" algn="just">
                        <a:buFont typeface="Arial" panose="020B0604020202020204" pitchFamily="34" charset="0"/>
                        <a:buChar char="•"/>
                      </a:pPr>
                      <a:r>
                        <a:rPr lang="es-MX" sz="700" dirty="0"/>
                        <a:t>Identificación del usuario generador y del usuario receptor.</a:t>
                      </a:r>
                    </a:p>
                    <a:p>
                      <a:pPr marL="171450" indent="-171450" algn="just">
                        <a:buFont typeface="Arial" panose="020B0604020202020204" pitchFamily="34" charset="0"/>
                        <a:buChar char="•"/>
                      </a:pPr>
                      <a:r>
                        <a:rPr lang="es-MX" sz="700" dirty="0"/>
                        <a:t>Disponibilidad del agua residual por parte del generador.</a:t>
                      </a:r>
                    </a:p>
                    <a:p>
                      <a:pPr marL="171450" indent="-171450" algn="just">
                        <a:buFont typeface="Arial" panose="020B0604020202020204" pitchFamily="34" charset="0"/>
                        <a:buChar char="•"/>
                      </a:pPr>
                      <a:r>
                        <a:rPr lang="es-MX" sz="700" dirty="0"/>
                        <a:t>Balance hídrico del sistema.</a:t>
                      </a:r>
                    </a:p>
                    <a:p>
                      <a:pPr marL="171450" indent="-171450" algn="just">
                        <a:buFont typeface="Arial" panose="020B0604020202020204" pitchFamily="34" charset="0"/>
                        <a:buChar char="•"/>
                      </a:pPr>
                      <a:r>
                        <a:rPr lang="es-MX" sz="700" dirty="0"/>
                        <a:t>Identificación de riesgos ambientales.</a:t>
                      </a:r>
                    </a:p>
                    <a:p>
                      <a:pPr marL="171450" indent="-171450" algn="just">
                        <a:buFont typeface="Arial" panose="020B0604020202020204" pitchFamily="34" charset="0"/>
                        <a:buChar char="•"/>
                      </a:pPr>
                      <a:r>
                        <a:rPr lang="es-MX" sz="700" dirty="0"/>
                        <a:t>Medidas de prevención.</a:t>
                      </a:r>
                    </a:p>
                    <a:p>
                      <a:pPr marL="171450" indent="-171450" algn="just">
                        <a:buFont typeface="Arial" panose="020B0604020202020204" pitchFamily="34" charset="0"/>
                        <a:buChar char="•"/>
                      </a:pPr>
                      <a:r>
                        <a:rPr lang="es-MX" sz="700" dirty="0"/>
                        <a:t>Plan de monitoreo.</a:t>
                      </a:r>
                    </a:p>
                    <a:p>
                      <a:pPr marL="171450" indent="-171450" algn="just">
                        <a:buFont typeface="Arial" panose="020B0604020202020204" pitchFamily="34" charset="0"/>
                        <a:buChar char="•"/>
                      </a:pPr>
                      <a:r>
                        <a:rPr lang="es-MX" sz="700" dirty="0"/>
                        <a:t>Definición del punto de entrega y punto de control.</a:t>
                      </a:r>
                    </a:p>
                    <a:p>
                      <a:pPr marL="171450" indent="-171450" algn="just">
                        <a:buFont typeface="Arial" panose="020B0604020202020204" pitchFamily="34" charset="0"/>
                        <a:buChar char="•"/>
                      </a:pPr>
                      <a:r>
                        <a:rPr lang="es-MX" sz="700" dirty="0"/>
                        <a:t>Verificación del uso propuesto</a:t>
                      </a:r>
                      <a:endParaRPr lang="es-CO" sz="700" dirty="0"/>
                    </a:p>
                  </a:txBody>
                  <a:tcPr>
                    <a:solidFill>
                      <a:schemeClr val="accent1">
                        <a:lumMod val="20000"/>
                        <a:lumOff val="80000"/>
                      </a:schemeClr>
                    </a:solidFill>
                  </a:tcPr>
                </a:tc>
                <a:tc>
                  <a:txBody>
                    <a:bodyPr/>
                    <a:lstStyle/>
                    <a:p>
                      <a:r>
                        <a:rPr lang="es-CO" sz="700" kern="1200" dirty="0">
                          <a:solidFill>
                            <a:schemeClr val="dk1"/>
                          </a:solidFill>
                          <a:latin typeface="+mn-lt"/>
                          <a:ea typeface="+mn-ea"/>
                          <a:cs typeface="+mn-cs"/>
                        </a:rPr>
                        <a:t>El formato Único Nacional</a:t>
                      </a:r>
                    </a:p>
                  </a:txBody>
                  <a:tcPr>
                    <a:solidFill>
                      <a:schemeClr val="accent1">
                        <a:lumMod val="20000"/>
                        <a:lumOff val="80000"/>
                      </a:schemeClr>
                    </a:solidFill>
                  </a:tcPr>
                </a:tc>
                <a:tc>
                  <a:txBody>
                    <a:bodyPr/>
                    <a:lstStyle/>
                    <a:p>
                      <a:pPr algn="just"/>
                      <a:r>
                        <a:rPr lang="es-MX" sz="700" kern="1200" dirty="0">
                          <a:solidFill>
                            <a:schemeClr val="dk1"/>
                          </a:solidFill>
                          <a:latin typeface="+mn-lt"/>
                          <a:ea typeface="+mn-ea"/>
                          <a:cs typeface="+mn-cs"/>
                        </a:rPr>
                        <a:t>En </a:t>
                      </a:r>
                      <a:r>
                        <a:rPr lang="es-MX" sz="700" kern="1200" dirty="0" err="1">
                          <a:solidFill>
                            <a:schemeClr val="dk1"/>
                          </a:solidFill>
                          <a:latin typeface="+mn-lt"/>
                          <a:ea typeface="+mn-ea"/>
                          <a:cs typeface="+mn-cs"/>
                        </a:rPr>
                        <a:t>Corpocaldas</a:t>
                      </a:r>
                      <a:r>
                        <a:rPr lang="es-MX" sz="700" kern="1200" dirty="0">
                          <a:solidFill>
                            <a:schemeClr val="dk1"/>
                          </a:solidFill>
                          <a:latin typeface="+mn-lt"/>
                          <a:ea typeface="+mn-ea"/>
                          <a:cs typeface="+mn-cs"/>
                        </a:rPr>
                        <a:t> se ha considerado que la vigencia debe establecerse conforme al régimen general de concesiones de agua, analizando cada caso particular.</a:t>
                      </a:r>
                    </a:p>
                    <a:p>
                      <a:pPr algn="just"/>
                      <a:endParaRPr lang="es-MX" sz="700" kern="1200" dirty="0">
                        <a:solidFill>
                          <a:schemeClr val="dk1"/>
                        </a:solidFill>
                        <a:latin typeface="+mn-lt"/>
                        <a:ea typeface="+mn-ea"/>
                        <a:cs typeface="+mn-cs"/>
                      </a:endParaRPr>
                    </a:p>
                    <a:p>
                      <a:pPr algn="just"/>
                      <a:r>
                        <a:rPr lang="es-MX" sz="700" kern="1200" dirty="0">
                          <a:solidFill>
                            <a:schemeClr val="dk1"/>
                          </a:solidFill>
                          <a:latin typeface="+mn-lt"/>
                          <a:ea typeface="+mn-ea"/>
                          <a:cs typeface="+mn-cs"/>
                        </a:rPr>
                        <a:t>Se procura que la vigencia sea consistente con:</a:t>
                      </a:r>
                    </a:p>
                    <a:p>
                      <a:pPr algn="just"/>
                      <a:endParaRPr lang="es-MX" sz="700" kern="1200" dirty="0">
                        <a:solidFill>
                          <a:schemeClr val="dk1"/>
                        </a:solidFill>
                        <a:latin typeface="+mn-lt"/>
                        <a:ea typeface="+mn-ea"/>
                        <a:cs typeface="+mn-cs"/>
                      </a:endParaRPr>
                    </a:p>
                    <a:p>
                      <a:pPr algn="just"/>
                      <a:r>
                        <a:rPr lang="es-MX" sz="700" kern="1200" dirty="0">
                          <a:solidFill>
                            <a:schemeClr val="dk1"/>
                          </a:solidFill>
                          <a:latin typeface="+mn-lt"/>
                          <a:ea typeface="+mn-ea"/>
                          <a:cs typeface="+mn-cs"/>
                        </a:rPr>
                        <a:t>la disponibilidad del recurso,</a:t>
                      </a:r>
                    </a:p>
                    <a:p>
                      <a:pPr algn="just"/>
                      <a:r>
                        <a:rPr lang="es-MX" sz="700" kern="1200" dirty="0">
                          <a:solidFill>
                            <a:schemeClr val="dk1"/>
                          </a:solidFill>
                          <a:latin typeface="+mn-lt"/>
                          <a:ea typeface="+mn-ea"/>
                          <a:cs typeface="+mn-cs"/>
                        </a:rPr>
                        <a:t>la vida útil del proyecto,</a:t>
                      </a:r>
                    </a:p>
                    <a:p>
                      <a:pPr algn="just"/>
                      <a:r>
                        <a:rPr lang="es-MX" sz="700" kern="1200" dirty="0">
                          <a:solidFill>
                            <a:schemeClr val="dk1"/>
                          </a:solidFill>
                          <a:latin typeface="+mn-lt"/>
                          <a:ea typeface="+mn-ea"/>
                          <a:cs typeface="+mn-cs"/>
                        </a:rPr>
                        <a:t>las condiciones técnicas,</a:t>
                      </a:r>
                    </a:p>
                    <a:p>
                      <a:pPr algn="just"/>
                      <a:r>
                        <a:rPr lang="es-MX" sz="700" kern="1200" dirty="0">
                          <a:solidFill>
                            <a:schemeClr val="dk1"/>
                          </a:solidFill>
                          <a:latin typeface="+mn-lt"/>
                          <a:ea typeface="+mn-ea"/>
                          <a:cs typeface="+mn-cs"/>
                        </a:rPr>
                        <a:t>y los mecanismos de seguimiento.</a:t>
                      </a:r>
                    </a:p>
                    <a:p>
                      <a:pPr algn="just"/>
                      <a:endParaRPr lang="es-MX" sz="700" kern="1200" dirty="0">
                        <a:solidFill>
                          <a:schemeClr val="dk1"/>
                        </a:solidFill>
                        <a:latin typeface="+mn-lt"/>
                        <a:ea typeface="+mn-ea"/>
                        <a:cs typeface="+mn-cs"/>
                      </a:endParaRPr>
                    </a:p>
                    <a:p>
                      <a:pPr algn="just"/>
                      <a:r>
                        <a:rPr lang="es-MX" sz="700" kern="1200" dirty="0">
                          <a:solidFill>
                            <a:schemeClr val="dk1"/>
                          </a:solidFill>
                          <a:latin typeface="+mn-lt"/>
                          <a:ea typeface="+mn-ea"/>
                          <a:cs typeface="+mn-cs"/>
                        </a:rPr>
                        <a:t>No obstante, sería útil contar con criterios nacionales específicos para las concesiones de reúso.</a:t>
                      </a:r>
                      <a:endParaRPr lang="es-CO" sz="700" kern="1200" dirty="0">
                        <a:solidFill>
                          <a:schemeClr val="dk1"/>
                        </a:solidFill>
                        <a:latin typeface="+mn-lt"/>
                        <a:ea typeface="+mn-ea"/>
                        <a:cs typeface="+mn-cs"/>
                      </a:endParaRPr>
                    </a:p>
                  </a:txBody>
                  <a:tcPr>
                    <a:solidFill>
                      <a:schemeClr val="accent1">
                        <a:lumMod val="20000"/>
                        <a:lumOff val="80000"/>
                      </a:schemeClr>
                    </a:solidFill>
                  </a:tcPr>
                </a:tc>
                <a:tc>
                  <a:txBody>
                    <a:bodyPr/>
                    <a:lstStyle/>
                    <a:p>
                      <a:pPr marL="0" algn="l" defTabSz="914400" rtl="0" eaLnBrk="1" latinLnBrk="0" hangingPunct="1"/>
                      <a:r>
                        <a:rPr lang="es-MX" sz="700" kern="1200" dirty="0">
                          <a:solidFill>
                            <a:schemeClr val="dk1"/>
                          </a:solidFill>
                          <a:latin typeface="+mn-lt"/>
                          <a:ea typeface="+mn-ea"/>
                          <a:cs typeface="+mn-cs"/>
                        </a:rPr>
                        <a:t>Desde </a:t>
                      </a:r>
                      <a:r>
                        <a:rPr lang="es-MX" sz="700" kern="1200" dirty="0" err="1">
                          <a:solidFill>
                            <a:schemeClr val="dk1"/>
                          </a:solidFill>
                          <a:latin typeface="+mn-lt"/>
                          <a:ea typeface="+mn-ea"/>
                          <a:cs typeface="+mn-cs"/>
                        </a:rPr>
                        <a:t>Corpocaldas</a:t>
                      </a:r>
                      <a:r>
                        <a:rPr lang="es-MX" sz="700" kern="1200" dirty="0">
                          <a:solidFill>
                            <a:schemeClr val="dk1"/>
                          </a:solidFill>
                          <a:latin typeface="+mn-lt"/>
                          <a:ea typeface="+mn-ea"/>
                          <a:cs typeface="+mn-cs"/>
                        </a:rPr>
                        <a:t> se considera que las concesiones de reúso constituyen una herramienta importante para el Uso Eficiente y Ahorro del Agua, por cuanto disminuyen la demanda sobre fuentes hídricas naturales y promueven la economía circular.</a:t>
                      </a:r>
                    </a:p>
                    <a:p>
                      <a:pPr marL="0" algn="l" defTabSz="914400" rtl="0" eaLnBrk="1" latinLnBrk="0" hangingPunct="1"/>
                      <a:endParaRPr lang="es-MX" sz="700" kern="1200" dirty="0">
                        <a:solidFill>
                          <a:schemeClr val="dk1"/>
                        </a:solidFill>
                        <a:latin typeface="+mn-lt"/>
                        <a:ea typeface="+mn-ea"/>
                        <a:cs typeface="+mn-cs"/>
                      </a:endParaRPr>
                    </a:p>
                    <a:p>
                      <a:pPr marL="0" algn="l" defTabSz="914400" rtl="0" eaLnBrk="1" latinLnBrk="0" hangingPunct="1"/>
                      <a:r>
                        <a:rPr lang="es-MX" sz="700" kern="1200" dirty="0">
                          <a:solidFill>
                            <a:schemeClr val="dk1"/>
                          </a:solidFill>
                          <a:latin typeface="+mn-lt"/>
                          <a:ea typeface="+mn-ea"/>
                          <a:cs typeface="+mn-cs"/>
                        </a:rPr>
                        <a:t>Sin embargo, aún existe la necesidad de fortalecer la articulación entre:</a:t>
                      </a:r>
                    </a:p>
                    <a:p>
                      <a:pPr marL="0" algn="l" defTabSz="914400" rtl="0" eaLnBrk="1" latinLnBrk="0" hangingPunct="1"/>
                      <a:endParaRPr lang="es-MX" sz="700" kern="1200" dirty="0">
                        <a:solidFill>
                          <a:schemeClr val="dk1"/>
                        </a:solidFill>
                        <a:latin typeface="+mn-lt"/>
                        <a:ea typeface="+mn-ea"/>
                        <a:cs typeface="+mn-cs"/>
                      </a:endParaRPr>
                    </a:p>
                    <a:p>
                      <a:pPr marL="0" algn="l" defTabSz="914400" rtl="0" eaLnBrk="1" latinLnBrk="0" hangingPunct="1"/>
                      <a:r>
                        <a:rPr lang="es-MX" sz="700" kern="1200" dirty="0">
                          <a:solidFill>
                            <a:schemeClr val="dk1"/>
                          </a:solidFill>
                          <a:latin typeface="+mn-lt"/>
                          <a:ea typeface="+mn-ea"/>
                          <a:cs typeface="+mn-cs"/>
                        </a:rPr>
                        <a:t>PUEAA,</a:t>
                      </a:r>
                    </a:p>
                    <a:p>
                      <a:pPr marL="0" algn="l" defTabSz="914400" rtl="0" eaLnBrk="1" latinLnBrk="0" hangingPunct="1"/>
                      <a:r>
                        <a:rPr lang="es-MX" sz="700" kern="1200" dirty="0">
                          <a:solidFill>
                            <a:schemeClr val="dk1"/>
                          </a:solidFill>
                          <a:latin typeface="+mn-lt"/>
                          <a:ea typeface="+mn-ea"/>
                          <a:cs typeface="+mn-cs"/>
                        </a:rPr>
                        <a:t>concesiones de reúso,</a:t>
                      </a:r>
                    </a:p>
                    <a:p>
                      <a:pPr marL="0" algn="l" defTabSz="914400" rtl="0" eaLnBrk="1" latinLnBrk="0" hangingPunct="1"/>
                      <a:r>
                        <a:rPr lang="es-MX" sz="700" kern="1200" dirty="0">
                          <a:solidFill>
                            <a:schemeClr val="dk1"/>
                          </a:solidFill>
                          <a:latin typeface="+mn-lt"/>
                          <a:ea typeface="+mn-ea"/>
                          <a:cs typeface="+mn-cs"/>
                        </a:rPr>
                        <a:t>permisos de vertimiento,</a:t>
                      </a:r>
                    </a:p>
                  </a:txBody>
                  <a:tcPr>
                    <a:solidFill>
                      <a:schemeClr val="accent1">
                        <a:lumMod val="20000"/>
                        <a:lumOff val="80000"/>
                      </a:schemeClr>
                    </a:solidFill>
                  </a:tcPr>
                </a:tc>
                <a:tc>
                  <a:txBody>
                    <a:bodyPr/>
                    <a:lstStyle/>
                    <a:p>
                      <a:pPr marL="0" indent="0" algn="just">
                        <a:buFont typeface="Arial" panose="020B0604020202020204" pitchFamily="34" charset="0"/>
                        <a:buNone/>
                      </a:pPr>
                      <a:r>
                        <a:rPr lang="es-MX" sz="700" kern="1200" dirty="0">
                          <a:solidFill>
                            <a:schemeClr val="dk1"/>
                          </a:solidFill>
                          <a:latin typeface="+mn-lt"/>
                          <a:ea typeface="+mn-ea"/>
                          <a:cs typeface="+mn-cs"/>
                        </a:rPr>
                        <a:t>1. Ambigüedad en la definición entre recirculación y reúso</a:t>
                      </a:r>
                    </a:p>
                    <a:p>
                      <a:pPr marL="0" indent="0" algn="just">
                        <a:buFont typeface="Arial" panose="020B0604020202020204" pitchFamily="34" charset="0"/>
                        <a:buNone/>
                      </a:pPr>
                      <a:endParaRPr lang="es-MX" sz="700" kern="1200" dirty="0">
                        <a:solidFill>
                          <a:schemeClr val="dk1"/>
                        </a:solidFill>
                        <a:latin typeface="+mn-lt"/>
                        <a:ea typeface="+mn-ea"/>
                        <a:cs typeface="+mn-cs"/>
                      </a:endParaRPr>
                    </a:p>
                    <a:p>
                      <a:pPr marL="0" indent="0" algn="just">
                        <a:buFont typeface="Arial" panose="020B0604020202020204" pitchFamily="34" charset="0"/>
                        <a:buNone/>
                      </a:pPr>
                      <a:r>
                        <a:rPr lang="es-MX" sz="700" kern="1200" dirty="0">
                          <a:solidFill>
                            <a:schemeClr val="dk1"/>
                          </a:solidFill>
                          <a:latin typeface="+mn-lt"/>
                          <a:ea typeface="+mn-ea"/>
                          <a:cs typeface="+mn-cs"/>
                        </a:rPr>
                        <a:t>2. Manejo del caudal no aprovechado</a:t>
                      </a:r>
                    </a:p>
                    <a:p>
                      <a:pPr marL="0" indent="0" algn="just">
                        <a:buFont typeface="Arial" panose="020B0604020202020204" pitchFamily="34" charset="0"/>
                        <a:buNone/>
                      </a:pPr>
                      <a:endParaRPr lang="es-MX" sz="700" kern="1200" dirty="0">
                        <a:solidFill>
                          <a:schemeClr val="dk1"/>
                        </a:solidFill>
                        <a:latin typeface="+mn-lt"/>
                        <a:ea typeface="+mn-ea"/>
                        <a:cs typeface="+mn-cs"/>
                      </a:endParaRPr>
                    </a:p>
                    <a:p>
                      <a:pPr marL="0" indent="0" algn="just">
                        <a:buFont typeface="Arial" panose="020B0604020202020204" pitchFamily="34" charset="0"/>
                        <a:buNone/>
                      </a:pPr>
                      <a:r>
                        <a:rPr lang="es-MX" sz="700" kern="1200" dirty="0">
                          <a:solidFill>
                            <a:schemeClr val="dk1"/>
                          </a:solidFill>
                          <a:latin typeface="+mn-lt"/>
                          <a:ea typeface="+mn-ea"/>
                          <a:cs typeface="+mn-cs"/>
                        </a:rPr>
                        <a:t>3. Articulación entre instrumentos ambientales</a:t>
                      </a:r>
                    </a:p>
                    <a:p>
                      <a:pPr marL="0" indent="0" algn="just">
                        <a:buFont typeface="Arial" panose="020B0604020202020204" pitchFamily="34" charset="0"/>
                        <a:buNone/>
                      </a:pPr>
                      <a:r>
                        <a:rPr lang="es-MX" sz="700" kern="1200" dirty="0">
                          <a:solidFill>
                            <a:schemeClr val="dk1"/>
                          </a:solidFill>
                          <a:latin typeface="+mn-lt"/>
                          <a:ea typeface="+mn-ea"/>
                          <a:cs typeface="+mn-cs"/>
                        </a:rPr>
                        <a:t>También encontramos dificultades para articular adecuadamente los diferentes instrumentos ambientales, por ejemplo:</a:t>
                      </a:r>
                    </a:p>
                    <a:p>
                      <a:pPr marL="0" indent="0" algn="just">
                        <a:buFont typeface="Arial" panose="020B0604020202020204" pitchFamily="34" charset="0"/>
                        <a:buNone/>
                      </a:pPr>
                      <a:endParaRPr lang="es-MX" sz="700" kern="1200" dirty="0">
                        <a:solidFill>
                          <a:schemeClr val="dk1"/>
                        </a:solidFill>
                        <a:latin typeface="+mn-lt"/>
                        <a:ea typeface="+mn-ea"/>
                        <a:cs typeface="+mn-cs"/>
                      </a:endParaRPr>
                    </a:p>
                    <a:p>
                      <a:pPr marL="0" indent="0" algn="just">
                        <a:buFont typeface="Arial" panose="020B0604020202020204" pitchFamily="34" charset="0"/>
                        <a:buNone/>
                      </a:pPr>
                      <a:r>
                        <a:rPr lang="es-MX" sz="700" kern="1200" dirty="0">
                          <a:solidFill>
                            <a:schemeClr val="dk1"/>
                          </a:solidFill>
                          <a:latin typeface="+mn-lt"/>
                          <a:ea typeface="+mn-ea"/>
                          <a:cs typeface="+mn-cs"/>
                        </a:rPr>
                        <a:t>4. Distribución de responsabilidades</a:t>
                      </a:r>
                    </a:p>
                    <a:p>
                      <a:pPr marL="0" indent="0" algn="just">
                        <a:buFont typeface="Arial" panose="020B0604020202020204" pitchFamily="34" charset="0"/>
                        <a:buNone/>
                      </a:pPr>
                      <a:endParaRPr lang="es-MX" sz="700" kern="1200" dirty="0">
                        <a:solidFill>
                          <a:schemeClr val="dk1"/>
                        </a:solidFill>
                        <a:latin typeface="+mn-lt"/>
                        <a:ea typeface="+mn-ea"/>
                        <a:cs typeface="+mn-cs"/>
                      </a:endParaRPr>
                    </a:p>
                    <a:p>
                      <a:pPr marL="0" indent="0" algn="just">
                        <a:buFont typeface="Arial" panose="020B0604020202020204" pitchFamily="34" charset="0"/>
                        <a:buNone/>
                      </a:pPr>
                      <a:r>
                        <a:rPr lang="es-MX" sz="700" kern="1200" dirty="0">
                          <a:solidFill>
                            <a:schemeClr val="dk1"/>
                          </a:solidFill>
                          <a:latin typeface="+mn-lt"/>
                          <a:ea typeface="+mn-ea"/>
                          <a:cs typeface="+mn-cs"/>
                        </a:rPr>
                        <a:t>5. Parámetros de monitoreo</a:t>
                      </a:r>
                    </a:p>
                  </a:txBody>
                  <a:tcPr>
                    <a:solidFill>
                      <a:schemeClr val="accent1">
                        <a:lumMod val="20000"/>
                        <a:lumOff val="80000"/>
                      </a:schemeClr>
                    </a:solidFill>
                  </a:tcPr>
                </a:tc>
                <a:tc>
                  <a:txBody>
                    <a:bodyPr/>
                    <a:lstStyle/>
                    <a:p>
                      <a:pPr marL="171450" indent="-171450" algn="just">
                        <a:buFont typeface="Arial" panose="020B0604020202020204" pitchFamily="34" charset="0"/>
                        <a:buChar char="•"/>
                      </a:pPr>
                      <a:endParaRPr lang="es-CO" sz="700" kern="1200" dirty="0">
                        <a:solidFill>
                          <a:schemeClr val="dk1"/>
                        </a:solidFill>
                        <a:latin typeface="+mn-lt"/>
                        <a:ea typeface="+mn-ea"/>
                        <a:cs typeface="+mn-cs"/>
                      </a:endParaRPr>
                    </a:p>
                  </a:txBody>
                  <a:tcPr>
                    <a:solidFill>
                      <a:schemeClr val="accent1">
                        <a:lumMod val="20000"/>
                        <a:lumOff val="80000"/>
                      </a:schemeClr>
                    </a:solidFill>
                  </a:tcPr>
                </a:tc>
                <a:extLst>
                  <a:ext uri="{0D108BD9-81ED-4DB2-BD59-A6C34878D82A}">
                    <a16:rowId xmlns:a16="http://schemas.microsoft.com/office/drawing/2014/main" val="1570894113"/>
                  </a:ext>
                </a:extLst>
              </a:tr>
            </a:tbl>
          </a:graphicData>
        </a:graphic>
      </p:graphicFrame>
      <p:sp>
        <p:nvSpPr>
          <p:cNvPr id="3" name="CuadroTexto 2">
            <a:extLst>
              <a:ext uri="{FF2B5EF4-FFF2-40B4-BE49-F238E27FC236}">
                <a16:creationId xmlns:a16="http://schemas.microsoft.com/office/drawing/2014/main" id="{C077FA06-1CF1-D094-8A7F-5B94BD5C4565}"/>
              </a:ext>
            </a:extLst>
          </p:cNvPr>
          <p:cNvSpPr txBox="1"/>
          <p:nvPr/>
        </p:nvSpPr>
        <p:spPr>
          <a:xfrm>
            <a:off x="410771" y="1065082"/>
            <a:ext cx="4987263" cy="369332"/>
          </a:xfrm>
          <a:prstGeom prst="rect">
            <a:avLst/>
          </a:prstGeom>
          <a:noFill/>
        </p:spPr>
        <p:txBody>
          <a:bodyPr wrap="none" rtlCol="0">
            <a:spAutoFit/>
          </a:bodyPr>
          <a:lstStyle/>
          <a:p>
            <a:pPr marL="285750" indent="-285750">
              <a:buFont typeface="Arial" panose="020B0604020202020204" pitchFamily="34" charset="0"/>
              <a:buChar char="•"/>
            </a:pPr>
            <a:r>
              <a:rPr lang="es-MX" dirty="0">
                <a:solidFill>
                  <a:schemeClr val="accent2">
                    <a:lumMod val="75000"/>
                  </a:schemeClr>
                </a:solidFill>
              </a:rPr>
              <a:t>Respuesta a preguntas después de la mesa</a:t>
            </a:r>
          </a:p>
        </p:txBody>
      </p:sp>
    </p:spTree>
    <p:extLst>
      <p:ext uri="{BB962C8B-B14F-4D97-AF65-F5344CB8AC3E}">
        <p14:creationId xmlns:p14="http://schemas.microsoft.com/office/powerpoint/2010/main" val="36905095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FAB196AB-CCEA-C827-B3B1-5AF153F32ACF}"/>
              </a:ext>
            </a:extLst>
          </p:cNvPr>
          <p:cNvSpPr txBox="1"/>
          <p:nvPr/>
        </p:nvSpPr>
        <p:spPr>
          <a:xfrm>
            <a:off x="332853" y="141752"/>
            <a:ext cx="8405705" cy="553998"/>
          </a:xfrm>
          <a:prstGeom prst="rect">
            <a:avLst/>
          </a:prstGeom>
          <a:noFill/>
        </p:spPr>
        <p:txBody>
          <a:bodyPr wrap="square" rtlCol="0">
            <a:spAutoFit/>
          </a:bodyPr>
          <a:lstStyle/>
          <a:p>
            <a:r>
              <a:rPr lang="es-ES" sz="3000" b="1" dirty="0"/>
              <a:t>RESULTADOS DE LA MESA DE TRABAJO</a:t>
            </a:r>
            <a:endParaRPr lang="es-CO" sz="3000" b="1" dirty="0"/>
          </a:p>
        </p:txBody>
      </p:sp>
      <p:sp>
        <p:nvSpPr>
          <p:cNvPr id="7" name="CuadroTexto 6">
            <a:extLst>
              <a:ext uri="{FF2B5EF4-FFF2-40B4-BE49-F238E27FC236}">
                <a16:creationId xmlns:a16="http://schemas.microsoft.com/office/drawing/2014/main" id="{29CE9E3C-ABC7-7D08-83CC-9AA45A93B48A}"/>
              </a:ext>
            </a:extLst>
          </p:cNvPr>
          <p:cNvSpPr txBox="1"/>
          <p:nvPr/>
        </p:nvSpPr>
        <p:spPr>
          <a:xfrm>
            <a:off x="332853" y="629075"/>
            <a:ext cx="6487673" cy="369332"/>
          </a:xfrm>
          <a:prstGeom prst="rect">
            <a:avLst/>
          </a:prstGeom>
          <a:noFill/>
        </p:spPr>
        <p:txBody>
          <a:bodyPr wrap="none" rtlCol="0">
            <a:spAutoFit/>
          </a:bodyPr>
          <a:lstStyle/>
          <a:p>
            <a:pPr marL="285750" indent="-285750">
              <a:buFont typeface="Arial" panose="020B0604020202020204" pitchFamily="34" charset="0"/>
              <a:buChar char="•"/>
            </a:pPr>
            <a:r>
              <a:rPr lang="es-MX" dirty="0">
                <a:solidFill>
                  <a:schemeClr val="accent2">
                    <a:lumMod val="75000"/>
                  </a:schemeClr>
                </a:solidFill>
              </a:rPr>
              <a:t>Respuesta y comentarios a preguntas después de la mesa</a:t>
            </a:r>
          </a:p>
        </p:txBody>
      </p:sp>
      <p:sp>
        <p:nvSpPr>
          <p:cNvPr id="8" name="CuadroTexto 7">
            <a:extLst>
              <a:ext uri="{FF2B5EF4-FFF2-40B4-BE49-F238E27FC236}">
                <a16:creationId xmlns:a16="http://schemas.microsoft.com/office/drawing/2014/main" id="{BAD2D19E-E0A2-5B14-0F18-6D4EAF4495B3}"/>
              </a:ext>
            </a:extLst>
          </p:cNvPr>
          <p:cNvSpPr txBox="1"/>
          <p:nvPr/>
        </p:nvSpPr>
        <p:spPr>
          <a:xfrm>
            <a:off x="332853" y="979468"/>
            <a:ext cx="7471302" cy="5878532"/>
          </a:xfrm>
          <a:prstGeom prst="rect">
            <a:avLst/>
          </a:prstGeom>
          <a:noFill/>
          <a:ln>
            <a:solidFill>
              <a:schemeClr val="tx1"/>
            </a:solidFill>
          </a:ln>
        </p:spPr>
        <p:txBody>
          <a:bodyPr wrap="square" rtlCol="0">
            <a:spAutoFit/>
          </a:bodyPr>
          <a:lstStyle/>
          <a:p>
            <a:r>
              <a:rPr lang="es-MX" sz="800" dirty="0">
                <a:highlight>
                  <a:srgbClr val="FFFF00"/>
                </a:highlight>
              </a:rPr>
              <a:t>5. ¿Qué limitantes han tenido para otorgar las concesiones de reúso?</a:t>
            </a:r>
          </a:p>
          <a:p>
            <a:endParaRPr lang="es-MX" sz="800" dirty="0"/>
          </a:p>
          <a:p>
            <a:pPr lvl="1"/>
            <a:r>
              <a:rPr lang="es-MX" sz="800" b="1" u="sng" dirty="0"/>
              <a:t>1. Ambigüedad en la definición entre recirculación y reúso</a:t>
            </a:r>
          </a:p>
          <a:p>
            <a:pPr lvl="1" algn="just"/>
            <a:r>
              <a:rPr lang="es-MX" sz="800" dirty="0"/>
              <a:t>En algunos sectores, especialmente en la minería de Marmato, se presentan escenarios donde el usuario generador y el usuario receptor son diferentes, pero ambos desarrollan la misma actividad económica. Esto genera incertidumbre sobre si corresponde tramitar una concesión de reúso o si debería existir otro tratamiento normativo, ya que la resolución define el reúso como un uso distinto al que generó las aguas residuales.</a:t>
            </a:r>
          </a:p>
          <a:p>
            <a:pPr lvl="1"/>
            <a:endParaRPr lang="es-MX" sz="800" dirty="0"/>
          </a:p>
          <a:p>
            <a:pPr lvl="1"/>
            <a:r>
              <a:rPr lang="es-MX" sz="800" b="1" u="sng" dirty="0"/>
              <a:t>2. Manejo del caudal no aprovechado</a:t>
            </a:r>
          </a:p>
          <a:p>
            <a:pPr lvl="1"/>
            <a:r>
              <a:rPr lang="es-MX" sz="800" dirty="0"/>
              <a:t>No existe claridad sobre qué ocurre cuando el usuario receptor no requiere la totalidad del caudal generado.</a:t>
            </a:r>
          </a:p>
          <a:p>
            <a:pPr lvl="1"/>
            <a:endParaRPr lang="es-MX" sz="800" dirty="0"/>
          </a:p>
          <a:p>
            <a:pPr lvl="1"/>
            <a:r>
              <a:rPr lang="es-MX" sz="800" dirty="0"/>
              <a:t>Surgen preguntas como:</a:t>
            </a:r>
          </a:p>
          <a:p>
            <a:pPr lvl="1"/>
            <a:endParaRPr lang="es-MX" sz="800" dirty="0"/>
          </a:p>
          <a:p>
            <a:pPr lvl="1"/>
            <a:r>
              <a:rPr lang="es-MX" sz="800" dirty="0"/>
              <a:t>¿Cómo se distribuyen las obligaciones cuando una parte del agua se reutiliza y otra se descarga al cuerpo de agua o al suelo?  Y el esquema de seguimiento y control de la Corporación</a:t>
            </a:r>
          </a:p>
          <a:p>
            <a:pPr lvl="1"/>
            <a:endParaRPr lang="es-MX" sz="800" dirty="0"/>
          </a:p>
          <a:p>
            <a:pPr lvl="1"/>
            <a:r>
              <a:rPr lang="es-MX" sz="800" dirty="0"/>
              <a:t>¿Cómo debe realizarse el balance hídrico para efectos de seguimiento?</a:t>
            </a:r>
          </a:p>
          <a:p>
            <a:pPr lvl="1"/>
            <a:endParaRPr lang="es-MX" sz="800" dirty="0"/>
          </a:p>
          <a:p>
            <a:pPr lvl="1"/>
            <a:r>
              <a:rPr lang="es-MX" sz="800" u="sng" dirty="0"/>
              <a:t>3</a:t>
            </a:r>
            <a:r>
              <a:rPr lang="es-MX" sz="800" b="1" u="sng" dirty="0"/>
              <a:t>. Articulación entre instrumentos ambientales</a:t>
            </a:r>
          </a:p>
          <a:p>
            <a:pPr lvl="1"/>
            <a:r>
              <a:rPr lang="es-MX" sz="800" dirty="0"/>
              <a:t>También encontramos dificultades para articular adecuadamente los diferentes instrumentos ambientales, por ejemplo:</a:t>
            </a:r>
          </a:p>
          <a:p>
            <a:pPr lvl="1"/>
            <a:endParaRPr lang="es-MX" sz="800" dirty="0"/>
          </a:p>
          <a:p>
            <a:pPr marL="628650" lvl="1" indent="-171450">
              <a:buFont typeface="Arial" panose="020B0604020202020204" pitchFamily="34" charset="0"/>
              <a:buChar char="•"/>
            </a:pPr>
            <a:r>
              <a:rPr lang="es-MX" sz="800" dirty="0"/>
              <a:t>Permiso de vertimientos;</a:t>
            </a:r>
          </a:p>
          <a:p>
            <a:pPr marL="628650" lvl="1" indent="-171450">
              <a:buFont typeface="Arial" panose="020B0604020202020204" pitchFamily="34" charset="0"/>
              <a:buChar char="•"/>
            </a:pPr>
            <a:r>
              <a:rPr lang="es-MX" sz="800" dirty="0"/>
              <a:t>Concesión para reúso;</a:t>
            </a:r>
          </a:p>
          <a:p>
            <a:pPr marL="628650" lvl="1" indent="-171450">
              <a:buFont typeface="Arial" panose="020B0604020202020204" pitchFamily="34" charset="0"/>
              <a:buChar char="•"/>
            </a:pPr>
            <a:r>
              <a:rPr lang="es-MX" sz="800" dirty="0"/>
              <a:t>Programa de Uso Eficiente y Ahorro del Agua (PUEAA);</a:t>
            </a:r>
          </a:p>
          <a:p>
            <a:pPr marL="628650" lvl="1" indent="-171450">
              <a:buFont typeface="Arial" panose="020B0604020202020204" pitchFamily="34" charset="0"/>
              <a:buChar char="•"/>
            </a:pPr>
            <a:r>
              <a:rPr lang="es-MX" sz="800" dirty="0"/>
              <a:t>Obligaciones de monitoreo y seguimiento.</a:t>
            </a:r>
          </a:p>
          <a:p>
            <a:pPr marL="628650" lvl="1" indent="-171450">
              <a:buFont typeface="Arial" panose="020B0604020202020204" pitchFamily="34" charset="0"/>
              <a:buChar char="•"/>
            </a:pPr>
            <a:r>
              <a:rPr lang="es-MX" sz="800" dirty="0"/>
              <a:t>Sería conveniente contar con lineamientos que indiquen cómo deben integrarse estos instrumentos para evitar duplicidades o vacíos en el control ambiental.</a:t>
            </a:r>
          </a:p>
          <a:p>
            <a:pPr lvl="1"/>
            <a:endParaRPr lang="es-MX" sz="800" dirty="0"/>
          </a:p>
          <a:p>
            <a:pPr lvl="1"/>
            <a:r>
              <a:rPr lang="es-MX" sz="800" b="1" u="sng" dirty="0"/>
              <a:t>4. Distribución de responsabilidades</a:t>
            </a:r>
          </a:p>
          <a:p>
            <a:pPr lvl="1"/>
            <a:r>
              <a:rPr lang="es-MX" sz="800" dirty="0"/>
              <a:t>Otro aspecto que requiere mayor precisión es la definición de las responsabilidades de cada actor.</a:t>
            </a:r>
          </a:p>
          <a:p>
            <a:pPr lvl="1"/>
            <a:endParaRPr lang="es-MX" sz="800" dirty="0"/>
          </a:p>
          <a:p>
            <a:pPr lvl="1"/>
            <a:r>
              <a:rPr lang="es-MX" sz="800" dirty="0"/>
              <a:t>Por ejemplo:</a:t>
            </a:r>
          </a:p>
          <a:p>
            <a:pPr lvl="1"/>
            <a:endParaRPr lang="es-MX" sz="800" dirty="0"/>
          </a:p>
          <a:p>
            <a:pPr marL="628650" lvl="1" indent="-171450">
              <a:buFont typeface="Arial" panose="020B0604020202020204" pitchFamily="34" charset="0"/>
              <a:buChar char="•"/>
            </a:pPr>
            <a:r>
              <a:rPr lang="es-MX" sz="800" dirty="0"/>
              <a:t>¿Hasta dónde responde el usuario generador por la calidad del agua entregada?</a:t>
            </a:r>
          </a:p>
          <a:p>
            <a:pPr marL="628650" lvl="1" indent="-171450">
              <a:buFont typeface="Arial" panose="020B0604020202020204" pitchFamily="34" charset="0"/>
              <a:buChar char="•"/>
            </a:pPr>
            <a:r>
              <a:rPr lang="es-MX" sz="800" dirty="0"/>
              <a:t>¿Desde qué punto asume responsabilidad el usuario receptor?</a:t>
            </a:r>
          </a:p>
          <a:p>
            <a:pPr marL="628650" lvl="1" indent="-171450">
              <a:buFont typeface="Arial" panose="020B0604020202020204" pitchFamily="34" charset="0"/>
              <a:buChar char="•"/>
            </a:pPr>
            <a:r>
              <a:rPr lang="es-MX" sz="800" dirty="0"/>
              <a:t>¿Quién responde frente a una contingencia durante el transporte o almacenamiento?</a:t>
            </a:r>
          </a:p>
          <a:p>
            <a:pPr marL="628650" lvl="1" indent="-171450">
              <a:buFont typeface="Arial" panose="020B0604020202020204" pitchFamily="34" charset="0"/>
              <a:buChar char="•"/>
            </a:pPr>
            <a:r>
              <a:rPr lang="es-MX" sz="800" dirty="0"/>
              <a:t>¿Cómo se distribuyen las obligaciones cuando participan varios usuarios receptores?</a:t>
            </a:r>
          </a:p>
          <a:p>
            <a:pPr lvl="1"/>
            <a:endParaRPr lang="es-MX" sz="800" dirty="0"/>
          </a:p>
          <a:p>
            <a:pPr lvl="1"/>
            <a:r>
              <a:rPr lang="es-MX" sz="800" b="1" u="sng" dirty="0"/>
              <a:t>5. Parámetros de monitoreo</a:t>
            </a:r>
          </a:p>
          <a:p>
            <a:pPr lvl="1"/>
            <a:r>
              <a:rPr lang="es-MX" sz="800" dirty="0"/>
              <a:t>Finalmente, hemos identificado la necesidad de establecer criterios más específicos sobre los parámetros de monitoreo.</a:t>
            </a:r>
          </a:p>
          <a:p>
            <a:pPr lvl="1"/>
            <a:endParaRPr lang="es-MX" sz="800" dirty="0"/>
          </a:p>
          <a:p>
            <a:pPr lvl="1"/>
            <a:r>
              <a:rPr lang="es-MX" sz="800" dirty="0"/>
              <a:t>Si bien la norma establece obligaciones generales de seguimiento, en la práctica surgen inquietudes como:</a:t>
            </a:r>
          </a:p>
          <a:p>
            <a:pPr lvl="1"/>
            <a:endParaRPr lang="es-MX" sz="800" dirty="0"/>
          </a:p>
          <a:p>
            <a:pPr lvl="1"/>
            <a:r>
              <a:rPr lang="es-MX" sz="800" dirty="0"/>
              <a:t>¿Qué parámetros deben monitorearse según el tipo de actividad?</a:t>
            </a:r>
          </a:p>
          <a:p>
            <a:pPr lvl="1"/>
            <a:r>
              <a:rPr lang="es-MX" sz="800" dirty="0"/>
              <a:t>¿Cuáles corresponden al usuario generador y cuáles al usuario receptor?</a:t>
            </a:r>
          </a:p>
          <a:p>
            <a:pPr lvl="1"/>
            <a:r>
              <a:rPr lang="es-MX" sz="800" dirty="0"/>
              <a:t>¿Cómo definir la frecuencia cuando el agua residual tiene múltiples usos o diferentes receptores?</a:t>
            </a:r>
          </a:p>
          <a:p>
            <a:pPr lvl="1"/>
            <a:r>
              <a:rPr lang="es-MX" sz="800" dirty="0"/>
              <a:t>¿Es posible ajustar los parámetros de acuerdo con el riesgo ambiental y el uso específico del agua residual?</a:t>
            </a:r>
          </a:p>
          <a:p>
            <a:pPr lvl="1"/>
            <a:endParaRPr lang="es-MX" sz="800" dirty="0"/>
          </a:p>
        </p:txBody>
      </p:sp>
      <p:sp>
        <p:nvSpPr>
          <p:cNvPr id="11" name="CuadroTexto 10">
            <a:extLst>
              <a:ext uri="{FF2B5EF4-FFF2-40B4-BE49-F238E27FC236}">
                <a16:creationId xmlns:a16="http://schemas.microsoft.com/office/drawing/2014/main" id="{538DDD7D-9A57-88D9-1751-6CC81A1B3190}"/>
              </a:ext>
            </a:extLst>
          </p:cNvPr>
          <p:cNvSpPr txBox="1"/>
          <p:nvPr/>
        </p:nvSpPr>
        <p:spPr>
          <a:xfrm>
            <a:off x="7899405" y="968114"/>
            <a:ext cx="4292595" cy="3662541"/>
          </a:xfrm>
          <a:prstGeom prst="rect">
            <a:avLst/>
          </a:prstGeom>
          <a:solidFill>
            <a:schemeClr val="accent2">
              <a:lumMod val="20000"/>
              <a:lumOff val="80000"/>
            </a:schemeClr>
          </a:solidFill>
          <a:ln>
            <a:solidFill>
              <a:schemeClr val="accent2">
                <a:lumMod val="50000"/>
              </a:schemeClr>
            </a:solidFill>
          </a:ln>
        </p:spPr>
        <p:txBody>
          <a:bodyPr wrap="square" rtlCol="0">
            <a:spAutoFit/>
          </a:bodyPr>
          <a:lstStyle/>
          <a:p>
            <a:pPr algn="just"/>
            <a:r>
              <a:rPr lang="es-MX" sz="800" dirty="0"/>
              <a:t>En la práctica, el agua entregada por el usuario generador llega con unas características determinadas; sin embargo, después de ser utilizada por el usuario receptor, las concentraciones de los parámetros inicialmente presentes pueden aumentar, disminuir o incluso aparecer nuevos contaminantes propios de la segunda actividad. Esto plantea interrogantes sobre cuál debe ser el alcance del monitoreo, qué parámetros deben evaluarse en cada etapa y cómo diferenciar las responsabilidades entre el generador y el receptor, especialmente cuando posteriormente existe un vertimiento del agua ya reutilizada.</a:t>
            </a:r>
          </a:p>
          <a:p>
            <a:pPr algn="just"/>
            <a:endParaRPr lang="es-MX" sz="800" dirty="0"/>
          </a:p>
          <a:p>
            <a:pPr algn="just"/>
            <a:r>
              <a:rPr lang="es-MX" sz="800" dirty="0"/>
              <a:t>Consideramos que la recirculación podría fortalecerse mediante lineamientos técnicos específicos por sectores productivos. No es lo mismo recircular agua en minería, en la industria de alimentos, en una estación de servicio o en un relleno sanitario. Una guía sectorial facilitaría tanto la implementación por parte de los usuarios como el seguimiento por las autoridades ambientales.</a:t>
            </a:r>
          </a:p>
          <a:p>
            <a:pPr algn="just"/>
            <a:endParaRPr lang="es-MX" sz="800" dirty="0"/>
          </a:p>
          <a:p>
            <a:pPr algn="just"/>
            <a:r>
              <a:rPr lang="es-MX" sz="800" dirty="0"/>
              <a:t>Desde la experiencia de </a:t>
            </a:r>
            <a:r>
              <a:rPr lang="es-MX" sz="800" dirty="0" err="1"/>
              <a:t>Corpocaldas</a:t>
            </a:r>
            <a:r>
              <a:rPr lang="es-MX" sz="800" dirty="0"/>
              <a:t> consideramos importante fortalecer los criterios técnicos para el reúso en suelo, especialmente en zonas con alta vulnerabilidad hidrogeológica. Si bien la Resolución contempla la evaluación de vulnerabilidad para algunos usos, sería conveniente establecer criterios más claros que permitan restringir o incluso prohibir el reúso cuando exista un riesgo significativo de contaminación de acuíferos o de afectación a las aguas subterráneas. El objetivo es que el reúso responda realmente a una estrategia de aprovechamiento del recurso y no se convierta, en la práctica, en una alternativa para la disposición de aguas residuales.</a:t>
            </a:r>
          </a:p>
          <a:p>
            <a:pPr algn="just"/>
            <a:endParaRPr lang="es-MX" sz="800" dirty="0"/>
          </a:p>
          <a:p>
            <a:pPr algn="just"/>
            <a:r>
              <a:rPr lang="es-MX" sz="800" dirty="0"/>
              <a:t>Finalmente, reiteramos nuestro agradecimiento por generar estos espacios de construcción conjunta. Consideramos que la experiencia de las autoridades ambientales regionales constituye un insumo valioso para el fortalecimiento de la implementación de la Resolución 1256 de 2021 y quedamos atentos a participar en futuras mesas de trabajo o procesos de construcción de lineamientos técnicos.</a:t>
            </a:r>
            <a:endParaRPr lang="es-CO" sz="800" dirty="0"/>
          </a:p>
        </p:txBody>
      </p:sp>
    </p:spTree>
    <p:extLst>
      <p:ext uri="{BB962C8B-B14F-4D97-AF65-F5344CB8AC3E}">
        <p14:creationId xmlns:p14="http://schemas.microsoft.com/office/powerpoint/2010/main" val="21080016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E25825-E669-97C9-EE85-0767D9E19228}"/>
            </a:ext>
          </a:extLst>
        </p:cNvPr>
        <p:cNvGrpSpPr/>
        <p:nvPr/>
      </p:nvGrpSpPr>
      <p:grpSpPr>
        <a:xfrm>
          <a:off x="0" y="0"/>
          <a:ext cx="0" cy="0"/>
          <a:chOff x="0" y="0"/>
          <a:chExt cx="0" cy="0"/>
        </a:xfrm>
      </p:grpSpPr>
      <p:sp>
        <p:nvSpPr>
          <p:cNvPr id="7" name="CuadroTexto 6">
            <a:extLst>
              <a:ext uri="{FF2B5EF4-FFF2-40B4-BE49-F238E27FC236}">
                <a16:creationId xmlns:a16="http://schemas.microsoft.com/office/drawing/2014/main" id="{08184F0B-F97F-AC13-83EF-1A5E3F4C219D}"/>
              </a:ext>
            </a:extLst>
          </p:cNvPr>
          <p:cNvSpPr txBox="1"/>
          <p:nvPr/>
        </p:nvSpPr>
        <p:spPr>
          <a:xfrm>
            <a:off x="637280" y="401814"/>
            <a:ext cx="8291060" cy="553998"/>
          </a:xfrm>
          <a:prstGeom prst="rect">
            <a:avLst/>
          </a:prstGeom>
          <a:noFill/>
        </p:spPr>
        <p:txBody>
          <a:bodyPr wrap="square" rtlCol="0">
            <a:spAutoFit/>
          </a:bodyPr>
          <a:lstStyle/>
          <a:p>
            <a:r>
              <a:rPr lang="es-ES" sz="3000" b="1" dirty="0"/>
              <a:t>RESULTADOS DE LA MESA DE TRABAJO</a:t>
            </a:r>
            <a:endParaRPr lang="es-CO" sz="3000" b="1" dirty="0"/>
          </a:p>
        </p:txBody>
      </p:sp>
      <p:sp>
        <p:nvSpPr>
          <p:cNvPr id="4" name="CuadroTexto 3">
            <a:extLst>
              <a:ext uri="{FF2B5EF4-FFF2-40B4-BE49-F238E27FC236}">
                <a16:creationId xmlns:a16="http://schemas.microsoft.com/office/drawing/2014/main" id="{F7BDA7CF-9451-1B91-B41C-0FE629B0AD73}"/>
              </a:ext>
            </a:extLst>
          </p:cNvPr>
          <p:cNvSpPr txBox="1"/>
          <p:nvPr/>
        </p:nvSpPr>
        <p:spPr>
          <a:xfrm>
            <a:off x="637280" y="1030009"/>
            <a:ext cx="3414140" cy="369332"/>
          </a:xfrm>
          <a:prstGeom prst="rect">
            <a:avLst/>
          </a:prstGeom>
          <a:noFill/>
        </p:spPr>
        <p:txBody>
          <a:bodyPr wrap="none" rtlCol="0">
            <a:spAutoFit/>
          </a:bodyPr>
          <a:lstStyle/>
          <a:p>
            <a:pPr marL="285750" indent="-285750">
              <a:buFont typeface="Arial" panose="020B0604020202020204" pitchFamily="34" charset="0"/>
              <a:buChar char="•"/>
            </a:pPr>
            <a:r>
              <a:rPr lang="es-MX" b="1" u="sng" dirty="0"/>
              <a:t>Comentarios generales AA</a:t>
            </a:r>
            <a:endParaRPr lang="es-CO" b="1" u="sng" dirty="0"/>
          </a:p>
        </p:txBody>
      </p:sp>
      <p:sp>
        <p:nvSpPr>
          <p:cNvPr id="6" name="CuadroTexto 5">
            <a:extLst>
              <a:ext uri="{FF2B5EF4-FFF2-40B4-BE49-F238E27FC236}">
                <a16:creationId xmlns:a16="http://schemas.microsoft.com/office/drawing/2014/main" id="{E454DBEF-5AB8-FAFC-FE17-9157C9025D2D}"/>
              </a:ext>
            </a:extLst>
          </p:cNvPr>
          <p:cNvSpPr txBox="1"/>
          <p:nvPr/>
        </p:nvSpPr>
        <p:spPr>
          <a:xfrm>
            <a:off x="708997" y="1562539"/>
            <a:ext cx="10290696" cy="5262979"/>
          </a:xfrm>
          <a:prstGeom prst="rect">
            <a:avLst/>
          </a:prstGeom>
          <a:noFill/>
        </p:spPr>
        <p:txBody>
          <a:bodyPr wrap="square" rtlCol="0">
            <a:spAutoFit/>
          </a:bodyPr>
          <a:lstStyle/>
          <a:p>
            <a:pPr marL="342900" indent="-342900" algn="just">
              <a:buFont typeface="+mj-lt"/>
              <a:buAutoNum type="arabicPeriod"/>
            </a:pPr>
            <a:r>
              <a:rPr lang="es-MX" sz="1200" dirty="0"/>
              <a:t>La mayoría de concesiones otorgadas se usan para riego.</a:t>
            </a:r>
          </a:p>
          <a:p>
            <a:pPr marL="342900" indent="-342900" algn="just">
              <a:buFont typeface="+mj-lt"/>
              <a:buAutoNum type="arabicPeriod"/>
            </a:pPr>
            <a:endParaRPr lang="es-MX" sz="1200" dirty="0"/>
          </a:p>
          <a:p>
            <a:pPr marL="342900" indent="-342900" algn="just">
              <a:buFont typeface="+mj-lt"/>
              <a:buAutoNum type="arabicPeriod"/>
            </a:pPr>
            <a:r>
              <a:rPr lang="es-MX" sz="1200" dirty="0"/>
              <a:t>En el caso de concesiones de agua residual para riego, usan el agua permanentemente  independientemente si se requiere o no, por ejemplo en época húmeda (precipitación).</a:t>
            </a:r>
          </a:p>
          <a:p>
            <a:pPr marL="342900" indent="-342900" algn="just">
              <a:buFont typeface="+mj-lt"/>
              <a:buAutoNum type="arabicPeriod"/>
            </a:pPr>
            <a:endParaRPr lang="es-MX" sz="1200" dirty="0"/>
          </a:p>
          <a:p>
            <a:pPr marL="342900" indent="-342900" algn="just">
              <a:buFont typeface="+mj-lt"/>
              <a:buAutoNum type="arabicPeriod"/>
            </a:pPr>
            <a:r>
              <a:rPr lang="es-MX" sz="1200" dirty="0"/>
              <a:t>El reúso se utiliza para evitar el permiso de vertimiento.</a:t>
            </a:r>
          </a:p>
          <a:p>
            <a:pPr marL="342900" indent="-342900" algn="just">
              <a:buFont typeface="+mj-lt"/>
              <a:buAutoNum type="arabicPeriod"/>
            </a:pPr>
            <a:endParaRPr lang="es-MX" sz="1200" dirty="0"/>
          </a:p>
          <a:p>
            <a:pPr marL="342900" indent="-342900" algn="just">
              <a:buFont typeface="+mj-lt"/>
              <a:buAutoNum type="arabicPeriod"/>
            </a:pPr>
            <a:r>
              <a:rPr lang="es-MX" sz="1200" dirty="0"/>
              <a:t>La Resolución de reúso anterior indicaba tratamiento de aguas residuales y ahora, AA manifiestan la necesidad que si debería ser agua residual tratada.</a:t>
            </a:r>
          </a:p>
          <a:p>
            <a:pPr marL="342900" indent="-342900" algn="just">
              <a:buFont typeface="+mj-lt"/>
              <a:buAutoNum type="arabicPeriod"/>
            </a:pPr>
            <a:endParaRPr lang="es-MX" sz="1200" dirty="0"/>
          </a:p>
          <a:p>
            <a:pPr marL="342900" indent="-342900" algn="just">
              <a:buFont typeface="+mj-lt"/>
              <a:buAutoNum type="arabicPeriod"/>
            </a:pPr>
            <a:r>
              <a:rPr lang="es-MX" sz="1200" dirty="0"/>
              <a:t>Solicitan construir una guía de reúso.</a:t>
            </a:r>
          </a:p>
          <a:p>
            <a:pPr marL="342900" indent="-342900" algn="just">
              <a:buFont typeface="+mj-lt"/>
              <a:buAutoNum type="arabicPeriod"/>
            </a:pPr>
            <a:endParaRPr lang="es-MX" sz="1200" dirty="0"/>
          </a:p>
          <a:p>
            <a:pPr marL="342900" indent="-342900" algn="just">
              <a:buFont typeface="+mj-lt"/>
              <a:buAutoNum type="arabicPeriod"/>
            </a:pPr>
            <a:r>
              <a:rPr lang="es-MX" sz="1200" dirty="0"/>
              <a:t>Relación entre generador – receptor: </a:t>
            </a:r>
          </a:p>
          <a:p>
            <a:pPr lvl="1" algn="just"/>
            <a:endParaRPr lang="es-MX" sz="1200" dirty="0"/>
          </a:p>
          <a:p>
            <a:pPr marL="628650" lvl="1" indent="-171450" algn="just">
              <a:buFont typeface="Arial" panose="020B0604020202020204" pitchFamily="34" charset="0"/>
              <a:buChar char="•"/>
            </a:pPr>
            <a:r>
              <a:rPr lang="es-MX" sz="1200" dirty="0"/>
              <a:t>Hacer un estudio integrado para otorgamiento de concesión y seguimiento. </a:t>
            </a:r>
          </a:p>
          <a:p>
            <a:pPr lvl="1" algn="just"/>
            <a:endParaRPr lang="es-MX" sz="1200" dirty="0"/>
          </a:p>
          <a:p>
            <a:pPr marL="628650" lvl="1" indent="-171450" algn="just">
              <a:buFont typeface="Arial" panose="020B0604020202020204" pitchFamily="34" charset="0"/>
              <a:buChar char="•"/>
            </a:pPr>
            <a:r>
              <a:rPr lang="es-MX" sz="1200" dirty="0"/>
              <a:t>Establecer responsabilidades del generador y receptor.</a:t>
            </a:r>
          </a:p>
          <a:p>
            <a:pPr marL="628650" lvl="1" indent="-171450" algn="just">
              <a:buFont typeface="Arial" panose="020B0604020202020204" pitchFamily="34" charset="0"/>
              <a:buChar char="•"/>
            </a:pPr>
            <a:endParaRPr lang="es-MX" sz="1200" dirty="0"/>
          </a:p>
          <a:p>
            <a:pPr marL="628650" lvl="1" indent="-171450" algn="just">
              <a:buFont typeface="Arial" panose="020B0604020202020204" pitchFamily="34" charset="0"/>
              <a:buChar char="•"/>
            </a:pPr>
            <a:r>
              <a:rPr lang="es-MX" sz="1200" dirty="0"/>
              <a:t>En el caso que el generador incumpla, establecer que herramientas tiene la AA en el marco de la concesión.</a:t>
            </a:r>
          </a:p>
          <a:p>
            <a:pPr marL="628650" lvl="1" indent="-171450" algn="just">
              <a:buFont typeface="Arial" panose="020B0604020202020204" pitchFamily="34" charset="0"/>
              <a:buChar char="•"/>
            </a:pPr>
            <a:endParaRPr lang="es-MX" sz="1200" dirty="0"/>
          </a:p>
          <a:p>
            <a:pPr marL="228600" lvl="1" indent="-228600" algn="just">
              <a:buAutoNum type="arabicPeriod" startAt="7"/>
            </a:pPr>
            <a:r>
              <a:rPr lang="es-MX" sz="1200" dirty="0"/>
              <a:t>Incluir un formato de concesión de reúso con ítems para el usuario.</a:t>
            </a:r>
          </a:p>
          <a:p>
            <a:pPr marL="228600" lvl="1" indent="-228600" algn="just">
              <a:buAutoNum type="arabicPeriod" startAt="7"/>
            </a:pPr>
            <a:endParaRPr lang="es-MX" sz="1200" dirty="0"/>
          </a:p>
          <a:p>
            <a:pPr marL="228600" lvl="1" indent="-228600" algn="just">
              <a:buAutoNum type="arabicPeriod" startAt="7"/>
            </a:pPr>
            <a:r>
              <a:rPr lang="es-MX" sz="1200" dirty="0"/>
              <a:t>Marco de actos administrativos otorgados:</a:t>
            </a:r>
          </a:p>
          <a:p>
            <a:pPr marL="628650" lvl="2" indent="-171450" algn="just">
              <a:buFont typeface="Courier New" panose="02070309020205020404" pitchFamily="49" charset="0"/>
              <a:buChar char="o"/>
            </a:pPr>
            <a:r>
              <a:rPr lang="es-MX" sz="1200" dirty="0"/>
              <a:t>¿Que pasa si el usuario ya tiene un PUEAA?</a:t>
            </a:r>
          </a:p>
          <a:p>
            <a:pPr marL="628650" lvl="2" indent="-171450" algn="just">
              <a:buFont typeface="Courier New" panose="02070309020205020404" pitchFamily="49" charset="0"/>
              <a:buChar char="o"/>
            </a:pPr>
            <a:r>
              <a:rPr lang="es-MX" sz="1200" dirty="0"/>
              <a:t>¿Como se modifica el permiso de concesión de agua superficial/subterránea  o de vertimiento cuando se otorga un permiso de concesión de agua residual?</a:t>
            </a:r>
          </a:p>
          <a:p>
            <a:pPr marL="628650" lvl="2" indent="-171450" algn="just">
              <a:buFont typeface="Courier New" panose="02070309020205020404" pitchFamily="49" charset="0"/>
              <a:buChar char="o"/>
            </a:pPr>
            <a:r>
              <a:rPr lang="es-MX" sz="1200" u="sng" dirty="0"/>
              <a:t>Articulación entre PUEAA, concesiones de reúso, permisos de vertimiento</a:t>
            </a:r>
            <a:endParaRPr lang="es-MX" sz="1200" dirty="0"/>
          </a:p>
          <a:p>
            <a:pPr marL="628650" lvl="2" indent="-171450" algn="just">
              <a:buFont typeface="Courier New" panose="02070309020205020404" pitchFamily="49" charset="0"/>
              <a:buChar char="o"/>
            </a:pPr>
            <a:endParaRPr lang="es-MX" sz="1200" dirty="0"/>
          </a:p>
        </p:txBody>
      </p:sp>
    </p:spTree>
    <p:extLst>
      <p:ext uri="{BB962C8B-B14F-4D97-AF65-F5344CB8AC3E}">
        <p14:creationId xmlns:p14="http://schemas.microsoft.com/office/powerpoint/2010/main" val="10511137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C0C707-4B25-5F4E-1814-6225C7B9FD10}"/>
            </a:ext>
          </a:extLst>
        </p:cNvPr>
        <p:cNvGrpSpPr/>
        <p:nvPr/>
      </p:nvGrpSpPr>
      <p:grpSpPr>
        <a:xfrm>
          <a:off x="0" y="0"/>
          <a:ext cx="0" cy="0"/>
          <a:chOff x="0" y="0"/>
          <a:chExt cx="0" cy="0"/>
        </a:xfrm>
      </p:grpSpPr>
      <p:sp>
        <p:nvSpPr>
          <p:cNvPr id="7" name="CuadroTexto 6">
            <a:extLst>
              <a:ext uri="{FF2B5EF4-FFF2-40B4-BE49-F238E27FC236}">
                <a16:creationId xmlns:a16="http://schemas.microsoft.com/office/drawing/2014/main" id="{9E4F68A1-B0F0-185F-747B-55F19538EDDD}"/>
              </a:ext>
            </a:extLst>
          </p:cNvPr>
          <p:cNvSpPr txBox="1"/>
          <p:nvPr/>
        </p:nvSpPr>
        <p:spPr>
          <a:xfrm>
            <a:off x="637280" y="401814"/>
            <a:ext cx="8291060" cy="553998"/>
          </a:xfrm>
          <a:prstGeom prst="rect">
            <a:avLst/>
          </a:prstGeom>
          <a:noFill/>
        </p:spPr>
        <p:txBody>
          <a:bodyPr wrap="square" rtlCol="0">
            <a:spAutoFit/>
          </a:bodyPr>
          <a:lstStyle/>
          <a:p>
            <a:r>
              <a:rPr lang="es-ES" sz="3000" b="1" dirty="0"/>
              <a:t>RESULTADOS DE LA MESA DE TRABAJO</a:t>
            </a:r>
            <a:endParaRPr lang="es-CO" sz="3000" b="1" dirty="0"/>
          </a:p>
        </p:txBody>
      </p:sp>
      <p:sp>
        <p:nvSpPr>
          <p:cNvPr id="4" name="CuadroTexto 3">
            <a:extLst>
              <a:ext uri="{FF2B5EF4-FFF2-40B4-BE49-F238E27FC236}">
                <a16:creationId xmlns:a16="http://schemas.microsoft.com/office/drawing/2014/main" id="{2926B09D-9A8D-44C4-64EF-BAADB2F6424B}"/>
              </a:ext>
            </a:extLst>
          </p:cNvPr>
          <p:cNvSpPr txBox="1"/>
          <p:nvPr/>
        </p:nvSpPr>
        <p:spPr>
          <a:xfrm>
            <a:off x="637280" y="1146550"/>
            <a:ext cx="3414140" cy="369332"/>
          </a:xfrm>
          <a:prstGeom prst="rect">
            <a:avLst/>
          </a:prstGeom>
          <a:noFill/>
        </p:spPr>
        <p:txBody>
          <a:bodyPr wrap="none" rtlCol="0">
            <a:spAutoFit/>
          </a:bodyPr>
          <a:lstStyle/>
          <a:p>
            <a:pPr marL="285750" indent="-285750">
              <a:buFont typeface="Arial" panose="020B0604020202020204" pitchFamily="34" charset="0"/>
              <a:buChar char="•"/>
            </a:pPr>
            <a:r>
              <a:rPr lang="es-MX" b="1" u="sng" dirty="0"/>
              <a:t>Comentarios generales AA</a:t>
            </a:r>
            <a:endParaRPr lang="es-CO" b="1" u="sng" dirty="0"/>
          </a:p>
        </p:txBody>
      </p:sp>
      <p:sp>
        <p:nvSpPr>
          <p:cNvPr id="6" name="CuadroTexto 5">
            <a:extLst>
              <a:ext uri="{FF2B5EF4-FFF2-40B4-BE49-F238E27FC236}">
                <a16:creationId xmlns:a16="http://schemas.microsoft.com/office/drawing/2014/main" id="{5DED488C-71DB-99AA-881E-8C440C10C873}"/>
              </a:ext>
            </a:extLst>
          </p:cNvPr>
          <p:cNvSpPr txBox="1"/>
          <p:nvPr/>
        </p:nvSpPr>
        <p:spPr>
          <a:xfrm>
            <a:off x="843468" y="1706620"/>
            <a:ext cx="10290696" cy="830997"/>
          </a:xfrm>
          <a:prstGeom prst="rect">
            <a:avLst/>
          </a:prstGeom>
          <a:noFill/>
        </p:spPr>
        <p:txBody>
          <a:bodyPr wrap="square" rtlCol="0">
            <a:spAutoFit/>
          </a:bodyPr>
          <a:lstStyle/>
          <a:p>
            <a:pPr algn="just"/>
            <a:r>
              <a:rPr lang="es-MX" sz="1200" dirty="0"/>
              <a:t>9. Los usuarios NO usan el reúso como una medida de uso eficiente y ahorro del agua, o de economía circular. Lo que intentan es legalizar actividades NO permitidas.</a:t>
            </a:r>
          </a:p>
          <a:p>
            <a:pPr algn="just"/>
            <a:endParaRPr lang="es-MX" sz="1200" dirty="0"/>
          </a:p>
          <a:p>
            <a:pPr algn="just"/>
            <a:r>
              <a:rPr lang="es-MX" sz="1200" dirty="0"/>
              <a:t>Los usuarios buscan liberarse de la caracterización del los efluentes líquidos.</a:t>
            </a:r>
          </a:p>
        </p:txBody>
      </p:sp>
    </p:spTree>
    <p:extLst>
      <p:ext uri="{BB962C8B-B14F-4D97-AF65-F5344CB8AC3E}">
        <p14:creationId xmlns:p14="http://schemas.microsoft.com/office/powerpoint/2010/main" val="24272621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C557CC-76B6-37D7-3058-A6CBB67309A4}"/>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20C32FDE-D233-1B36-B6CC-EBD3E5B4FDC8}"/>
              </a:ext>
            </a:extLst>
          </p:cNvPr>
          <p:cNvSpPr txBox="1"/>
          <p:nvPr/>
        </p:nvSpPr>
        <p:spPr>
          <a:xfrm>
            <a:off x="637280" y="1108215"/>
            <a:ext cx="3422732" cy="369332"/>
          </a:xfrm>
          <a:prstGeom prst="rect">
            <a:avLst/>
          </a:prstGeom>
          <a:noFill/>
        </p:spPr>
        <p:txBody>
          <a:bodyPr wrap="none" rtlCol="0">
            <a:spAutoFit/>
          </a:bodyPr>
          <a:lstStyle/>
          <a:p>
            <a:pPr marL="285750" indent="-285750">
              <a:buFont typeface="Arial" panose="020B0604020202020204" pitchFamily="34" charset="0"/>
              <a:buChar char="•"/>
            </a:pPr>
            <a:r>
              <a:rPr lang="es-MX" b="1" u="sng" dirty="0"/>
              <a:t>Conclusiones preliminares</a:t>
            </a:r>
            <a:endParaRPr lang="es-CO" b="1" u="sng" dirty="0"/>
          </a:p>
        </p:txBody>
      </p:sp>
      <p:sp>
        <p:nvSpPr>
          <p:cNvPr id="7" name="CuadroTexto 6">
            <a:extLst>
              <a:ext uri="{FF2B5EF4-FFF2-40B4-BE49-F238E27FC236}">
                <a16:creationId xmlns:a16="http://schemas.microsoft.com/office/drawing/2014/main" id="{7D02D5BC-435F-2C14-FE22-409C4E8B2EAA}"/>
              </a:ext>
            </a:extLst>
          </p:cNvPr>
          <p:cNvSpPr txBox="1"/>
          <p:nvPr/>
        </p:nvSpPr>
        <p:spPr>
          <a:xfrm>
            <a:off x="637280" y="401814"/>
            <a:ext cx="8291060" cy="553998"/>
          </a:xfrm>
          <a:prstGeom prst="rect">
            <a:avLst/>
          </a:prstGeom>
          <a:noFill/>
        </p:spPr>
        <p:txBody>
          <a:bodyPr wrap="square" rtlCol="0">
            <a:spAutoFit/>
          </a:bodyPr>
          <a:lstStyle/>
          <a:p>
            <a:r>
              <a:rPr lang="es-ES" sz="3000" b="1" dirty="0"/>
              <a:t>RESULTADOS DE LA MESA DE TRABAJO</a:t>
            </a:r>
            <a:endParaRPr lang="es-CO" sz="3000" b="1" dirty="0"/>
          </a:p>
        </p:txBody>
      </p:sp>
      <p:sp>
        <p:nvSpPr>
          <p:cNvPr id="2" name="CuadroTexto 1">
            <a:extLst>
              <a:ext uri="{FF2B5EF4-FFF2-40B4-BE49-F238E27FC236}">
                <a16:creationId xmlns:a16="http://schemas.microsoft.com/office/drawing/2014/main" id="{5314CCC5-C81A-B183-9E3F-4C9A67D48A15}"/>
              </a:ext>
            </a:extLst>
          </p:cNvPr>
          <p:cNvSpPr txBox="1"/>
          <p:nvPr/>
        </p:nvSpPr>
        <p:spPr>
          <a:xfrm>
            <a:off x="637281" y="1742536"/>
            <a:ext cx="11160272" cy="3785652"/>
          </a:xfrm>
          <a:prstGeom prst="rect">
            <a:avLst/>
          </a:prstGeom>
          <a:noFill/>
        </p:spPr>
        <p:txBody>
          <a:bodyPr wrap="square" rtlCol="0">
            <a:spAutoFit/>
          </a:bodyPr>
          <a:lstStyle/>
          <a:p>
            <a:pPr marL="342900" indent="-342900" algn="just">
              <a:buAutoNum type="arabicPeriod"/>
            </a:pPr>
            <a:r>
              <a:rPr lang="es-MX" sz="1500" dirty="0"/>
              <a:t>No esta claro para las AA:</a:t>
            </a:r>
          </a:p>
          <a:p>
            <a:pPr marL="342900" indent="-342900" algn="just">
              <a:buAutoNum type="arabicPeriod"/>
            </a:pPr>
            <a:endParaRPr lang="es-MX" sz="1500" dirty="0"/>
          </a:p>
          <a:p>
            <a:pPr marL="342900" indent="-342900" algn="just">
              <a:buFont typeface="Courier New" panose="02070309020205020404" pitchFamily="49" charset="0"/>
              <a:buChar char="o"/>
            </a:pPr>
            <a:r>
              <a:rPr lang="es-MX" sz="1500" dirty="0"/>
              <a:t>La concesión de reúso debería estar en el marco del PUEAA para los usuarios que tienen una concesión de agua vigente.</a:t>
            </a:r>
          </a:p>
          <a:p>
            <a:pPr marL="342900" indent="-342900" algn="just">
              <a:buFont typeface="Courier New" panose="02070309020205020404" pitchFamily="49" charset="0"/>
              <a:buChar char="o"/>
            </a:pPr>
            <a:endParaRPr lang="es-MX" sz="1500" dirty="0"/>
          </a:p>
          <a:p>
            <a:pPr marL="342900" indent="-342900" algn="just">
              <a:buFont typeface="Courier New" panose="02070309020205020404" pitchFamily="49" charset="0"/>
              <a:buChar char="o"/>
            </a:pPr>
            <a:r>
              <a:rPr lang="es-MX" sz="1500" dirty="0"/>
              <a:t>Una concesión de aguas residuales No requiere PUEAA.</a:t>
            </a:r>
          </a:p>
          <a:p>
            <a:pPr algn="just"/>
            <a:endParaRPr lang="es-MX" sz="1500" dirty="0"/>
          </a:p>
          <a:p>
            <a:pPr marL="358775" indent="-358775" algn="just">
              <a:buAutoNum type="arabicPeriod" startAt="2"/>
            </a:pPr>
            <a:r>
              <a:rPr lang="es-MX" sz="1500" dirty="0"/>
              <a:t>La información del  número de concesiones de aguas residuales otorgadas registrada en el </a:t>
            </a:r>
            <a:r>
              <a:rPr lang="es-MX" sz="1500" dirty="0">
                <a:solidFill>
                  <a:schemeClr val="accent2">
                    <a:lumMod val="75000"/>
                  </a:schemeClr>
                </a:solidFill>
              </a:rPr>
              <a:t>reporte 2025</a:t>
            </a:r>
            <a:r>
              <a:rPr lang="es-MX" sz="1500" dirty="0"/>
              <a:t>, </a:t>
            </a:r>
            <a:r>
              <a:rPr lang="es-MX" sz="1500" dirty="0">
                <a:solidFill>
                  <a:schemeClr val="accent2">
                    <a:lumMod val="75000"/>
                  </a:schemeClr>
                </a:solidFill>
              </a:rPr>
              <a:t>el reporte de la sabana de datos </a:t>
            </a:r>
            <a:r>
              <a:rPr lang="es-MX" sz="1500" dirty="0"/>
              <a:t>y </a:t>
            </a:r>
            <a:r>
              <a:rPr lang="es-MX" sz="1500" dirty="0">
                <a:solidFill>
                  <a:schemeClr val="accent2">
                    <a:lumMod val="75000"/>
                  </a:schemeClr>
                </a:solidFill>
              </a:rPr>
              <a:t>lo indicado en la reunión</a:t>
            </a:r>
            <a:r>
              <a:rPr lang="es-MX" sz="1500" dirty="0"/>
              <a:t>, </a:t>
            </a:r>
            <a:r>
              <a:rPr lang="es-MX" sz="1500" u="sng" dirty="0">
                <a:solidFill>
                  <a:srgbClr val="00B050"/>
                </a:solidFill>
              </a:rPr>
              <a:t>no coincide</a:t>
            </a:r>
            <a:r>
              <a:rPr lang="es-MX" sz="1500" dirty="0"/>
              <a:t>. </a:t>
            </a:r>
          </a:p>
          <a:p>
            <a:pPr marL="358775" indent="-358775" algn="just">
              <a:buAutoNum type="arabicPeriod" startAt="2"/>
            </a:pPr>
            <a:endParaRPr lang="es-MX" sz="1500" dirty="0"/>
          </a:p>
          <a:p>
            <a:pPr marL="358775" indent="-358775" algn="just">
              <a:buAutoNum type="arabicPeriod" startAt="2"/>
            </a:pPr>
            <a:r>
              <a:rPr lang="es-MX" sz="1500" dirty="0"/>
              <a:t>Las AA fortalecimiento técnico en los temas específicos de la concesión de aguas residuales para contar con los criterios técnicos para evaluar y otorgar el permiso. Aguas residuales (calidad  y cantidad), caudal requerido para riego, uso agrícola,</a:t>
            </a:r>
          </a:p>
          <a:p>
            <a:pPr algn="just"/>
            <a:r>
              <a:rPr lang="es-MX" sz="1500" dirty="0"/>
              <a:t>       impactos en el suelo (hidrogeología).</a:t>
            </a:r>
          </a:p>
          <a:p>
            <a:pPr algn="just"/>
            <a:endParaRPr lang="es-MX" sz="1500" dirty="0"/>
          </a:p>
          <a:p>
            <a:pPr marL="342900" indent="-342900" algn="just">
              <a:buAutoNum type="arabicPeriod" startAt="4"/>
            </a:pPr>
            <a:r>
              <a:rPr lang="es-MX" sz="1500" dirty="0"/>
              <a:t>Aún no están claros los conceptos de reúso y recirculación en el marco de la Resolución 1256 de 2021.</a:t>
            </a:r>
          </a:p>
          <a:p>
            <a:pPr marL="342900" indent="-342900" algn="just">
              <a:buAutoNum type="arabicPeriod" startAt="4"/>
            </a:pPr>
            <a:endParaRPr lang="es-MX" sz="1500" dirty="0"/>
          </a:p>
          <a:p>
            <a:pPr marL="342900" indent="-342900" algn="just">
              <a:buAutoNum type="arabicPeriod" startAt="4"/>
            </a:pPr>
            <a:r>
              <a:rPr lang="es-MX" sz="1500" dirty="0"/>
              <a:t>Aún no es clara la articulación entre PUEAA, permiso de vertimientos, concesiones de aguas residuales</a:t>
            </a:r>
          </a:p>
        </p:txBody>
      </p:sp>
    </p:spTree>
    <p:extLst>
      <p:ext uri="{BB962C8B-B14F-4D97-AF65-F5344CB8AC3E}">
        <p14:creationId xmlns:p14="http://schemas.microsoft.com/office/powerpoint/2010/main" val="41748016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a 4">
            <a:extLst>
              <a:ext uri="{FF2B5EF4-FFF2-40B4-BE49-F238E27FC236}">
                <a16:creationId xmlns:a16="http://schemas.microsoft.com/office/drawing/2014/main" id="{00ED6A1B-B09F-ADEB-C91A-F021D8F5ADE6}"/>
              </a:ext>
            </a:extLst>
          </p:cNvPr>
          <p:cNvGraphicFramePr>
            <a:graphicFrameLocks noGrp="1"/>
          </p:cNvGraphicFramePr>
          <p:nvPr>
            <p:extLst>
              <p:ext uri="{D42A27DB-BD31-4B8C-83A1-F6EECF244321}">
                <p14:modId xmlns:p14="http://schemas.microsoft.com/office/powerpoint/2010/main" val="1472122077"/>
              </p:ext>
            </p:extLst>
          </p:nvPr>
        </p:nvGraphicFramePr>
        <p:xfrm>
          <a:off x="1829480" y="1968462"/>
          <a:ext cx="5771469" cy="3995364"/>
        </p:xfrm>
        <a:graphic>
          <a:graphicData uri="http://schemas.openxmlformats.org/drawingml/2006/table">
            <a:tbl>
              <a:tblPr>
                <a:tableStyleId>{B301B821-A1FF-4177-AEE7-76D212191A09}</a:tableStyleId>
              </a:tblPr>
              <a:tblGrid>
                <a:gridCol w="621804">
                  <a:extLst>
                    <a:ext uri="{9D8B030D-6E8A-4147-A177-3AD203B41FA5}">
                      <a16:colId xmlns:a16="http://schemas.microsoft.com/office/drawing/2014/main" val="1824720740"/>
                    </a:ext>
                  </a:extLst>
                </a:gridCol>
                <a:gridCol w="2841077">
                  <a:extLst>
                    <a:ext uri="{9D8B030D-6E8A-4147-A177-3AD203B41FA5}">
                      <a16:colId xmlns:a16="http://schemas.microsoft.com/office/drawing/2014/main" val="2437564192"/>
                    </a:ext>
                  </a:extLst>
                </a:gridCol>
                <a:gridCol w="1154294">
                  <a:extLst>
                    <a:ext uri="{9D8B030D-6E8A-4147-A177-3AD203B41FA5}">
                      <a16:colId xmlns:a16="http://schemas.microsoft.com/office/drawing/2014/main" val="1500379245"/>
                    </a:ext>
                  </a:extLst>
                </a:gridCol>
                <a:gridCol w="1154294">
                  <a:extLst>
                    <a:ext uri="{9D8B030D-6E8A-4147-A177-3AD203B41FA5}">
                      <a16:colId xmlns:a16="http://schemas.microsoft.com/office/drawing/2014/main" val="3580894065"/>
                    </a:ext>
                  </a:extLst>
                </a:gridCol>
              </a:tblGrid>
              <a:tr h="209229">
                <a:tc>
                  <a:txBody>
                    <a:bodyPr/>
                    <a:lstStyle/>
                    <a:p>
                      <a:pPr algn="ctr" fontAlgn="b">
                        <a:buNone/>
                      </a:pPr>
                      <a:endParaRPr lang="es-CO" sz="1400" b="1" i="0" u="none" strike="noStrike" dirty="0">
                        <a:solidFill>
                          <a:srgbClr val="000000"/>
                        </a:solidFill>
                        <a:effectLst/>
                        <a:latin typeface="+mj-lt"/>
                      </a:endParaRPr>
                    </a:p>
                  </a:txBody>
                  <a:tcPr marL="7620" marR="7620" marT="7620" marB="0" anchor="b"/>
                </a:tc>
                <a:tc gridSpan="2">
                  <a:txBody>
                    <a:bodyPr/>
                    <a:lstStyle/>
                    <a:p>
                      <a:pPr algn="ctr" fontAlgn="b">
                        <a:buNone/>
                      </a:pPr>
                      <a:r>
                        <a:rPr lang="es-CO" sz="1400" b="1" u="none" strike="noStrike" dirty="0">
                          <a:solidFill>
                            <a:srgbClr val="000000"/>
                          </a:solidFill>
                          <a:effectLst/>
                        </a:rPr>
                        <a:t>No. De concesiones vigentes de aguas servidas (agua residual) – Reporte 2025</a:t>
                      </a:r>
                      <a:endParaRPr lang="es-CO" sz="1400" b="1" i="0" u="none" strike="noStrike" dirty="0">
                        <a:solidFill>
                          <a:srgbClr val="000000"/>
                        </a:solidFill>
                        <a:effectLst/>
                        <a:latin typeface="+mj-lt"/>
                      </a:endParaRPr>
                    </a:p>
                  </a:txBody>
                  <a:tcPr marL="7620" marR="7620" marT="7620" marB="0" anchor="b"/>
                </a:tc>
                <a:tc hMerge="1">
                  <a:txBody>
                    <a:bodyPr/>
                    <a:lstStyle/>
                    <a:p>
                      <a:pPr algn="ctr" fontAlgn="b">
                        <a:buNone/>
                      </a:pPr>
                      <a:endParaRPr lang="es-CO" sz="1100" b="0" i="0" u="none" strike="noStrike" dirty="0">
                        <a:solidFill>
                          <a:srgbClr val="000000"/>
                        </a:solidFill>
                        <a:effectLst/>
                        <a:latin typeface="Calibri" panose="020F0502020204030204" pitchFamily="34" charset="0"/>
                      </a:endParaRPr>
                    </a:p>
                  </a:txBody>
                  <a:tcPr marL="7620" marR="7620" marT="7620" marB="0" anchor="b">
                    <a:lnL>
                      <a:noFill/>
                    </a:lnL>
                    <a:lnR>
                      <a:noFill/>
                    </a:lnR>
                    <a:lnT>
                      <a:noFill/>
                    </a:lnT>
                    <a:lnB>
                      <a:noFill/>
                    </a:lnB>
                    <a:noFill/>
                  </a:tcPr>
                </a:tc>
                <a:tc>
                  <a:txBody>
                    <a:bodyPr/>
                    <a:lstStyle/>
                    <a:p>
                      <a:pPr algn="ctr" fontAlgn="b">
                        <a:buNone/>
                      </a:pPr>
                      <a:r>
                        <a:rPr lang="es-MX" sz="1400" b="1" i="0" u="none" strike="noStrike" dirty="0">
                          <a:solidFill>
                            <a:srgbClr val="000000"/>
                          </a:solidFill>
                          <a:effectLst/>
                          <a:latin typeface="+mj-lt"/>
                        </a:rPr>
                        <a:t>Mesas de trabajo  30 de junio 2026</a:t>
                      </a:r>
                      <a:endParaRPr lang="es-CO" sz="1400" b="1"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1249444444"/>
                  </a:ext>
                </a:extLst>
              </a:tr>
              <a:tr h="209229">
                <a:tc>
                  <a:txBody>
                    <a:bodyPr/>
                    <a:lstStyle/>
                    <a:p>
                      <a:pPr algn="ctr" fontAlgn="b">
                        <a:buNone/>
                      </a:pPr>
                      <a:r>
                        <a:rPr lang="es-ES" sz="1200" b="0" i="0" u="none" strike="noStrike" dirty="0">
                          <a:solidFill>
                            <a:srgbClr val="000000"/>
                          </a:solidFill>
                          <a:effectLst/>
                          <a:latin typeface="+mj-lt"/>
                        </a:rPr>
                        <a:t>1</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dirty="0">
                          <a:solidFill>
                            <a:srgbClr val="000000"/>
                          </a:solidFill>
                          <a:effectLst/>
                        </a:rPr>
                        <a:t>CAS</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3</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3554376625"/>
                  </a:ext>
                </a:extLst>
              </a:tr>
              <a:tr h="209229">
                <a:tc>
                  <a:txBody>
                    <a:bodyPr/>
                    <a:lstStyle/>
                    <a:p>
                      <a:pPr algn="ctr" fontAlgn="b">
                        <a:buNone/>
                      </a:pPr>
                      <a:r>
                        <a:rPr lang="es-ES" sz="1200" b="0" i="0" u="none" strike="noStrike" dirty="0">
                          <a:solidFill>
                            <a:srgbClr val="000000"/>
                          </a:solidFill>
                          <a:effectLst/>
                          <a:latin typeface="+mj-lt"/>
                        </a:rPr>
                        <a:t>2</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dirty="0">
                          <a:solidFill>
                            <a:srgbClr val="000000"/>
                          </a:solidFill>
                          <a:effectLst/>
                        </a:rPr>
                        <a:t>CARDER</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1</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1298446265"/>
                  </a:ext>
                </a:extLst>
              </a:tr>
              <a:tr h="209229">
                <a:tc>
                  <a:txBody>
                    <a:bodyPr/>
                    <a:lstStyle/>
                    <a:p>
                      <a:pPr algn="ctr" fontAlgn="b">
                        <a:buNone/>
                      </a:pPr>
                      <a:r>
                        <a:rPr lang="es-ES" sz="1200" b="0" i="0" u="none" strike="noStrike" dirty="0">
                          <a:solidFill>
                            <a:srgbClr val="000000"/>
                          </a:solidFill>
                          <a:effectLst/>
                          <a:latin typeface="+mj-lt"/>
                        </a:rPr>
                        <a:t>3</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dirty="0">
                          <a:solidFill>
                            <a:srgbClr val="000000"/>
                          </a:solidFill>
                          <a:effectLst/>
                        </a:rPr>
                        <a:t>C.R.A.</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10</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2124697174"/>
                  </a:ext>
                </a:extLst>
              </a:tr>
              <a:tr h="209229">
                <a:tc>
                  <a:txBody>
                    <a:bodyPr/>
                    <a:lstStyle/>
                    <a:p>
                      <a:pPr algn="ctr" fontAlgn="b">
                        <a:buNone/>
                      </a:pPr>
                      <a:r>
                        <a:rPr lang="es-ES" sz="1200" b="0" i="0" u="none" strike="noStrike" dirty="0">
                          <a:solidFill>
                            <a:srgbClr val="000000"/>
                          </a:solidFill>
                          <a:effectLst/>
                          <a:latin typeface="+mj-lt"/>
                        </a:rPr>
                        <a:t>4</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dirty="0">
                          <a:solidFill>
                            <a:srgbClr val="000000"/>
                          </a:solidFill>
                          <a:effectLst/>
                        </a:rPr>
                        <a:t>CORPOCALDAS</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2</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2505074647"/>
                  </a:ext>
                </a:extLst>
              </a:tr>
              <a:tr h="209229">
                <a:tc>
                  <a:txBody>
                    <a:bodyPr/>
                    <a:lstStyle/>
                    <a:p>
                      <a:pPr algn="ctr" fontAlgn="b">
                        <a:buNone/>
                      </a:pPr>
                      <a:r>
                        <a:rPr lang="es-ES" sz="1200" b="0" i="0" u="none" strike="noStrike" dirty="0">
                          <a:solidFill>
                            <a:srgbClr val="000000"/>
                          </a:solidFill>
                          <a:effectLst/>
                          <a:latin typeface="+mj-lt"/>
                        </a:rPr>
                        <a:t>5</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dirty="0">
                          <a:solidFill>
                            <a:srgbClr val="000000"/>
                          </a:solidFill>
                          <a:effectLst/>
                        </a:rPr>
                        <a:t>CRA</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1</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1107360706"/>
                  </a:ext>
                </a:extLst>
              </a:tr>
              <a:tr h="209229">
                <a:tc>
                  <a:txBody>
                    <a:bodyPr/>
                    <a:lstStyle/>
                    <a:p>
                      <a:pPr algn="ctr" fontAlgn="b">
                        <a:buNone/>
                      </a:pPr>
                      <a:r>
                        <a:rPr lang="es-ES" sz="1200" b="0" i="0" u="none" strike="noStrike" dirty="0">
                          <a:solidFill>
                            <a:srgbClr val="000000"/>
                          </a:solidFill>
                          <a:effectLst/>
                          <a:latin typeface="+mj-lt"/>
                        </a:rPr>
                        <a:t>6</a:t>
                      </a:r>
                      <a:endParaRPr lang="es-CO" sz="1200" b="0" i="0" u="none" strike="noStrike" dirty="0">
                        <a:solidFill>
                          <a:srgbClr val="000000"/>
                        </a:solidFill>
                        <a:effectLst/>
                        <a:latin typeface="+mj-lt"/>
                      </a:endParaRPr>
                    </a:p>
                  </a:txBody>
                  <a:tcPr marL="7620" marR="7620" marT="7620" marB="0" anchor="b">
                    <a:solidFill>
                      <a:schemeClr val="accent2">
                        <a:lumMod val="20000"/>
                        <a:lumOff val="80000"/>
                      </a:schemeClr>
                    </a:solidFill>
                  </a:tcPr>
                </a:tc>
                <a:tc>
                  <a:txBody>
                    <a:bodyPr/>
                    <a:lstStyle/>
                    <a:p>
                      <a:pPr algn="l" fontAlgn="b">
                        <a:buNone/>
                      </a:pPr>
                      <a:r>
                        <a:rPr lang="es-CO" sz="1200" b="1" u="none" strike="noStrike" dirty="0">
                          <a:solidFill>
                            <a:srgbClr val="000000"/>
                          </a:solidFill>
                          <a:effectLst/>
                        </a:rPr>
                        <a:t>CORNARE</a:t>
                      </a:r>
                      <a:endParaRPr lang="es-CO" sz="1200" b="1" i="0" u="none" strike="noStrike" dirty="0">
                        <a:solidFill>
                          <a:srgbClr val="000000"/>
                        </a:solidFill>
                        <a:effectLst/>
                        <a:latin typeface="+mj-lt"/>
                      </a:endParaRPr>
                    </a:p>
                  </a:txBody>
                  <a:tcPr marL="7620" marR="7620" marT="7620" marB="0" anchor="b">
                    <a:solidFill>
                      <a:schemeClr val="accent2">
                        <a:lumMod val="20000"/>
                        <a:lumOff val="80000"/>
                      </a:schemeClr>
                    </a:solidFill>
                  </a:tcPr>
                </a:tc>
                <a:tc>
                  <a:txBody>
                    <a:bodyPr/>
                    <a:lstStyle/>
                    <a:p>
                      <a:pPr algn="ctr" fontAlgn="b">
                        <a:buNone/>
                      </a:pPr>
                      <a:r>
                        <a:rPr lang="es-CO" sz="1200" b="0" u="none" strike="noStrike" dirty="0">
                          <a:solidFill>
                            <a:srgbClr val="000000"/>
                          </a:solidFill>
                          <a:effectLst/>
                        </a:rPr>
                        <a:t>1</a:t>
                      </a:r>
                      <a:endParaRPr lang="es-CO" sz="1200" b="0" i="0" u="none" strike="noStrike" dirty="0">
                        <a:solidFill>
                          <a:srgbClr val="000000"/>
                        </a:solidFill>
                        <a:effectLst/>
                        <a:latin typeface="+mj-lt"/>
                      </a:endParaRPr>
                    </a:p>
                  </a:txBody>
                  <a:tcPr marL="7620" marR="7620" marT="7620" marB="0" anchor="b">
                    <a:solidFill>
                      <a:schemeClr val="accent2">
                        <a:lumMod val="20000"/>
                        <a:lumOff val="80000"/>
                      </a:schemeClr>
                    </a:solidFill>
                  </a:tcPr>
                </a:tc>
                <a:tc>
                  <a:txBody>
                    <a:bodyPr/>
                    <a:lstStyle/>
                    <a:p>
                      <a:pPr algn="ctr" fontAlgn="b">
                        <a:buNone/>
                      </a:pPr>
                      <a:r>
                        <a:rPr lang="es-MX" sz="1200" b="0" i="0" u="none" strike="noStrike" dirty="0">
                          <a:solidFill>
                            <a:srgbClr val="000000"/>
                          </a:solidFill>
                          <a:effectLst/>
                          <a:latin typeface="+mj-lt"/>
                        </a:rPr>
                        <a:t>2</a:t>
                      </a:r>
                      <a:endParaRPr lang="es-CO" sz="1200" b="0" i="0" u="none" strike="noStrike" dirty="0">
                        <a:solidFill>
                          <a:srgbClr val="000000"/>
                        </a:solidFill>
                        <a:effectLst/>
                        <a:latin typeface="+mj-lt"/>
                      </a:endParaRPr>
                    </a:p>
                  </a:txBody>
                  <a:tcPr marL="7620" marR="7620" marT="7620" marB="0" anchor="b">
                    <a:solidFill>
                      <a:schemeClr val="accent2">
                        <a:lumMod val="20000"/>
                        <a:lumOff val="80000"/>
                      </a:schemeClr>
                    </a:solidFill>
                  </a:tcPr>
                </a:tc>
                <a:extLst>
                  <a:ext uri="{0D108BD9-81ED-4DB2-BD59-A6C34878D82A}">
                    <a16:rowId xmlns:a16="http://schemas.microsoft.com/office/drawing/2014/main" val="345631297"/>
                  </a:ext>
                </a:extLst>
              </a:tr>
              <a:tr h="209229">
                <a:tc>
                  <a:txBody>
                    <a:bodyPr/>
                    <a:lstStyle/>
                    <a:p>
                      <a:pPr algn="ctr" fontAlgn="b">
                        <a:buNone/>
                      </a:pPr>
                      <a:r>
                        <a:rPr lang="es-ES" sz="1200" b="0" i="0" u="none" strike="noStrike" dirty="0">
                          <a:solidFill>
                            <a:srgbClr val="000000"/>
                          </a:solidFill>
                          <a:effectLst/>
                          <a:latin typeface="+mj-lt"/>
                        </a:rPr>
                        <a:t>7</a:t>
                      </a:r>
                      <a:endParaRPr lang="es-CO" sz="1200" b="0" i="0" u="none" strike="noStrike" dirty="0">
                        <a:solidFill>
                          <a:srgbClr val="000000"/>
                        </a:solidFill>
                        <a:effectLst/>
                        <a:latin typeface="+mj-lt"/>
                      </a:endParaRPr>
                    </a:p>
                  </a:txBody>
                  <a:tcPr marL="7620" marR="7620" marT="7620" marB="0" anchor="b">
                    <a:solidFill>
                      <a:schemeClr val="accent2">
                        <a:lumMod val="40000"/>
                        <a:lumOff val="60000"/>
                      </a:schemeClr>
                    </a:solidFill>
                  </a:tcPr>
                </a:tc>
                <a:tc>
                  <a:txBody>
                    <a:bodyPr/>
                    <a:lstStyle/>
                    <a:p>
                      <a:pPr algn="l" fontAlgn="b">
                        <a:buNone/>
                      </a:pPr>
                      <a:r>
                        <a:rPr lang="es-CO" sz="1200" b="1" u="none" strike="noStrike" dirty="0">
                          <a:solidFill>
                            <a:srgbClr val="000000"/>
                          </a:solidFill>
                          <a:effectLst/>
                        </a:rPr>
                        <a:t>CORTOLIMA</a:t>
                      </a:r>
                      <a:endParaRPr lang="es-CO" sz="1200" b="1" i="0" u="none" strike="noStrike" dirty="0">
                        <a:solidFill>
                          <a:srgbClr val="000000"/>
                        </a:solidFill>
                        <a:effectLst/>
                        <a:latin typeface="+mj-lt"/>
                      </a:endParaRPr>
                    </a:p>
                  </a:txBody>
                  <a:tcPr marL="7620" marR="7620" marT="7620" marB="0" anchor="b">
                    <a:solidFill>
                      <a:schemeClr val="accent2">
                        <a:lumMod val="40000"/>
                        <a:lumOff val="60000"/>
                      </a:schemeClr>
                    </a:solidFill>
                  </a:tcPr>
                </a:tc>
                <a:tc>
                  <a:txBody>
                    <a:bodyPr/>
                    <a:lstStyle/>
                    <a:p>
                      <a:pPr algn="ctr" fontAlgn="b">
                        <a:buNone/>
                      </a:pPr>
                      <a:r>
                        <a:rPr lang="es-CO" sz="1200" b="0" u="none" strike="noStrike" dirty="0">
                          <a:solidFill>
                            <a:srgbClr val="000000"/>
                          </a:solidFill>
                          <a:effectLst/>
                        </a:rPr>
                        <a:t>2</a:t>
                      </a:r>
                      <a:endParaRPr lang="es-CO" sz="1200" b="0" i="0" u="none" strike="noStrike" dirty="0">
                        <a:solidFill>
                          <a:srgbClr val="000000"/>
                        </a:solidFill>
                        <a:effectLst/>
                        <a:latin typeface="+mj-lt"/>
                      </a:endParaRPr>
                    </a:p>
                  </a:txBody>
                  <a:tcPr marL="7620" marR="7620" marT="7620" marB="0" anchor="b">
                    <a:solidFill>
                      <a:schemeClr val="accent2">
                        <a:lumMod val="40000"/>
                        <a:lumOff val="60000"/>
                      </a:schemeClr>
                    </a:solidFill>
                  </a:tcPr>
                </a:tc>
                <a:tc>
                  <a:txBody>
                    <a:bodyPr/>
                    <a:lstStyle/>
                    <a:p>
                      <a:pPr algn="ctr" fontAlgn="b">
                        <a:buNone/>
                      </a:pPr>
                      <a:r>
                        <a:rPr lang="es-MX" sz="1200" b="0" i="0" u="none" strike="noStrike" dirty="0">
                          <a:solidFill>
                            <a:srgbClr val="000000"/>
                          </a:solidFill>
                          <a:effectLst/>
                          <a:latin typeface="+mj-lt"/>
                        </a:rPr>
                        <a:t>1</a:t>
                      </a:r>
                      <a:endParaRPr lang="es-CO" sz="1200" b="0" i="0" u="none" strike="noStrike" dirty="0">
                        <a:solidFill>
                          <a:srgbClr val="000000"/>
                        </a:solidFill>
                        <a:effectLst/>
                        <a:latin typeface="+mj-lt"/>
                      </a:endParaRPr>
                    </a:p>
                  </a:txBody>
                  <a:tcPr marL="7620" marR="7620" marT="7620" marB="0" anchor="b">
                    <a:solidFill>
                      <a:schemeClr val="accent2">
                        <a:lumMod val="40000"/>
                        <a:lumOff val="60000"/>
                      </a:schemeClr>
                    </a:solidFill>
                  </a:tcPr>
                </a:tc>
                <a:extLst>
                  <a:ext uri="{0D108BD9-81ED-4DB2-BD59-A6C34878D82A}">
                    <a16:rowId xmlns:a16="http://schemas.microsoft.com/office/drawing/2014/main" val="1298332081"/>
                  </a:ext>
                </a:extLst>
              </a:tr>
              <a:tr h="209229">
                <a:tc>
                  <a:txBody>
                    <a:bodyPr/>
                    <a:lstStyle/>
                    <a:p>
                      <a:pPr algn="ctr" fontAlgn="b">
                        <a:buNone/>
                      </a:pPr>
                      <a:r>
                        <a:rPr lang="es-ES" sz="1200" b="0" i="0" u="none" strike="noStrike" dirty="0">
                          <a:solidFill>
                            <a:srgbClr val="000000"/>
                          </a:solidFill>
                          <a:effectLst/>
                          <a:latin typeface="+mj-lt"/>
                        </a:rPr>
                        <a:t>8</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dirty="0">
                          <a:solidFill>
                            <a:srgbClr val="000000"/>
                          </a:solidFill>
                          <a:effectLst/>
                        </a:rPr>
                        <a:t>CDMB</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2</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1975786303"/>
                  </a:ext>
                </a:extLst>
              </a:tr>
              <a:tr h="209229">
                <a:tc>
                  <a:txBody>
                    <a:bodyPr/>
                    <a:lstStyle/>
                    <a:p>
                      <a:pPr algn="ctr" fontAlgn="b">
                        <a:buNone/>
                      </a:pPr>
                      <a:r>
                        <a:rPr lang="es-ES" sz="1200" b="0" i="0" u="none" strike="noStrike" dirty="0">
                          <a:solidFill>
                            <a:srgbClr val="000000"/>
                          </a:solidFill>
                          <a:effectLst/>
                          <a:latin typeface="+mj-lt"/>
                        </a:rPr>
                        <a:t>9</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dirty="0">
                          <a:solidFill>
                            <a:srgbClr val="000000"/>
                          </a:solidFill>
                          <a:effectLst/>
                        </a:rPr>
                        <a:t>CARDIQUE</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14</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771924408"/>
                  </a:ext>
                </a:extLst>
              </a:tr>
              <a:tr h="209229">
                <a:tc>
                  <a:txBody>
                    <a:bodyPr/>
                    <a:lstStyle/>
                    <a:p>
                      <a:pPr algn="ctr" fontAlgn="b">
                        <a:buNone/>
                      </a:pPr>
                      <a:r>
                        <a:rPr lang="es-ES" sz="1200" b="0" i="0" u="none" strike="noStrike" dirty="0">
                          <a:solidFill>
                            <a:srgbClr val="000000"/>
                          </a:solidFill>
                          <a:effectLst/>
                          <a:latin typeface="+mj-lt"/>
                        </a:rPr>
                        <a:t>10</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a:solidFill>
                            <a:srgbClr val="000000"/>
                          </a:solidFill>
                          <a:effectLst/>
                        </a:rPr>
                        <a:t>CORPOCESAR</a:t>
                      </a:r>
                      <a:endParaRPr lang="es-CO" sz="1200" b="0" i="0" u="none" strike="noStrike">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2</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2728282517"/>
                  </a:ext>
                </a:extLst>
              </a:tr>
              <a:tr h="209229">
                <a:tc>
                  <a:txBody>
                    <a:bodyPr/>
                    <a:lstStyle/>
                    <a:p>
                      <a:pPr algn="ctr" fontAlgn="b">
                        <a:buNone/>
                      </a:pPr>
                      <a:r>
                        <a:rPr lang="es-ES" sz="1200" b="0" i="0" u="none" strike="noStrike" dirty="0">
                          <a:solidFill>
                            <a:srgbClr val="000000"/>
                          </a:solidFill>
                          <a:effectLst/>
                          <a:latin typeface="+mj-lt"/>
                        </a:rPr>
                        <a:t>11</a:t>
                      </a:r>
                      <a:endParaRPr lang="es-CO" sz="1200" b="0" i="0" u="none" strike="noStrike" dirty="0">
                        <a:solidFill>
                          <a:srgbClr val="000000"/>
                        </a:solidFill>
                        <a:effectLst/>
                        <a:latin typeface="+mj-lt"/>
                      </a:endParaRPr>
                    </a:p>
                  </a:txBody>
                  <a:tcPr marL="7620" marR="7620" marT="7620" marB="0" anchor="b">
                    <a:solidFill>
                      <a:schemeClr val="accent2">
                        <a:lumMod val="40000"/>
                        <a:lumOff val="60000"/>
                      </a:schemeClr>
                    </a:solidFill>
                  </a:tcPr>
                </a:tc>
                <a:tc>
                  <a:txBody>
                    <a:bodyPr/>
                    <a:lstStyle/>
                    <a:p>
                      <a:pPr algn="l" fontAlgn="b">
                        <a:buNone/>
                      </a:pPr>
                      <a:r>
                        <a:rPr lang="es-CO" sz="1200" b="0" u="none" strike="noStrike" dirty="0">
                          <a:solidFill>
                            <a:srgbClr val="000000"/>
                          </a:solidFill>
                          <a:effectLst/>
                        </a:rPr>
                        <a:t>CORPOBOYACÁ</a:t>
                      </a:r>
                      <a:endParaRPr lang="es-CO" sz="1200" b="0" i="0" u="none" strike="noStrike" dirty="0">
                        <a:solidFill>
                          <a:srgbClr val="000000"/>
                        </a:solidFill>
                        <a:effectLst/>
                        <a:latin typeface="+mj-lt"/>
                      </a:endParaRPr>
                    </a:p>
                  </a:txBody>
                  <a:tcPr marL="7620" marR="7620" marT="7620" marB="0" anchor="b">
                    <a:solidFill>
                      <a:schemeClr val="accent2">
                        <a:lumMod val="40000"/>
                        <a:lumOff val="60000"/>
                      </a:schemeClr>
                    </a:solidFill>
                  </a:tcPr>
                </a:tc>
                <a:tc>
                  <a:txBody>
                    <a:bodyPr/>
                    <a:lstStyle/>
                    <a:p>
                      <a:pPr algn="ctr" fontAlgn="b">
                        <a:buNone/>
                      </a:pPr>
                      <a:r>
                        <a:rPr lang="es-CO" sz="1200" b="0" u="none" strike="noStrike" dirty="0">
                          <a:solidFill>
                            <a:srgbClr val="000000"/>
                          </a:solidFill>
                          <a:effectLst/>
                        </a:rPr>
                        <a:t>32</a:t>
                      </a:r>
                      <a:endParaRPr lang="es-CO" sz="1200" b="0" i="0" u="none" strike="noStrike" dirty="0">
                        <a:solidFill>
                          <a:srgbClr val="000000"/>
                        </a:solidFill>
                        <a:effectLst/>
                        <a:latin typeface="+mj-lt"/>
                      </a:endParaRPr>
                    </a:p>
                  </a:txBody>
                  <a:tcPr marL="7620" marR="7620" marT="7620" marB="0" anchor="b">
                    <a:solidFill>
                      <a:schemeClr val="accent2">
                        <a:lumMod val="40000"/>
                        <a:lumOff val="60000"/>
                      </a:schemeClr>
                    </a:solidFill>
                  </a:tcPr>
                </a:tc>
                <a:tc>
                  <a:txBody>
                    <a:bodyPr/>
                    <a:lstStyle/>
                    <a:p>
                      <a:pPr algn="ctr" fontAlgn="b">
                        <a:buNone/>
                      </a:pPr>
                      <a:r>
                        <a:rPr lang="es-MX" sz="1200" b="0" i="0" u="none" strike="noStrike" dirty="0">
                          <a:solidFill>
                            <a:srgbClr val="000000"/>
                          </a:solidFill>
                          <a:effectLst/>
                          <a:latin typeface="+mj-lt"/>
                        </a:rPr>
                        <a:t>0</a:t>
                      </a:r>
                      <a:endParaRPr lang="es-CO" sz="1200" b="0" i="0" u="none" strike="noStrike" dirty="0">
                        <a:solidFill>
                          <a:srgbClr val="000000"/>
                        </a:solidFill>
                        <a:effectLst/>
                        <a:latin typeface="+mj-lt"/>
                      </a:endParaRPr>
                    </a:p>
                  </a:txBody>
                  <a:tcPr marL="7620" marR="7620" marT="7620" marB="0" anchor="b">
                    <a:solidFill>
                      <a:schemeClr val="accent2">
                        <a:lumMod val="40000"/>
                        <a:lumOff val="60000"/>
                      </a:schemeClr>
                    </a:solidFill>
                  </a:tcPr>
                </a:tc>
                <a:extLst>
                  <a:ext uri="{0D108BD9-81ED-4DB2-BD59-A6C34878D82A}">
                    <a16:rowId xmlns:a16="http://schemas.microsoft.com/office/drawing/2014/main" val="2180128211"/>
                  </a:ext>
                </a:extLst>
              </a:tr>
              <a:tr h="209229">
                <a:tc>
                  <a:txBody>
                    <a:bodyPr/>
                    <a:lstStyle/>
                    <a:p>
                      <a:pPr algn="ctr" fontAlgn="b">
                        <a:buNone/>
                      </a:pPr>
                      <a:r>
                        <a:rPr lang="es-ES" sz="1200" b="0" i="0" u="none" strike="noStrike" dirty="0">
                          <a:solidFill>
                            <a:srgbClr val="000000"/>
                          </a:solidFill>
                          <a:effectLst/>
                          <a:latin typeface="+mj-lt"/>
                        </a:rPr>
                        <a:t>12</a:t>
                      </a:r>
                      <a:endParaRPr lang="es-CO" sz="1200" b="0" i="0" u="none" strike="noStrike" dirty="0">
                        <a:solidFill>
                          <a:srgbClr val="000000"/>
                        </a:solidFill>
                        <a:effectLst/>
                        <a:latin typeface="+mj-lt"/>
                      </a:endParaRPr>
                    </a:p>
                  </a:txBody>
                  <a:tcPr marL="7620" marR="7620" marT="7620" marB="0" anchor="b">
                    <a:solidFill>
                      <a:schemeClr val="accent2">
                        <a:lumMod val="20000"/>
                        <a:lumOff val="80000"/>
                      </a:schemeClr>
                    </a:solidFill>
                  </a:tcPr>
                </a:tc>
                <a:tc>
                  <a:txBody>
                    <a:bodyPr/>
                    <a:lstStyle/>
                    <a:p>
                      <a:pPr algn="l" fontAlgn="b">
                        <a:buNone/>
                      </a:pPr>
                      <a:r>
                        <a:rPr lang="es-CO" sz="1200" b="1" u="none" strike="noStrike" dirty="0">
                          <a:solidFill>
                            <a:srgbClr val="000000"/>
                          </a:solidFill>
                          <a:effectLst/>
                        </a:rPr>
                        <a:t>DADSA</a:t>
                      </a:r>
                      <a:endParaRPr lang="es-CO" sz="1200" b="1" i="0" u="none" strike="noStrike" dirty="0">
                        <a:solidFill>
                          <a:srgbClr val="000000"/>
                        </a:solidFill>
                        <a:effectLst/>
                        <a:latin typeface="+mj-lt"/>
                      </a:endParaRPr>
                    </a:p>
                  </a:txBody>
                  <a:tcPr marL="7620" marR="7620" marT="7620" marB="0" anchor="b">
                    <a:solidFill>
                      <a:schemeClr val="accent2">
                        <a:lumMod val="20000"/>
                        <a:lumOff val="80000"/>
                      </a:schemeClr>
                    </a:solidFill>
                  </a:tcPr>
                </a:tc>
                <a:tc>
                  <a:txBody>
                    <a:bodyPr/>
                    <a:lstStyle/>
                    <a:p>
                      <a:pPr algn="ctr" fontAlgn="b">
                        <a:buNone/>
                      </a:pPr>
                      <a:r>
                        <a:rPr lang="es-CO" sz="1200" b="0" u="none" strike="noStrike" dirty="0">
                          <a:solidFill>
                            <a:srgbClr val="000000"/>
                          </a:solidFill>
                          <a:effectLst/>
                        </a:rPr>
                        <a:t>1</a:t>
                      </a:r>
                      <a:endParaRPr lang="es-CO" sz="1200" b="0" i="0" u="none" strike="noStrike" dirty="0">
                        <a:solidFill>
                          <a:srgbClr val="000000"/>
                        </a:solidFill>
                        <a:effectLst/>
                        <a:latin typeface="+mj-lt"/>
                      </a:endParaRPr>
                    </a:p>
                  </a:txBody>
                  <a:tcPr marL="7620" marR="7620" marT="7620" marB="0" anchor="b">
                    <a:solidFill>
                      <a:schemeClr val="accent2">
                        <a:lumMod val="20000"/>
                        <a:lumOff val="80000"/>
                      </a:schemeClr>
                    </a:solidFill>
                  </a:tcPr>
                </a:tc>
                <a:tc>
                  <a:txBody>
                    <a:bodyPr/>
                    <a:lstStyle/>
                    <a:p>
                      <a:pPr algn="ctr" fontAlgn="b">
                        <a:buNone/>
                      </a:pPr>
                      <a:r>
                        <a:rPr lang="es-MX" sz="1200" b="0" i="0" u="none" strike="noStrike" dirty="0">
                          <a:solidFill>
                            <a:srgbClr val="000000"/>
                          </a:solidFill>
                          <a:effectLst/>
                          <a:latin typeface="+mj-lt"/>
                        </a:rPr>
                        <a:t>3</a:t>
                      </a:r>
                      <a:endParaRPr lang="es-CO" sz="1200" b="0" i="0" u="none" strike="noStrike" dirty="0">
                        <a:solidFill>
                          <a:srgbClr val="000000"/>
                        </a:solidFill>
                        <a:effectLst/>
                        <a:latin typeface="+mj-lt"/>
                      </a:endParaRPr>
                    </a:p>
                  </a:txBody>
                  <a:tcPr marL="7620" marR="7620" marT="7620" marB="0" anchor="b">
                    <a:solidFill>
                      <a:schemeClr val="accent2">
                        <a:lumMod val="20000"/>
                        <a:lumOff val="80000"/>
                      </a:schemeClr>
                    </a:solidFill>
                  </a:tcPr>
                </a:tc>
                <a:extLst>
                  <a:ext uri="{0D108BD9-81ED-4DB2-BD59-A6C34878D82A}">
                    <a16:rowId xmlns:a16="http://schemas.microsoft.com/office/drawing/2014/main" val="391580430"/>
                  </a:ext>
                </a:extLst>
              </a:tr>
              <a:tr h="209229">
                <a:tc>
                  <a:txBody>
                    <a:bodyPr/>
                    <a:lstStyle/>
                    <a:p>
                      <a:pPr algn="ctr" fontAlgn="b">
                        <a:buNone/>
                      </a:pPr>
                      <a:r>
                        <a:rPr lang="es-ES" sz="1200" b="0" i="0" u="none" strike="noStrike" dirty="0">
                          <a:solidFill>
                            <a:srgbClr val="000000"/>
                          </a:solidFill>
                          <a:effectLst/>
                          <a:latin typeface="+mj-lt"/>
                        </a:rPr>
                        <a:t>13</a:t>
                      </a:r>
                      <a:endParaRPr lang="es-CO" sz="1200" b="0" i="0" u="none" strike="noStrike" dirty="0">
                        <a:solidFill>
                          <a:srgbClr val="000000"/>
                        </a:solidFill>
                        <a:effectLst/>
                        <a:latin typeface="+mj-lt"/>
                      </a:endParaRPr>
                    </a:p>
                  </a:txBody>
                  <a:tcPr marL="7620" marR="7620" marT="7620" marB="0" anchor="b">
                    <a:solidFill>
                      <a:schemeClr val="accent2">
                        <a:lumMod val="40000"/>
                        <a:lumOff val="60000"/>
                      </a:schemeClr>
                    </a:solidFill>
                  </a:tcPr>
                </a:tc>
                <a:tc>
                  <a:txBody>
                    <a:bodyPr/>
                    <a:lstStyle/>
                    <a:p>
                      <a:pPr algn="l" fontAlgn="b">
                        <a:buNone/>
                      </a:pPr>
                      <a:r>
                        <a:rPr lang="es-CO" sz="1200" b="0" u="none" strike="noStrike" dirty="0">
                          <a:solidFill>
                            <a:srgbClr val="000000"/>
                          </a:solidFill>
                          <a:effectLst/>
                        </a:rPr>
                        <a:t>CAM</a:t>
                      </a:r>
                      <a:endParaRPr lang="es-CO" sz="1200" b="0" i="0" u="none" strike="noStrike" dirty="0">
                        <a:solidFill>
                          <a:srgbClr val="000000"/>
                        </a:solidFill>
                        <a:effectLst/>
                        <a:latin typeface="+mj-lt"/>
                      </a:endParaRPr>
                    </a:p>
                  </a:txBody>
                  <a:tcPr marL="7620" marR="7620" marT="7620" marB="0" anchor="b">
                    <a:solidFill>
                      <a:schemeClr val="accent2">
                        <a:lumMod val="40000"/>
                        <a:lumOff val="60000"/>
                      </a:schemeClr>
                    </a:solidFill>
                  </a:tcPr>
                </a:tc>
                <a:tc>
                  <a:txBody>
                    <a:bodyPr/>
                    <a:lstStyle/>
                    <a:p>
                      <a:pPr algn="ctr" fontAlgn="b">
                        <a:buNone/>
                      </a:pPr>
                      <a:r>
                        <a:rPr lang="es-CO" sz="1200" b="0" u="none" strike="noStrike" dirty="0">
                          <a:solidFill>
                            <a:srgbClr val="000000"/>
                          </a:solidFill>
                          <a:effectLst/>
                        </a:rPr>
                        <a:t>25</a:t>
                      </a:r>
                      <a:endParaRPr lang="es-CO" sz="1200" b="0" i="0" u="none" strike="noStrike" dirty="0">
                        <a:solidFill>
                          <a:srgbClr val="000000"/>
                        </a:solidFill>
                        <a:effectLst/>
                        <a:latin typeface="+mj-lt"/>
                      </a:endParaRPr>
                    </a:p>
                  </a:txBody>
                  <a:tcPr marL="7620" marR="7620" marT="7620" marB="0" anchor="b">
                    <a:solidFill>
                      <a:schemeClr val="accent2">
                        <a:lumMod val="40000"/>
                        <a:lumOff val="60000"/>
                      </a:schemeClr>
                    </a:solidFill>
                  </a:tcPr>
                </a:tc>
                <a:tc>
                  <a:txBody>
                    <a:bodyPr/>
                    <a:lstStyle/>
                    <a:p>
                      <a:pPr algn="ctr" fontAlgn="b">
                        <a:buNone/>
                      </a:pPr>
                      <a:r>
                        <a:rPr lang="es-MX" sz="1200" b="0" i="0" u="none" strike="noStrike" dirty="0">
                          <a:solidFill>
                            <a:srgbClr val="000000"/>
                          </a:solidFill>
                          <a:effectLst/>
                          <a:latin typeface="+mj-lt"/>
                        </a:rPr>
                        <a:t>0</a:t>
                      </a:r>
                      <a:endParaRPr lang="es-CO" sz="1200" b="0" i="0" u="none" strike="noStrike" dirty="0">
                        <a:solidFill>
                          <a:srgbClr val="000000"/>
                        </a:solidFill>
                        <a:effectLst/>
                        <a:latin typeface="+mj-lt"/>
                      </a:endParaRPr>
                    </a:p>
                  </a:txBody>
                  <a:tcPr marL="7620" marR="7620" marT="7620" marB="0" anchor="b">
                    <a:solidFill>
                      <a:schemeClr val="accent2">
                        <a:lumMod val="40000"/>
                        <a:lumOff val="60000"/>
                      </a:schemeClr>
                    </a:solidFill>
                  </a:tcPr>
                </a:tc>
                <a:extLst>
                  <a:ext uri="{0D108BD9-81ED-4DB2-BD59-A6C34878D82A}">
                    <a16:rowId xmlns:a16="http://schemas.microsoft.com/office/drawing/2014/main" val="3192092128"/>
                  </a:ext>
                </a:extLst>
              </a:tr>
              <a:tr h="209229">
                <a:tc>
                  <a:txBody>
                    <a:bodyPr/>
                    <a:lstStyle/>
                    <a:p>
                      <a:pPr algn="ctr" fontAlgn="b">
                        <a:buNone/>
                      </a:pPr>
                      <a:r>
                        <a:rPr lang="es-ES" sz="1200" b="0" i="0" u="none" strike="noStrike" dirty="0">
                          <a:solidFill>
                            <a:srgbClr val="000000"/>
                          </a:solidFill>
                          <a:effectLst/>
                          <a:latin typeface="+mj-lt"/>
                        </a:rPr>
                        <a:t>14</a:t>
                      </a:r>
                      <a:endParaRPr lang="es-CO" sz="1200" b="0" i="0" u="none" strike="noStrike" dirty="0">
                        <a:solidFill>
                          <a:srgbClr val="000000"/>
                        </a:solidFill>
                        <a:effectLst/>
                        <a:latin typeface="+mj-lt"/>
                      </a:endParaRPr>
                    </a:p>
                  </a:txBody>
                  <a:tcPr marL="7620" marR="7620" marT="7620" marB="0" anchor="b">
                    <a:solidFill>
                      <a:schemeClr val="accent2">
                        <a:lumMod val="40000"/>
                        <a:lumOff val="60000"/>
                      </a:schemeClr>
                    </a:solidFill>
                  </a:tcPr>
                </a:tc>
                <a:tc>
                  <a:txBody>
                    <a:bodyPr/>
                    <a:lstStyle/>
                    <a:p>
                      <a:pPr algn="l" fontAlgn="b">
                        <a:buNone/>
                      </a:pPr>
                      <a:r>
                        <a:rPr lang="es-CO" sz="1200" b="1" u="none" strike="noStrike" dirty="0">
                          <a:solidFill>
                            <a:srgbClr val="000000"/>
                          </a:solidFill>
                          <a:effectLst/>
                        </a:rPr>
                        <a:t>CVC</a:t>
                      </a:r>
                      <a:endParaRPr lang="es-CO" sz="1200" b="1" i="0" u="none" strike="noStrike" dirty="0">
                        <a:solidFill>
                          <a:srgbClr val="000000"/>
                        </a:solidFill>
                        <a:effectLst/>
                        <a:latin typeface="+mj-lt"/>
                      </a:endParaRPr>
                    </a:p>
                  </a:txBody>
                  <a:tcPr marL="7620" marR="7620" marT="7620" marB="0" anchor="b">
                    <a:solidFill>
                      <a:schemeClr val="accent2">
                        <a:lumMod val="40000"/>
                        <a:lumOff val="60000"/>
                      </a:schemeClr>
                    </a:solidFill>
                  </a:tcPr>
                </a:tc>
                <a:tc>
                  <a:txBody>
                    <a:bodyPr/>
                    <a:lstStyle/>
                    <a:p>
                      <a:pPr algn="ctr" fontAlgn="b">
                        <a:buNone/>
                      </a:pPr>
                      <a:r>
                        <a:rPr lang="es-CO" sz="1200" b="0" u="none" strike="noStrike" dirty="0">
                          <a:solidFill>
                            <a:srgbClr val="000000"/>
                          </a:solidFill>
                          <a:effectLst/>
                        </a:rPr>
                        <a:t>3</a:t>
                      </a:r>
                      <a:endParaRPr lang="es-CO" sz="1200" b="0" i="0" u="none" strike="noStrike" dirty="0">
                        <a:solidFill>
                          <a:srgbClr val="000000"/>
                        </a:solidFill>
                        <a:effectLst/>
                        <a:latin typeface="+mj-lt"/>
                      </a:endParaRPr>
                    </a:p>
                  </a:txBody>
                  <a:tcPr marL="7620" marR="7620" marT="7620" marB="0" anchor="b">
                    <a:solidFill>
                      <a:schemeClr val="accent2">
                        <a:lumMod val="40000"/>
                        <a:lumOff val="60000"/>
                      </a:schemeClr>
                    </a:solidFill>
                  </a:tcPr>
                </a:tc>
                <a:tc>
                  <a:txBody>
                    <a:bodyPr/>
                    <a:lstStyle/>
                    <a:p>
                      <a:pPr algn="ctr" fontAlgn="b">
                        <a:buNone/>
                      </a:pPr>
                      <a:r>
                        <a:rPr lang="es-MX" sz="1200" b="0" i="0" u="none" strike="noStrike" dirty="0">
                          <a:solidFill>
                            <a:srgbClr val="000000"/>
                          </a:solidFill>
                          <a:effectLst/>
                          <a:latin typeface="+mj-lt"/>
                        </a:rPr>
                        <a:t>1</a:t>
                      </a:r>
                      <a:endParaRPr lang="es-CO" sz="1200" b="0" i="0" u="none" strike="noStrike" dirty="0">
                        <a:solidFill>
                          <a:srgbClr val="000000"/>
                        </a:solidFill>
                        <a:effectLst/>
                        <a:latin typeface="+mj-lt"/>
                      </a:endParaRPr>
                    </a:p>
                  </a:txBody>
                  <a:tcPr marL="7620" marR="7620" marT="7620" marB="0" anchor="b">
                    <a:solidFill>
                      <a:schemeClr val="accent2">
                        <a:lumMod val="40000"/>
                        <a:lumOff val="60000"/>
                      </a:schemeClr>
                    </a:solidFill>
                  </a:tcPr>
                </a:tc>
                <a:extLst>
                  <a:ext uri="{0D108BD9-81ED-4DB2-BD59-A6C34878D82A}">
                    <a16:rowId xmlns:a16="http://schemas.microsoft.com/office/drawing/2014/main" val="925712079"/>
                  </a:ext>
                </a:extLst>
              </a:tr>
              <a:tr h="209229">
                <a:tc>
                  <a:txBody>
                    <a:bodyPr/>
                    <a:lstStyle/>
                    <a:p>
                      <a:pPr algn="ctr" fontAlgn="b">
                        <a:buNone/>
                      </a:pPr>
                      <a:r>
                        <a:rPr lang="es-ES" sz="1200" b="0" i="0" u="none" strike="noStrike" dirty="0">
                          <a:solidFill>
                            <a:srgbClr val="000000"/>
                          </a:solidFill>
                          <a:effectLst/>
                          <a:latin typeface="+mj-lt"/>
                        </a:rPr>
                        <a:t>15</a:t>
                      </a:r>
                      <a:endParaRPr lang="es-CO" sz="1200" b="0" i="0" u="none" strike="noStrike" dirty="0">
                        <a:solidFill>
                          <a:srgbClr val="000000"/>
                        </a:solidFill>
                        <a:effectLst/>
                        <a:latin typeface="+mj-lt"/>
                      </a:endParaRPr>
                    </a:p>
                  </a:txBody>
                  <a:tcPr marL="7620" marR="7620" marT="7620" marB="0" anchor="b">
                    <a:solidFill>
                      <a:schemeClr val="accent2">
                        <a:lumMod val="40000"/>
                        <a:lumOff val="60000"/>
                      </a:schemeClr>
                    </a:solidFill>
                  </a:tcPr>
                </a:tc>
                <a:tc>
                  <a:txBody>
                    <a:bodyPr/>
                    <a:lstStyle/>
                    <a:p>
                      <a:pPr algn="l" fontAlgn="b">
                        <a:buNone/>
                      </a:pPr>
                      <a:r>
                        <a:rPr lang="es-CO" sz="1200" b="1" u="none" strike="noStrike" dirty="0">
                          <a:solidFill>
                            <a:srgbClr val="000000"/>
                          </a:solidFill>
                          <a:effectLst/>
                        </a:rPr>
                        <a:t>CORPORINOQUIA</a:t>
                      </a:r>
                      <a:endParaRPr lang="es-CO" sz="1200" b="1" i="0" u="none" strike="noStrike" dirty="0">
                        <a:solidFill>
                          <a:srgbClr val="000000"/>
                        </a:solidFill>
                        <a:effectLst/>
                        <a:latin typeface="+mj-lt"/>
                      </a:endParaRPr>
                    </a:p>
                  </a:txBody>
                  <a:tcPr marL="7620" marR="7620" marT="7620" marB="0" anchor="b">
                    <a:solidFill>
                      <a:schemeClr val="accent2">
                        <a:lumMod val="40000"/>
                        <a:lumOff val="60000"/>
                      </a:schemeClr>
                    </a:solidFill>
                  </a:tcPr>
                </a:tc>
                <a:tc>
                  <a:txBody>
                    <a:bodyPr/>
                    <a:lstStyle/>
                    <a:p>
                      <a:pPr algn="ctr" fontAlgn="b">
                        <a:buNone/>
                      </a:pPr>
                      <a:r>
                        <a:rPr lang="es-CO" sz="1200" b="0" u="none" strike="noStrike" dirty="0">
                          <a:solidFill>
                            <a:srgbClr val="000000"/>
                          </a:solidFill>
                          <a:effectLst/>
                        </a:rPr>
                        <a:t>3</a:t>
                      </a:r>
                      <a:endParaRPr lang="es-CO" sz="1200" b="0" i="0" u="none" strike="noStrike" dirty="0">
                        <a:solidFill>
                          <a:srgbClr val="000000"/>
                        </a:solidFill>
                        <a:effectLst/>
                        <a:latin typeface="+mj-lt"/>
                      </a:endParaRPr>
                    </a:p>
                  </a:txBody>
                  <a:tcPr marL="7620" marR="7620" marT="7620" marB="0" anchor="b">
                    <a:solidFill>
                      <a:schemeClr val="accent2">
                        <a:lumMod val="40000"/>
                        <a:lumOff val="60000"/>
                      </a:schemeClr>
                    </a:solidFill>
                  </a:tcPr>
                </a:tc>
                <a:tc>
                  <a:txBody>
                    <a:bodyPr/>
                    <a:lstStyle/>
                    <a:p>
                      <a:pPr algn="ctr" fontAlgn="b">
                        <a:buNone/>
                      </a:pPr>
                      <a:r>
                        <a:rPr lang="es-MX" sz="1200" b="0" i="0" u="none" strike="noStrike" dirty="0">
                          <a:solidFill>
                            <a:srgbClr val="000000"/>
                          </a:solidFill>
                          <a:effectLst/>
                          <a:latin typeface="+mj-lt"/>
                        </a:rPr>
                        <a:t>2</a:t>
                      </a:r>
                      <a:endParaRPr lang="es-CO" sz="1200" b="0" i="0" u="none" strike="noStrike" dirty="0">
                        <a:solidFill>
                          <a:srgbClr val="000000"/>
                        </a:solidFill>
                        <a:effectLst/>
                        <a:latin typeface="+mj-lt"/>
                      </a:endParaRPr>
                    </a:p>
                  </a:txBody>
                  <a:tcPr marL="7620" marR="7620" marT="7620" marB="0" anchor="b">
                    <a:solidFill>
                      <a:schemeClr val="accent2">
                        <a:lumMod val="40000"/>
                        <a:lumOff val="60000"/>
                      </a:schemeClr>
                    </a:solidFill>
                  </a:tcPr>
                </a:tc>
                <a:extLst>
                  <a:ext uri="{0D108BD9-81ED-4DB2-BD59-A6C34878D82A}">
                    <a16:rowId xmlns:a16="http://schemas.microsoft.com/office/drawing/2014/main" val="1748303766"/>
                  </a:ext>
                </a:extLst>
              </a:tr>
              <a:tr h="209229">
                <a:tc>
                  <a:txBody>
                    <a:bodyPr/>
                    <a:lstStyle/>
                    <a:p>
                      <a:pPr algn="ctr" fontAlgn="b">
                        <a:buNone/>
                      </a:pPr>
                      <a:endParaRPr lang="es-CO" sz="1200" b="0" i="0" u="none" strike="noStrike" dirty="0">
                        <a:solidFill>
                          <a:srgbClr val="000000"/>
                        </a:solidFill>
                        <a:effectLst/>
                        <a:latin typeface="+mj-lt"/>
                      </a:endParaRPr>
                    </a:p>
                  </a:txBody>
                  <a:tcPr marL="7620" marR="7620" marT="7620" marB="0" anchor="b">
                    <a:noFill/>
                  </a:tcPr>
                </a:tc>
                <a:tc>
                  <a:txBody>
                    <a:bodyPr/>
                    <a:lstStyle/>
                    <a:p>
                      <a:pPr algn="r" fontAlgn="b">
                        <a:buNone/>
                      </a:pPr>
                      <a:r>
                        <a:rPr lang="es-MX" sz="1200" b="1" i="0" u="none" strike="noStrike" dirty="0">
                          <a:solidFill>
                            <a:srgbClr val="000000"/>
                          </a:solidFill>
                          <a:effectLst/>
                          <a:latin typeface="+mj-lt"/>
                        </a:rPr>
                        <a:t>TOTAL</a:t>
                      </a:r>
                      <a:endParaRPr lang="es-CO" sz="1200" b="1" i="0" u="none" strike="noStrike" dirty="0">
                        <a:solidFill>
                          <a:srgbClr val="000000"/>
                        </a:solidFill>
                        <a:effectLst/>
                        <a:latin typeface="+mj-lt"/>
                      </a:endParaRPr>
                    </a:p>
                  </a:txBody>
                  <a:tcPr marL="7620" marR="7620" marT="7620" marB="0" anchor="b">
                    <a:noFill/>
                  </a:tcPr>
                </a:tc>
                <a:tc>
                  <a:txBody>
                    <a:bodyPr/>
                    <a:lstStyle/>
                    <a:p>
                      <a:pPr algn="ctr" fontAlgn="b">
                        <a:buNone/>
                      </a:pPr>
                      <a:r>
                        <a:rPr lang="es-MX" sz="1200" b="1" i="0" u="none" strike="noStrike" dirty="0">
                          <a:solidFill>
                            <a:srgbClr val="000000"/>
                          </a:solidFill>
                          <a:effectLst/>
                          <a:latin typeface="+mj-lt"/>
                        </a:rPr>
                        <a:t>102</a:t>
                      </a:r>
                      <a:endParaRPr lang="es-CO" sz="1200" b="1" i="0" u="none" strike="noStrike" dirty="0">
                        <a:solidFill>
                          <a:srgbClr val="000000"/>
                        </a:solidFill>
                        <a:effectLst/>
                        <a:latin typeface="+mj-lt"/>
                      </a:endParaRPr>
                    </a:p>
                  </a:txBody>
                  <a:tcPr marL="7620" marR="7620" marT="7620" marB="0" anchor="b">
                    <a:noFill/>
                  </a:tcPr>
                </a:tc>
                <a:tc>
                  <a:txBody>
                    <a:bodyPr/>
                    <a:lstStyle/>
                    <a:p>
                      <a:pPr algn="ctr" fontAlgn="b">
                        <a:buNone/>
                      </a:pPr>
                      <a:r>
                        <a:rPr lang="es-MX" sz="1200" b="1" i="0" u="none" strike="noStrike" dirty="0">
                          <a:solidFill>
                            <a:srgbClr val="000000"/>
                          </a:solidFill>
                          <a:effectLst/>
                          <a:latin typeface="+mj-lt"/>
                        </a:rPr>
                        <a:t>9</a:t>
                      </a:r>
                      <a:endParaRPr lang="es-CO" sz="1200" b="1" i="0" u="none" strike="noStrike" dirty="0">
                        <a:solidFill>
                          <a:srgbClr val="000000"/>
                        </a:solidFill>
                        <a:effectLst/>
                        <a:latin typeface="+mj-lt"/>
                      </a:endParaRPr>
                    </a:p>
                  </a:txBody>
                  <a:tcPr marL="7620" marR="7620" marT="7620" marB="0" anchor="b">
                    <a:noFill/>
                  </a:tcPr>
                </a:tc>
                <a:extLst>
                  <a:ext uri="{0D108BD9-81ED-4DB2-BD59-A6C34878D82A}">
                    <a16:rowId xmlns:a16="http://schemas.microsoft.com/office/drawing/2014/main" val="625068954"/>
                  </a:ext>
                </a:extLst>
              </a:tr>
            </a:tbl>
          </a:graphicData>
        </a:graphic>
      </p:graphicFrame>
      <p:sp>
        <p:nvSpPr>
          <p:cNvPr id="7" name="CuadroTexto 6">
            <a:extLst>
              <a:ext uri="{FF2B5EF4-FFF2-40B4-BE49-F238E27FC236}">
                <a16:creationId xmlns:a16="http://schemas.microsoft.com/office/drawing/2014/main" id="{8ACF1389-FE16-14D9-CBBE-6DEE813192C0}"/>
              </a:ext>
            </a:extLst>
          </p:cNvPr>
          <p:cNvSpPr txBox="1"/>
          <p:nvPr/>
        </p:nvSpPr>
        <p:spPr>
          <a:xfrm>
            <a:off x="637280" y="1108215"/>
            <a:ext cx="3422732" cy="369332"/>
          </a:xfrm>
          <a:prstGeom prst="rect">
            <a:avLst/>
          </a:prstGeom>
          <a:noFill/>
        </p:spPr>
        <p:txBody>
          <a:bodyPr wrap="none" rtlCol="0">
            <a:spAutoFit/>
          </a:bodyPr>
          <a:lstStyle/>
          <a:p>
            <a:pPr marL="285750" indent="-285750">
              <a:buFont typeface="Arial" panose="020B0604020202020204" pitchFamily="34" charset="0"/>
              <a:buChar char="•"/>
            </a:pPr>
            <a:r>
              <a:rPr lang="es-MX" b="1" u="sng" dirty="0"/>
              <a:t>Conclusiones preliminares</a:t>
            </a:r>
            <a:endParaRPr lang="es-CO" b="1" u="sng" dirty="0"/>
          </a:p>
        </p:txBody>
      </p:sp>
      <p:sp>
        <p:nvSpPr>
          <p:cNvPr id="9" name="CuadroTexto 8">
            <a:extLst>
              <a:ext uri="{FF2B5EF4-FFF2-40B4-BE49-F238E27FC236}">
                <a16:creationId xmlns:a16="http://schemas.microsoft.com/office/drawing/2014/main" id="{FFC0543D-9502-D1DB-6838-155A59809610}"/>
              </a:ext>
            </a:extLst>
          </p:cNvPr>
          <p:cNvSpPr txBox="1"/>
          <p:nvPr/>
        </p:nvSpPr>
        <p:spPr>
          <a:xfrm>
            <a:off x="637280" y="401814"/>
            <a:ext cx="8291060" cy="553998"/>
          </a:xfrm>
          <a:prstGeom prst="rect">
            <a:avLst/>
          </a:prstGeom>
          <a:noFill/>
        </p:spPr>
        <p:txBody>
          <a:bodyPr wrap="square" rtlCol="0">
            <a:spAutoFit/>
          </a:bodyPr>
          <a:lstStyle/>
          <a:p>
            <a:r>
              <a:rPr lang="es-ES" sz="3000" b="1" dirty="0"/>
              <a:t>RESULTADOS DE LA MESA DE TRABAJO</a:t>
            </a:r>
            <a:endParaRPr lang="es-CO" sz="3000" b="1" dirty="0"/>
          </a:p>
        </p:txBody>
      </p:sp>
      <p:sp>
        <p:nvSpPr>
          <p:cNvPr id="10" name="CuadroTexto 9">
            <a:extLst>
              <a:ext uri="{FF2B5EF4-FFF2-40B4-BE49-F238E27FC236}">
                <a16:creationId xmlns:a16="http://schemas.microsoft.com/office/drawing/2014/main" id="{C9A5EC68-A355-D186-9EC3-69BA39093A6E}"/>
              </a:ext>
            </a:extLst>
          </p:cNvPr>
          <p:cNvSpPr txBox="1"/>
          <p:nvPr/>
        </p:nvSpPr>
        <p:spPr>
          <a:xfrm>
            <a:off x="7753348" y="5313804"/>
            <a:ext cx="4095751" cy="646331"/>
          </a:xfrm>
          <a:prstGeom prst="rect">
            <a:avLst/>
          </a:prstGeom>
          <a:solidFill>
            <a:schemeClr val="accent4">
              <a:lumMod val="20000"/>
              <a:lumOff val="80000"/>
            </a:schemeClr>
          </a:solidFill>
          <a:ln>
            <a:solidFill>
              <a:schemeClr val="accent2">
                <a:lumMod val="50000"/>
              </a:schemeClr>
            </a:solidFill>
          </a:ln>
        </p:spPr>
        <p:txBody>
          <a:bodyPr wrap="square" rtlCol="0">
            <a:spAutoFit/>
          </a:bodyPr>
          <a:lstStyle/>
          <a:p>
            <a:r>
              <a:rPr lang="es-MX" dirty="0"/>
              <a:t>8% del reporte de 2025 fue informado por las AA durante la mesa de trabajo</a:t>
            </a:r>
            <a:endParaRPr lang="es-CO" dirty="0"/>
          </a:p>
        </p:txBody>
      </p:sp>
    </p:spTree>
    <p:extLst>
      <p:ext uri="{BB962C8B-B14F-4D97-AF65-F5344CB8AC3E}">
        <p14:creationId xmlns:p14="http://schemas.microsoft.com/office/powerpoint/2010/main" val="33879374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E4347D8-F6F4-94E7-CAE2-965BA36886EA}"/>
              </a:ext>
            </a:extLst>
          </p:cNvPr>
          <p:cNvSpPr txBox="1"/>
          <p:nvPr/>
        </p:nvSpPr>
        <p:spPr>
          <a:xfrm>
            <a:off x="533763" y="358682"/>
            <a:ext cx="8291060" cy="553998"/>
          </a:xfrm>
          <a:prstGeom prst="rect">
            <a:avLst/>
          </a:prstGeom>
          <a:noFill/>
        </p:spPr>
        <p:txBody>
          <a:bodyPr wrap="square" rtlCol="0">
            <a:spAutoFit/>
          </a:bodyPr>
          <a:lstStyle/>
          <a:p>
            <a:r>
              <a:rPr lang="es-ES" sz="3000" b="1" dirty="0"/>
              <a:t>Propuesta próximo bimestre</a:t>
            </a:r>
            <a:endParaRPr lang="es-CO" sz="3000" b="1" dirty="0"/>
          </a:p>
        </p:txBody>
      </p:sp>
      <p:graphicFrame>
        <p:nvGraphicFramePr>
          <p:cNvPr id="6" name="Diagrama 5">
            <a:extLst>
              <a:ext uri="{FF2B5EF4-FFF2-40B4-BE49-F238E27FC236}">
                <a16:creationId xmlns:a16="http://schemas.microsoft.com/office/drawing/2014/main" id="{182F9C93-56BC-C220-C4A2-D5F755984024}"/>
              </a:ext>
            </a:extLst>
          </p:cNvPr>
          <p:cNvGraphicFramePr/>
          <p:nvPr>
            <p:extLst>
              <p:ext uri="{D42A27DB-BD31-4B8C-83A1-F6EECF244321}">
                <p14:modId xmlns:p14="http://schemas.microsoft.com/office/powerpoint/2010/main" val="3134757518"/>
              </p:ext>
            </p:extLst>
          </p:nvPr>
        </p:nvGraphicFramePr>
        <p:xfrm>
          <a:off x="412151" y="238866"/>
          <a:ext cx="10612407" cy="59203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901459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3">
            <a:extLst>
              <a:ext uri="{FF2B5EF4-FFF2-40B4-BE49-F238E27FC236}">
                <a16:creationId xmlns:a16="http://schemas.microsoft.com/office/drawing/2014/main" id="{50703695-DCC9-2B2B-CE25-CD632F0261C9}"/>
              </a:ext>
            </a:extLst>
          </p:cNvPr>
          <p:cNvSpPr txBox="1">
            <a:spLocks/>
          </p:cNvSpPr>
          <p:nvPr/>
        </p:nvSpPr>
        <p:spPr>
          <a:xfrm>
            <a:off x="1718824" y="1401737"/>
            <a:ext cx="9494608" cy="3460908"/>
          </a:xfrm>
          <a:prstGeom prst="rect">
            <a:avLst/>
          </a:prstGeom>
        </p:spPr>
        <p:txBody>
          <a:bodyPr vert="horz" lIns="91440" tIns="45720" rIns="91440" bIns="45720" rtlCol="0" anchor="b">
            <a:normAutofit fontScale="75000" lnSpcReduction="20000"/>
          </a:bodyPr>
          <a:lstStyle>
            <a:lvl1pPr algn="ctr" defTabSz="914400" rtl="0" eaLnBrk="1" latinLnBrk="0" hangingPunct="1">
              <a:lnSpc>
                <a:spcPct val="90000"/>
              </a:lnSpc>
              <a:spcBef>
                <a:spcPct val="0"/>
              </a:spcBef>
              <a:buNone/>
              <a:defRPr sz="6000" kern="1200">
                <a:solidFill>
                  <a:schemeClr val="tx1"/>
                </a:solidFill>
                <a:latin typeface="Verdana" panose="020B0604030504040204" pitchFamily="34" charset="0"/>
                <a:ea typeface="+mj-ea"/>
                <a:cs typeface="+mj-cs"/>
              </a:defRPr>
            </a:lvl1pPr>
          </a:lstStyle>
          <a:p>
            <a:pPr>
              <a:lnSpc>
                <a:spcPct val="120000"/>
              </a:lnSpc>
            </a:pPr>
            <a:r>
              <a:rPr lang="es-ES" sz="4800" b="1" dirty="0">
                <a:solidFill>
                  <a:schemeClr val="bg1"/>
                </a:solidFill>
              </a:rPr>
              <a:t>Mesas de trabajo </a:t>
            </a:r>
          </a:p>
          <a:p>
            <a:pPr>
              <a:lnSpc>
                <a:spcPct val="120000"/>
              </a:lnSpc>
            </a:pPr>
            <a:r>
              <a:rPr lang="es-ES" sz="4800" b="1" dirty="0">
                <a:solidFill>
                  <a:schemeClr val="bg1"/>
                </a:solidFill>
              </a:rPr>
              <a:t>Concesión de agua residual - Aplicabilidad Resolución 1256 de 2021</a:t>
            </a:r>
          </a:p>
          <a:p>
            <a:endParaRPr lang="es-ES" sz="4800" b="1" dirty="0">
              <a:solidFill>
                <a:schemeClr val="bg1"/>
              </a:solidFill>
            </a:endParaRPr>
          </a:p>
          <a:p>
            <a:r>
              <a:rPr lang="es-ES" sz="4800" b="1" dirty="0">
                <a:solidFill>
                  <a:schemeClr val="bg1"/>
                </a:solidFill>
              </a:rPr>
              <a:t>Bogotá, D.C. 08 de junio de 2026</a:t>
            </a:r>
            <a:endParaRPr lang="es-CO" sz="4800" b="1" dirty="0">
              <a:solidFill>
                <a:schemeClr val="bg1"/>
              </a:solidFill>
            </a:endParaRPr>
          </a:p>
        </p:txBody>
      </p:sp>
      <p:pic>
        <p:nvPicPr>
          <p:cNvPr id="2" name="Imagen 1">
            <a:extLst>
              <a:ext uri="{FF2B5EF4-FFF2-40B4-BE49-F238E27FC236}">
                <a16:creationId xmlns:a16="http://schemas.microsoft.com/office/drawing/2014/main" id="{6FF1ECA0-D3AB-B412-D3DB-41DB6DFA64DE}"/>
              </a:ext>
            </a:extLst>
          </p:cNvPr>
          <p:cNvPicPr>
            <a:picLocks noChangeAspect="1"/>
          </p:cNvPicPr>
          <p:nvPr/>
        </p:nvPicPr>
        <p:blipFill rotWithShape="1">
          <a:blip r:embed="rId2">
            <a:extLst>
              <a:ext uri="{28A0092B-C50C-407E-A947-70E740481C1C}">
                <a14:useLocalDpi xmlns:a14="http://schemas.microsoft.com/office/drawing/2010/main" val="0"/>
              </a:ext>
            </a:extLst>
          </a:blip>
          <a:srcRect t="91013"/>
          <a:stretch/>
        </p:blipFill>
        <p:spPr>
          <a:xfrm>
            <a:off x="4991310" y="6261739"/>
            <a:ext cx="2209380" cy="160233"/>
          </a:xfrm>
          <a:prstGeom prst="rect">
            <a:avLst/>
          </a:prstGeom>
        </p:spPr>
      </p:pic>
    </p:spTree>
    <p:extLst>
      <p:ext uri="{BB962C8B-B14F-4D97-AF65-F5344CB8AC3E}">
        <p14:creationId xmlns:p14="http://schemas.microsoft.com/office/powerpoint/2010/main" val="14829759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A7F43668-98F8-9F33-F0E8-913C675D9944}"/>
              </a:ext>
            </a:extLst>
          </p:cNvPr>
          <p:cNvSpPr txBox="1"/>
          <p:nvPr/>
        </p:nvSpPr>
        <p:spPr>
          <a:xfrm>
            <a:off x="605126" y="283874"/>
            <a:ext cx="6149355" cy="553998"/>
          </a:xfrm>
          <a:prstGeom prst="rect">
            <a:avLst/>
          </a:prstGeom>
          <a:noFill/>
        </p:spPr>
        <p:txBody>
          <a:bodyPr wrap="square" rtlCol="0">
            <a:spAutoFit/>
          </a:bodyPr>
          <a:lstStyle/>
          <a:p>
            <a:r>
              <a:rPr lang="es-ES" sz="3000" b="1" dirty="0"/>
              <a:t>MESA 1 – 30 de junio de 2026</a:t>
            </a:r>
            <a:endParaRPr lang="es-CO" sz="3000" b="1" dirty="0"/>
          </a:p>
        </p:txBody>
      </p:sp>
      <p:graphicFrame>
        <p:nvGraphicFramePr>
          <p:cNvPr id="7" name="Tabla 6">
            <a:extLst>
              <a:ext uri="{FF2B5EF4-FFF2-40B4-BE49-F238E27FC236}">
                <a16:creationId xmlns:a16="http://schemas.microsoft.com/office/drawing/2014/main" id="{F8459521-8612-7DD0-A527-0040A1BFEFF4}"/>
              </a:ext>
            </a:extLst>
          </p:cNvPr>
          <p:cNvGraphicFramePr>
            <a:graphicFrameLocks noGrp="1"/>
          </p:cNvGraphicFramePr>
          <p:nvPr>
            <p:extLst>
              <p:ext uri="{D42A27DB-BD31-4B8C-83A1-F6EECF244321}">
                <p14:modId xmlns:p14="http://schemas.microsoft.com/office/powerpoint/2010/main" val="3726445968"/>
              </p:ext>
            </p:extLst>
          </p:nvPr>
        </p:nvGraphicFramePr>
        <p:xfrm>
          <a:off x="605126" y="1033448"/>
          <a:ext cx="8907840" cy="5019685"/>
        </p:xfrm>
        <a:graphic>
          <a:graphicData uri="http://schemas.openxmlformats.org/drawingml/2006/table">
            <a:tbl>
              <a:tblPr firstRow="1" bandRow="1">
                <a:tableStyleId>{5FD0F851-EC5A-4D38-B0AD-8093EC10F338}</a:tableStyleId>
              </a:tblPr>
              <a:tblGrid>
                <a:gridCol w="291584">
                  <a:extLst>
                    <a:ext uri="{9D8B030D-6E8A-4147-A177-3AD203B41FA5}">
                      <a16:colId xmlns:a16="http://schemas.microsoft.com/office/drawing/2014/main" val="3947212779"/>
                    </a:ext>
                  </a:extLst>
                </a:gridCol>
                <a:gridCol w="1789754">
                  <a:extLst>
                    <a:ext uri="{9D8B030D-6E8A-4147-A177-3AD203B41FA5}">
                      <a16:colId xmlns:a16="http://schemas.microsoft.com/office/drawing/2014/main" val="1469155200"/>
                    </a:ext>
                  </a:extLst>
                </a:gridCol>
                <a:gridCol w="1332235">
                  <a:extLst>
                    <a:ext uri="{9D8B030D-6E8A-4147-A177-3AD203B41FA5}">
                      <a16:colId xmlns:a16="http://schemas.microsoft.com/office/drawing/2014/main" val="3878001669"/>
                    </a:ext>
                  </a:extLst>
                </a:gridCol>
                <a:gridCol w="1010501">
                  <a:extLst>
                    <a:ext uri="{9D8B030D-6E8A-4147-A177-3AD203B41FA5}">
                      <a16:colId xmlns:a16="http://schemas.microsoft.com/office/drawing/2014/main" val="3139483516"/>
                    </a:ext>
                  </a:extLst>
                </a:gridCol>
                <a:gridCol w="1716657">
                  <a:extLst>
                    <a:ext uri="{9D8B030D-6E8A-4147-A177-3AD203B41FA5}">
                      <a16:colId xmlns:a16="http://schemas.microsoft.com/office/drawing/2014/main" val="1285362496"/>
                    </a:ext>
                  </a:extLst>
                </a:gridCol>
                <a:gridCol w="2767109">
                  <a:extLst>
                    <a:ext uri="{9D8B030D-6E8A-4147-A177-3AD203B41FA5}">
                      <a16:colId xmlns:a16="http://schemas.microsoft.com/office/drawing/2014/main" val="4271082999"/>
                    </a:ext>
                  </a:extLst>
                </a:gridCol>
              </a:tblGrid>
              <a:tr h="574660">
                <a:tc>
                  <a:txBody>
                    <a:bodyPr/>
                    <a:lstStyle/>
                    <a:p>
                      <a:pPr algn="ctr"/>
                      <a:endParaRPr lang="es-CO" sz="1300" dirty="0"/>
                    </a:p>
                  </a:txBody>
                  <a:tcPr anchor="ctr"/>
                </a:tc>
                <a:tc>
                  <a:txBody>
                    <a:bodyPr/>
                    <a:lstStyle/>
                    <a:p>
                      <a:pPr algn="ctr"/>
                      <a:r>
                        <a:rPr lang="es-MX" sz="1300" dirty="0"/>
                        <a:t>AA invitadas </a:t>
                      </a:r>
                    </a:p>
                    <a:p>
                      <a:pPr algn="ctr"/>
                      <a:r>
                        <a:rPr lang="es-MX" sz="1300" dirty="0"/>
                        <a:t>(Grupo 1 priorizado)</a:t>
                      </a:r>
                      <a:endParaRPr lang="es-CO" sz="1300" dirty="0"/>
                    </a:p>
                  </a:txBody>
                  <a:tcPr anchor="ctr"/>
                </a:tc>
                <a:tc>
                  <a:txBody>
                    <a:bodyPr/>
                    <a:lstStyle/>
                    <a:p>
                      <a:pPr algn="ctr"/>
                      <a:r>
                        <a:rPr lang="es-MX" sz="1300" dirty="0"/>
                        <a:t>AA Confirmaron</a:t>
                      </a:r>
                      <a:endParaRPr lang="es-CO" sz="1300" dirty="0"/>
                    </a:p>
                  </a:txBody>
                  <a:tcPr anchor="ctr"/>
                </a:tc>
                <a:tc gridSpan="2">
                  <a:txBody>
                    <a:bodyPr/>
                    <a:lstStyle/>
                    <a:p>
                      <a:pPr algn="ctr"/>
                      <a:r>
                        <a:rPr lang="es-MX" sz="1300" dirty="0"/>
                        <a:t>AA</a:t>
                      </a:r>
                    </a:p>
                    <a:p>
                      <a:pPr algn="ctr"/>
                      <a:r>
                        <a:rPr lang="es-MX" sz="1300" dirty="0"/>
                        <a:t>Diligenciaron Lista de Asistencia</a:t>
                      </a:r>
                      <a:endParaRPr lang="es-CO" sz="1300" dirty="0"/>
                    </a:p>
                  </a:txBody>
                  <a:tcPr anchor="ctr"/>
                </a:tc>
                <a:tc hMerge="1">
                  <a:txBody>
                    <a:bodyPr/>
                    <a:lstStyle/>
                    <a:p>
                      <a:pPr algn="ctr"/>
                      <a:endParaRPr lang="es-CO" sz="1300" dirty="0"/>
                    </a:p>
                  </a:txBody>
                  <a:tcPr anchor="ctr"/>
                </a:tc>
                <a:tc>
                  <a:txBody>
                    <a:bodyPr/>
                    <a:lstStyle/>
                    <a:p>
                      <a:pPr algn="ctr"/>
                      <a:r>
                        <a:rPr lang="es-MX" sz="1300" dirty="0"/>
                        <a:t>AA -Presentaron/dieron respuesta a las preguntas orientadoras</a:t>
                      </a:r>
                      <a:endParaRPr lang="es-CO" sz="1300" dirty="0"/>
                    </a:p>
                  </a:txBody>
                  <a:tcPr anchor="ctr"/>
                </a:tc>
                <a:extLst>
                  <a:ext uri="{0D108BD9-81ED-4DB2-BD59-A6C34878D82A}">
                    <a16:rowId xmlns:a16="http://schemas.microsoft.com/office/drawing/2014/main" val="2922192090"/>
                  </a:ext>
                </a:extLst>
              </a:tr>
              <a:tr h="253931">
                <a:tc>
                  <a:txBody>
                    <a:bodyPr/>
                    <a:lstStyle/>
                    <a:p>
                      <a:pPr algn="ctr"/>
                      <a:endParaRPr lang="es-CO" sz="1300" dirty="0"/>
                    </a:p>
                  </a:txBody>
                  <a:tcPr anchor="ctr"/>
                </a:tc>
                <a:tc>
                  <a:txBody>
                    <a:bodyPr/>
                    <a:lstStyle/>
                    <a:p>
                      <a:pPr algn="ctr"/>
                      <a:endParaRPr lang="es-CO" sz="1300" dirty="0"/>
                    </a:p>
                  </a:txBody>
                  <a:tcPr anchor="ctr"/>
                </a:tc>
                <a:tc>
                  <a:txBody>
                    <a:bodyPr/>
                    <a:lstStyle/>
                    <a:p>
                      <a:pPr algn="ctr"/>
                      <a:endParaRPr lang="es-CO" sz="1300" dirty="0"/>
                    </a:p>
                  </a:txBody>
                  <a:tcPr anchor="ctr"/>
                </a:tc>
                <a:tc>
                  <a:txBody>
                    <a:bodyPr/>
                    <a:lstStyle/>
                    <a:p>
                      <a:pPr algn="ctr"/>
                      <a:endParaRPr lang="es-CO" sz="13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1300" dirty="0"/>
                        <a:t>Número de personas</a:t>
                      </a:r>
                      <a:endParaRPr lang="es-CO" sz="1300" dirty="0"/>
                    </a:p>
                  </a:txBody>
                  <a:tcPr anchor="ctr"/>
                </a:tc>
                <a:tc>
                  <a:txBody>
                    <a:bodyPr/>
                    <a:lstStyle/>
                    <a:p>
                      <a:pPr algn="ctr"/>
                      <a:endParaRPr lang="es-CO" sz="1300" dirty="0"/>
                    </a:p>
                  </a:txBody>
                  <a:tcPr anchor="ctr"/>
                </a:tc>
                <a:extLst>
                  <a:ext uri="{0D108BD9-81ED-4DB2-BD59-A6C34878D82A}">
                    <a16:rowId xmlns:a16="http://schemas.microsoft.com/office/drawing/2014/main" val="374432694"/>
                  </a:ext>
                </a:extLst>
              </a:tr>
              <a:tr h="339267">
                <a:tc>
                  <a:txBody>
                    <a:bodyPr/>
                    <a:lstStyle/>
                    <a:p>
                      <a:pPr algn="ctr" fontAlgn="b">
                        <a:buNone/>
                      </a:pPr>
                      <a:r>
                        <a:rPr lang="es-MX" sz="1000" b="0" u="none" strike="noStrike" dirty="0">
                          <a:solidFill>
                            <a:srgbClr val="000000"/>
                          </a:solidFill>
                          <a:effectLst/>
                        </a:rPr>
                        <a:t>1</a:t>
                      </a:r>
                      <a:endParaRPr lang="es-CO" sz="1000" b="0" i="0" u="none" strike="noStrike" dirty="0">
                        <a:solidFill>
                          <a:srgbClr val="000000"/>
                        </a:solidFill>
                        <a:effectLst/>
                        <a:latin typeface="+mj-lt"/>
                      </a:endParaRPr>
                    </a:p>
                  </a:txBody>
                  <a:tcPr marL="7620" marR="7620" marT="7620" marB="0" anchor="ctr">
                    <a:solidFill>
                      <a:schemeClr val="accent4">
                        <a:lumMod val="40000"/>
                        <a:lumOff val="60000"/>
                      </a:schemeClr>
                    </a:solidFill>
                  </a:tcPr>
                </a:tc>
                <a:tc>
                  <a:txBody>
                    <a:bodyPr/>
                    <a:lstStyle/>
                    <a:p>
                      <a:pPr algn="l" fontAlgn="b">
                        <a:buNone/>
                      </a:pPr>
                      <a:r>
                        <a:rPr lang="es-CO" sz="1000" b="0" u="none" strike="noStrike" dirty="0">
                          <a:solidFill>
                            <a:srgbClr val="000000"/>
                          </a:solidFill>
                          <a:effectLst/>
                        </a:rPr>
                        <a:t>CAS</a:t>
                      </a:r>
                      <a:endParaRPr lang="es-CO" sz="1000" b="0" i="0" u="none" strike="noStrike" dirty="0">
                        <a:solidFill>
                          <a:srgbClr val="000000"/>
                        </a:solidFill>
                        <a:effectLst/>
                        <a:latin typeface="+mj-lt"/>
                      </a:endParaRPr>
                    </a:p>
                  </a:txBody>
                  <a:tcPr marL="7620" marR="7620" marT="7620" marB="0" anchor="ctr">
                    <a:solidFill>
                      <a:schemeClr val="accent4">
                        <a:lumMod val="40000"/>
                        <a:lumOff val="60000"/>
                      </a:schemeClr>
                    </a:solidFill>
                  </a:tcPr>
                </a:tc>
                <a:tc>
                  <a:txBody>
                    <a:bodyPr/>
                    <a:lstStyle/>
                    <a:p>
                      <a:pPr algn="ctr"/>
                      <a:r>
                        <a:rPr lang="es-MX" sz="1000" dirty="0"/>
                        <a:t>SI</a:t>
                      </a:r>
                      <a:endParaRPr lang="es-CO" sz="1000" dirty="0"/>
                    </a:p>
                  </a:txBody>
                  <a:tcPr anchor="ctr">
                    <a:solidFill>
                      <a:schemeClr val="accent4">
                        <a:lumMod val="40000"/>
                        <a:lumOff val="60000"/>
                      </a:schemeClr>
                    </a:solidFill>
                  </a:tcPr>
                </a:tc>
                <a:tc>
                  <a:txBody>
                    <a:bodyPr/>
                    <a:lstStyle/>
                    <a:p>
                      <a:pPr algn="ctr"/>
                      <a:endParaRPr lang="es-CO" sz="1000" dirty="0"/>
                    </a:p>
                  </a:txBody>
                  <a:tcPr anchor="ctr">
                    <a:solidFill>
                      <a:schemeClr val="accent4">
                        <a:lumMod val="40000"/>
                        <a:lumOff val="60000"/>
                      </a:schemeClr>
                    </a:solidFill>
                  </a:tcPr>
                </a:tc>
                <a:tc>
                  <a:txBody>
                    <a:bodyPr/>
                    <a:lstStyle/>
                    <a:p>
                      <a:pPr algn="ctr"/>
                      <a:endParaRPr lang="es-CO" sz="1000" dirty="0"/>
                    </a:p>
                  </a:txBody>
                  <a:tcPr anchor="ctr">
                    <a:solidFill>
                      <a:schemeClr val="accent4">
                        <a:lumMod val="40000"/>
                        <a:lumOff val="60000"/>
                      </a:schemeClr>
                    </a:solidFill>
                  </a:tcPr>
                </a:tc>
                <a:tc>
                  <a:txBody>
                    <a:bodyPr/>
                    <a:lstStyle/>
                    <a:p>
                      <a:pPr algn="ctr"/>
                      <a:endParaRPr lang="es-CO" sz="1000" dirty="0"/>
                    </a:p>
                  </a:txBody>
                  <a:tcPr anchor="ctr">
                    <a:solidFill>
                      <a:schemeClr val="accent4">
                        <a:lumMod val="40000"/>
                        <a:lumOff val="60000"/>
                      </a:schemeClr>
                    </a:solidFill>
                  </a:tcPr>
                </a:tc>
                <a:extLst>
                  <a:ext uri="{0D108BD9-81ED-4DB2-BD59-A6C34878D82A}">
                    <a16:rowId xmlns:a16="http://schemas.microsoft.com/office/drawing/2014/main" val="2278387492"/>
                  </a:ext>
                </a:extLst>
              </a:tr>
              <a:tr h="243994">
                <a:tc>
                  <a:txBody>
                    <a:bodyPr/>
                    <a:lstStyle/>
                    <a:p>
                      <a:pPr algn="ctr" fontAlgn="b">
                        <a:buNone/>
                      </a:pPr>
                      <a:r>
                        <a:rPr lang="es-MX" sz="1000" b="0" u="none" strike="noStrike" dirty="0">
                          <a:solidFill>
                            <a:srgbClr val="000000"/>
                          </a:solidFill>
                          <a:effectLst/>
                        </a:rPr>
                        <a:t>2</a:t>
                      </a:r>
                      <a:endParaRPr lang="es-CO" sz="1000" b="0" i="0" u="none" strike="noStrike" dirty="0">
                        <a:solidFill>
                          <a:srgbClr val="000000"/>
                        </a:solidFill>
                        <a:effectLst/>
                        <a:latin typeface="+mj-lt"/>
                      </a:endParaRPr>
                    </a:p>
                  </a:txBody>
                  <a:tcPr marL="7620" marR="7620" marT="7620" marB="0" anchor="ctr"/>
                </a:tc>
                <a:tc>
                  <a:txBody>
                    <a:bodyPr/>
                    <a:lstStyle/>
                    <a:p>
                      <a:pPr algn="l" fontAlgn="b">
                        <a:buNone/>
                      </a:pPr>
                      <a:r>
                        <a:rPr lang="es-CO" sz="1000" b="0" u="none" strike="noStrike" dirty="0">
                          <a:solidFill>
                            <a:srgbClr val="000000"/>
                          </a:solidFill>
                          <a:effectLst/>
                        </a:rPr>
                        <a:t>CARDER</a:t>
                      </a:r>
                      <a:endParaRPr lang="es-CO" sz="1000" b="0" i="0" u="none" strike="noStrike" dirty="0">
                        <a:solidFill>
                          <a:srgbClr val="000000"/>
                        </a:solidFill>
                        <a:effectLst/>
                        <a:latin typeface="+mj-lt"/>
                      </a:endParaRPr>
                    </a:p>
                  </a:txBody>
                  <a:tcPr marL="7620" marR="7620" marT="7620" marB="0" anchor="ctr"/>
                </a:tc>
                <a:tc>
                  <a:txBody>
                    <a:bodyPr/>
                    <a:lstStyle/>
                    <a:p>
                      <a:pPr algn="ctr"/>
                      <a:r>
                        <a:rPr lang="es-MX" sz="1000" dirty="0"/>
                        <a:t>SI</a:t>
                      </a:r>
                      <a:endParaRPr lang="es-CO" sz="1000" dirty="0"/>
                    </a:p>
                  </a:txBody>
                  <a:tcPr anchor="ctr"/>
                </a:tc>
                <a:tc>
                  <a:txBody>
                    <a:bodyPr/>
                    <a:lstStyle/>
                    <a:p>
                      <a:pPr algn="ctr"/>
                      <a:r>
                        <a:rPr lang="es-MX" sz="1000" dirty="0"/>
                        <a:t>SI</a:t>
                      </a:r>
                      <a:endParaRPr lang="es-CO" sz="1000" dirty="0"/>
                    </a:p>
                  </a:txBody>
                  <a:tcPr anchor="ctr"/>
                </a:tc>
                <a:tc>
                  <a:txBody>
                    <a:bodyPr/>
                    <a:lstStyle/>
                    <a:p>
                      <a:pPr algn="ctr"/>
                      <a:r>
                        <a:rPr lang="es-MX" sz="1000" dirty="0"/>
                        <a:t>1</a:t>
                      </a:r>
                      <a:endParaRPr lang="es-CO" sz="1000" dirty="0"/>
                    </a:p>
                  </a:txBody>
                  <a:tcPr anchor="ctr"/>
                </a:tc>
                <a:tc>
                  <a:txBody>
                    <a:bodyPr/>
                    <a:lstStyle/>
                    <a:p>
                      <a:pPr algn="ctr"/>
                      <a:r>
                        <a:rPr lang="es-MX" sz="1000" dirty="0"/>
                        <a:t>SI</a:t>
                      </a:r>
                      <a:endParaRPr lang="es-CO" sz="1000" dirty="0"/>
                    </a:p>
                  </a:txBody>
                  <a:tcPr anchor="ctr"/>
                </a:tc>
                <a:extLst>
                  <a:ext uri="{0D108BD9-81ED-4DB2-BD59-A6C34878D82A}">
                    <a16:rowId xmlns:a16="http://schemas.microsoft.com/office/drawing/2014/main" val="186425025"/>
                  </a:ext>
                </a:extLst>
              </a:tr>
              <a:tr h="243994">
                <a:tc>
                  <a:txBody>
                    <a:bodyPr/>
                    <a:lstStyle/>
                    <a:p>
                      <a:pPr algn="ctr" fontAlgn="b">
                        <a:buNone/>
                      </a:pPr>
                      <a:r>
                        <a:rPr lang="es-MX" sz="1000" b="0" i="0" u="none" strike="noStrike" dirty="0">
                          <a:solidFill>
                            <a:srgbClr val="000000"/>
                          </a:solidFill>
                          <a:effectLst/>
                          <a:latin typeface="+mj-lt"/>
                        </a:rPr>
                        <a:t>3</a:t>
                      </a:r>
                      <a:endParaRPr lang="es-CO" sz="1000" b="0" i="0" u="none" strike="noStrike" dirty="0">
                        <a:solidFill>
                          <a:srgbClr val="000000"/>
                        </a:solidFill>
                        <a:effectLst/>
                        <a:latin typeface="+mj-lt"/>
                      </a:endParaRPr>
                    </a:p>
                  </a:txBody>
                  <a:tcPr marL="7620" marR="7620" marT="7620" marB="0" anchor="ctr"/>
                </a:tc>
                <a:tc>
                  <a:txBody>
                    <a:bodyPr/>
                    <a:lstStyle/>
                    <a:p>
                      <a:pPr algn="l" fontAlgn="b">
                        <a:buNone/>
                      </a:pPr>
                      <a:r>
                        <a:rPr lang="es-CO" sz="1000" b="0" u="none" strike="noStrike" dirty="0">
                          <a:solidFill>
                            <a:srgbClr val="000000"/>
                          </a:solidFill>
                          <a:effectLst/>
                        </a:rPr>
                        <a:t>CORPOCALDAS</a:t>
                      </a:r>
                      <a:endParaRPr lang="es-CO" sz="1000" b="0" i="0" u="none" strike="noStrike" dirty="0">
                        <a:solidFill>
                          <a:srgbClr val="000000"/>
                        </a:solidFill>
                        <a:effectLst/>
                        <a:latin typeface="+mj-lt"/>
                      </a:endParaRPr>
                    </a:p>
                  </a:txBody>
                  <a:tcPr marL="7620" marR="7620" marT="7620" marB="0" anchor="ctr"/>
                </a:tc>
                <a:tc>
                  <a:txBody>
                    <a:bodyPr/>
                    <a:lstStyle/>
                    <a:p>
                      <a:pPr algn="ctr"/>
                      <a:r>
                        <a:rPr lang="es-MX" sz="1000" dirty="0"/>
                        <a:t>SI</a:t>
                      </a:r>
                      <a:endParaRPr lang="es-CO" sz="1000" dirty="0"/>
                    </a:p>
                  </a:txBody>
                  <a:tcPr anchor="ctr"/>
                </a:tc>
                <a:tc>
                  <a:txBody>
                    <a:bodyPr/>
                    <a:lstStyle/>
                    <a:p>
                      <a:pPr algn="ctr"/>
                      <a:r>
                        <a:rPr lang="es-MX" sz="1000" dirty="0"/>
                        <a:t>SI</a:t>
                      </a:r>
                      <a:endParaRPr lang="es-CO" sz="1000" dirty="0"/>
                    </a:p>
                  </a:txBody>
                  <a:tcPr anchor="ctr"/>
                </a:tc>
                <a:tc>
                  <a:txBody>
                    <a:bodyPr/>
                    <a:lstStyle/>
                    <a:p>
                      <a:pPr algn="ctr"/>
                      <a:r>
                        <a:rPr lang="es-MX" sz="1000" dirty="0"/>
                        <a:t>1</a:t>
                      </a:r>
                      <a:endParaRPr lang="es-CO" sz="1000" dirty="0"/>
                    </a:p>
                  </a:txBody>
                  <a:tcPr anchor="ctr"/>
                </a:tc>
                <a:tc>
                  <a:txBody>
                    <a:bodyPr/>
                    <a:lstStyle/>
                    <a:p>
                      <a:pPr algn="ctr"/>
                      <a:endParaRPr lang="es-CO" sz="1000" dirty="0"/>
                    </a:p>
                  </a:txBody>
                  <a:tcPr anchor="ctr"/>
                </a:tc>
                <a:extLst>
                  <a:ext uri="{0D108BD9-81ED-4DB2-BD59-A6C34878D82A}">
                    <a16:rowId xmlns:a16="http://schemas.microsoft.com/office/drawing/2014/main" val="3226595164"/>
                  </a:ext>
                </a:extLst>
              </a:tr>
              <a:tr h="243994">
                <a:tc>
                  <a:txBody>
                    <a:bodyPr/>
                    <a:lstStyle/>
                    <a:p>
                      <a:pPr algn="ctr" fontAlgn="b">
                        <a:buNone/>
                      </a:pPr>
                      <a:r>
                        <a:rPr lang="es-MX" sz="1000" b="0" i="0" u="none" strike="noStrike" dirty="0">
                          <a:solidFill>
                            <a:srgbClr val="000000"/>
                          </a:solidFill>
                          <a:effectLst/>
                          <a:latin typeface="+mj-lt"/>
                        </a:rPr>
                        <a:t>4</a:t>
                      </a:r>
                    </a:p>
                  </a:txBody>
                  <a:tcPr marL="7620" marR="7620" marT="7620" marB="0" anchor="ctr">
                    <a:solidFill>
                      <a:schemeClr val="accent4">
                        <a:lumMod val="60000"/>
                        <a:lumOff val="40000"/>
                        <a:alpha val="20000"/>
                      </a:schemeClr>
                    </a:solidFill>
                  </a:tcPr>
                </a:tc>
                <a:tc>
                  <a:txBody>
                    <a:bodyPr/>
                    <a:lstStyle/>
                    <a:p>
                      <a:pPr algn="l" fontAlgn="b">
                        <a:buNone/>
                      </a:pPr>
                      <a:r>
                        <a:rPr lang="es-CO" sz="1000" b="0" u="none" strike="noStrike" dirty="0">
                          <a:solidFill>
                            <a:srgbClr val="000000"/>
                          </a:solidFill>
                          <a:effectLst/>
                        </a:rPr>
                        <a:t>CRA</a:t>
                      </a:r>
                      <a:endParaRPr lang="es-CO" sz="1000" b="0" i="0" u="none" strike="noStrike" dirty="0">
                        <a:solidFill>
                          <a:srgbClr val="000000"/>
                        </a:solidFill>
                        <a:effectLst/>
                        <a:latin typeface="+mj-lt"/>
                      </a:endParaRPr>
                    </a:p>
                  </a:txBody>
                  <a:tcPr marL="7620" marR="7620" marT="7620" marB="0" anchor="ctr">
                    <a:solidFill>
                      <a:schemeClr val="accent4">
                        <a:lumMod val="60000"/>
                        <a:lumOff val="40000"/>
                        <a:alpha val="20000"/>
                      </a:schemeClr>
                    </a:solidFill>
                  </a:tcPr>
                </a:tc>
                <a:tc>
                  <a:txBody>
                    <a:bodyPr/>
                    <a:lstStyle/>
                    <a:p>
                      <a:pPr algn="ctr"/>
                      <a:r>
                        <a:rPr lang="es-MX" sz="1000" dirty="0"/>
                        <a:t>SI</a:t>
                      </a:r>
                      <a:endParaRPr lang="es-CO" sz="1000" dirty="0"/>
                    </a:p>
                  </a:txBody>
                  <a:tcPr anchor="ctr">
                    <a:solidFill>
                      <a:schemeClr val="accent4">
                        <a:lumMod val="60000"/>
                        <a:lumOff val="40000"/>
                        <a:alpha val="20000"/>
                      </a:schemeClr>
                    </a:solidFill>
                  </a:tcPr>
                </a:tc>
                <a:tc>
                  <a:txBody>
                    <a:bodyPr/>
                    <a:lstStyle/>
                    <a:p>
                      <a:pPr algn="ctr"/>
                      <a:endParaRPr lang="es-CO" sz="1000" dirty="0"/>
                    </a:p>
                  </a:txBody>
                  <a:tcPr anchor="ctr">
                    <a:solidFill>
                      <a:schemeClr val="accent4">
                        <a:lumMod val="60000"/>
                        <a:lumOff val="40000"/>
                        <a:alpha val="20000"/>
                      </a:schemeClr>
                    </a:solidFill>
                  </a:tcPr>
                </a:tc>
                <a:tc>
                  <a:txBody>
                    <a:bodyPr/>
                    <a:lstStyle/>
                    <a:p>
                      <a:pPr algn="ctr"/>
                      <a:endParaRPr lang="es-CO" sz="1000" dirty="0"/>
                    </a:p>
                  </a:txBody>
                  <a:tcPr anchor="ctr">
                    <a:solidFill>
                      <a:schemeClr val="accent4">
                        <a:lumMod val="60000"/>
                        <a:lumOff val="40000"/>
                        <a:alpha val="20000"/>
                      </a:schemeClr>
                    </a:solidFill>
                  </a:tcPr>
                </a:tc>
                <a:tc>
                  <a:txBody>
                    <a:bodyPr/>
                    <a:lstStyle/>
                    <a:p>
                      <a:pPr algn="ctr"/>
                      <a:endParaRPr lang="es-CO" sz="1000" dirty="0"/>
                    </a:p>
                  </a:txBody>
                  <a:tcPr anchor="ctr">
                    <a:solidFill>
                      <a:schemeClr val="accent4">
                        <a:lumMod val="60000"/>
                        <a:lumOff val="40000"/>
                        <a:alpha val="20000"/>
                      </a:schemeClr>
                    </a:solidFill>
                  </a:tcPr>
                </a:tc>
                <a:extLst>
                  <a:ext uri="{0D108BD9-81ED-4DB2-BD59-A6C34878D82A}">
                    <a16:rowId xmlns:a16="http://schemas.microsoft.com/office/drawing/2014/main" val="3327172654"/>
                  </a:ext>
                </a:extLst>
              </a:tr>
              <a:tr h="243994">
                <a:tc>
                  <a:txBody>
                    <a:bodyPr/>
                    <a:lstStyle/>
                    <a:p>
                      <a:pPr algn="ctr" fontAlgn="b">
                        <a:buNone/>
                      </a:pPr>
                      <a:r>
                        <a:rPr lang="es-MX" sz="1000" b="0" i="0" u="none" strike="noStrike" dirty="0">
                          <a:solidFill>
                            <a:srgbClr val="000000"/>
                          </a:solidFill>
                          <a:effectLst/>
                          <a:latin typeface="+mj-lt"/>
                        </a:rPr>
                        <a:t>5</a:t>
                      </a:r>
                      <a:endParaRPr lang="es-CO" sz="1000" b="0" i="0" u="none" strike="noStrike" dirty="0">
                        <a:solidFill>
                          <a:srgbClr val="000000"/>
                        </a:solidFill>
                        <a:effectLst/>
                        <a:latin typeface="+mj-lt"/>
                      </a:endParaRPr>
                    </a:p>
                  </a:txBody>
                  <a:tcPr marL="7620" marR="7620" marT="7620" marB="0" anchor="ctr"/>
                </a:tc>
                <a:tc>
                  <a:txBody>
                    <a:bodyPr/>
                    <a:lstStyle/>
                    <a:p>
                      <a:pPr algn="l" fontAlgn="b">
                        <a:buNone/>
                      </a:pPr>
                      <a:r>
                        <a:rPr lang="es-CO" sz="1000" b="0" u="none" strike="noStrike" dirty="0">
                          <a:solidFill>
                            <a:srgbClr val="000000"/>
                          </a:solidFill>
                          <a:effectLst/>
                        </a:rPr>
                        <a:t>CORNARE</a:t>
                      </a:r>
                      <a:endParaRPr lang="es-CO" sz="1000" b="0" i="0" u="none" strike="noStrike" dirty="0">
                        <a:solidFill>
                          <a:srgbClr val="000000"/>
                        </a:solidFill>
                        <a:effectLst/>
                        <a:latin typeface="+mj-lt"/>
                      </a:endParaRPr>
                    </a:p>
                  </a:txBody>
                  <a:tcPr marL="7620" marR="7620" marT="7620" marB="0" anchor="ctr"/>
                </a:tc>
                <a:tc>
                  <a:txBody>
                    <a:bodyPr/>
                    <a:lstStyle/>
                    <a:p>
                      <a:pPr algn="ctr"/>
                      <a:r>
                        <a:rPr lang="es-MX" sz="1000" dirty="0"/>
                        <a:t>SI</a:t>
                      </a:r>
                      <a:endParaRPr lang="es-CO" sz="1000" dirty="0"/>
                    </a:p>
                  </a:txBody>
                  <a:tcPr anchor="ctr"/>
                </a:tc>
                <a:tc>
                  <a:txBody>
                    <a:bodyPr/>
                    <a:lstStyle/>
                    <a:p>
                      <a:pPr algn="ctr"/>
                      <a:r>
                        <a:rPr lang="es-MX" sz="1000" dirty="0"/>
                        <a:t>SI</a:t>
                      </a:r>
                      <a:endParaRPr lang="es-CO" sz="1000" dirty="0"/>
                    </a:p>
                  </a:txBody>
                  <a:tcPr anchor="ctr"/>
                </a:tc>
                <a:tc>
                  <a:txBody>
                    <a:bodyPr/>
                    <a:lstStyle/>
                    <a:p>
                      <a:pPr algn="ctr"/>
                      <a:r>
                        <a:rPr lang="es-MX" sz="1000" dirty="0"/>
                        <a:t>1</a:t>
                      </a:r>
                      <a:endParaRPr lang="es-CO" sz="1000" dirty="0"/>
                    </a:p>
                  </a:txBody>
                  <a:tcPr anchor="ctr"/>
                </a:tc>
                <a:tc>
                  <a:txBody>
                    <a:bodyPr/>
                    <a:lstStyle/>
                    <a:p>
                      <a:pPr algn="ctr"/>
                      <a:r>
                        <a:rPr lang="es-MX" sz="1000" dirty="0"/>
                        <a:t>SI</a:t>
                      </a:r>
                      <a:endParaRPr lang="es-CO" sz="1000" dirty="0"/>
                    </a:p>
                  </a:txBody>
                  <a:tcPr anchor="ctr"/>
                </a:tc>
                <a:extLst>
                  <a:ext uri="{0D108BD9-81ED-4DB2-BD59-A6C34878D82A}">
                    <a16:rowId xmlns:a16="http://schemas.microsoft.com/office/drawing/2014/main" val="3297079432"/>
                  </a:ext>
                </a:extLst>
              </a:tr>
              <a:tr h="294321">
                <a:tc>
                  <a:txBody>
                    <a:bodyPr/>
                    <a:lstStyle/>
                    <a:p>
                      <a:pPr algn="ctr" fontAlgn="b">
                        <a:buNone/>
                      </a:pPr>
                      <a:r>
                        <a:rPr lang="es-MX" sz="1000" b="0" i="0" u="none" strike="noStrike" dirty="0">
                          <a:solidFill>
                            <a:srgbClr val="000000"/>
                          </a:solidFill>
                          <a:effectLst/>
                          <a:latin typeface="+mj-lt"/>
                        </a:rPr>
                        <a:t>6</a:t>
                      </a:r>
                      <a:endParaRPr lang="es-CO" sz="1000" b="0" i="0" u="none" strike="noStrike" dirty="0">
                        <a:solidFill>
                          <a:srgbClr val="000000"/>
                        </a:solidFill>
                        <a:effectLst/>
                        <a:latin typeface="+mj-lt"/>
                      </a:endParaRPr>
                    </a:p>
                  </a:txBody>
                  <a:tcPr marL="7620" marR="7620" marT="7620" marB="0" anchor="ctr"/>
                </a:tc>
                <a:tc>
                  <a:txBody>
                    <a:bodyPr/>
                    <a:lstStyle/>
                    <a:p>
                      <a:pPr algn="l" fontAlgn="b">
                        <a:buNone/>
                      </a:pPr>
                      <a:r>
                        <a:rPr lang="es-CO" sz="1000" b="0" u="none" strike="noStrike" dirty="0">
                          <a:solidFill>
                            <a:srgbClr val="000000"/>
                          </a:solidFill>
                          <a:effectLst/>
                        </a:rPr>
                        <a:t>CORTOLIMA</a:t>
                      </a:r>
                      <a:endParaRPr lang="es-CO" sz="1000" b="0" i="0" u="none" strike="noStrike" dirty="0">
                        <a:solidFill>
                          <a:srgbClr val="000000"/>
                        </a:solidFill>
                        <a:effectLst/>
                        <a:latin typeface="+mj-lt"/>
                      </a:endParaRPr>
                    </a:p>
                  </a:txBody>
                  <a:tcPr marL="7620" marR="7620" marT="7620" marB="0" anchor="ctr"/>
                </a:tc>
                <a:tc>
                  <a:txBody>
                    <a:bodyPr/>
                    <a:lstStyle/>
                    <a:p>
                      <a:pPr algn="ctr"/>
                      <a:r>
                        <a:rPr lang="es-MX" sz="1000" dirty="0"/>
                        <a:t>SI</a:t>
                      </a:r>
                      <a:endParaRPr lang="es-CO" sz="1000" dirty="0"/>
                    </a:p>
                  </a:txBody>
                  <a:tcPr anchor="ctr"/>
                </a:tc>
                <a:tc>
                  <a:txBody>
                    <a:bodyPr/>
                    <a:lstStyle/>
                    <a:p>
                      <a:pPr algn="ctr"/>
                      <a:r>
                        <a:rPr lang="es-MX" sz="1000" dirty="0"/>
                        <a:t>SI</a:t>
                      </a:r>
                      <a:endParaRPr lang="es-CO" sz="1000" dirty="0"/>
                    </a:p>
                  </a:txBody>
                  <a:tcPr anchor="ctr"/>
                </a:tc>
                <a:tc>
                  <a:txBody>
                    <a:bodyPr/>
                    <a:lstStyle/>
                    <a:p>
                      <a:pPr algn="ctr"/>
                      <a:r>
                        <a:rPr lang="es-MX" sz="1000" dirty="0"/>
                        <a:t>1</a:t>
                      </a:r>
                      <a:endParaRPr lang="es-CO" sz="1000" dirty="0"/>
                    </a:p>
                  </a:txBody>
                  <a:tcPr anchor="ctr"/>
                </a:tc>
                <a:tc>
                  <a:txBody>
                    <a:bodyPr/>
                    <a:lstStyle/>
                    <a:p>
                      <a:pPr algn="ctr"/>
                      <a:r>
                        <a:rPr lang="es-MX" sz="1000" dirty="0"/>
                        <a:t>SI</a:t>
                      </a:r>
                      <a:endParaRPr lang="es-CO" sz="1000" dirty="0"/>
                    </a:p>
                  </a:txBody>
                  <a:tcPr anchor="ctr"/>
                </a:tc>
                <a:extLst>
                  <a:ext uri="{0D108BD9-81ED-4DB2-BD59-A6C34878D82A}">
                    <a16:rowId xmlns:a16="http://schemas.microsoft.com/office/drawing/2014/main" val="1763415207"/>
                  </a:ext>
                </a:extLst>
              </a:tr>
              <a:tr h="243994">
                <a:tc>
                  <a:txBody>
                    <a:bodyPr/>
                    <a:lstStyle/>
                    <a:p>
                      <a:pPr algn="ctr" fontAlgn="b">
                        <a:buNone/>
                      </a:pPr>
                      <a:r>
                        <a:rPr lang="es-MX" sz="1000" b="0" i="0" u="none" strike="noStrike" dirty="0">
                          <a:solidFill>
                            <a:srgbClr val="000000"/>
                          </a:solidFill>
                          <a:effectLst/>
                          <a:latin typeface="+mj-lt"/>
                        </a:rPr>
                        <a:t>7</a:t>
                      </a:r>
                      <a:endParaRPr lang="es-CO" sz="1000" b="0" i="0" u="none" strike="noStrike" dirty="0">
                        <a:solidFill>
                          <a:srgbClr val="000000"/>
                        </a:solidFill>
                        <a:effectLst/>
                        <a:latin typeface="+mj-lt"/>
                      </a:endParaRPr>
                    </a:p>
                  </a:txBody>
                  <a:tcPr marL="7620" marR="7620" marT="7620" marB="0" anchor="ctr"/>
                </a:tc>
                <a:tc>
                  <a:txBody>
                    <a:bodyPr/>
                    <a:lstStyle/>
                    <a:p>
                      <a:pPr algn="l" fontAlgn="b">
                        <a:buNone/>
                      </a:pPr>
                      <a:r>
                        <a:rPr lang="es-CO" sz="1000" b="0" u="none" strike="noStrike" dirty="0">
                          <a:solidFill>
                            <a:srgbClr val="000000"/>
                          </a:solidFill>
                          <a:effectLst/>
                        </a:rPr>
                        <a:t>CDMB</a:t>
                      </a:r>
                      <a:endParaRPr lang="es-CO" sz="1000" b="0" i="0" u="none" strike="noStrike" dirty="0">
                        <a:solidFill>
                          <a:srgbClr val="000000"/>
                        </a:solidFill>
                        <a:effectLst/>
                        <a:latin typeface="+mj-lt"/>
                      </a:endParaRPr>
                    </a:p>
                  </a:txBody>
                  <a:tcPr marL="7620" marR="7620" marT="7620" marB="0" anchor="ctr"/>
                </a:tc>
                <a:tc>
                  <a:txBody>
                    <a:bodyPr/>
                    <a:lstStyle/>
                    <a:p>
                      <a:pPr algn="ctr"/>
                      <a:r>
                        <a:rPr lang="es-MX" sz="1000" dirty="0"/>
                        <a:t>SI</a:t>
                      </a:r>
                      <a:endParaRPr lang="es-CO" sz="1000" dirty="0"/>
                    </a:p>
                  </a:txBody>
                  <a:tcPr anchor="ctr"/>
                </a:tc>
                <a:tc>
                  <a:txBody>
                    <a:bodyPr/>
                    <a:lstStyle/>
                    <a:p>
                      <a:pPr algn="ctr"/>
                      <a:r>
                        <a:rPr lang="es-MX" sz="1000" dirty="0"/>
                        <a:t>SI</a:t>
                      </a:r>
                      <a:endParaRPr lang="es-CO" sz="1000" dirty="0"/>
                    </a:p>
                  </a:txBody>
                  <a:tcPr anchor="ctr"/>
                </a:tc>
                <a:tc>
                  <a:txBody>
                    <a:bodyPr/>
                    <a:lstStyle/>
                    <a:p>
                      <a:pPr algn="ctr"/>
                      <a:r>
                        <a:rPr lang="es-MX" sz="1000" dirty="0"/>
                        <a:t>1</a:t>
                      </a:r>
                      <a:endParaRPr lang="es-CO" sz="1000" dirty="0"/>
                    </a:p>
                  </a:txBody>
                  <a:tcPr anchor="ctr"/>
                </a:tc>
                <a:tc>
                  <a:txBody>
                    <a:bodyPr/>
                    <a:lstStyle/>
                    <a:p>
                      <a:pPr algn="ctr"/>
                      <a:r>
                        <a:rPr lang="es-MX" sz="1000" dirty="0"/>
                        <a:t>SI</a:t>
                      </a:r>
                      <a:endParaRPr lang="es-CO" sz="1000" dirty="0"/>
                    </a:p>
                  </a:txBody>
                  <a:tcPr anchor="ctr"/>
                </a:tc>
                <a:extLst>
                  <a:ext uri="{0D108BD9-81ED-4DB2-BD59-A6C34878D82A}">
                    <a16:rowId xmlns:a16="http://schemas.microsoft.com/office/drawing/2014/main" val="3444334922"/>
                  </a:ext>
                </a:extLst>
              </a:tr>
              <a:tr h="243994">
                <a:tc>
                  <a:txBody>
                    <a:bodyPr/>
                    <a:lstStyle/>
                    <a:p>
                      <a:pPr algn="ctr" fontAlgn="b">
                        <a:buNone/>
                      </a:pPr>
                      <a:r>
                        <a:rPr lang="es-MX" sz="1000" b="0" i="0" u="none" strike="noStrike" dirty="0">
                          <a:solidFill>
                            <a:srgbClr val="000000"/>
                          </a:solidFill>
                          <a:effectLst/>
                          <a:latin typeface="+mj-lt"/>
                        </a:rPr>
                        <a:t>8</a:t>
                      </a:r>
                      <a:endParaRPr lang="es-CO" sz="1000" b="0" i="0" u="none" strike="noStrike" dirty="0">
                        <a:solidFill>
                          <a:srgbClr val="000000"/>
                        </a:solidFill>
                        <a:effectLst/>
                        <a:latin typeface="+mj-lt"/>
                      </a:endParaRPr>
                    </a:p>
                  </a:txBody>
                  <a:tcPr marL="7620" marR="7620" marT="7620" marB="0" anchor="ctr">
                    <a:solidFill>
                      <a:schemeClr val="accent4">
                        <a:lumMod val="40000"/>
                        <a:lumOff val="60000"/>
                      </a:schemeClr>
                    </a:solidFill>
                  </a:tcPr>
                </a:tc>
                <a:tc>
                  <a:txBody>
                    <a:bodyPr/>
                    <a:lstStyle/>
                    <a:p>
                      <a:pPr algn="l" fontAlgn="b">
                        <a:buNone/>
                      </a:pPr>
                      <a:r>
                        <a:rPr lang="es-CO" sz="1000" b="0" u="none" strike="noStrike" dirty="0">
                          <a:solidFill>
                            <a:srgbClr val="000000"/>
                          </a:solidFill>
                          <a:effectLst/>
                        </a:rPr>
                        <a:t>CARDIQUE</a:t>
                      </a:r>
                      <a:endParaRPr lang="es-CO" sz="1000" b="0" i="0" u="none" strike="noStrike" dirty="0">
                        <a:solidFill>
                          <a:srgbClr val="000000"/>
                        </a:solidFill>
                        <a:effectLst/>
                        <a:latin typeface="+mj-lt"/>
                      </a:endParaRPr>
                    </a:p>
                  </a:txBody>
                  <a:tcPr marL="7620" marR="7620" marT="7620" marB="0" anchor="ctr">
                    <a:solidFill>
                      <a:schemeClr val="accent4">
                        <a:lumMod val="40000"/>
                        <a:lumOff val="60000"/>
                      </a:schemeClr>
                    </a:solidFill>
                  </a:tcPr>
                </a:tc>
                <a:tc>
                  <a:txBody>
                    <a:bodyPr/>
                    <a:lstStyle/>
                    <a:p>
                      <a:pPr algn="ctr"/>
                      <a:r>
                        <a:rPr lang="es-MX" sz="1000" dirty="0"/>
                        <a:t>NO</a:t>
                      </a:r>
                      <a:endParaRPr lang="es-CO" sz="1000" dirty="0"/>
                    </a:p>
                  </a:txBody>
                  <a:tcPr anchor="ctr">
                    <a:solidFill>
                      <a:schemeClr val="accent4">
                        <a:lumMod val="40000"/>
                        <a:lumOff val="60000"/>
                      </a:schemeClr>
                    </a:solidFill>
                  </a:tcPr>
                </a:tc>
                <a:tc>
                  <a:txBody>
                    <a:bodyPr/>
                    <a:lstStyle/>
                    <a:p>
                      <a:pPr algn="ctr"/>
                      <a:endParaRPr lang="es-CO" sz="1000" dirty="0"/>
                    </a:p>
                  </a:txBody>
                  <a:tcPr anchor="ctr">
                    <a:solidFill>
                      <a:schemeClr val="accent4">
                        <a:lumMod val="40000"/>
                        <a:lumOff val="60000"/>
                      </a:schemeClr>
                    </a:solidFill>
                  </a:tcPr>
                </a:tc>
                <a:tc>
                  <a:txBody>
                    <a:bodyPr/>
                    <a:lstStyle/>
                    <a:p>
                      <a:pPr algn="ctr"/>
                      <a:endParaRPr lang="es-CO" sz="1000" dirty="0"/>
                    </a:p>
                  </a:txBody>
                  <a:tcPr anchor="ctr">
                    <a:solidFill>
                      <a:schemeClr val="accent4">
                        <a:lumMod val="40000"/>
                        <a:lumOff val="60000"/>
                      </a:schemeClr>
                    </a:solidFill>
                  </a:tcPr>
                </a:tc>
                <a:tc>
                  <a:txBody>
                    <a:bodyPr/>
                    <a:lstStyle/>
                    <a:p>
                      <a:pPr algn="ctr"/>
                      <a:endParaRPr lang="es-CO" sz="1000" dirty="0"/>
                    </a:p>
                  </a:txBody>
                  <a:tcPr anchor="ctr">
                    <a:solidFill>
                      <a:schemeClr val="accent4">
                        <a:lumMod val="40000"/>
                        <a:lumOff val="60000"/>
                      </a:schemeClr>
                    </a:solidFill>
                  </a:tcPr>
                </a:tc>
                <a:extLst>
                  <a:ext uri="{0D108BD9-81ED-4DB2-BD59-A6C34878D82A}">
                    <a16:rowId xmlns:a16="http://schemas.microsoft.com/office/drawing/2014/main" val="3587920291"/>
                  </a:ext>
                </a:extLst>
              </a:tr>
              <a:tr h="243994">
                <a:tc>
                  <a:txBody>
                    <a:bodyPr/>
                    <a:lstStyle/>
                    <a:p>
                      <a:pPr algn="ctr" fontAlgn="b">
                        <a:buNone/>
                      </a:pPr>
                      <a:r>
                        <a:rPr lang="es-MX" sz="1000" b="0" i="0" u="none" strike="noStrike" dirty="0">
                          <a:solidFill>
                            <a:srgbClr val="000000"/>
                          </a:solidFill>
                          <a:effectLst/>
                          <a:latin typeface="+mj-lt"/>
                        </a:rPr>
                        <a:t>9</a:t>
                      </a:r>
                      <a:endParaRPr lang="es-CO" sz="1000" b="0" i="0" u="none" strike="noStrike" dirty="0">
                        <a:solidFill>
                          <a:srgbClr val="000000"/>
                        </a:solidFill>
                        <a:effectLst/>
                        <a:latin typeface="+mj-lt"/>
                      </a:endParaRPr>
                    </a:p>
                  </a:txBody>
                  <a:tcPr marL="7620" marR="7620" marT="7620" marB="0" anchor="ctr">
                    <a:solidFill>
                      <a:schemeClr val="accent4">
                        <a:lumMod val="40000"/>
                        <a:lumOff val="60000"/>
                      </a:schemeClr>
                    </a:solidFill>
                  </a:tcPr>
                </a:tc>
                <a:tc>
                  <a:txBody>
                    <a:bodyPr/>
                    <a:lstStyle/>
                    <a:p>
                      <a:pPr algn="l" fontAlgn="b">
                        <a:buNone/>
                      </a:pPr>
                      <a:r>
                        <a:rPr lang="es-CO" sz="1000" b="0" u="none" strike="noStrike" dirty="0">
                          <a:solidFill>
                            <a:srgbClr val="000000"/>
                          </a:solidFill>
                          <a:effectLst/>
                        </a:rPr>
                        <a:t>CORPOCESAR</a:t>
                      </a:r>
                      <a:endParaRPr lang="es-CO" sz="1000" b="0" i="0" u="none" strike="noStrike" dirty="0">
                        <a:solidFill>
                          <a:srgbClr val="000000"/>
                        </a:solidFill>
                        <a:effectLst/>
                        <a:latin typeface="+mj-lt"/>
                      </a:endParaRPr>
                    </a:p>
                  </a:txBody>
                  <a:tcPr marL="7620" marR="7620" marT="7620" marB="0" anchor="ctr">
                    <a:solidFill>
                      <a:schemeClr val="accent4">
                        <a:lumMod val="40000"/>
                        <a:lumOff val="60000"/>
                      </a:schemeClr>
                    </a:solidFill>
                  </a:tcPr>
                </a:tc>
                <a:tc>
                  <a:txBody>
                    <a:bodyPr/>
                    <a:lstStyle/>
                    <a:p>
                      <a:pPr algn="ctr"/>
                      <a:r>
                        <a:rPr lang="es-MX" sz="1000" dirty="0"/>
                        <a:t>SI</a:t>
                      </a:r>
                      <a:endParaRPr lang="es-CO" sz="1000" dirty="0"/>
                    </a:p>
                  </a:txBody>
                  <a:tcPr anchor="ctr">
                    <a:solidFill>
                      <a:schemeClr val="accent4">
                        <a:lumMod val="40000"/>
                        <a:lumOff val="60000"/>
                      </a:schemeClr>
                    </a:solidFill>
                  </a:tcPr>
                </a:tc>
                <a:tc>
                  <a:txBody>
                    <a:bodyPr/>
                    <a:lstStyle/>
                    <a:p>
                      <a:pPr algn="ctr"/>
                      <a:endParaRPr lang="es-CO" sz="1000" dirty="0"/>
                    </a:p>
                  </a:txBody>
                  <a:tcPr anchor="ctr">
                    <a:solidFill>
                      <a:schemeClr val="accent4">
                        <a:lumMod val="40000"/>
                        <a:lumOff val="60000"/>
                      </a:schemeClr>
                    </a:solidFill>
                  </a:tcPr>
                </a:tc>
                <a:tc>
                  <a:txBody>
                    <a:bodyPr/>
                    <a:lstStyle/>
                    <a:p>
                      <a:pPr algn="ctr"/>
                      <a:endParaRPr lang="es-CO" sz="1000" dirty="0"/>
                    </a:p>
                  </a:txBody>
                  <a:tcPr anchor="ctr">
                    <a:solidFill>
                      <a:schemeClr val="accent4">
                        <a:lumMod val="40000"/>
                        <a:lumOff val="60000"/>
                      </a:schemeClr>
                    </a:solidFill>
                  </a:tcPr>
                </a:tc>
                <a:tc>
                  <a:txBody>
                    <a:bodyPr/>
                    <a:lstStyle/>
                    <a:p>
                      <a:pPr algn="ctr"/>
                      <a:endParaRPr lang="es-CO" sz="1000" dirty="0"/>
                    </a:p>
                  </a:txBody>
                  <a:tcPr anchor="ctr">
                    <a:solidFill>
                      <a:schemeClr val="accent4">
                        <a:lumMod val="40000"/>
                        <a:lumOff val="60000"/>
                      </a:schemeClr>
                    </a:solidFill>
                  </a:tcPr>
                </a:tc>
                <a:extLst>
                  <a:ext uri="{0D108BD9-81ED-4DB2-BD59-A6C34878D82A}">
                    <a16:rowId xmlns:a16="http://schemas.microsoft.com/office/drawing/2014/main" val="2027367872"/>
                  </a:ext>
                </a:extLst>
              </a:tr>
              <a:tr h="243994">
                <a:tc>
                  <a:txBody>
                    <a:bodyPr/>
                    <a:lstStyle/>
                    <a:p>
                      <a:pPr algn="ctr" fontAlgn="b">
                        <a:buNone/>
                      </a:pPr>
                      <a:r>
                        <a:rPr lang="es-MX" sz="1000" b="0" u="none" strike="noStrike" dirty="0">
                          <a:solidFill>
                            <a:srgbClr val="000000"/>
                          </a:solidFill>
                          <a:effectLst/>
                        </a:rPr>
                        <a:t>10</a:t>
                      </a:r>
                      <a:endParaRPr lang="es-CO" sz="1000" b="0" i="0" u="none" strike="noStrike" dirty="0">
                        <a:solidFill>
                          <a:srgbClr val="000000"/>
                        </a:solidFill>
                        <a:effectLst/>
                        <a:latin typeface="+mj-lt"/>
                      </a:endParaRPr>
                    </a:p>
                  </a:txBody>
                  <a:tcPr marL="7620" marR="7620" marT="7620" marB="0" anchor="ctr"/>
                </a:tc>
                <a:tc>
                  <a:txBody>
                    <a:bodyPr/>
                    <a:lstStyle/>
                    <a:p>
                      <a:pPr algn="l" fontAlgn="b">
                        <a:buNone/>
                      </a:pPr>
                      <a:r>
                        <a:rPr lang="es-CO" sz="1000" b="0" u="none" strike="noStrike" dirty="0">
                          <a:solidFill>
                            <a:srgbClr val="000000"/>
                          </a:solidFill>
                          <a:effectLst/>
                        </a:rPr>
                        <a:t>CORPOBOYACÁ</a:t>
                      </a:r>
                      <a:endParaRPr lang="es-CO" sz="1000" b="0" i="0" u="none" strike="noStrike" dirty="0">
                        <a:solidFill>
                          <a:srgbClr val="000000"/>
                        </a:solidFill>
                        <a:effectLst/>
                        <a:latin typeface="+mj-lt"/>
                      </a:endParaRPr>
                    </a:p>
                  </a:txBody>
                  <a:tcPr marL="7620" marR="7620" marT="7620" marB="0" anchor="ctr"/>
                </a:tc>
                <a:tc>
                  <a:txBody>
                    <a:bodyPr/>
                    <a:lstStyle/>
                    <a:p>
                      <a:pPr algn="ctr"/>
                      <a:r>
                        <a:rPr lang="es-MX" sz="1000" dirty="0"/>
                        <a:t>SI</a:t>
                      </a:r>
                      <a:endParaRPr lang="es-CO" sz="1000" dirty="0"/>
                    </a:p>
                  </a:txBody>
                  <a:tcPr anchor="ctr"/>
                </a:tc>
                <a:tc>
                  <a:txBody>
                    <a:bodyPr/>
                    <a:lstStyle/>
                    <a:p>
                      <a:pPr algn="ctr"/>
                      <a:r>
                        <a:rPr lang="es-MX" sz="1000" dirty="0"/>
                        <a:t>SI</a:t>
                      </a:r>
                      <a:endParaRPr lang="es-CO" sz="1000" dirty="0"/>
                    </a:p>
                  </a:txBody>
                  <a:tcPr anchor="ctr"/>
                </a:tc>
                <a:tc>
                  <a:txBody>
                    <a:bodyPr/>
                    <a:lstStyle/>
                    <a:p>
                      <a:pPr algn="ctr"/>
                      <a:r>
                        <a:rPr lang="es-MX" sz="1000" dirty="0"/>
                        <a:t>2</a:t>
                      </a:r>
                      <a:endParaRPr lang="es-CO" sz="1000" dirty="0"/>
                    </a:p>
                  </a:txBody>
                  <a:tcPr anchor="ctr"/>
                </a:tc>
                <a:tc>
                  <a:txBody>
                    <a:bodyPr/>
                    <a:lstStyle/>
                    <a:p>
                      <a:pPr algn="ctr"/>
                      <a:r>
                        <a:rPr lang="es-MX" sz="1000" dirty="0"/>
                        <a:t>SI</a:t>
                      </a:r>
                      <a:endParaRPr lang="es-CO" sz="1000" dirty="0"/>
                    </a:p>
                  </a:txBody>
                  <a:tcPr anchor="ctr"/>
                </a:tc>
                <a:extLst>
                  <a:ext uri="{0D108BD9-81ED-4DB2-BD59-A6C34878D82A}">
                    <a16:rowId xmlns:a16="http://schemas.microsoft.com/office/drawing/2014/main" val="1459489331"/>
                  </a:ext>
                </a:extLst>
              </a:tr>
              <a:tr h="243994">
                <a:tc>
                  <a:txBody>
                    <a:bodyPr/>
                    <a:lstStyle/>
                    <a:p>
                      <a:pPr algn="ctr" fontAlgn="b">
                        <a:buNone/>
                      </a:pPr>
                      <a:r>
                        <a:rPr lang="es-MX" sz="1000" b="0" u="none" strike="noStrike" dirty="0">
                          <a:solidFill>
                            <a:srgbClr val="000000"/>
                          </a:solidFill>
                          <a:effectLst/>
                        </a:rPr>
                        <a:t>11</a:t>
                      </a:r>
                      <a:endParaRPr lang="es-CO" sz="1000" b="0" i="0" u="none" strike="noStrike" dirty="0">
                        <a:solidFill>
                          <a:srgbClr val="000000"/>
                        </a:solidFill>
                        <a:effectLst/>
                        <a:latin typeface="+mj-lt"/>
                      </a:endParaRPr>
                    </a:p>
                  </a:txBody>
                  <a:tcPr marL="7620" marR="7620" marT="7620" marB="0" anchor="ctr"/>
                </a:tc>
                <a:tc>
                  <a:txBody>
                    <a:bodyPr/>
                    <a:lstStyle/>
                    <a:p>
                      <a:pPr algn="l" fontAlgn="b">
                        <a:buNone/>
                      </a:pPr>
                      <a:r>
                        <a:rPr lang="es-CO" sz="1000" b="0" u="none" strike="noStrike" dirty="0">
                          <a:solidFill>
                            <a:srgbClr val="000000"/>
                          </a:solidFill>
                          <a:effectLst/>
                        </a:rPr>
                        <a:t>DADSA</a:t>
                      </a:r>
                      <a:endParaRPr lang="es-CO" sz="1000" b="0" i="0" u="none" strike="noStrike" dirty="0">
                        <a:solidFill>
                          <a:srgbClr val="000000"/>
                        </a:solidFill>
                        <a:effectLst/>
                        <a:latin typeface="+mj-lt"/>
                      </a:endParaRPr>
                    </a:p>
                  </a:txBody>
                  <a:tcPr marL="7620" marR="7620" marT="7620" marB="0" anchor="ctr"/>
                </a:tc>
                <a:tc>
                  <a:txBody>
                    <a:bodyPr/>
                    <a:lstStyle/>
                    <a:p>
                      <a:pPr algn="ctr"/>
                      <a:r>
                        <a:rPr lang="es-MX" sz="1000" dirty="0"/>
                        <a:t>SI</a:t>
                      </a:r>
                      <a:endParaRPr lang="es-CO" sz="1000" dirty="0"/>
                    </a:p>
                  </a:txBody>
                  <a:tcPr anchor="ctr"/>
                </a:tc>
                <a:tc>
                  <a:txBody>
                    <a:bodyPr/>
                    <a:lstStyle/>
                    <a:p>
                      <a:pPr algn="ctr"/>
                      <a:r>
                        <a:rPr lang="es-MX" sz="1000" dirty="0"/>
                        <a:t>SI</a:t>
                      </a:r>
                      <a:endParaRPr lang="es-CO" sz="1000" dirty="0"/>
                    </a:p>
                  </a:txBody>
                  <a:tcPr anchor="ctr"/>
                </a:tc>
                <a:tc>
                  <a:txBody>
                    <a:bodyPr/>
                    <a:lstStyle/>
                    <a:p>
                      <a:pPr algn="ctr"/>
                      <a:r>
                        <a:rPr lang="es-MX" sz="1000" dirty="0"/>
                        <a:t>1</a:t>
                      </a:r>
                      <a:endParaRPr lang="es-CO" sz="1000" dirty="0"/>
                    </a:p>
                  </a:txBody>
                  <a:tcPr anchor="ctr"/>
                </a:tc>
                <a:tc>
                  <a:txBody>
                    <a:bodyPr/>
                    <a:lstStyle/>
                    <a:p>
                      <a:pPr algn="ctr"/>
                      <a:r>
                        <a:rPr lang="es-MX" sz="1000" dirty="0"/>
                        <a:t>SI</a:t>
                      </a:r>
                      <a:endParaRPr lang="es-CO" sz="1000" dirty="0"/>
                    </a:p>
                  </a:txBody>
                  <a:tcPr anchor="ctr"/>
                </a:tc>
                <a:extLst>
                  <a:ext uri="{0D108BD9-81ED-4DB2-BD59-A6C34878D82A}">
                    <a16:rowId xmlns:a16="http://schemas.microsoft.com/office/drawing/2014/main" val="1025468604"/>
                  </a:ext>
                </a:extLst>
              </a:tr>
              <a:tr h="243994">
                <a:tc>
                  <a:txBody>
                    <a:bodyPr/>
                    <a:lstStyle/>
                    <a:p>
                      <a:pPr algn="ctr" fontAlgn="b">
                        <a:buNone/>
                      </a:pPr>
                      <a:r>
                        <a:rPr lang="es-MX" sz="1000" b="0" u="none" strike="noStrike" dirty="0">
                          <a:solidFill>
                            <a:srgbClr val="000000"/>
                          </a:solidFill>
                          <a:effectLst/>
                        </a:rPr>
                        <a:t>12</a:t>
                      </a:r>
                      <a:endParaRPr lang="es-CO" sz="1000" b="0" i="0" u="none" strike="noStrike" dirty="0">
                        <a:solidFill>
                          <a:srgbClr val="000000"/>
                        </a:solidFill>
                        <a:effectLst/>
                        <a:latin typeface="+mj-lt"/>
                      </a:endParaRPr>
                    </a:p>
                  </a:txBody>
                  <a:tcPr marL="7620" marR="7620" marT="7620" marB="0" anchor="ctr"/>
                </a:tc>
                <a:tc>
                  <a:txBody>
                    <a:bodyPr/>
                    <a:lstStyle/>
                    <a:p>
                      <a:pPr algn="l" fontAlgn="b">
                        <a:buNone/>
                      </a:pPr>
                      <a:r>
                        <a:rPr lang="es-CO" sz="1000" b="0" u="none" strike="noStrike" dirty="0">
                          <a:solidFill>
                            <a:srgbClr val="000000"/>
                          </a:solidFill>
                          <a:effectLst/>
                        </a:rPr>
                        <a:t>CAM</a:t>
                      </a:r>
                      <a:endParaRPr lang="es-CO" sz="1000" b="0" i="0" u="none" strike="noStrike" dirty="0">
                        <a:solidFill>
                          <a:srgbClr val="000000"/>
                        </a:solidFill>
                        <a:effectLst/>
                        <a:latin typeface="+mj-lt"/>
                      </a:endParaRPr>
                    </a:p>
                  </a:txBody>
                  <a:tcPr marL="7620" marR="7620" marT="7620" marB="0" anchor="ctr"/>
                </a:tc>
                <a:tc>
                  <a:txBody>
                    <a:bodyPr/>
                    <a:lstStyle/>
                    <a:p>
                      <a:pPr algn="ctr"/>
                      <a:r>
                        <a:rPr lang="es-MX" sz="1000" dirty="0"/>
                        <a:t>SI</a:t>
                      </a:r>
                      <a:endParaRPr lang="es-CO" sz="1000" dirty="0"/>
                    </a:p>
                  </a:txBody>
                  <a:tcPr anchor="ctr"/>
                </a:tc>
                <a:tc>
                  <a:txBody>
                    <a:bodyPr/>
                    <a:lstStyle/>
                    <a:p>
                      <a:pPr algn="ctr"/>
                      <a:r>
                        <a:rPr lang="es-MX" sz="1000" dirty="0"/>
                        <a:t>SI</a:t>
                      </a:r>
                      <a:endParaRPr lang="es-CO" sz="1000" dirty="0"/>
                    </a:p>
                  </a:txBody>
                  <a:tcPr anchor="ctr"/>
                </a:tc>
                <a:tc>
                  <a:txBody>
                    <a:bodyPr/>
                    <a:lstStyle/>
                    <a:p>
                      <a:pPr algn="ctr"/>
                      <a:r>
                        <a:rPr lang="es-MX" sz="1000" dirty="0"/>
                        <a:t>12</a:t>
                      </a:r>
                      <a:endParaRPr lang="es-CO" sz="1000" dirty="0"/>
                    </a:p>
                  </a:txBody>
                  <a:tcPr anchor="ctr"/>
                </a:tc>
                <a:tc>
                  <a:txBody>
                    <a:bodyPr/>
                    <a:lstStyle/>
                    <a:p>
                      <a:pPr algn="ctr"/>
                      <a:r>
                        <a:rPr lang="es-MX" sz="1000" dirty="0"/>
                        <a:t>SI</a:t>
                      </a:r>
                      <a:endParaRPr lang="es-CO" sz="1000" dirty="0"/>
                    </a:p>
                  </a:txBody>
                  <a:tcPr anchor="ctr"/>
                </a:tc>
                <a:extLst>
                  <a:ext uri="{0D108BD9-81ED-4DB2-BD59-A6C34878D82A}">
                    <a16:rowId xmlns:a16="http://schemas.microsoft.com/office/drawing/2014/main" val="3033551560"/>
                  </a:ext>
                </a:extLst>
              </a:tr>
              <a:tr h="284689">
                <a:tc>
                  <a:txBody>
                    <a:bodyPr/>
                    <a:lstStyle/>
                    <a:p>
                      <a:pPr algn="ctr" fontAlgn="b">
                        <a:buNone/>
                      </a:pPr>
                      <a:r>
                        <a:rPr lang="es-MX" sz="1000" b="0" u="none" strike="noStrike" dirty="0">
                          <a:solidFill>
                            <a:srgbClr val="000000"/>
                          </a:solidFill>
                          <a:effectLst/>
                        </a:rPr>
                        <a:t>13</a:t>
                      </a:r>
                      <a:endParaRPr lang="es-CO" sz="1000" b="0" i="0" u="none" strike="noStrike" dirty="0">
                        <a:solidFill>
                          <a:srgbClr val="000000"/>
                        </a:solidFill>
                        <a:effectLst/>
                        <a:latin typeface="+mj-lt"/>
                      </a:endParaRPr>
                    </a:p>
                  </a:txBody>
                  <a:tcPr marL="7620" marR="7620" marT="7620" marB="0" anchor="ctr"/>
                </a:tc>
                <a:tc>
                  <a:txBody>
                    <a:bodyPr/>
                    <a:lstStyle/>
                    <a:p>
                      <a:pPr algn="l" fontAlgn="b">
                        <a:buNone/>
                      </a:pPr>
                      <a:r>
                        <a:rPr lang="es-CO" sz="1000" b="0" u="none" strike="noStrike" dirty="0">
                          <a:solidFill>
                            <a:srgbClr val="000000"/>
                          </a:solidFill>
                          <a:effectLst/>
                        </a:rPr>
                        <a:t>CVC</a:t>
                      </a:r>
                      <a:endParaRPr lang="es-CO" sz="1000" b="0" i="0" u="none" strike="noStrike" dirty="0">
                        <a:solidFill>
                          <a:srgbClr val="000000"/>
                        </a:solidFill>
                        <a:effectLst/>
                        <a:latin typeface="+mj-lt"/>
                      </a:endParaRPr>
                    </a:p>
                  </a:txBody>
                  <a:tcPr marL="7620" marR="7620" marT="7620" marB="0" anchor="ctr"/>
                </a:tc>
                <a:tc>
                  <a:txBody>
                    <a:bodyPr/>
                    <a:lstStyle/>
                    <a:p>
                      <a:pPr algn="ctr"/>
                      <a:r>
                        <a:rPr lang="es-MX" sz="1000" dirty="0"/>
                        <a:t>SI</a:t>
                      </a:r>
                      <a:endParaRPr lang="es-CO" sz="1000" dirty="0"/>
                    </a:p>
                  </a:txBody>
                  <a:tcPr anchor="ctr"/>
                </a:tc>
                <a:tc>
                  <a:txBody>
                    <a:bodyPr/>
                    <a:lstStyle/>
                    <a:p>
                      <a:pPr algn="ctr"/>
                      <a:r>
                        <a:rPr lang="es-MX" sz="1000" dirty="0"/>
                        <a:t>SI</a:t>
                      </a:r>
                      <a:endParaRPr lang="es-CO" sz="1000" dirty="0"/>
                    </a:p>
                  </a:txBody>
                  <a:tcPr anchor="ctr"/>
                </a:tc>
                <a:tc>
                  <a:txBody>
                    <a:bodyPr/>
                    <a:lstStyle/>
                    <a:p>
                      <a:pPr algn="ctr"/>
                      <a:r>
                        <a:rPr lang="es-MX" sz="1000" dirty="0"/>
                        <a:t>5</a:t>
                      </a:r>
                      <a:endParaRPr lang="es-CO" sz="1000" dirty="0"/>
                    </a:p>
                  </a:txBody>
                  <a:tcPr anchor="ctr"/>
                </a:tc>
                <a:tc>
                  <a:txBody>
                    <a:bodyPr/>
                    <a:lstStyle/>
                    <a:p>
                      <a:pPr algn="ctr"/>
                      <a:r>
                        <a:rPr lang="es-MX" sz="1000" dirty="0"/>
                        <a:t>SI</a:t>
                      </a:r>
                      <a:endParaRPr lang="es-CO" sz="1000" dirty="0"/>
                    </a:p>
                  </a:txBody>
                  <a:tcPr anchor="ctr"/>
                </a:tc>
                <a:extLst>
                  <a:ext uri="{0D108BD9-81ED-4DB2-BD59-A6C34878D82A}">
                    <a16:rowId xmlns:a16="http://schemas.microsoft.com/office/drawing/2014/main" val="2604800937"/>
                  </a:ext>
                </a:extLst>
              </a:tr>
              <a:tr h="243994">
                <a:tc>
                  <a:txBody>
                    <a:bodyPr/>
                    <a:lstStyle/>
                    <a:p>
                      <a:pPr algn="ctr" fontAlgn="b">
                        <a:buNone/>
                      </a:pPr>
                      <a:r>
                        <a:rPr lang="es-MX" sz="1000" b="0" u="none" strike="noStrike" dirty="0">
                          <a:solidFill>
                            <a:srgbClr val="000000"/>
                          </a:solidFill>
                          <a:effectLst/>
                        </a:rPr>
                        <a:t>14</a:t>
                      </a:r>
                      <a:endParaRPr lang="es-CO" sz="1000" b="0" i="0" u="none" strike="noStrike" dirty="0">
                        <a:solidFill>
                          <a:srgbClr val="000000"/>
                        </a:solidFill>
                        <a:effectLst/>
                        <a:latin typeface="+mj-lt"/>
                      </a:endParaRPr>
                    </a:p>
                  </a:txBody>
                  <a:tcPr marL="7620" marR="7620" marT="7620" marB="0" anchor="ctr"/>
                </a:tc>
                <a:tc>
                  <a:txBody>
                    <a:bodyPr/>
                    <a:lstStyle/>
                    <a:p>
                      <a:pPr algn="l" fontAlgn="b">
                        <a:buNone/>
                      </a:pPr>
                      <a:r>
                        <a:rPr lang="es-CO" sz="1000" b="0" u="none" strike="noStrike" dirty="0">
                          <a:solidFill>
                            <a:srgbClr val="000000"/>
                          </a:solidFill>
                          <a:effectLst/>
                        </a:rPr>
                        <a:t>CORPORINOQUIA</a:t>
                      </a:r>
                      <a:endParaRPr lang="es-CO" sz="1000" b="0" i="0" u="none" strike="noStrike" dirty="0">
                        <a:solidFill>
                          <a:srgbClr val="000000"/>
                        </a:solidFill>
                        <a:effectLst/>
                        <a:latin typeface="+mj-lt"/>
                      </a:endParaRPr>
                    </a:p>
                  </a:txBody>
                  <a:tcPr marL="7620" marR="7620" marT="7620" marB="0" anchor="ctr"/>
                </a:tc>
                <a:tc>
                  <a:txBody>
                    <a:bodyPr/>
                    <a:lstStyle/>
                    <a:p>
                      <a:pPr algn="ctr"/>
                      <a:r>
                        <a:rPr lang="es-MX" sz="1000" dirty="0"/>
                        <a:t>SI</a:t>
                      </a:r>
                      <a:endParaRPr lang="es-CO" sz="1000" dirty="0"/>
                    </a:p>
                  </a:txBody>
                  <a:tcPr anchor="ctr"/>
                </a:tc>
                <a:tc>
                  <a:txBody>
                    <a:bodyPr/>
                    <a:lstStyle/>
                    <a:p>
                      <a:pPr algn="ctr"/>
                      <a:r>
                        <a:rPr lang="es-MX" sz="1000" dirty="0"/>
                        <a:t>SI</a:t>
                      </a:r>
                      <a:endParaRPr lang="es-CO" sz="1000" dirty="0"/>
                    </a:p>
                  </a:txBody>
                  <a:tcPr anchor="ctr"/>
                </a:tc>
                <a:tc>
                  <a:txBody>
                    <a:bodyPr/>
                    <a:lstStyle/>
                    <a:p>
                      <a:pPr algn="ctr"/>
                      <a:r>
                        <a:rPr lang="es-MX" sz="1000" dirty="0"/>
                        <a:t>6</a:t>
                      </a:r>
                      <a:endParaRPr lang="es-CO" sz="1000" dirty="0"/>
                    </a:p>
                  </a:txBody>
                  <a:tcPr anchor="ctr"/>
                </a:tc>
                <a:tc>
                  <a:txBody>
                    <a:bodyPr/>
                    <a:lstStyle/>
                    <a:p>
                      <a:pPr algn="ctr"/>
                      <a:r>
                        <a:rPr lang="es-MX" sz="1000" dirty="0"/>
                        <a:t>SI</a:t>
                      </a:r>
                      <a:endParaRPr lang="es-CO" sz="1000" dirty="0"/>
                    </a:p>
                  </a:txBody>
                  <a:tcPr anchor="ctr"/>
                </a:tc>
                <a:extLst>
                  <a:ext uri="{0D108BD9-81ED-4DB2-BD59-A6C34878D82A}">
                    <a16:rowId xmlns:a16="http://schemas.microsoft.com/office/drawing/2014/main" val="3383003105"/>
                  </a:ext>
                </a:extLst>
              </a:tr>
              <a:tr h="243994">
                <a:tc>
                  <a:txBody>
                    <a:bodyPr/>
                    <a:lstStyle/>
                    <a:p>
                      <a:pPr algn="ctr" fontAlgn="b">
                        <a:buNone/>
                      </a:pPr>
                      <a:endParaRPr lang="es-CO" sz="1000" b="0" i="0" u="none" strike="noStrike" dirty="0">
                        <a:solidFill>
                          <a:srgbClr val="000000"/>
                        </a:solidFill>
                        <a:effectLst/>
                        <a:latin typeface="+mj-lt"/>
                      </a:endParaRPr>
                    </a:p>
                  </a:txBody>
                  <a:tcPr marL="7620" marR="7620" marT="7620" marB="0" anchor="ctr"/>
                </a:tc>
                <a:tc>
                  <a:txBody>
                    <a:bodyPr/>
                    <a:lstStyle/>
                    <a:p>
                      <a:pPr algn="r" fontAlgn="b">
                        <a:buNone/>
                      </a:pPr>
                      <a:r>
                        <a:rPr lang="es-MX" sz="1000" b="1" u="none" strike="noStrike" dirty="0">
                          <a:solidFill>
                            <a:srgbClr val="000000"/>
                          </a:solidFill>
                          <a:effectLst/>
                        </a:rPr>
                        <a:t>TOTAL</a:t>
                      </a:r>
                      <a:endParaRPr lang="es-CO" sz="1000" b="1" i="0" u="none" strike="noStrike" dirty="0">
                        <a:solidFill>
                          <a:srgbClr val="000000"/>
                        </a:solidFill>
                        <a:effectLst/>
                        <a:latin typeface="+mj-lt"/>
                      </a:endParaRPr>
                    </a:p>
                  </a:txBody>
                  <a:tcPr marL="7620" marR="7620" marT="7620" marB="0" anchor="ctr"/>
                </a:tc>
                <a:tc>
                  <a:txBody>
                    <a:bodyPr/>
                    <a:lstStyle/>
                    <a:p>
                      <a:pPr algn="ctr"/>
                      <a:r>
                        <a:rPr lang="es-MX" sz="1000" b="1"/>
                        <a:t>13</a:t>
                      </a:r>
                      <a:endParaRPr lang="es-CO" sz="1000" b="1" dirty="0"/>
                    </a:p>
                  </a:txBody>
                  <a:tcPr anchor="ctr"/>
                </a:tc>
                <a:tc>
                  <a:txBody>
                    <a:bodyPr/>
                    <a:lstStyle/>
                    <a:p>
                      <a:pPr algn="ctr"/>
                      <a:endParaRPr lang="es-CO" sz="1000" b="1" dirty="0"/>
                    </a:p>
                  </a:txBody>
                  <a:tcPr anchor="ctr"/>
                </a:tc>
                <a:tc>
                  <a:txBody>
                    <a:bodyPr/>
                    <a:lstStyle/>
                    <a:p>
                      <a:pPr algn="ctr"/>
                      <a:r>
                        <a:rPr lang="es-MX" sz="1000" b="1" dirty="0"/>
                        <a:t>31</a:t>
                      </a:r>
                      <a:endParaRPr lang="es-CO" sz="1000" b="1" dirty="0"/>
                    </a:p>
                  </a:txBody>
                  <a:tcPr anchor="ctr"/>
                </a:tc>
                <a:tc>
                  <a:txBody>
                    <a:bodyPr/>
                    <a:lstStyle/>
                    <a:p>
                      <a:pPr algn="ctr"/>
                      <a:r>
                        <a:rPr lang="es-MX" sz="1000" b="1" dirty="0"/>
                        <a:t>9</a:t>
                      </a:r>
                      <a:endParaRPr lang="es-CO" sz="1000" b="1" dirty="0"/>
                    </a:p>
                  </a:txBody>
                  <a:tcPr anchor="ctr"/>
                </a:tc>
                <a:extLst>
                  <a:ext uri="{0D108BD9-81ED-4DB2-BD59-A6C34878D82A}">
                    <a16:rowId xmlns:a16="http://schemas.microsoft.com/office/drawing/2014/main" val="3263900117"/>
                  </a:ext>
                </a:extLst>
              </a:tr>
            </a:tbl>
          </a:graphicData>
        </a:graphic>
      </p:graphicFrame>
    </p:spTree>
    <p:extLst>
      <p:ext uri="{BB962C8B-B14F-4D97-AF65-F5344CB8AC3E}">
        <p14:creationId xmlns:p14="http://schemas.microsoft.com/office/powerpoint/2010/main" val="27627640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131E7-29D7-B0B1-F5E1-2DE2BC9596B0}"/>
            </a:ext>
          </a:extLst>
        </p:cNvPr>
        <p:cNvGrpSpPr/>
        <p:nvPr/>
      </p:nvGrpSpPr>
      <p:grpSpPr>
        <a:xfrm>
          <a:off x="0" y="0"/>
          <a:ext cx="0" cy="0"/>
          <a:chOff x="0" y="0"/>
          <a:chExt cx="0" cy="0"/>
        </a:xfrm>
      </p:grpSpPr>
      <p:sp>
        <p:nvSpPr>
          <p:cNvPr id="4" name="CuadroTexto 3">
            <a:extLst>
              <a:ext uri="{FF2B5EF4-FFF2-40B4-BE49-F238E27FC236}">
                <a16:creationId xmlns:a16="http://schemas.microsoft.com/office/drawing/2014/main" id="{DF358BD0-C4D4-D86F-B858-135F69043027}"/>
              </a:ext>
            </a:extLst>
          </p:cNvPr>
          <p:cNvSpPr txBox="1"/>
          <p:nvPr/>
        </p:nvSpPr>
        <p:spPr>
          <a:xfrm>
            <a:off x="1197997" y="548463"/>
            <a:ext cx="3451412" cy="553998"/>
          </a:xfrm>
          <a:prstGeom prst="rect">
            <a:avLst/>
          </a:prstGeom>
          <a:noFill/>
        </p:spPr>
        <p:txBody>
          <a:bodyPr wrap="square" rtlCol="0">
            <a:spAutoFit/>
          </a:bodyPr>
          <a:lstStyle/>
          <a:p>
            <a:r>
              <a:rPr lang="es-ES" sz="3000" b="1" dirty="0"/>
              <a:t>ANTECEDENTES</a:t>
            </a:r>
            <a:endParaRPr lang="es-CO" sz="3000" b="1" dirty="0"/>
          </a:p>
        </p:txBody>
      </p:sp>
      <p:sp>
        <p:nvSpPr>
          <p:cNvPr id="8" name="CuadroTexto 7">
            <a:extLst>
              <a:ext uri="{FF2B5EF4-FFF2-40B4-BE49-F238E27FC236}">
                <a16:creationId xmlns:a16="http://schemas.microsoft.com/office/drawing/2014/main" id="{799AD0FA-9C1D-8E0D-EE17-301A0E946E67}"/>
              </a:ext>
            </a:extLst>
          </p:cNvPr>
          <p:cNvSpPr txBox="1"/>
          <p:nvPr/>
        </p:nvSpPr>
        <p:spPr>
          <a:xfrm>
            <a:off x="1230510" y="1440519"/>
            <a:ext cx="6336750" cy="3693319"/>
          </a:xfrm>
          <a:prstGeom prst="rect">
            <a:avLst/>
          </a:prstGeom>
          <a:noFill/>
        </p:spPr>
        <p:txBody>
          <a:bodyPr wrap="square" rtlCol="0">
            <a:spAutoFit/>
          </a:bodyPr>
          <a:lstStyle/>
          <a:p>
            <a:pPr marL="285750" indent="-285750" algn="just">
              <a:buFont typeface="Arial" panose="020B0604020202020204" pitchFamily="34" charset="0"/>
              <a:buChar char="•"/>
            </a:pPr>
            <a:r>
              <a:rPr lang="es-ES" dirty="0"/>
              <a:t>Socialización de LA Resolución 1256 de 2021 a las AA el 17 de marzo de </a:t>
            </a:r>
            <a:r>
              <a:rPr lang="es-ES" b="1" dirty="0"/>
              <a:t>2022</a:t>
            </a:r>
            <a:r>
              <a:rPr lang="es-ES" dirty="0"/>
              <a:t>.</a:t>
            </a:r>
          </a:p>
          <a:p>
            <a:pPr algn="just"/>
            <a:endParaRPr lang="es-CO" dirty="0"/>
          </a:p>
          <a:p>
            <a:pPr marL="285750" indent="-285750">
              <a:buFont typeface="Arial" panose="020B0604020202020204" pitchFamily="34" charset="0"/>
              <a:buChar char="•"/>
            </a:pPr>
            <a:endParaRPr lang="es-ES" dirty="0"/>
          </a:p>
          <a:p>
            <a:pPr marL="285750" indent="-285750">
              <a:buFont typeface="Arial" panose="020B0604020202020204" pitchFamily="34" charset="0"/>
              <a:buChar char="•"/>
            </a:pPr>
            <a:r>
              <a:rPr lang="es-ES" dirty="0"/>
              <a:t>Avances en la implementación</a:t>
            </a:r>
          </a:p>
          <a:p>
            <a:pPr marL="285750" indent="-285750">
              <a:buFont typeface="Arial" panose="020B0604020202020204" pitchFamily="34" charset="0"/>
              <a:buChar char="•"/>
            </a:pPr>
            <a:endParaRPr lang="es-ES" dirty="0"/>
          </a:p>
          <a:p>
            <a:pPr marL="742950" lvl="1" indent="-285750">
              <a:buFont typeface="Courier New" panose="02070309020205020404" pitchFamily="49" charset="0"/>
              <a:buChar char="o"/>
            </a:pPr>
            <a:r>
              <a:rPr lang="es-ES" dirty="0"/>
              <a:t>Información recopilada en </a:t>
            </a:r>
            <a:r>
              <a:rPr lang="es-ES" b="1" dirty="0"/>
              <a:t>2025</a:t>
            </a:r>
            <a:r>
              <a:rPr lang="es-ES" dirty="0"/>
              <a:t> sobre permisos </a:t>
            </a:r>
          </a:p>
          <a:p>
            <a:pPr marL="285750" indent="-285750">
              <a:buFont typeface="Courier New" panose="02070309020205020404" pitchFamily="49" charset="0"/>
              <a:buChar char="o"/>
            </a:pPr>
            <a:endParaRPr lang="es-ES" dirty="0"/>
          </a:p>
          <a:p>
            <a:pPr marL="742950" lvl="1" indent="-285750">
              <a:buFont typeface="Courier New" panose="02070309020205020404" pitchFamily="49" charset="0"/>
              <a:buChar char="o"/>
            </a:pPr>
            <a:r>
              <a:rPr lang="es-ES" dirty="0"/>
              <a:t>Información reportada en SIRH </a:t>
            </a:r>
          </a:p>
          <a:p>
            <a:pPr lvl="1"/>
            <a:r>
              <a:rPr lang="es-ES" dirty="0"/>
              <a:t>    (corte noviembre </a:t>
            </a:r>
            <a:r>
              <a:rPr lang="es-ES" b="1" dirty="0"/>
              <a:t>2025</a:t>
            </a:r>
            <a:r>
              <a:rPr lang="es-ES" dirty="0"/>
              <a:t>)</a:t>
            </a:r>
          </a:p>
          <a:p>
            <a:endParaRPr lang="es-ES" dirty="0"/>
          </a:p>
          <a:p>
            <a:pPr marL="1465262" lvl="2" indent="-285750">
              <a:buFont typeface="Wingdings" panose="05000000000000000000" pitchFamily="2" charset="2"/>
              <a:buChar char="Ø"/>
            </a:pPr>
            <a:r>
              <a:rPr lang="es-ES" dirty="0"/>
              <a:t>PUEAA aprobados</a:t>
            </a:r>
          </a:p>
          <a:p>
            <a:pPr marL="1465262" lvl="2" indent="-285750">
              <a:buFont typeface="Wingdings" panose="05000000000000000000" pitchFamily="2" charset="2"/>
              <a:buChar char="Ø"/>
            </a:pPr>
            <a:r>
              <a:rPr lang="es-ES" dirty="0"/>
              <a:t>Proyectos: reúso/reutilización</a:t>
            </a:r>
          </a:p>
        </p:txBody>
      </p:sp>
      <p:sp>
        <p:nvSpPr>
          <p:cNvPr id="10" name="CuadroTexto 9">
            <a:extLst>
              <a:ext uri="{FF2B5EF4-FFF2-40B4-BE49-F238E27FC236}">
                <a16:creationId xmlns:a16="http://schemas.microsoft.com/office/drawing/2014/main" id="{9305230D-3176-F9EE-6969-94BCC76A74DD}"/>
              </a:ext>
            </a:extLst>
          </p:cNvPr>
          <p:cNvSpPr txBox="1"/>
          <p:nvPr/>
        </p:nvSpPr>
        <p:spPr>
          <a:xfrm>
            <a:off x="8316006" y="4706582"/>
            <a:ext cx="3474826" cy="2031325"/>
          </a:xfrm>
          <a:prstGeom prst="rect">
            <a:avLst/>
          </a:prstGeom>
          <a:noFill/>
        </p:spPr>
        <p:txBody>
          <a:bodyPr wrap="square" rtlCol="0">
            <a:spAutoFit/>
          </a:bodyPr>
          <a:lstStyle/>
          <a:p>
            <a:pPr algn="just"/>
            <a:r>
              <a:rPr lang="es-ES" dirty="0"/>
              <a:t>Priorización de Autoridades Ambientales con mayor número de registros </a:t>
            </a:r>
            <a:r>
              <a:rPr lang="es-ES" b="1" dirty="0"/>
              <a:t>(GRUPO 1) </a:t>
            </a:r>
            <a:r>
              <a:rPr lang="es-ES" dirty="0"/>
              <a:t>en:</a:t>
            </a:r>
          </a:p>
          <a:p>
            <a:endParaRPr lang="es-ES" dirty="0"/>
          </a:p>
          <a:p>
            <a:pPr marL="285750" indent="-285750">
              <a:buFont typeface="Arial" panose="020B0604020202020204" pitchFamily="34" charset="0"/>
              <a:buChar char="•"/>
            </a:pPr>
            <a:r>
              <a:rPr lang="es-ES" dirty="0"/>
              <a:t>Concesiones de reúso</a:t>
            </a:r>
          </a:p>
          <a:p>
            <a:pPr marL="285750" indent="-285750">
              <a:buFont typeface="Arial" panose="020B0604020202020204" pitchFamily="34" charset="0"/>
              <a:buChar char="•"/>
            </a:pPr>
            <a:r>
              <a:rPr lang="es-ES" dirty="0"/>
              <a:t>Proyectos de reúso y reutilización</a:t>
            </a:r>
          </a:p>
        </p:txBody>
      </p:sp>
      <p:graphicFrame>
        <p:nvGraphicFramePr>
          <p:cNvPr id="13" name="Tabla 12">
            <a:extLst>
              <a:ext uri="{FF2B5EF4-FFF2-40B4-BE49-F238E27FC236}">
                <a16:creationId xmlns:a16="http://schemas.microsoft.com/office/drawing/2014/main" id="{043306CE-07D7-D5D2-7BBD-6BE754CC652E}"/>
              </a:ext>
            </a:extLst>
          </p:cNvPr>
          <p:cNvGraphicFramePr>
            <a:graphicFrameLocks noGrp="1"/>
          </p:cNvGraphicFramePr>
          <p:nvPr>
            <p:extLst>
              <p:ext uri="{D42A27DB-BD31-4B8C-83A1-F6EECF244321}">
                <p14:modId xmlns:p14="http://schemas.microsoft.com/office/powerpoint/2010/main" val="2596547791"/>
              </p:ext>
            </p:extLst>
          </p:nvPr>
        </p:nvGraphicFramePr>
        <p:xfrm>
          <a:off x="8316006" y="825462"/>
          <a:ext cx="3378691" cy="3782004"/>
        </p:xfrm>
        <a:graphic>
          <a:graphicData uri="http://schemas.openxmlformats.org/drawingml/2006/table">
            <a:tbl>
              <a:tblPr>
                <a:tableStyleId>{B301B821-A1FF-4177-AEE7-76D212191A09}</a:tableStyleId>
              </a:tblPr>
              <a:tblGrid>
                <a:gridCol w="455015">
                  <a:extLst>
                    <a:ext uri="{9D8B030D-6E8A-4147-A177-3AD203B41FA5}">
                      <a16:colId xmlns:a16="http://schemas.microsoft.com/office/drawing/2014/main" val="1824720740"/>
                    </a:ext>
                  </a:extLst>
                </a:gridCol>
                <a:gridCol w="2079003">
                  <a:extLst>
                    <a:ext uri="{9D8B030D-6E8A-4147-A177-3AD203B41FA5}">
                      <a16:colId xmlns:a16="http://schemas.microsoft.com/office/drawing/2014/main" val="2437564192"/>
                    </a:ext>
                  </a:extLst>
                </a:gridCol>
                <a:gridCol w="844673">
                  <a:extLst>
                    <a:ext uri="{9D8B030D-6E8A-4147-A177-3AD203B41FA5}">
                      <a16:colId xmlns:a16="http://schemas.microsoft.com/office/drawing/2014/main" val="1500379245"/>
                    </a:ext>
                  </a:extLst>
                </a:gridCol>
              </a:tblGrid>
              <a:tr h="209229">
                <a:tc>
                  <a:txBody>
                    <a:bodyPr/>
                    <a:lstStyle/>
                    <a:p>
                      <a:pPr algn="ctr" fontAlgn="b">
                        <a:buNone/>
                      </a:pPr>
                      <a:endParaRPr lang="es-CO" sz="1400" b="1" i="0" u="none" strike="noStrike" dirty="0">
                        <a:solidFill>
                          <a:srgbClr val="000000"/>
                        </a:solidFill>
                        <a:effectLst/>
                        <a:latin typeface="+mj-lt"/>
                      </a:endParaRPr>
                    </a:p>
                  </a:txBody>
                  <a:tcPr marL="7620" marR="7620" marT="7620" marB="0" anchor="b"/>
                </a:tc>
                <a:tc gridSpan="2">
                  <a:txBody>
                    <a:bodyPr/>
                    <a:lstStyle/>
                    <a:p>
                      <a:pPr algn="ctr" fontAlgn="b">
                        <a:buNone/>
                      </a:pPr>
                      <a:r>
                        <a:rPr lang="es-CO" sz="1400" b="1" u="none" strike="noStrike" dirty="0">
                          <a:solidFill>
                            <a:srgbClr val="000000"/>
                          </a:solidFill>
                          <a:effectLst/>
                        </a:rPr>
                        <a:t>No. De concesiones vigentes de aguas servidas (agua residual)</a:t>
                      </a:r>
                      <a:endParaRPr lang="es-CO" sz="1400" b="1" i="0" u="none" strike="noStrike" dirty="0">
                        <a:solidFill>
                          <a:srgbClr val="000000"/>
                        </a:solidFill>
                        <a:effectLst/>
                        <a:latin typeface="+mj-lt"/>
                      </a:endParaRPr>
                    </a:p>
                  </a:txBody>
                  <a:tcPr marL="7620" marR="7620" marT="7620" marB="0" anchor="b"/>
                </a:tc>
                <a:tc hMerge="1">
                  <a:txBody>
                    <a:bodyPr/>
                    <a:lstStyle/>
                    <a:p>
                      <a:pPr algn="ctr" fontAlgn="b">
                        <a:buNone/>
                      </a:pPr>
                      <a:endParaRPr lang="es-CO" sz="1100" b="0" i="0" u="none" strike="noStrike" dirty="0">
                        <a:solidFill>
                          <a:srgbClr val="000000"/>
                        </a:solidFill>
                        <a:effectLst/>
                        <a:latin typeface="Calibri" panose="020F0502020204030204" pitchFamily="34" charset="0"/>
                      </a:endParaRPr>
                    </a:p>
                  </a:txBody>
                  <a:tcPr marL="7620" marR="7620" marT="7620" marB="0" anchor="b">
                    <a:lnL>
                      <a:noFill/>
                    </a:lnL>
                    <a:lnR>
                      <a:noFill/>
                    </a:lnR>
                    <a:lnT>
                      <a:noFill/>
                    </a:lnT>
                    <a:lnB>
                      <a:noFill/>
                    </a:lnB>
                    <a:noFill/>
                  </a:tcPr>
                </a:tc>
                <a:extLst>
                  <a:ext uri="{0D108BD9-81ED-4DB2-BD59-A6C34878D82A}">
                    <a16:rowId xmlns:a16="http://schemas.microsoft.com/office/drawing/2014/main" val="1249444444"/>
                  </a:ext>
                </a:extLst>
              </a:tr>
              <a:tr h="209229">
                <a:tc>
                  <a:txBody>
                    <a:bodyPr/>
                    <a:lstStyle/>
                    <a:p>
                      <a:pPr algn="ctr" fontAlgn="b">
                        <a:buNone/>
                      </a:pPr>
                      <a:r>
                        <a:rPr lang="es-ES" sz="1200" b="0" i="0" u="none" strike="noStrike" dirty="0">
                          <a:solidFill>
                            <a:srgbClr val="000000"/>
                          </a:solidFill>
                          <a:effectLst/>
                          <a:latin typeface="+mj-lt"/>
                        </a:rPr>
                        <a:t>1</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dirty="0">
                          <a:solidFill>
                            <a:srgbClr val="000000"/>
                          </a:solidFill>
                          <a:effectLst/>
                        </a:rPr>
                        <a:t>CAS</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3</a:t>
                      </a: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3554376625"/>
                  </a:ext>
                </a:extLst>
              </a:tr>
              <a:tr h="209229">
                <a:tc>
                  <a:txBody>
                    <a:bodyPr/>
                    <a:lstStyle/>
                    <a:p>
                      <a:pPr algn="ctr" fontAlgn="b">
                        <a:buNone/>
                      </a:pPr>
                      <a:r>
                        <a:rPr lang="es-ES" sz="1200" b="0" i="0" u="none" strike="noStrike" dirty="0">
                          <a:solidFill>
                            <a:srgbClr val="000000"/>
                          </a:solidFill>
                          <a:effectLst/>
                          <a:latin typeface="+mj-lt"/>
                        </a:rPr>
                        <a:t>2</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dirty="0">
                          <a:solidFill>
                            <a:srgbClr val="000000"/>
                          </a:solidFill>
                          <a:effectLst/>
                        </a:rPr>
                        <a:t>CARDER</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1</a:t>
                      </a: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1298446265"/>
                  </a:ext>
                </a:extLst>
              </a:tr>
              <a:tr h="209229">
                <a:tc>
                  <a:txBody>
                    <a:bodyPr/>
                    <a:lstStyle/>
                    <a:p>
                      <a:pPr algn="ctr" fontAlgn="b">
                        <a:buNone/>
                      </a:pPr>
                      <a:r>
                        <a:rPr lang="es-ES" sz="1200" b="0" i="0" u="none" strike="noStrike" dirty="0">
                          <a:solidFill>
                            <a:srgbClr val="000000"/>
                          </a:solidFill>
                          <a:effectLst/>
                          <a:latin typeface="+mj-lt"/>
                        </a:rPr>
                        <a:t>3</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dirty="0">
                          <a:solidFill>
                            <a:srgbClr val="000000"/>
                          </a:solidFill>
                          <a:effectLst/>
                        </a:rPr>
                        <a:t>C.R.A.</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10</a:t>
                      </a: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2124697174"/>
                  </a:ext>
                </a:extLst>
              </a:tr>
              <a:tr h="209229">
                <a:tc>
                  <a:txBody>
                    <a:bodyPr/>
                    <a:lstStyle/>
                    <a:p>
                      <a:pPr algn="ctr" fontAlgn="b">
                        <a:buNone/>
                      </a:pPr>
                      <a:r>
                        <a:rPr lang="es-ES" sz="1200" b="0" i="0" u="none" strike="noStrike" dirty="0">
                          <a:solidFill>
                            <a:srgbClr val="000000"/>
                          </a:solidFill>
                          <a:effectLst/>
                          <a:latin typeface="+mj-lt"/>
                        </a:rPr>
                        <a:t>4</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dirty="0">
                          <a:solidFill>
                            <a:srgbClr val="000000"/>
                          </a:solidFill>
                          <a:effectLst/>
                        </a:rPr>
                        <a:t>CORPOCALDAS</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2</a:t>
                      </a: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2505074647"/>
                  </a:ext>
                </a:extLst>
              </a:tr>
              <a:tr h="209229">
                <a:tc>
                  <a:txBody>
                    <a:bodyPr/>
                    <a:lstStyle/>
                    <a:p>
                      <a:pPr algn="ctr" fontAlgn="b">
                        <a:buNone/>
                      </a:pPr>
                      <a:r>
                        <a:rPr lang="es-ES" sz="1200" b="0" i="0" u="none" strike="noStrike" dirty="0">
                          <a:solidFill>
                            <a:srgbClr val="000000"/>
                          </a:solidFill>
                          <a:effectLst/>
                          <a:latin typeface="+mj-lt"/>
                        </a:rPr>
                        <a:t>5</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dirty="0">
                          <a:solidFill>
                            <a:srgbClr val="000000"/>
                          </a:solidFill>
                          <a:effectLst/>
                        </a:rPr>
                        <a:t>CRA</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1</a:t>
                      </a: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1107360706"/>
                  </a:ext>
                </a:extLst>
              </a:tr>
              <a:tr h="209229">
                <a:tc>
                  <a:txBody>
                    <a:bodyPr/>
                    <a:lstStyle/>
                    <a:p>
                      <a:pPr algn="ctr" fontAlgn="b">
                        <a:buNone/>
                      </a:pPr>
                      <a:r>
                        <a:rPr lang="es-ES" sz="1200" b="0" i="0" u="none" strike="noStrike" dirty="0">
                          <a:solidFill>
                            <a:srgbClr val="000000"/>
                          </a:solidFill>
                          <a:effectLst/>
                          <a:latin typeface="+mj-lt"/>
                        </a:rPr>
                        <a:t>6</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a:solidFill>
                            <a:srgbClr val="000000"/>
                          </a:solidFill>
                          <a:effectLst/>
                        </a:rPr>
                        <a:t>CORNARE</a:t>
                      </a:r>
                      <a:endParaRPr lang="es-CO" sz="1200" b="0" i="0" u="none" strike="noStrike">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1</a:t>
                      </a: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345631297"/>
                  </a:ext>
                </a:extLst>
              </a:tr>
              <a:tr h="209229">
                <a:tc>
                  <a:txBody>
                    <a:bodyPr/>
                    <a:lstStyle/>
                    <a:p>
                      <a:pPr algn="ctr" fontAlgn="b">
                        <a:buNone/>
                      </a:pPr>
                      <a:r>
                        <a:rPr lang="es-ES" sz="1200" b="0" i="0" u="none" strike="noStrike" dirty="0">
                          <a:solidFill>
                            <a:srgbClr val="000000"/>
                          </a:solidFill>
                          <a:effectLst/>
                          <a:latin typeface="+mj-lt"/>
                        </a:rPr>
                        <a:t>7</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dirty="0">
                          <a:solidFill>
                            <a:srgbClr val="000000"/>
                          </a:solidFill>
                          <a:effectLst/>
                        </a:rPr>
                        <a:t>CORTOLIMA</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2</a:t>
                      </a: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1298332081"/>
                  </a:ext>
                </a:extLst>
              </a:tr>
              <a:tr h="209229">
                <a:tc>
                  <a:txBody>
                    <a:bodyPr/>
                    <a:lstStyle/>
                    <a:p>
                      <a:pPr algn="ctr" fontAlgn="b">
                        <a:buNone/>
                      </a:pPr>
                      <a:r>
                        <a:rPr lang="es-ES" sz="1200" b="0" i="0" u="none" strike="noStrike" dirty="0">
                          <a:solidFill>
                            <a:srgbClr val="000000"/>
                          </a:solidFill>
                          <a:effectLst/>
                          <a:latin typeface="+mj-lt"/>
                        </a:rPr>
                        <a:t>8</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dirty="0">
                          <a:solidFill>
                            <a:srgbClr val="000000"/>
                          </a:solidFill>
                          <a:effectLst/>
                        </a:rPr>
                        <a:t>CDMB</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2</a:t>
                      </a: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1975786303"/>
                  </a:ext>
                </a:extLst>
              </a:tr>
              <a:tr h="209229">
                <a:tc>
                  <a:txBody>
                    <a:bodyPr/>
                    <a:lstStyle/>
                    <a:p>
                      <a:pPr algn="ctr" fontAlgn="b">
                        <a:buNone/>
                      </a:pPr>
                      <a:r>
                        <a:rPr lang="es-ES" sz="1200" b="0" i="0" u="none" strike="noStrike" dirty="0">
                          <a:solidFill>
                            <a:srgbClr val="000000"/>
                          </a:solidFill>
                          <a:effectLst/>
                          <a:latin typeface="+mj-lt"/>
                        </a:rPr>
                        <a:t>9</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dirty="0">
                          <a:solidFill>
                            <a:srgbClr val="000000"/>
                          </a:solidFill>
                          <a:effectLst/>
                        </a:rPr>
                        <a:t>CARDIQUE</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14</a:t>
                      </a: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771924408"/>
                  </a:ext>
                </a:extLst>
              </a:tr>
              <a:tr h="209229">
                <a:tc>
                  <a:txBody>
                    <a:bodyPr/>
                    <a:lstStyle/>
                    <a:p>
                      <a:pPr algn="ctr" fontAlgn="b">
                        <a:buNone/>
                      </a:pPr>
                      <a:r>
                        <a:rPr lang="es-ES" sz="1200" b="0" i="0" u="none" strike="noStrike" dirty="0">
                          <a:solidFill>
                            <a:srgbClr val="000000"/>
                          </a:solidFill>
                          <a:effectLst/>
                          <a:latin typeface="+mj-lt"/>
                        </a:rPr>
                        <a:t>10</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a:solidFill>
                            <a:srgbClr val="000000"/>
                          </a:solidFill>
                          <a:effectLst/>
                        </a:rPr>
                        <a:t>CORPOCESAR</a:t>
                      </a:r>
                      <a:endParaRPr lang="es-CO" sz="1200" b="0" i="0" u="none" strike="noStrike">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2</a:t>
                      </a: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2728282517"/>
                  </a:ext>
                </a:extLst>
              </a:tr>
              <a:tr h="209229">
                <a:tc>
                  <a:txBody>
                    <a:bodyPr/>
                    <a:lstStyle/>
                    <a:p>
                      <a:pPr algn="ctr" fontAlgn="b">
                        <a:buNone/>
                      </a:pPr>
                      <a:r>
                        <a:rPr lang="es-ES" sz="1200" b="0" i="0" u="none" strike="noStrike" dirty="0">
                          <a:solidFill>
                            <a:srgbClr val="000000"/>
                          </a:solidFill>
                          <a:effectLst/>
                          <a:latin typeface="+mj-lt"/>
                        </a:rPr>
                        <a:t>11</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dirty="0">
                          <a:solidFill>
                            <a:srgbClr val="000000"/>
                          </a:solidFill>
                          <a:effectLst/>
                        </a:rPr>
                        <a:t>CORPOBOYACÁ</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32</a:t>
                      </a: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2180128211"/>
                  </a:ext>
                </a:extLst>
              </a:tr>
              <a:tr h="209229">
                <a:tc>
                  <a:txBody>
                    <a:bodyPr/>
                    <a:lstStyle/>
                    <a:p>
                      <a:pPr algn="ctr" fontAlgn="b">
                        <a:buNone/>
                      </a:pPr>
                      <a:r>
                        <a:rPr lang="es-ES" sz="1200" b="0" i="0" u="none" strike="noStrike" dirty="0">
                          <a:solidFill>
                            <a:srgbClr val="000000"/>
                          </a:solidFill>
                          <a:effectLst/>
                          <a:latin typeface="+mj-lt"/>
                        </a:rPr>
                        <a:t>12</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dirty="0">
                          <a:solidFill>
                            <a:srgbClr val="000000"/>
                          </a:solidFill>
                          <a:effectLst/>
                        </a:rPr>
                        <a:t>DADSA</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1</a:t>
                      </a: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391580430"/>
                  </a:ext>
                </a:extLst>
              </a:tr>
              <a:tr h="209229">
                <a:tc>
                  <a:txBody>
                    <a:bodyPr/>
                    <a:lstStyle/>
                    <a:p>
                      <a:pPr algn="ctr" fontAlgn="b">
                        <a:buNone/>
                      </a:pPr>
                      <a:r>
                        <a:rPr lang="es-ES" sz="1200" b="0" i="0" u="none" strike="noStrike" dirty="0">
                          <a:solidFill>
                            <a:srgbClr val="000000"/>
                          </a:solidFill>
                          <a:effectLst/>
                          <a:latin typeface="+mj-lt"/>
                        </a:rPr>
                        <a:t>13</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dirty="0">
                          <a:solidFill>
                            <a:srgbClr val="000000"/>
                          </a:solidFill>
                          <a:effectLst/>
                        </a:rPr>
                        <a:t>CAM</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25</a:t>
                      </a: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3192092128"/>
                  </a:ext>
                </a:extLst>
              </a:tr>
              <a:tr h="209229">
                <a:tc>
                  <a:txBody>
                    <a:bodyPr/>
                    <a:lstStyle/>
                    <a:p>
                      <a:pPr algn="ctr" fontAlgn="b">
                        <a:buNone/>
                      </a:pPr>
                      <a:r>
                        <a:rPr lang="es-ES" sz="1200" b="0" i="0" u="none" strike="noStrike" dirty="0">
                          <a:solidFill>
                            <a:srgbClr val="000000"/>
                          </a:solidFill>
                          <a:effectLst/>
                          <a:latin typeface="+mj-lt"/>
                        </a:rPr>
                        <a:t>14</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dirty="0">
                          <a:solidFill>
                            <a:srgbClr val="000000"/>
                          </a:solidFill>
                          <a:effectLst/>
                        </a:rPr>
                        <a:t>CVC</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3</a:t>
                      </a: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925712079"/>
                  </a:ext>
                </a:extLst>
              </a:tr>
              <a:tr h="209229">
                <a:tc>
                  <a:txBody>
                    <a:bodyPr/>
                    <a:lstStyle/>
                    <a:p>
                      <a:pPr algn="ctr" fontAlgn="b">
                        <a:buNone/>
                      </a:pPr>
                      <a:r>
                        <a:rPr lang="es-ES" sz="1200" b="0" i="0" u="none" strike="noStrike" dirty="0">
                          <a:solidFill>
                            <a:srgbClr val="000000"/>
                          </a:solidFill>
                          <a:effectLst/>
                          <a:latin typeface="+mj-lt"/>
                        </a:rPr>
                        <a:t>15</a:t>
                      </a:r>
                      <a:endParaRPr lang="es-CO" sz="1200" b="0" i="0" u="none" strike="noStrike" dirty="0">
                        <a:solidFill>
                          <a:srgbClr val="000000"/>
                        </a:solidFill>
                        <a:effectLst/>
                        <a:latin typeface="+mj-lt"/>
                      </a:endParaRPr>
                    </a:p>
                  </a:txBody>
                  <a:tcPr marL="7620" marR="7620" marT="7620" marB="0" anchor="b"/>
                </a:tc>
                <a:tc>
                  <a:txBody>
                    <a:bodyPr/>
                    <a:lstStyle/>
                    <a:p>
                      <a:pPr algn="l" fontAlgn="b">
                        <a:buNone/>
                      </a:pPr>
                      <a:r>
                        <a:rPr lang="es-CO" sz="1200" b="0" u="none" strike="noStrike" dirty="0">
                          <a:solidFill>
                            <a:srgbClr val="000000"/>
                          </a:solidFill>
                          <a:effectLst/>
                        </a:rPr>
                        <a:t>CORPORINOQUIA</a:t>
                      </a:r>
                      <a:endParaRPr lang="es-CO" sz="1200" b="0" i="0" u="none" strike="noStrike" dirty="0">
                        <a:solidFill>
                          <a:srgbClr val="000000"/>
                        </a:solidFill>
                        <a:effectLst/>
                        <a:latin typeface="+mj-lt"/>
                      </a:endParaRPr>
                    </a:p>
                  </a:txBody>
                  <a:tcPr marL="7620" marR="7620" marT="7620" marB="0" anchor="b"/>
                </a:tc>
                <a:tc>
                  <a:txBody>
                    <a:bodyPr/>
                    <a:lstStyle/>
                    <a:p>
                      <a:pPr algn="ctr" fontAlgn="b">
                        <a:buNone/>
                      </a:pPr>
                      <a:r>
                        <a:rPr lang="es-CO" sz="1200" b="0" u="none" strike="noStrike" dirty="0">
                          <a:solidFill>
                            <a:srgbClr val="000000"/>
                          </a:solidFill>
                          <a:effectLst/>
                        </a:rPr>
                        <a:t>3</a:t>
                      </a:r>
                      <a:endParaRPr lang="es-CO" sz="1200" b="0"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1748303766"/>
                  </a:ext>
                </a:extLst>
              </a:tr>
              <a:tr h="209229">
                <a:tc>
                  <a:txBody>
                    <a:bodyPr/>
                    <a:lstStyle/>
                    <a:p>
                      <a:pPr algn="ctr" fontAlgn="b">
                        <a:buNone/>
                      </a:pPr>
                      <a:endParaRPr lang="es-CO" sz="1200" b="0" i="0" u="none" strike="noStrike" dirty="0">
                        <a:solidFill>
                          <a:srgbClr val="000000"/>
                        </a:solidFill>
                        <a:effectLst/>
                        <a:latin typeface="+mj-lt"/>
                      </a:endParaRPr>
                    </a:p>
                  </a:txBody>
                  <a:tcPr marL="7620" marR="7620" marT="7620" marB="0" anchor="b"/>
                </a:tc>
                <a:tc>
                  <a:txBody>
                    <a:bodyPr/>
                    <a:lstStyle/>
                    <a:p>
                      <a:pPr algn="r" fontAlgn="b">
                        <a:buNone/>
                      </a:pPr>
                      <a:r>
                        <a:rPr lang="es-MX" sz="1200" b="1" i="0" u="none" strike="noStrike" dirty="0">
                          <a:solidFill>
                            <a:srgbClr val="000000"/>
                          </a:solidFill>
                          <a:effectLst/>
                          <a:latin typeface="+mj-lt"/>
                        </a:rPr>
                        <a:t>TOTAL</a:t>
                      </a:r>
                      <a:endParaRPr lang="es-CO" sz="1200" b="1" i="0" u="none" strike="noStrike" dirty="0">
                        <a:solidFill>
                          <a:srgbClr val="000000"/>
                        </a:solidFill>
                        <a:effectLst/>
                        <a:latin typeface="+mj-lt"/>
                      </a:endParaRPr>
                    </a:p>
                  </a:txBody>
                  <a:tcPr marL="7620" marR="7620" marT="7620" marB="0" anchor="b"/>
                </a:tc>
                <a:tc>
                  <a:txBody>
                    <a:bodyPr/>
                    <a:lstStyle/>
                    <a:p>
                      <a:pPr algn="ctr" fontAlgn="b">
                        <a:buNone/>
                      </a:pPr>
                      <a:r>
                        <a:rPr lang="es-MX" sz="1200" b="1" i="0" u="none" strike="noStrike" dirty="0">
                          <a:solidFill>
                            <a:srgbClr val="000000"/>
                          </a:solidFill>
                          <a:effectLst/>
                          <a:latin typeface="+mj-lt"/>
                        </a:rPr>
                        <a:t>102</a:t>
                      </a:r>
                      <a:endParaRPr lang="es-CO" sz="1200" b="1" i="0" u="none" strike="noStrike" dirty="0">
                        <a:solidFill>
                          <a:srgbClr val="000000"/>
                        </a:solidFill>
                        <a:effectLst/>
                        <a:latin typeface="+mj-lt"/>
                      </a:endParaRPr>
                    </a:p>
                  </a:txBody>
                  <a:tcPr marL="7620" marR="7620" marT="7620" marB="0" anchor="b"/>
                </a:tc>
                <a:extLst>
                  <a:ext uri="{0D108BD9-81ED-4DB2-BD59-A6C34878D82A}">
                    <a16:rowId xmlns:a16="http://schemas.microsoft.com/office/drawing/2014/main" val="665286125"/>
                  </a:ext>
                </a:extLst>
              </a:tr>
            </a:tbl>
          </a:graphicData>
        </a:graphic>
      </p:graphicFrame>
      <p:cxnSp>
        <p:nvCxnSpPr>
          <p:cNvPr id="15" name="Conector: angular 14">
            <a:extLst>
              <a:ext uri="{FF2B5EF4-FFF2-40B4-BE49-F238E27FC236}">
                <a16:creationId xmlns:a16="http://schemas.microsoft.com/office/drawing/2014/main" id="{C7529FC4-F178-6646-02C5-1816CDFA3E9F}"/>
              </a:ext>
            </a:extLst>
          </p:cNvPr>
          <p:cNvCxnSpPr>
            <a:stCxn id="8" idx="3"/>
            <a:endCxn id="10" idx="1"/>
          </p:cNvCxnSpPr>
          <p:nvPr/>
        </p:nvCxnSpPr>
        <p:spPr>
          <a:xfrm>
            <a:off x="7567260" y="3287179"/>
            <a:ext cx="748746" cy="2435066"/>
          </a:xfrm>
          <a:prstGeom prst="bentConnector3">
            <a:avLst/>
          </a:prstGeom>
          <a:ln w="57150">
            <a:tailEnd type="triangle"/>
          </a:ln>
        </p:spPr>
        <p:style>
          <a:lnRef idx="1">
            <a:schemeClr val="accent1"/>
          </a:lnRef>
          <a:fillRef idx="0">
            <a:schemeClr val="accent1"/>
          </a:fillRef>
          <a:effectRef idx="0">
            <a:schemeClr val="accent1"/>
          </a:effectRef>
          <a:fontRef idx="minor">
            <a:schemeClr val="tx1"/>
          </a:fontRef>
        </p:style>
      </p:cxnSp>
      <p:pic>
        <p:nvPicPr>
          <p:cNvPr id="17" name="Imagen 16">
            <a:extLst>
              <a:ext uri="{FF2B5EF4-FFF2-40B4-BE49-F238E27FC236}">
                <a16:creationId xmlns:a16="http://schemas.microsoft.com/office/drawing/2014/main" id="{D687A056-4F74-7FB2-35DB-066A7E46B56C}"/>
              </a:ext>
            </a:extLst>
          </p:cNvPr>
          <p:cNvPicPr>
            <a:picLocks noChangeAspect="1"/>
          </p:cNvPicPr>
          <p:nvPr/>
        </p:nvPicPr>
        <p:blipFill>
          <a:blip r:embed="rId2"/>
          <a:stretch>
            <a:fillRect/>
          </a:stretch>
        </p:blipFill>
        <p:spPr>
          <a:xfrm>
            <a:off x="434169" y="2757890"/>
            <a:ext cx="843937" cy="843937"/>
          </a:xfrm>
          <a:prstGeom prst="rect">
            <a:avLst/>
          </a:prstGeom>
        </p:spPr>
      </p:pic>
      <p:pic>
        <p:nvPicPr>
          <p:cNvPr id="3" name="Imagen 2">
            <a:extLst>
              <a:ext uri="{FF2B5EF4-FFF2-40B4-BE49-F238E27FC236}">
                <a16:creationId xmlns:a16="http://schemas.microsoft.com/office/drawing/2014/main" id="{933C83EE-BA7B-7877-FB60-DC380F5EBA3A}"/>
              </a:ext>
            </a:extLst>
          </p:cNvPr>
          <p:cNvPicPr>
            <a:picLocks noChangeAspect="1"/>
          </p:cNvPicPr>
          <p:nvPr/>
        </p:nvPicPr>
        <p:blipFill>
          <a:blip r:embed="rId3"/>
          <a:stretch>
            <a:fillRect/>
          </a:stretch>
        </p:blipFill>
        <p:spPr>
          <a:xfrm>
            <a:off x="366678" y="1530967"/>
            <a:ext cx="789475" cy="789475"/>
          </a:xfrm>
          <a:prstGeom prst="rect">
            <a:avLst/>
          </a:prstGeom>
        </p:spPr>
      </p:pic>
    </p:spTree>
    <p:extLst>
      <p:ext uri="{BB962C8B-B14F-4D97-AF65-F5344CB8AC3E}">
        <p14:creationId xmlns:p14="http://schemas.microsoft.com/office/powerpoint/2010/main" val="41046570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Imagen 44">
            <a:extLst>
              <a:ext uri="{FF2B5EF4-FFF2-40B4-BE49-F238E27FC236}">
                <a16:creationId xmlns:a16="http://schemas.microsoft.com/office/drawing/2014/main" id="{AF1F28BE-993E-9873-3D9A-A1B8DA6284D7}"/>
              </a:ext>
            </a:extLst>
          </p:cNvPr>
          <p:cNvPicPr>
            <a:picLocks noChangeAspect="1"/>
          </p:cNvPicPr>
          <p:nvPr/>
        </p:nvPicPr>
        <p:blipFill rotWithShape="1">
          <a:blip r:embed="rId2"/>
          <a:srcRect l="4583" t="10439" r="713"/>
          <a:stretch>
            <a:fillRect/>
          </a:stretch>
        </p:blipFill>
        <p:spPr bwMode="auto">
          <a:xfrm>
            <a:off x="9679951" y="4086765"/>
            <a:ext cx="1691640" cy="780415"/>
          </a:xfrm>
          <a:prstGeom prst="rect">
            <a:avLst/>
          </a:prstGeom>
          <a:ln>
            <a:noFill/>
          </a:ln>
          <a:extLst>
            <a:ext uri="{53640926-AAD7-44D8-BBD7-CCE9431645EC}">
              <a14:shadowObscured xmlns:a14="http://schemas.microsoft.com/office/drawing/2010/main"/>
            </a:ext>
          </a:extLst>
        </p:spPr>
      </p:pic>
      <p:pic>
        <p:nvPicPr>
          <p:cNvPr id="35" name="Imagen 34">
            <a:extLst>
              <a:ext uri="{FF2B5EF4-FFF2-40B4-BE49-F238E27FC236}">
                <a16:creationId xmlns:a16="http://schemas.microsoft.com/office/drawing/2014/main" id="{0023DC44-2663-AF31-E87A-85E303983829}"/>
              </a:ext>
            </a:extLst>
          </p:cNvPr>
          <p:cNvPicPr>
            <a:picLocks noChangeAspect="1"/>
          </p:cNvPicPr>
          <p:nvPr/>
        </p:nvPicPr>
        <p:blipFill rotWithShape="1">
          <a:blip r:embed="rId3"/>
          <a:srcRect t="4167"/>
          <a:stretch>
            <a:fillRect/>
          </a:stretch>
        </p:blipFill>
        <p:spPr bwMode="auto">
          <a:xfrm>
            <a:off x="5544430" y="2688581"/>
            <a:ext cx="1270635" cy="1043940"/>
          </a:xfrm>
          <a:prstGeom prst="rect">
            <a:avLst/>
          </a:prstGeom>
          <a:ln>
            <a:noFill/>
          </a:ln>
          <a:extLst>
            <a:ext uri="{53640926-AAD7-44D8-BBD7-CCE9431645EC}">
              <a14:shadowObscured xmlns:a14="http://schemas.microsoft.com/office/drawing/2010/main"/>
            </a:ext>
          </a:extLst>
        </p:spPr>
      </p:pic>
      <p:pic>
        <p:nvPicPr>
          <p:cNvPr id="34" name="Imagen 33">
            <a:extLst>
              <a:ext uri="{FF2B5EF4-FFF2-40B4-BE49-F238E27FC236}">
                <a16:creationId xmlns:a16="http://schemas.microsoft.com/office/drawing/2014/main" id="{8E73B53D-8143-B9DE-00AF-6642C08B5C05}"/>
              </a:ext>
            </a:extLst>
          </p:cNvPr>
          <p:cNvPicPr>
            <a:picLocks noChangeAspect="1"/>
          </p:cNvPicPr>
          <p:nvPr/>
        </p:nvPicPr>
        <p:blipFill rotWithShape="1">
          <a:blip r:embed="rId4"/>
          <a:srcRect t="7761"/>
          <a:stretch>
            <a:fillRect/>
          </a:stretch>
        </p:blipFill>
        <p:spPr bwMode="auto">
          <a:xfrm>
            <a:off x="10858162" y="1095262"/>
            <a:ext cx="1187450" cy="1131570"/>
          </a:xfrm>
          <a:prstGeom prst="rect">
            <a:avLst/>
          </a:prstGeom>
          <a:ln>
            <a:noFill/>
          </a:ln>
          <a:extLst>
            <a:ext uri="{53640926-AAD7-44D8-BBD7-CCE9431645EC}">
              <a14:shadowObscured xmlns:a14="http://schemas.microsoft.com/office/drawing/2010/main"/>
            </a:ext>
          </a:extLst>
        </p:spPr>
      </p:pic>
      <p:pic>
        <p:nvPicPr>
          <p:cNvPr id="30" name="Imagen 29">
            <a:extLst>
              <a:ext uri="{FF2B5EF4-FFF2-40B4-BE49-F238E27FC236}">
                <a16:creationId xmlns:a16="http://schemas.microsoft.com/office/drawing/2014/main" id="{953A0C8B-5033-6BBA-6227-07293AB284F0}"/>
              </a:ext>
            </a:extLst>
          </p:cNvPr>
          <p:cNvPicPr>
            <a:picLocks noChangeAspect="1"/>
          </p:cNvPicPr>
          <p:nvPr/>
        </p:nvPicPr>
        <p:blipFill rotWithShape="1">
          <a:blip r:embed="rId5"/>
          <a:srcRect l="4753" t="11714" r="6962"/>
          <a:stretch>
            <a:fillRect/>
          </a:stretch>
        </p:blipFill>
        <p:spPr bwMode="auto">
          <a:xfrm>
            <a:off x="4765913" y="916204"/>
            <a:ext cx="1238250" cy="1148080"/>
          </a:xfrm>
          <a:prstGeom prst="rect">
            <a:avLst/>
          </a:prstGeom>
          <a:ln>
            <a:noFill/>
          </a:ln>
          <a:extLst>
            <a:ext uri="{53640926-AAD7-44D8-BBD7-CCE9431645EC}">
              <a14:shadowObscured xmlns:a14="http://schemas.microsoft.com/office/drawing/2010/main"/>
            </a:ext>
          </a:extLst>
        </p:spPr>
      </p:pic>
      <p:pic>
        <p:nvPicPr>
          <p:cNvPr id="21" name="Imagen 20">
            <a:extLst>
              <a:ext uri="{FF2B5EF4-FFF2-40B4-BE49-F238E27FC236}">
                <a16:creationId xmlns:a16="http://schemas.microsoft.com/office/drawing/2014/main" id="{2281193C-E3F6-0C6C-6C4C-475B8BF61F42}"/>
              </a:ext>
            </a:extLst>
          </p:cNvPr>
          <p:cNvPicPr>
            <a:picLocks noChangeAspect="1"/>
          </p:cNvPicPr>
          <p:nvPr/>
        </p:nvPicPr>
        <p:blipFill>
          <a:blip r:embed="rId6"/>
          <a:srcRect l="6822"/>
          <a:stretch>
            <a:fillRect/>
          </a:stretch>
        </p:blipFill>
        <p:spPr>
          <a:xfrm>
            <a:off x="8966797" y="1147332"/>
            <a:ext cx="1116330" cy="1079500"/>
          </a:xfrm>
          <a:prstGeom prst="rect">
            <a:avLst/>
          </a:prstGeom>
        </p:spPr>
      </p:pic>
      <p:pic>
        <p:nvPicPr>
          <p:cNvPr id="4" name="Imagen 3" descr="Logotipo, nombre de la empresa&#10;&#10;Descripción generada automáticamente">
            <a:extLst>
              <a:ext uri="{FF2B5EF4-FFF2-40B4-BE49-F238E27FC236}">
                <a16:creationId xmlns:a16="http://schemas.microsoft.com/office/drawing/2014/main" id="{44AF6951-22DA-686A-15F5-150415CB0028}"/>
              </a:ext>
            </a:extLst>
          </p:cNvPr>
          <p:cNvPicPr>
            <a:picLocks noChangeAspect="1"/>
          </p:cNvPicPr>
          <p:nvPr/>
        </p:nvPicPr>
        <p:blipFill>
          <a:blip r:embed="rId7"/>
          <a:stretch>
            <a:fillRect/>
          </a:stretch>
        </p:blipFill>
        <p:spPr>
          <a:xfrm>
            <a:off x="6755340" y="1058184"/>
            <a:ext cx="1691640" cy="878840"/>
          </a:xfrm>
          <a:prstGeom prst="rect">
            <a:avLst/>
          </a:prstGeom>
        </p:spPr>
      </p:pic>
      <p:pic>
        <p:nvPicPr>
          <p:cNvPr id="25" name="Imagen 24" descr="Logotipo, nombre de la empresa&#10;&#10;Descripción generada automáticamente">
            <a:extLst>
              <a:ext uri="{FF2B5EF4-FFF2-40B4-BE49-F238E27FC236}">
                <a16:creationId xmlns:a16="http://schemas.microsoft.com/office/drawing/2014/main" id="{3721CED6-7740-BC88-56FE-DDADD03D4443}"/>
              </a:ext>
            </a:extLst>
          </p:cNvPr>
          <p:cNvPicPr>
            <a:picLocks noChangeAspect="1"/>
          </p:cNvPicPr>
          <p:nvPr/>
        </p:nvPicPr>
        <p:blipFill>
          <a:blip r:embed="rId8"/>
          <a:stretch>
            <a:fillRect/>
          </a:stretch>
        </p:blipFill>
        <p:spPr>
          <a:xfrm>
            <a:off x="7185859" y="2576056"/>
            <a:ext cx="1714500" cy="952500"/>
          </a:xfrm>
          <a:prstGeom prst="rect">
            <a:avLst/>
          </a:prstGeom>
        </p:spPr>
      </p:pic>
      <p:pic>
        <p:nvPicPr>
          <p:cNvPr id="31" name="Imagen 30">
            <a:extLst>
              <a:ext uri="{FF2B5EF4-FFF2-40B4-BE49-F238E27FC236}">
                <a16:creationId xmlns:a16="http://schemas.microsoft.com/office/drawing/2014/main" id="{720EB014-D46E-6B40-431B-8932C904D67B}"/>
              </a:ext>
            </a:extLst>
          </p:cNvPr>
          <p:cNvPicPr>
            <a:picLocks noChangeAspect="1"/>
          </p:cNvPicPr>
          <p:nvPr/>
        </p:nvPicPr>
        <p:blipFill rotWithShape="1">
          <a:blip r:embed="rId9"/>
          <a:srcRect l="8787" t="2762"/>
          <a:stretch>
            <a:fillRect/>
          </a:stretch>
        </p:blipFill>
        <p:spPr bwMode="auto">
          <a:xfrm>
            <a:off x="9485321" y="2526195"/>
            <a:ext cx="1691640" cy="1147445"/>
          </a:xfrm>
          <a:prstGeom prst="rect">
            <a:avLst/>
          </a:prstGeom>
          <a:ln>
            <a:noFill/>
          </a:ln>
          <a:extLst>
            <a:ext uri="{53640926-AAD7-44D8-BBD7-CCE9431645EC}">
              <a14:shadowObscured xmlns:a14="http://schemas.microsoft.com/office/drawing/2010/main"/>
            </a:ext>
          </a:extLst>
        </p:spPr>
      </p:pic>
      <p:pic>
        <p:nvPicPr>
          <p:cNvPr id="36" name="Imagen 35" descr="Logotipo&#10;&#10;Descripción generada automáticamente">
            <a:extLst>
              <a:ext uri="{FF2B5EF4-FFF2-40B4-BE49-F238E27FC236}">
                <a16:creationId xmlns:a16="http://schemas.microsoft.com/office/drawing/2014/main" id="{124BDDC8-5606-622D-7F2B-4503E11BA506}"/>
              </a:ext>
            </a:extLst>
          </p:cNvPr>
          <p:cNvPicPr>
            <a:picLocks noChangeAspect="1"/>
          </p:cNvPicPr>
          <p:nvPr/>
        </p:nvPicPr>
        <p:blipFill>
          <a:blip r:embed="rId10"/>
          <a:stretch>
            <a:fillRect/>
          </a:stretch>
        </p:blipFill>
        <p:spPr>
          <a:xfrm>
            <a:off x="5435664" y="3990816"/>
            <a:ext cx="1187450" cy="1254125"/>
          </a:xfrm>
          <a:prstGeom prst="rect">
            <a:avLst/>
          </a:prstGeom>
        </p:spPr>
      </p:pic>
      <p:pic>
        <p:nvPicPr>
          <p:cNvPr id="39" name="Imagen 38">
            <a:extLst>
              <a:ext uri="{FF2B5EF4-FFF2-40B4-BE49-F238E27FC236}">
                <a16:creationId xmlns:a16="http://schemas.microsoft.com/office/drawing/2014/main" id="{0DF88C3D-553C-F669-D6BC-49C7FEA1C919}"/>
              </a:ext>
            </a:extLst>
          </p:cNvPr>
          <p:cNvPicPr>
            <a:picLocks noChangeAspect="1"/>
          </p:cNvPicPr>
          <p:nvPr/>
        </p:nvPicPr>
        <p:blipFill rotWithShape="1">
          <a:blip r:embed="rId11"/>
          <a:srcRect t="1522" r="1786"/>
          <a:stretch>
            <a:fillRect/>
          </a:stretch>
        </p:blipFill>
        <p:spPr bwMode="auto">
          <a:xfrm>
            <a:off x="7327974" y="3806967"/>
            <a:ext cx="1187450" cy="1396365"/>
          </a:xfrm>
          <a:prstGeom prst="rect">
            <a:avLst/>
          </a:prstGeom>
          <a:ln>
            <a:noFill/>
          </a:ln>
          <a:extLst>
            <a:ext uri="{53640926-AAD7-44D8-BBD7-CCE9431645EC}">
              <a14:shadowObscured xmlns:a14="http://schemas.microsoft.com/office/drawing/2010/main"/>
            </a:ext>
          </a:extLst>
        </p:spPr>
      </p:pic>
      <p:pic>
        <p:nvPicPr>
          <p:cNvPr id="46" name="Imagen 45">
            <a:extLst>
              <a:ext uri="{FF2B5EF4-FFF2-40B4-BE49-F238E27FC236}">
                <a16:creationId xmlns:a16="http://schemas.microsoft.com/office/drawing/2014/main" id="{49C5C398-5C67-7B39-F5B1-462BE060CBD1}"/>
              </a:ext>
            </a:extLst>
          </p:cNvPr>
          <p:cNvPicPr>
            <a:picLocks noChangeAspect="1"/>
          </p:cNvPicPr>
          <p:nvPr/>
        </p:nvPicPr>
        <p:blipFill rotWithShape="1">
          <a:blip r:embed="rId12"/>
          <a:srcRect l="14063" t="5909" r="5469"/>
          <a:stretch>
            <a:fillRect/>
          </a:stretch>
        </p:blipFill>
        <p:spPr bwMode="auto">
          <a:xfrm>
            <a:off x="4794793" y="5503236"/>
            <a:ext cx="644525" cy="1295400"/>
          </a:xfrm>
          <a:prstGeom prst="rect">
            <a:avLst/>
          </a:prstGeom>
          <a:ln>
            <a:noFill/>
          </a:ln>
          <a:extLst>
            <a:ext uri="{53640926-AAD7-44D8-BBD7-CCE9431645EC}">
              <a14:shadowObscured xmlns:a14="http://schemas.microsoft.com/office/drawing/2010/main"/>
            </a:ext>
          </a:extLst>
        </p:spPr>
      </p:pic>
      <p:pic>
        <p:nvPicPr>
          <p:cNvPr id="49" name="Imagen 48">
            <a:extLst>
              <a:ext uri="{FF2B5EF4-FFF2-40B4-BE49-F238E27FC236}">
                <a16:creationId xmlns:a16="http://schemas.microsoft.com/office/drawing/2014/main" id="{61D63712-2A47-DC16-46FE-00AE2ACD3272}"/>
              </a:ext>
            </a:extLst>
          </p:cNvPr>
          <p:cNvPicPr>
            <a:picLocks noChangeAspect="1"/>
          </p:cNvPicPr>
          <p:nvPr/>
        </p:nvPicPr>
        <p:blipFill rotWithShape="1">
          <a:blip r:embed="rId13"/>
          <a:srcRect l="2051"/>
          <a:stretch>
            <a:fillRect/>
          </a:stretch>
        </p:blipFill>
        <p:spPr bwMode="auto">
          <a:xfrm>
            <a:off x="6763638" y="5587373"/>
            <a:ext cx="1187450" cy="1127125"/>
          </a:xfrm>
          <a:prstGeom prst="rect">
            <a:avLst/>
          </a:prstGeom>
          <a:ln>
            <a:noFill/>
          </a:ln>
          <a:extLst>
            <a:ext uri="{53640926-AAD7-44D8-BBD7-CCE9431645EC}">
              <a14:shadowObscured xmlns:a14="http://schemas.microsoft.com/office/drawing/2010/main"/>
            </a:ext>
          </a:extLst>
        </p:spPr>
      </p:pic>
      <p:pic>
        <p:nvPicPr>
          <p:cNvPr id="52" name="Imagen 51">
            <a:extLst>
              <a:ext uri="{FF2B5EF4-FFF2-40B4-BE49-F238E27FC236}">
                <a16:creationId xmlns:a16="http://schemas.microsoft.com/office/drawing/2014/main" id="{5135EE12-E1E6-C5EF-3754-CC7B3FF1F12A}"/>
              </a:ext>
            </a:extLst>
          </p:cNvPr>
          <p:cNvPicPr>
            <a:picLocks noChangeAspect="1"/>
          </p:cNvPicPr>
          <p:nvPr/>
        </p:nvPicPr>
        <p:blipFill rotWithShape="1">
          <a:blip r:embed="rId14"/>
          <a:srcRect t="1911"/>
          <a:stretch>
            <a:fillRect/>
          </a:stretch>
        </p:blipFill>
        <p:spPr bwMode="auto">
          <a:xfrm>
            <a:off x="9139301" y="5305926"/>
            <a:ext cx="1655445" cy="640715"/>
          </a:xfrm>
          <a:prstGeom prst="rect">
            <a:avLst/>
          </a:prstGeom>
          <a:ln>
            <a:noFill/>
          </a:ln>
          <a:extLst>
            <a:ext uri="{53640926-AAD7-44D8-BBD7-CCE9431645EC}">
              <a14:shadowObscured xmlns:a14="http://schemas.microsoft.com/office/drawing/2010/main"/>
            </a:ext>
          </a:extLst>
        </p:spPr>
      </p:pic>
      <p:sp>
        <p:nvSpPr>
          <p:cNvPr id="55" name="CuadroTexto 54">
            <a:extLst>
              <a:ext uri="{FF2B5EF4-FFF2-40B4-BE49-F238E27FC236}">
                <a16:creationId xmlns:a16="http://schemas.microsoft.com/office/drawing/2014/main" id="{F1188315-4DCC-4132-404B-78F0424CF5A1}"/>
              </a:ext>
            </a:extLst>
          </p:cNvPr>
          <p:cNvSpPr txBox="1"/>
          <p:nvPr/>
        </p:nvSpPr>
        <p:spPr>
          <a:xfrm>
            <a:off x="125840" y="1256462"/>
            <a:ext cx="3539347" cy="1107996"/>
          </a:xfrm>
          <a:prstGeom prst="rect">
            <a:avLst/>
          </a:prstGeom>
          <a:noFill/>
        </p:spPr>
        <p:txBody>
          <a:bodyPr wrap="square" rtlCol="0">
            <a:spAutoFit/>
          </a:bodyPr>
          <a:lstStyle/>
          <a:p>
            <a:r>
              <a:rPr lang="es-CO" sz="4800" b="1" dirty="0">
                <a:solidFill>
                  <a:srgbClr val="FFC000"/>
                </a:solidFill>
                <a:latin typeface="Amasis MT Pro" panose="02040504050005020304" pitchFamily="18" charset="0"/>
              </a:rPr>
              <a:t>Reporte</a:t>
            </a:r>
            <a:r>
              <a:rPr lang="es-CO" dirty="0">
                <a:latin typeface="Amasis MT Pro" panose="02040504050005020304" pitchFamily="18" charset="0"/>
              </a:rPr>
              <a:t> </a:t>
            </a:r>
          </a:p>
          <a:p>
            <a:endParaRPr lang="es-CO" dirty="0"/>
          </a:p>
        </p:txBody>
      </p:sp>
      <p:sp>
        <p:nvSpPr>
          <p:cNvPr id="57" name="CuadroTexto 56">
            <a:extLst>
              <a:ext uri="{FF2B5EF4-FFF2-40B4-BE49-F238E27FC236}">
                <a16:creationId xmlns:a16="http://schemas.microsoft.com/office/drawing/2014/main" id="{93123B5D-0470-E55A-2900-0E4D3E909EA8}"/>
              </a:ext>
            </a:extLst>
          </p:cNvPr>
          <p:cNvSpPr txBox="1"/>
          <p:nvPr/>
        </p:nvSpPr>
        <p:spPr>
          <a:xfrm>
            <a:off x="413092" y="2138988"/>
            <a:ext cx="6094476" cy="646331"/>
          </a:xfrm>
          <a:prstGeom prst="rect">
            <a:avLst/>
          </a:prstGeom>
          <a:noFill/>
        </p:spPr>
        <p:txBody>
          <a:bodyPr wrap="square">
            <a:spAutoFit/>
          </a:bodyPr>
          <a:lstStyle/>
          <a:p>
            <a:r>
              <a:rPr lang="es-CO" sz="3600" b="1" dirty="0">
                <a:solidFill>
                  <a:schemeClr val="accent1">
                    <a:lumMod val="50000"/>
                  </a:schemeClr>
                </a:solidFill>
                <a:latin typeface="Amasis MT Pro" panose="02040504050005020304" pitchFamily="18" charset="0"/>
              </a:rPr>
              <a:t>Concesión</a:t>
            </a:r>
          </a:p>
        </p:txBody>
      </p:sp>
      <p:sp>
        <p:nvSpPr>
          <p:cNvPr id="59" name="CuadroTexto 58">
            <a:extLst>
              <a:ext uri="{FF2B5EF4-FFF2-40B4-BE49-F238E27FC236}">
                <a16:creationId xmlns:a16="http://schemas.microsoft.com/office/drawing/2014/main" id="{E2BD4F3B-B88E-65AF-94B6-0BAE12458BE8}"/>
              </a:ext>
            </a:extLst>
          </p:cNvPr>
          <p:cNvSpPr txBox="1"/>
          <p:nvPr/>
        </p:nvSpPr>
        <p:spPr>
          <a:xfrm>
            <a:off x="861131" y="2768642"/>
            <a:ext cx="4076212" cy="646331"/>
          </a:xfrm>
          <a:prstGeom prst="rect">
            <a:avLst/>
          </a:prstGeom>
          <a:noFill/>
        </p:spPr>
        <p:txBody>
          <a:bodyPr wrap="square">
            <a:spAutoFit/>
          </a:bodyPr>
          <a:lstStyle/>
          <a:p>
            <a:r>
              <a:rPr lang="es-CO" sz="3600" b="1" dirty="0">
                <a:solidFill>
                  <a:schemeClr val="accent1">
                    <a:lumMod val="50000"/>
                  </a:schemeClr>
                </a:solidFill>
                <a:latin typeface="Amasis MT Pro" panose="02040504050005020304" pitchFamily="18" charset="0"/>
              </a:rPr>
              <a:t>Aguas Residuales </a:t>
            </a:r>
            <a:endParaRPr lang="es-CO" sz="3600" b="1" dirty="0"/>
          </a:p>
        </p:txBody>
      </p:sp>
      <p:grpSp>
        <p:nvGrpSpPr>
          <p:cNvPr id="67" name="Grupo 66">
            <a:extLst>
              <a:ext uri="{FF2B5EF4-FFF2-40B4-BE49-F238E27FC236}">
                <a16:creationId xmlns:a16="http://schemas.microsoft.com/office/drawing/2014/main" id="{0FA8D763-65CC-7673-D9D9-B50A98D9AF85}"/>
              </a:ext>
            </a:extLst>
          </p:cNvPr>
          <p:cNvGrpSpPr/>
          <p:nvPr/>
        </p:nvGrpSpPr>
        <p:grpSpPr>
          <a:xfrm>
            <a:off x="4411923" y="899893"/>
            <a:ext cx="590193" cy="958451"/>
            <a:chOff x="4529868" y="881049"/>
            <a:chExt cx="590193" cy="958451"/>
          </a:xfrm>
        </p:grpSpPr>
        <p:sp>
          <p:nvSpPr>
            <p:cNvPr id="63" name="CuadroTexto 62">
              <a:extLst>
                <a:ext uri="{FF2B5EF4-FFF2-40B4-BE49-F238E27FC236}">
                  <a16:creationId xmlns:a16="http://schemas.microsoft.com/office/drawing/2014/main" id="{6D8BE602-FD21-6780-BF7D-5F0CD8BC0BF5}"/>
                </a:ext>
              </a:extLst>
            </p:cNvPr>
            <p:cNvSpPr txBox="1"/>
            <p:nvPr/>
          </p:nvSpPr>
          <p:spPr>
            <a:xfrm>
              <a:off x="4536334" y="1008503"/>
              <a:ext cx="583727" cy="830997"/>
            </a:xfrm>
            <a:prstGeom prst="rect">
              <a:avLst/>
            </a:prstGeom>
            <a:noFill/>
          </p:spPr>
          <p:txBody>
            <a:bodyPr wrap="square">
              <a:spAutoFit/>
            </a:bodyPr>
            <a:lstStyle/>
            <a:p>
              <a:r>
                <a:rPr lang="es-CO" sz="4800" b="1" dirty="0">
                  <a:latin typeface="Arabic Typesetting" panose="03020402040406030203" pitchFamily="66" charset="-78"/>
                  <a:cs typeface="Arabic Typesetting" panose="03020402040406030203" pitchFamily="66" charset="-78"/>
                </a:rPr>
                <a:t>32</a:t>
              </a:r>
            </a:p>
          </p:txBody>
        </p:sp>
        <p:sp>
          <p:nvSpPr>
            <p:cNvPr id="66" name="Gráfico 60" descr="Agua contorno">
              <a:extLst>
                <a:ext uri="{FF2B5EF4-FFF2-40B4-BE49-F238E27FC236}">
                  <a16:creationId xmlns:a16="http://schemas.microsoft.com/office/drawing/2014/main" id="{711E54CC-7159-6ACA-7192-2CAA05323FBA}"/>
                </a:ext>
              </a:extLst>
            </p:cNvPr>
            <p:cNvSpPr/>
            <p:nvPr/>
          </p:nvSpPr>
          <p:spPr>
            <a:xfrm>
              <a:off x="4529868" y="881049"/>
              <a:ext cx="555624" cy="844549"/>
            </a:xfrm>
            <a:custGeom>
              <a:avLst/>
              <a:gdLst>
                <a:gd name="csX0" fmla="*/ 0 w 555624"/>
                <a:gd name="csY0" fmla="*/ 566737 h 844549"/>
                <a:gd name="csX1" fmla="*/ 277812 w 555624"/>
                <a:gd name="csY1" fmla="*/ 844549 h 844549"/>
                <a:gd name="csX2" fmla="*/ 555625 w 555624"/>
                <a:gd name="csY2" fmla="*/ 566737 h 844549"/>
                <a:gd name="csX3" fmla="*/ 277812 w 555624"/>
                <a:gd name="csY3" fmla="*/ 0 h 844549"/>
                <a:gd name="csX4" fmla="*/ 0 w 555624"/>
                <a:gd name="csY4" fmla="*/ 566737 h 844549"/>
                <a:gd name="csX5" fmla="*/ 533400 w 555624"/>
                <a:gd name="csY5" fmla="*/ 566737 h 844549"/>
                <a:gd name="csX6" fmla="*/ 277812 w 555624"/>
                <a:gd name="csY6" fmla="*/ 822324 h 844549"/>
                <a:gd name="csX7" fmla="*/ 22225 w 555624"/>
                <a:gd name="csY7" fmla="*/ 566737 h 844549"/>
                <a:gd name="csX8" fmla="*/ 277837 w 555624"/>
                <a:gd name="csY8" fmla="*/ 39067 h 844549"/>
                <a:gd name="csX9" fmla="*/ 533400 w 555624"/>
                <a:gd name="csY9" fmla="*/ 566737 h 84454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55624" h="844549">
                  <a:moveTo>
                    <a:pt x="0" y="566737"/>
                  </a:moveTo>
                  <a:cubicBezTo>
                    <a:pt x="0" y="720168"/>
                    <a:pt x="124381" y="844549"/>
                    <a:pt x="277812" y="844549"/>
                  </a:cubicBezTo>
                  <a:cubicBezTo>
                    <a:pt x="431243" y="844549"/>
                    <a:pt x="555625" y="720168"/>
                    <a:pt x="555625" y="566737"/>
                  </a:cubicBezTo>
                  <a:cubicBezTo>
                    <a:pt x="555625" y="390048"/>
                    <a:pt x="277812" y="0"/>
                    <a:pt x="277812" y="0"/>
                  </a:cubicBezTo>
                  <a:cubicBezTo>
                    <a:pt x="277812" y="0"/>
                    <a:pt x="0" y="391160"/>
                    <a:pt x="0" y="566737"/>
                  </a:cubicBezTo>
                  <a:close/>
                  <a:moveTo>
                    <a:pt x="533400" y="566737"/>
                  </a:moveTo>
                  <a:cubicBezTo>
                    <a:pt x="533400" y="707894"/>
                    <a:pt x="418969" y="822324"/>
                    <a:pt x="277812" y="822324"/>
                  </a:cubicBezTo>
                  <a:cubicBezTo>
                    <a:pt x="136656" y="822324"/>
                    <a:pt x="22225" y="707894"/>
                    <a:pt x="22225" y="566737"/>
                  </a:cubicBezTo>
                  <a:cubicBezTo>
                    <a:pt x="22225" y="425672"/>
                    <a:pt x="216759" y="128794"/>
                    <a:pt x="277837" y="39067"/>
                  </a:cubicBezTo>
                  <a:cubicBezTo>
                    <a:pt x="338941" y="128597"/>
                    <a:pt x="533400" y="424719"/>
                    <a:pt x="533400" y="566737"/>
                  </a:cubicBezTo>
                  <a:close/>
                </a:path>
              </a:pathLst>
            </a:custGeom>
            <a:solidFill>
              <a:schemeClr val="accent5"/>
            </a:solidFill>
            <a:ln w="11013" cap="flat">
              <a:noFill/>
              <a:prstDash val="solid"/>
              <a:miter/>
            </a:ln>
            <a:scene3d>
              <a:camera prst="isometricOffAxis2Left"/>
              <a:lightRig rig="threePt" dir="t"/>
            </a:scene3d>
            <a:sp3d>
              <a:bevelT/>
            </a:sp3d>
          </p:spPr>
          <p:txBody>
            <a:bodyPr/>
            <a:lstStyle/>
            <a:p>
              <a:endParaRPr lang="es-CO"/>
            </a:p>
          </p:txBody>
        </p:sp>
      </p:grpSp>
      <p:grpSp>
        <p:nvGrpSpPr>
          <p:cNvPr id="68" name="Grupo 67">
            <a:extLst>
              <a:ext uri="{FF2B5EF4-FFF2-40B4-BE49-F238E27FC236}">
                <a16:creationId xmlns:a16="http://schemas.microsoft.com/office/drawing/2014/main" id="{281298DF-5B70-AA38-4DC6-7F63285AB7EB}"/>
              </a:ext>
            </a:extLst>
          </p:cNvPr>
          <p:cNvGrpSpPr/>
          <p:nvPr/>
        </p:nvGrpSpPr>
        <p:grpSpPr>
          <a:xfrm>
            <a:off x="6249868" y="899893"/>
            <a:ext cx="590193" cy="958451"/>
            <a:chOff x="4529868" y="881049"/>
            <a:chExt cx="590193" cy="958451"/>
          </a:xfrm>
        </p:grpSpPr>
        <p:sp>
          <p:nvSpPr>
            <p:cNvPr id="69" name="CuadroTexto 68">
              <a:extLst>
                <a:ext uri="{FF2B5EF4-FFF2-40B4-BE49-F238E27FC236}">
                  <a16:creationId xmlns:a16="http://schemas.microsoft.com/office/drawing/2014/main" id="{1E109AAE-6090-2E2D-7991-3E95F0C47377}"/>
                </a:ext>
              </a:extLst>
            </p:cNvPr>
            <p:cNvSpPr txBox="1"/>
            <p:nvPr/>
          </p:nvSpPr>
          <p:spPr>
            <a:xfrm>
              <a:off x="4536334" y="1008503"/>
              <a:ext cx="583727" cy="830997"/>
            </a:xfrm>
            <a:prstGeom prst="rect">
              <a:avLst/>
            </a:prstGeom>
            <a:noFill/>
          </p:spPr>
          <p:txBody>
            <a:bodyPr wrap="square">
              <a:spAutoFit/>
            </a:bodyPr>
            <a:lstStyle/>
            <a:p>
              <a:r>
                <a:rPr lang="es-CO" sz="4800" b="1" dirty="0">
                  <a:latin typeface="Arabic Typesetting" panose="03020402040406030203" pitchFamily="66" charset="-78"/>
                  <a:cs typeface="Arabic Typesetting" panose="03020402040406030203" pitchFamily="66" charset="-78"/>
                </a:rPr>
                <a:t>25</a:t>
              </a:r>
            </a:p>
          </p:txBody>
        </p:sp>
        <p:sp>
          <p:nvSpPr>
            <p:cNvPr id="70" name="Gráfico 60" descr="Agua contorno">
              <a:extLst>
                <a:ext uri="{FF2B5EF4-FFF2-40B4-BE49-F238E27FC236}">
                  <a16:creationId xmlns:a16="http://schemas.microsoft.com/office/drawing/2014/main" id="{F66F6D2C-BDD0-5128-F504-F6406F2F9485}"/>
                </a:ext>
              </a:extLst>
            </p:cNvPr>
            <p:cNvSpPr/>
            <p:nvPr/>
          </p:nvSpPr>
          <p:spPr>
            <a:xfrm>
              <a:off x="4529868" y="881049"/>
              <a:ext cx="555624" cy="844549"/>
            </a:xfrm>
            <a:custGeom>
              <a:avLst/>
              <a:gdLst>
                <a:gd name="csX0" fmla="*/ 0 w 555624"/>
                <a:gd name="csY0" fmla="*/ 566737 h 844549"/>
                <a:gd name="csX1" fmla="*/ 277812 w 555624"/>
                <a:gd name="csY1" fmla="*/ 844549 h 844549"/>
                <a:gd name="csX2" fmla="*/ 555625 w 555624"/>
                <a:gd name="csY2" fmla="*/ 566737 h 844549"/>
                <a:gd name="csX3" fmla="*/ 277812 w 555624"/>
                <a:gd name="csY3" fmla="*/ 0 h 844549"/>
                <a:gd name="csX4" fmla="*/ 0 w 555624"/>
                <a:gd name="csY4" fmla="*/ 566737 h 844549"/>
                <a:gd name="csX5" fmla="*/ 533400 w 555624"/>
                <a:gd name="csY5" fmla="*/ 566737 h 844549"/>
                <a:gd name="csX6" fmla="*/ 277812 w 555624"/>
                <a:gd name="csY6" fmla="*/ 822324 h 844549"/>
                <a:gd name="csX7" fmla="*/ 22225 w 555624"/>
                <a:gd name="csY7" fmla="*/ 566737 h 844549"/>
                <a:gd name="csX8" fmla="*/ 277837 w 555624"/>
                <a:gd name="csY8" fmla="*/ 39067 h 844549"/>
                <a:gd name="csX9" fmla="*/ 533400 w 555624"/>
                <a:gd name="csY9" fmla="*/ 566737 h 84454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55624" h="844549">
                  <a:moveTo>
                    <a:pt x="0" y="566737"/>
                  </a:moveTo>
                  <a:cubicBezTo>
                    <a:pt x="0" y="720168"/>
                    <a:pt x="124381" y="844549"/>
                    <a:pt x="277812" y="844549"/>
                  </a:cubicBezTo>
                  <a:cubicBezTo>
                    <a:pt x="431243" y="844549"/>
                    <a:pt x="555625" y="720168"/>
                    <a:pt x="555625" y="566737"/>
                  </a:cubicBezTo>
                  <a:cubicBezTo>
                    <a:pt x="555625" y="390048"/>
                    <a:pt x="277812" y="0"/>
                    <a:pt x="277812" y="0"/>
                  </a:cubicBezTo>
                  <a:cubicBezTo>
                    <a:pt x="277812" y="0"/>
                    <a:pt x="0" y="391160"/>
                    <a:pt x="0" y="566737"/>
                  </a:cubicBezTo>
                  <a:close/>
                  <a:moveTo>
                    <a:pt x="533400" y="566737"/>
                  </a:moveTo>
                  <a:cubicBezTo>
                    <a:pt x="533400" y="707894"/>
                    <a:pt x="418969" y="822324"/>
                    <a:pt x="277812" y="822324"/>
                  </a:cubicBezTo>
                  <a:cubicBezTo>
                    <a:pt x="136656" y="822324"/>
                    <a:pt x="22225" y="707894"/>
                    <a:pt x="22225" y="566737"/>
                  </a:cubicBezTo>
                  <a:cubicBezTo>
                    <a:pt x="22225" y="425672"/>
                    <a:pt x="216759" y="128794"/>
                    <a:pt x="277837" y="39067"/>
                  </a:cubicBezTo>
                  <a:cubicBezTo>
                    <a:pt x="338941" y="128597"/>
                    <a:pt x="533400" y="424719"/>
                    <a:pt x="533400" y="566737"/>
                  </a:cubicBezTo>
                  <a:close/>
                </a:path>
              </a:pathLst>
            </a:custGeom>
            <a:solidFill>
              <a:schemeClr val="accent5"/>
            </a:solidFill>
            <a:ln w="11013" cap="flat">
              <a:noFill/>
              <a:prstDash val="solid"/>
              <a:miter/>
            </a:ln>
            <a:scene3d>
              <a:camera prst="isometricOffAxis2Left"/>
              <a:lightRig rig="threePt" dir="t"/>
            </a:scene3d>
            <a:sp3d>
              <a:bevelT/>
            </a:sp3d>
          </p:spPr>
          <p:txBody>
            <a:bodyPr/>
            <a:lstStyle/>
            <a:p>
              <a:endParaRPr lang="es-CO"/>
            </a:p>
          </p:txBody>
        </p:sp>
      </p:grpSp>
      <p:grpSp>
        <p:nvGrpSpPr>
          <p:cNvPr id="71" name="Grupo 70">
            <a:extLst>
              <a:ext uri="{FF2B5EF4-FFF2-40B4-BE49-F238E27FC236}">
                <a16:creationId xmlns:a16="http://schemas.microsoft.com/office/drawing/2014/main" id="{622F529A-9A48-E262-9BBC-167EA5D2A33F}"/>
              </a:ext>
            </a:extLst>
          </p:cNvPr>
          <p:cNvGrpSpPr/>
          <p:nvPr/>
        </p:nvGrpSpPr>
        <p:grpSpPr>
          <a:xfrm>
            <a:off x="8386358" y="774770"/>
            <a:ext cx="590193" cy="958451"/>
            <a:chOff x="4529868" y="881049"/>
            <a:chExt cx="590193" cy="958451"/>
          </a:xfrm>
        </p:grpSpPr>
        <p:sp>
          <p:nvSpPr>
            <p:cNvPr id="72" name="CuadroTexto 71">
              <a:extLst>
                <a:ext uri="{FF2B5EF4-FFF2-40B4-BE49-F238E27FC236}">
                  <a16:creationId xmlns:a16="http://schemas.microsoft.com/office/drawing/2014/main" id="{62234EB2-9FFD-E00E-5A5C-DBEBB7AB6BAC}"/>
                </a:ext>
              </a:extLst>
            </p:cNvPr>
            <p:cNvSpPr txBox="1"/>
            <p:nvPr/>
          </p:nvSpPr>
          <p:spPr>
            <a:xfrm>
              <a:off x="4536334" y="1008503"/>
              <a:ext cx="583727" cy="830997"/>
            </a:xfrm>
            <a:prstGeom prst="rect">
              <a:avLst/>
            </a:prstGeom>
            <a:noFill/>
          </p:spPr>
          <p:txBody>
            <a:bodyPr wrap="square">
              <a:spAutoFit/>
            </a:bodyPr>
            <a:lstStyle/>
            <a:p>
              <a:r>
                <a:rPr lang="es-CO" sz="4800" b="1" dirty="0">
                  <a:latin typeface="Arabic Typesetting" panose="03020402040406030203" pitchFamily="66" charset="-78"/>
                  <a:cs typeface="Arabic Typesetting" panose="03020402040406030203" pitchFamily="66" charset="-78"/>
                </a:rPr>
                <a:t>10</a:t>
              </a:r>
            </a:p>
          </p:txBody>
        </p:sp>
        <p:sp>
          <p:nvSpPr>
            <p:cNvPr id="73" name="Gráfico 60" descr="Agua contorno">
              <a:extLst>
                <a:ext uri="{FF2B5EF4-FFF2-40B4-BE49-F238E27FC236}">
                  <a16:creationId xmlns:a16="http://schemas.microsoft.com/office/drawing/2014/main" id="{375B0999-74A1-1FC6-7E92-D713566152B6}"/>
                </a:ext>
              </a:extLst>
            </p:cNvPr>
            <p:cNvSpPr/>
            <p:nvPr/>
          </p:nvSpPr>
          <p:spPr>
            <a:xfrm>
              <a:off x="4529868" y="881049"/>
              <a:ext cx="555624" cy="844549"/>
            </a:xfrm>
            <a:custGeom>
              <a:avLst/>
              <a:gdLst>
                <a:gd name="csX0" fmla="*/ 0 w 555624"/>
                <a:gd name="csY0" fmla="*/ 566737 h 844549"/>
                <a:gd name="csX1" fmla="*/ 277812 w 555624"/>
                <a:gd name="csY1" fmla="*/ 844549 h 844549"/>
                <a:gd name="csX2" fmla="*/ 555625 w 555624"/>
                <a:gd name="csY2" fmla="*/ 566737 h 844549"/>
                <a:gd name="csX3" fmla="*/ 277812 w 555624"/>
                <a:gd name="csY3" fmla="*/ 0 h 844549"/>
                <a:gd name="csX4" fmla="*/ 0 w 555624"/>
                <a:gd name="csY4" fmla="*/ 566737 h 844549"/>
                <a:gd name="csX5" fmla="*/ 533400 w 555624"/>
                <a:gd name="csY5" fmla="*/ 566737 h 844549"/>
                <a:gd name="csX6" fmla="*/ 277812 w 555624"/>
                <a:gd name="csY6" fmla="*/ 822324 h 844549"/>
                <a:gd name="csX7" fmla="*/ 22225 w 555624"/>
                <a:gd name="csY7" fmla="*/ 566737 h 844549"/>
                <a:gd name="csX8" fmla="*/ 277837 w 555624"/>
                <a:gd name="csY8" fmla="*/ 39067 h 844549"/>
                <a:gd name="csX9" fmla="*/ 533400 w 555624"/>
                <a:gd name="csY9" fmla="*/ 566737 h 84454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55624" h="844549">
                  <a:moveTo>
                    <a:pt x="0" y="566737"/>
                  </a:moveTo>
                  <a:cubicBezTo>
                    <a:pt x="0" y="720168"/>
                    <a:pt x="124381" y="844549"/>
                    <a:pt x="277812" y="844549"/>
                  </a:cubicBezTo>
                  <a:cubicBezTo>
                    <a:pt x="431243" y="844549"/>
                    <a:pt x="555625" y="720168"/>
                    <a:pt x="555625" y="566737"/>
                  </a:cubicBezTo>
                  <a:cubicBezTo>
                    <a:pt x="555625" y="390048"/>
                    <a:pt x="277812" y="0"/>
                    <a:pt x="277812" y="0"/>
                  </a:cubicBezTo>
                  <a:cubicBezTo>
                    <a:pt x="277812" y="0"/>
                    <a:pt x="0" y="391160"/>
                    <a:pt x="0" y="566737"/>
                  </a:cubicBezTo>
                  <a:close/>
                  <a:moveTo>
                    <a:pt x="533400" y="566737"/>
                  </a:moveTo>
                  <a:cubicBezTo>
                    <a:pt x="533400" y="707894"/>
                    <a:pt x="418969" y="822324"/>
                    <a:pt x="277812" y="822324"/>
                  </a:cubicBezTo>
                  <a:cubicBezTo>
                    <a:pt x="136656" y="822324"/>
                    <a:pt x="22225" y="707894"/>
                    <a:pt x="22225" y="566737"/>
                  </a:cubicBezTo>
                  <a:cubicBezTo>
                    <a:pt x="22225" y="425672"/>
                    <a:pt x="216759" y="128794"/>
                    <a:pt x="277837" y="39067"/>
                  </a:cubicBezTo>
                  <a:cubicBezTo>
                    <a:pt x="338941" y="128597"/>
                    <a:pt x="533400" y="424719"/>
                    <a:pt x="533400" y="566737"/>
                  </a:cubicBezTo>
                  <a:close/>
                </a:path>
              </a:pathLst>
            </a:custGeom>
            <a:solidFill>
              <a:schemeClr val="accent5"/>
            </a:solidFill>
            <a:ln w="11013" cap="flat">
              <a:noFill/>
              <a:prstDash val="solid"/>
              <a:miter/>
            </a:ln>
            <a:scene3d>
              <a:camera prst="isometricOffAxis2Left"/>
              <a:lightRig rig="threePt" dir="t"/>
            </a:scene3d>
            <a:sp3d>
              <a:bevelT/>
            </a:sp3d>
          </p:spPr>
          <p:txBody>
            <a:bodyPr/>
            <a:lstStyle/>
            <a:p>
              <a:endParaRPr lang="es-CO"/>
            </a:p>
          </p:txBody>
        </p:sp>
      </p:grpSp>
      <p:grpSp>
        <p:nvGrpSpPr>
          <p:cNvPr id="74" name="Grupo 73">
            <a:extLst>
              <a:ext uri="{FF2B5EF4-FFF2-40B4-BE49-F238E27FC236}">
                <a16:creationId xmlns:a16="http://schemas.microsoft.com/office/drawing/2014/main" id="{04B60D9E-7CF3-DB22-0231-DB0622B5C76E}"/>
              </a:ext>
            </a:extLst>
          </p:cNvPr>
          <p:cNvGrpSpPr/>
          <p:nvPr/>
        </p:nvGrpSpPr>
        <p:grpSpPr>
          <a:xfrm>
            <a:off x="10347006" y="774770"/>
            <a:ext cx="590193" cy="958451"/>
            <a:chOff x="4529868" y="881049"/>
            <a:chExt cx="590193" cy="958451"/>
          </a:xfrm>
        </p:grpSpPr>
        <p:sp>
          <p:nvSpPr>
            <p:cNvPr id="75" name="CuadroTexto 74">
              <a:extLst>
                <a:ext uri="{FF2B5EF4-FFF2-40B4-BE49-F238E27FC236}">
                  <a16:creationId xmlns:a16="http://schemas.microsoft.com/office/drawing/2014/main" id="{74B4581D-43A0-4B2F-D5A8-C7F177B251EA}"/>
                </a:ext>
              </a:extLst>
            </p:cNvPr>
            <p:cNvSpPr txBox="1"/>
            <p:nvPr/>
          </p:nvSpPr>
          <p:spPr>
            <a:xfrm>
              <a:off x="4536334" y="1008503"/>
              <a:ext cx="583727" cy="830997"/>
            </a:xfrm>
            <a:prstGeom prst="rect">
              <a:avLst/>
            </a:prstGeom>
            <a:noFill/>
          </p:spPr>
          <p:txBody>
            <a:bodyPr wrap="square">
              <a:spAutoFit/>
            </a:bodyPr>
            <a:lstStyle/>
            <a:p>
              <a:pPr algn="ctr"/>
              <a:r>
                <a:rPr lang="es-CO" sz="4800" b="1" dirty="0">
                  <a:latin typeface="Arabic Typesetting" panose="03020402040406030203" pitchFamily="66" charset="-78"/>
                  <a:cs typeface="Arabic Typesetting" panose="03020402040406030203" pitchFamily="66" charset="-78"/>
                </a:rPr>
                <a:t>3</a:t>
              </a:r>
            </a:p>
          </p:txBody>
        </p:sp>
        <p:sp>
          <p:nvSpPr>
            <p:cNvPr id="76" name="Gráfico 60" descr="Agua contorno">
              <a:extLst>
                <a:ext uri="{FF2B5EF4-FFF2-40B4-BE49-F238E27FC236}">
                  <a16:creationId xmlns:a16="http://schemas.microsoft.com/office/drawing/2014/main" id="{D9E9FA14-8FE3-050E-E936-342EF39553EB}"/>
                </a:ext>
              </a:extLst>
            </p:cNvPr>
            <p:cNvSpPr/>
            <p:nvPr/>
          </p:nvSpPr>
          <p:spPr>
            <a:xfrm>
              <a:off x="4529868" y="881049"/>
              <a:ext cx="555624" cy="844549"/>
            </a:xfrm>
            <a:custGeom>
              <a:avLst/>
              <a:gdLst>
                <a:gd name="csX0" fmla="*/ 0 w 555624"/>
                <a:gd name="csY0" fmla="*/ 566737 h 844549"/>
                <a:gd name="csX1" fmla="*/ 277812 w 555624"/>
                <a:gd name="csY1" fmla="*/ 844549 h 844549"/>
                <a:gd name="csX2" fmla="*/ 555625 w 555624"/>
                <a:gd name="csY2" fmla="*/ 566737 h 844549"/>
                <a:gd name="csX3" fmla="*/ 277812 w 555624"/>
                <a:gd name="csY3" fmla="*/ 0 h 844549"/>
                <a:gd name="csX4" fmla="*/ 0 w 555624"/>
                <a:gd name="csY4" fmla="*/ 566737 h 844549"/>
                <a:gd name="csX5" fmla="*/ 533400 w 555624"/>
                <a:gd name="csY5" fmla="*/ 566737 h 844549"/>
                <a:gd name="csX6" fmla="*/ 277812 w 555624"/>
                <a:gd name="csY6" fmla="*/ 822324 h 844549"/>
                <a:gd name="csX7" fmla="*/ 22225 w 555624"/>
                <a:gd name="csY7" fmla="*/ 566737 h 844549"/>
                <a:gd name="csX8" fmla="*/ 277837 w 555624"/>
                <a:gd name="csY8" fmla="*/ 39067 h 844549"/>
                <a:gd name="csX9" fmla="*/ 533400 w 555624"/>
                <a:gd name="csY9" fmla="*/ 566737 h 84454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55624" h="844549">
                  <a:moveTo>
                    <a:pt x="0" y="566737"/>
                  </a:moveTo>
                  <a:cubicBezTo>
                    <a:pt x="0" y="720168"/>
                    <a:pt x="124381" y="844549"/>
                    <a:pt x="277812" y="844549"/>
                  </a:cubicBezTo>
                  <a:cubicBezTo>
                    <a:pt x="431243" y="844549"/>
                    <a:pt x="555625" y="720168"/>
                    <a:pt x="555625" y="566737"/>
                  </a:cubicBezTo>
                  <a:cubicBezTo>
                    <a:pt x="555625" y="390048"/>
                    <a:pt x="277812" y="0"/>
                    <a:pt x="277812" y="0"/>
                  </a:cubicBezTo>
                  <a:cubicBezTo>
                    <a:pt x="277812" y="0"/>
                    <a:pt x="0" y="391160"/>
                    <a:pt x="0" y="566737"/>
                  </a:cubicBezTo>
                  <a:close/>
                  <a:moveTo>
                    <a:pt x="533400" y="566737"/>
                  </a:moveTo>
                  <a:cubicBezTo>
                    <a:pt x="533400" y="707894"/>
                    <a:pt x="418969" y="822324"/>
                    <a:pt x="277812" y="822324"/>
                  </a:cubicBezTo>
                  <a:cubicBezTo>
                    <a:pt x="136656" y="822324"/>
                    <a:pt x="22225" y="707894"/>
                    <a:pt x="22225" y="566737"/>
                  </a:cubicBezTo>
                  <a:cubicBezTo>
                    <a:pt x="22225" y="425672"/>
                    <a:pt x="216759" y="128794"/>
                    <a:pt x="277837" y="39067"/>
                  </a:cubicBezTo>
                  <a:cubicBezTo>
                    <a:pt x="338941" y="128597"/>
                    <a:pt x="533400" y="424719"/>
                    <a:pt x="533400" y="566737"/>
                  </a:cubicBezTo>
                  <a:close/>
                </a:path>
              </a:pathLst>
            </a:custGeom>
            <a:solidFill>
              <a:schemeClr val="accent5"/>
            </a:solidFill>
            <a:ln w="11013" cap="flat">
              <a:noFill/>
              <a:prstDash val="solid"/>
              <a:miter/>
            </a:ln>
            <a:scene3d>
              <a:camera prst="isometricOffAxis2Left"/>
              <a:lightRig rig="threePt" dir="t"/>
            </a:scene3d>
            <a:sp3d>
              <a:bevelT/>
            </a:sp3d>
          </p:spPr>
          <p:txBody>
            <a:bodyPr/>
            <a:lstStyle/>
            <a:p>
              <a:endParaRPr lang="es-CO"/>
            </a:p>
          </p:txBody>
        </p:sp>
      </p:grpSp>
      <p:grpSp>
        <p:nvGrpSpPr>
          <p:cNvPr id="77" name="Grupo 76">
            <a:extLst>
              <a:ext uri="{FF2B5EF4-FFF2-40B4-BE49-F238E27FC236}">
                <a16:creationId xmlns:a16="http://schemas.microsoft.com/office/drawing/2014/main" id="{D41B292D-0C10-E920-32A6-F34DBE69FCB4}"/>
              </a:ext>
            </a:extLst>
          </p:cNvPr>
          <p:cNvGrpSpPr/>
          <p:nvPr/>
        </p:nvGrpSpPr>
        <p:grpSpPr>
          <a:xfrm>
            <a:off x="5088101" y="2448602"/>
            <a:ext cx="590193" cy="958451"/>
            <a:chOff x="4529868" y="881049"/>
            <a:chExt cx="590193" cy="958451"/>
          </a:xfrm>
        </p:grpSpPr>
        <p:sp>
          <p:nvSpPr>
            <p:cNvPr id="78" name="CuadroTexto 77">
              <a:extLst>
                <a:ext uri="{FF2B5EF4-FFF2-40B4-BE49-F238E27FC236}">
                  <a16:creationId xmlns:a16="http://schemas.microsoft.com/office/drawing/2014/main" id="{7A27C651-4595-F9C0-0468-35F8332397CE}"/>
                </a:ext>
              </a:extLst>
            </p:cNvPr>
            <p:cNvSpPr txBox="1"/>
            <p:nvPr/>
          </p:nvSpPr>
          <p:spPr>
            <a:xfrm>
              <a:off x="4536334" y="1008503"/>
              <a:ext cx="583727" cy="830997"/>
            </a:xfrm>
            <a:prstGeom prst="rect">
              <a:avLst/>
            </a:prstGeom>
            <a:noFill/>
          </p:spPr>
          <p:txBody>
            <a:bodyPr wrap="square">
              <a:spAutoFit/>
            </a:bodyPr>
            <a:lstStyle/>
            <a:p>
              <a:pPr algn="ctr"/>
              <a:r>
                <a:rPr lang="es-CO" sz="4800" b="1" dirty="0">
                  <a:latin typeface="Arabic Typesetting" panose="03020402040406030203" pitchFamily="66" charset="-78"/>
                  <a:cs typeface="Arabic Typesetting" panose="03020402040406030203" pitchFamily="66" charset="-78"/>
                </a:rPr>
                <a:t>3</a:t>
              </a:r>
            </a:p>
          </p:txBody>
        </p:sp>
        <p:sp>
          <p:nvSpPr>
            <p:cNvPr id="79" name="Gráfico 60" descr="Agua contorno">
              <a:extLst>
                <a:ext uri="{FF2B5EF4-FFF2-40B4-BE49-F238E27FC236}">
                  <a16:creationId xmlns:a16="http://schemas.microsoft.com/office/drawing/2014/main" id="{B2C7FFA7-C3E0-644D-6950-450486B1695F}"/>
                </a:ext>
              </a:extLst>
            </p:cNvPr>
            <p:cNvSpPr/>
            <p:nvPr/>
          </p:nvSpPr>
          <p:spPr>
            <a:xfrm>
              <a:off x="4529868" y="881049"/>
              <a:ext cx="555624" cy="844549"/>
            </a:xfrm>
            <a:custGeom>
              <a:avLst/>
              <a:gdLst>
                <a:gd name="csX0" fmla="*/ 0 w 555624"/>
                <a:gd name="csY0" fmla="*/ 566737 h 844549"/>
                <a:gd name="csX1" fmla="*/ 277812 w 555624"/>
                <a:gd name="csY1" fmla="*/ 844549 h 844549"/>
                <a:gd name="csX2" fmla="*/ 555625 w 555624"/>
                <a:gd name="csY2" fmla="*/ 566737 h 844549"/>
                <a:gd name="csX3" fmla="*/ 277812 w 555624"/>
                <a:gd name="csY3" fmla="*/ 0 h 844549"/>
                <a:gd name="csX4" fmla="*/ 0 w 555624"/>
                <a:gd name="csY4" fmla="*/ 566737 h 844549"/>
                <a:gd name="csX5" fmla="*/ 533400 w 555624"/>
                <a:gd name="csY5" fmla="*/ 566737 h 844549"/>
                <a:gd name="csX6" fmla="*/ 277812 w 555624"/>
                <a:gd name="csY6" fmla="*/ 822324 h 844549"/>
                <a:gd name="csX7" fmla="*/ 22225 w 555624"/>
                <a:gd name="csY7" fmla="*/ 566737 h 844549"/>
                <a:gd name="csX8" fmla="*/ 277837 w 555624"/>
                <a:gd name="csY8" fmla="*/ 39067 h 844549"/>
                <a:gd name="csX9" fmla="*/ 533400 w 555624"/>
                <a:gd name="csY9" fmla="*/ 566737 h 84454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55624" h="844549">
                  <a:moveTo>
                    <a:pt x="0" y="566737"/>
                  </a:moveTo>
                  <a:cubicBezTo>
                    <a:pt x="0" y="720168"/>
                    <a:pt x="124381" y="844549"/>
                    <a:pt x="277812" y="844549"/>
                  </a:cubicBezTo>
                  <a:cubicBezTo>
                    <a:pt x="431243" y="844549"/>
                    <a:pt x="555625" y="720168"/>
                    <a:pt x="555625" y="566737"/>
                  </a:cubicBezTo>
                  <a:cubicBezTo>
                    <a:pt x="555625" y="390048"/>
                    <a:pt x="277812" y="0"/>
                    <a:pt x="277812" y="0"/>
                  </a:cubicBezTo>
                  <a:cubicBezTo>
                    <a:pt x="277812" y="0"/>
                    <a:pt x="0" y="391160"/>
                    <a:pt x="0" y="566737"/>
                  </a:cubicBezTo>
                  <a:close/>
                  <a:moveTo>
                    <a:pt x="533400" y="566737"/>
                  </a:moveTo>
                  <a:cubicBezTo>
                    <a:pt x="533400" y="707894"/>
                    <a:pt x="418969" y="822324"/>
                    <a:pt x="277812" y="822324"/>
                  </a:cubicBezTo>
                  <a:cubicBezTo>
                    <a:pt x="136656" y="822324"/>
                    <a:pt x="22225" y="707894"/>
                    <a:pt x="22225" y="566737"/>
                  </a:cubicBezTo>
                  <a:cubicBezTo>
                    <a:pt x="22225" y="425672"/>
                    <a:pt x="216759" y="128794"/>
                    <a:pt x="277837" y="39067"/>
                  </a:cubicBezTo>
                  <a:cubicBezTo>
                    <a:pt x="338941" y="128597"/>
                    <a:pt x="533400" y="424719"/>
                    <a:pt x="533400" y="566737"/>
                  </a:cubicBezTo>
                  <a:close/>
                </a:path>
              </a:pathLst>
            </a:custGeom>
            <a:solidFill>
              <a:schemeClr val="accent5"/>
            </a:solidFill>
            <a:ln w="11013" cap="flat">
              <a:noFill/>
              <a:prstDash val="solid"/>
              <a:miter/>
            </a:ln>
            <a:scene3d>
              <a:camera prst="isometricOffAxis2Left"/>
              <a:lightRig rig="threePt" dir="t"/>
            </a:scene3d>
            <a:sp3d>
              <a:bevelT/>
            </a:sp3d>
          </p:spPr>
          <p:txBody>
            <a:bodyPr/>
            <a:lstStyle/>
            <a:p>
              <a:endParaRPr lang="es-CO"/>
            </a:p>
          </p:txBody>
        </p:sp>
      </p:grpSp>
      <p:grpSp>
        <p:nvGrpSpPr>
          <p:cNvPr id="81" name="Grupo 80">
            <a:extLst>
              <a:ext uri="{FF2B5EF4-FFF2-40B4-BE49-F238E27FC236}">
                <a16:creationId xmlns:a16="http://schemas.microsoft.com/office/drawing/2014/main" id="{2EAF8AF5-A129-5C40-625A-22B654DD56B0}"/>
              </a:ext>
            </a:extLst>
          </p:cNvPr>
          <p:cNvGrpSpPr/>
          <p:nvPr/>
        </p:nvGrpSpPr>
        <p:grpSpPr>
          <a:xfrm>
            <a:off x="7084362" y="2391650"/>
            <a:ext cx="590193" cy="958451"/>
            <a:chOff x="4529868" y="881049"/>
            <a:chExt cx="590193" cy="958451"/>
          </a:xfrm>
        </p:grpSpPr>
        <p:sp>
          <p:nvSpPr>
            <p:cNvPr id="82" name="CuadroTexto 81">
              <a:extLst>
                <a:ext uri="{FF2B5EF4-FFF2-40B4-BE49-F238E27FC236}">
                  <a16:creationId xmlns:a16="http://schemas.microsoft.com/office/drawing/2014/main" id="{FF954CFF-319F-3EE8-E4BE-8C1547ED209F}"/>
                </a:ext>
              </a:extLst>
            </p:cNvPr>
            <p:cNvSpPr txBox="1"/>
            <p:nvPr/>
          </p:nvSpPr>
          <p:spPr>
            <a:xfrm>
              <a:off x="4536334" y="1008503"/>
              <a:ext cx="583727" cy="830997"/>
            </a:xfrm>
            <a:prstGeom prst="rect">
              <a:avLst/>
            </a:prstGeom>
            <a:noFill/>
          </p:spPr>
          <p:txBody>
            <a:bodyPr wrap="square">
              <a:spAutoFit/>
            </a:bodyPr>
            <a:lstStyle/>
            <a:p>
              <a:pPr algn="ctr"/>
              <a:r>
                <a:rPr lang="es-CO" sz="4800" b="1" dirty="0">
                  <a:latin typeface="Arabic Typesetting" panose="03020402040406030203" pitchFamily="66" charset="-78"/>
                  <a:cs typeface="Arabic Typesetting" panose="03020402040406030203" pitchFamily="66" charset="-78"/>
                </a:rPr>
                <a:t>3</a:t>
              </a:r>
            </a:p>
          </p:txBody>
        </p:sp>
        <p:sp>
          <p:nvSpPr>
            <p:cNvPr id="83" name="Gráfico 60" descr="Agua contorno">
              <a:extLst>
                <a:ext uri="{FF2B5EF4-FFF2-40B4-BE49-F238E27FC236}">
                  <a16:creationId xmlns:a16="http://schemas.microsoft.com/office/drawing/2014/main" id="{E5E0A3E8-5DA0-24A2-0846-1E0D959F7DA1}"/>
                </a:ext>
              </a:extLst>
            </p:cNvPr>
            <p:cNvSpPr/>
            <p:nvPr/>
          </p:nvSpPr>
          <p:spPr>
            <a:xfrm>
              <a:off x="4529868" y="881049"/>
              <a:ext cx="555624" cy="844549"/>
            </a:xfrm>
            <a:custGeom>
              <a:avLst/>
              <a:gdLst>
                <a:gd name="csX0" fmla="*/ 0 w 555624"/>
                <a:gd name="csY0" fmla="*/ 566737 h 844549"/>
                <a:gd name="csX1" fmla="*/ 277812 w 555624"/>
                <a:gd name="csY1" fmla="*/ 844549 h 844549"/>
                <a:gd name="csX2" fmla="*/ 555625 w 555624"/>
                <a:gd name="csY2" fmla="*/ 566737 h 844549"/>
                <a:gd name="csX3" fmla="*/ 277812 w 555624"/>
                <a:gd name="csY3" fmla="*/ 0 h 844549"/>
                <a:gd name="csX4" fmla="*/ 0 w 555624"/>
                <a:gd name="csY4" fmla="*/ 566737 h 844549"/>
                <a:gd name="csX5" fmla="*/ 533400 w 555624"/>
                <a:gd name="csY5" fmla="*/ 566737 h 844549"/>
                <a:gd name="csX6" fmla="*/ 277812 w 555624"/>
                <a:gd name="csY6" fmla="*/ 822324 h 844549"/>
                <a:gd name="csX7" fmla="*/ 22225 w 555624"/>
                <a:gd name="csY7" fmla="*/ 566737 h 844549"/>
                <a:gd name="csX8" fmla="*/ 277837 w 555624"/>
                <a:gd name="csY8" fmla="*/ 39067 h 844549"/>
                <a:gd name="csX9" fmla="*/ 533400 w 555624"/>
                <a:gd name="csY9" fmla="*/ 566737 h 84454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55624" h="844549">
                  <a:moveTo>
                    <a:pt x="0" y="566737"/>
                  </a:moveTo>
                  <a:cubicBezTo>
                    <a:pt x="0" y="720168"/>
                    <a:pt x="124381" y="844549"/>
                    <a:pt x="277812" y="844549"/>
                  </a:cubicBezTo>
                  <a:cubicBezTo>
                    <a:pt x="431243" y="844549"/>
                    <a:pt x="555625" y="720168"/>
                    <a:pt x="555625" y="566737"/>
                  </a:cubicBezTo>
                  <a:cubicBezTo>
                    <a:pt x="555625" y="390048"/>
                    <a:pt x="277812" y="0"/>
                    <a:pt x="277812" y="0"/>
                  </a:cubicBezTo>
                  <a:cubicBezTo>
                    <a:pt x="277812" y="0"/>
                    <a:pt x="0" y="391160"/>
                    <a:pt x="0" y="566737"/>
                  </a:cubicBezTo>
                  <a:close/>
                  <a:moveTo>
                    <a:pt x="533400" y="566737"/>
                  </a:moveTo>
                  <a:cubicBezTo>
                    <a:pt x="533400" y="707894"/>
                    <a:pt x="418969" y="822324"/>
                    <a:pt x="277812" y="822324"/>
                  </a:cubicBezTo>
                  <a:cubicBezTo>
                    <a:pt x="136656" y="822324"/>
                    <a:pt x="22225" y="707894"/>
                    <a:pt x="22225" y="566737"/>
                  </a:cubicBezTo>
                  <a:cubicBezTo>
                    <a:pt x="22225" y="425672"/>
                    <a:pt x="216759" y="128794"/>
                    <a:pt x="277837" y="39067"/>
                  </a:cubicBezTo>
                  <a:cubicBezTo>
                    <a:pt x="338941" y="128597"/>
                    <a:pt x="533400" y="424719"/>
                    <a:pt x="533400" y="566737"/>
                  </a:cubicBezTo>
                  <a:close/>
                </a:path>
              </a:pathLst>
            </a:custGeom>
            <a:solidFill>
              <a:schemeClr val="accent5"/>
            </a:solidFill>
            <a:ln w="11013" cap="flat">
              <a:noFill/>
              <a:prstDash val="solid"/>
              <a:miter/>
            </a:ln>
            <a:scene3d>
              <a:camera prst="isometricOffAxis2Left"/>
              <a:lightRig rig="threePt" dir="t"/>
            </a:scene3d>
            <a:sp3d>
              <a:bevelT/>
            </a:sp3d>
          </p:spPr>
          <p:txBody>
            <a:bodyPr/>
            <a:lstStyle/>
            <a:p>
              <a:endParaRPr lang="es-CO"/>
            </a:p>
          </p:txBody>
        </p:sp>
      </p:grpSp>
      <p:grpSp>
        <p:nvGrpSpPr>
          <p:cNvPr id="87" name="Grupo 86">
            <a:extLst>
              <a:ext uri="{FF2B5EF4-FFF2-40B4-BE49-F238E27FC236}">
                <a16:creationId xmlns:a16="http://schemas.microsoft.com/office/drawing/2014/main" id="{EEF53359-2228-E95D-C685-23BB1F2088EF}"/>
              </a:ext>
            </a:extLst>
          </p:cNvPr>
          <p:cNvGrpSpPr/>
          <p:nvPr/>
        </p:nvGrpSpPr>
        <p:grpSpPr>
          <a:xfrm>
            <a:off x="9249571" y="2398741"/>
            <a:ext cx="590193" cy="958451"/>
            <a:chOff x="4529868" y="881049"/>
            <a:chExt cx="590193" cy="958451"/>
          </a:xfrm>
        </p:grpSpPr>
        <p:sp>
          <p:nvSpPr>
            <p:cNvPr id="88" name="CuadroTexto 87">
              <a:extLst>
                <a:ext uri="{FF2B5EF4-FFF2-40B4-BE49-F238E27FC236}">
                  <a16:creationId xmlns:a16="http://schemas.microsoft.com/office/drawing/2014/main" id="{B5704989-8006-1305-AE07-6BB0D36C981E}"/>
                </a:ext>
              </a:extLst>
            </p:cNvPr>
            <p:cNvSpPr txBox="1"/>
            <p:nvPr/>
          </p:nvSpPr>
          <p:spPr>
            <a:xfrm>
              <a:off x="4536334" y="1008503"/>
              <a:ext cx="583727" cy="830997"/>
            </a:xfrm>
            <a:prstGeom prst="rect">
              <a:avLst/>
            </a:prstGeom>
            <a:noFill/>
          </p:spPr>
          <p:txBody>
            <a:bodyPr wrap="square">
              <a:spAutoFit/>
            </a:bodyPr>
            <a:lstStyle/>
            <a:p>
              <a:pPr algn="ctr"/>
              <a:r>
                <a:rPr lang="es-CO" sz="4800" b="1" dirty="0">
                  <a:latin typeface="Arabic Typesetting" panose="03020402040406030203" pitchFamily="66" charset="-78"/>
                  <a:cs typeface="Arabic Typesetting" panose="03020402040406030203" pitchFamily="66" charset="-78"/>
                </a:rPr>
                <a:t>2</a:t>
              </a:r>
            </a:p>
          </p:txBody>
        </p:sp>
        <p:sp>
          <p:nvSpPr>
            <p:cNvPr id="89" name="Gráfico 60" descr="Agua contorno">
              <a:extLst>
                <a:ext uri="{FF2B5EF4-FFF2-40B4-BE49-F238E27FC236}">
                  <a16:creationId xmlns:a16="http://schemas.microsoft.com/office/drawing/2014/main" id="{07AB32B4-E1D5-267A-EF14-BCE1328204F2}"/>
                </a:ext>
              </a:extLst>
            </p:cNvPr>
            <p:cNvSpPr/>
            <p:nvPr/>
          </p:nvSpPr>
          <p:spPr>
            <a:xfrm>
              <a:off x="4529868" y="881049"/>
              <a:ext cx="555624" cy="844549"/>
            </a:xfrm>
            <a:custGeom>
              <a:avLst/>
              <a:gdLst>
                <a:gd name="csX0" fmla="*/ 0 w 555624"/>
                <a:gd name="csY0" fmla="*/ 566737 h 844549"/>
                <a:gd name="csX1" fmla="*/ 277812 w 555624"/>
                <a:gd name="csY1" fmla="*/ 844549 h 844549"/>
                <a:gd name="csX2" fmla="*/ 555625 w 555624"/>
                <a:gd name="csY2" fmla="*/ 566737 h 844549"/>
                <a:gd name="csX3" fmla="*/ 277812 w 555624"/>
                <a:gd name="csY3" fmla="*/ 0 h 844549"/>
                <a:gd name="csX4" fmla="*/ 0 w 555624"/>
                <a:gd name="csY4" fmla="*/ 566737 h 844549"/>
                <a:gd name="csX5" fmla="*/ 533400 w 555624"/>
                <a:gd name="csY5" fmla="*/ 566737 h 844549"/>
                <a:gd name="csX6" fmla="*/ 277812 w 555624"/>
                <a:gd name="csY6" fmla="*/ 822324 h 844549"/>
                <a:gd name="csX7" fmla="*/ 22225 w 555624"/>
                <a:gd name="csY7" fmla="*/ 566737 h 844549"/>
                <a:gd name="csX8" fmla="*/ 277837 w 555624"/>
                <a:gd name="csY8" fmla="*/ 39067 h 844549"/>
                <a:gd name="csX9" fmla="*/ 533400 w 555624"/>
                <a:gd name="csY9" fmla="*/ 566737 h 84454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55624" h="844549">
                  <a:moveTo>
                    <a:pt x="0" y="566737"/>
                  </a:moveTo>
                  <a:cubicBezTo>
                    <a:pt x="0" y="720168"/>
                    <a:pt x="124381" y="844549"/>
                    <a:pt x="277812" y="844549"/>
                  </a:cubicBezTo>
                  <a:cubicBezTo>
                    <a:pt x="431243" y="844549"/>
                    <a:pt x="555625" y="720168"/>
                    <a:pt x="555625" y="566737"/>
                  </a:cubicBezTo>
                  <a:cubicBezTo>
                    <a:pt x="555625" y="390048"/>
                    <a:pt x="277812" y="0"/>
                    <a:pt x="277812" y="0"/>
                  </a:cubicBezTo>
                  <a:cubicBezTo>
                    <a:pt x="277812" y="0"/>
                    <a:pt x="0" y="391160"/>
                    <a:pt x="0" y="566737"/>
                  </a:cubicBezTo>
                  <a:close/>
                  <a:moveTo>
                    <a:pt x="533400" y="566737"/>
                  </a:moveTo>
                  <a:cubicBezTo>
                    <a:pt x="533400" y="707894"/>
                    <a:pt x="418969" y="822324"/>
                    <a:pt x="277812" y="822324"/>
                  </a:cubicBezTo>
                  <a:cubicBezTo>
                    <a:pt x="136656" y="822324"/>
                    <a:pt x="22225" y="707894"/>
                    <a:pt x="22225" y="566737"/>
                  </a:cubicBezTo>
                  <a:cubicBezTo>
                    <a:pt x="22225" y="425672"/>
                    <a:pt x="216759" y="128794"/>
                    <a:pt x="277837" y="39067"/>
                  </a:cubicBezTo>
                  <a:cubicBezTo>
                    <a:pt x="338941" y="128597"/>
                    <a:pt x="533400" y="424719"/>
                    <a:pt x="533400" y="566737"/>
                  </a:cubicBezTo>
                  <a:close/>
                </a:path>
              </a:pathLst>
            </a:custGeom>
            <a:solidFill>
              <a:schemeClr val="accent5"/>
            </a:solidFill>
            <a:ln w="11013" cap="flat">
              <a:noFill/>
              <a:prstDash val="solid"/>
              <a:miter/>
            </a:ln>
            <a:scene3d>
              <a:camera prst="isometricOffAxis2Left"/>
              <a:lightRig rig="threePt" dir="t"/>
            </a:scene3d>
            <a:sp3d>
              <a:bevelT/>
            </a:sp3d>
          </p:spPr>
          <p:txBody>
            <a:bodyPr/>
            <a:lstStyle/>
            <a:p>
              <a:endParaRPr lang="es-CO"/>
            </a:p>
          </p:txBody>
        </p:sp>
      </p:grpSp>
      <p:grpSp>
        <p:nvGrpSpPr>
          <p:cNvPr id="90" name="Grupo 89">
            <a:extLst>
              <a:ext uri="{FF2B5EF4-FFF2-40B4-BE49-F238E27FC236}">
                <a16:creationId xmlns:a16="http://schemas.microsoft.com/office/drawing/2014/main" id="{EDBE70FE-714A-1FBE-AC44-E848B451EA5A}"/>
              </a:ext>
            </a:extLst>
          </p:cNvPr>
          <p:cNvGrpSpPr/>
          <p:nvPr/>
        </p:nvGrpSpPr>
        <p:grpSpPr>
          <a:xfrm>
            <a:off x="4978135" y="3990816"/>
            <a:ext cx="590193" cy="958451"/>
            <a:chOff x="4529868" y="881049"/>
            <a:chExt cx="590193" cy="958451"/>
          </a:xfrm>
        </p:grpSpPr>
        <p:sp>
          <p:nvSpPr>
            <p:cNvPr id="91" name="CuadroTexto 90">
              <a:extLst>
                <a:ext uri="{FF2B5EF4-FFF2-40B4-BE49-F238E27FC236}">
                  <a16:creationId xmlns:a16="http://schemas.microsoft.com/office/drawing/2014/main" id="{01A22AEC-4FDD-B3E0-75BF-65E35B6365A8}"/>
                </a:ext>
              </a:extLst>
            </p:cNvPr>
            <p:cNvSpPr txBox="1"/>
            <p:nvPr/>
          </p:nvSpPr>
          <p:spPr>
            <a:xfrm>
              <a:off x="4536334" y="1008503"/>
              <a:ext cx="583727" cy="830997"/>
            </a:xfrm>
            <a:prstGeom prst="rect">
              <a:avLst/>
            </a:prstGeom>
            <a:noFill/>
          </p:spPr>
          <p:txBody>
            <a:bodyPr wrap="square">
              <a:spAutoFit/>
            </a:bodyPr>
            <a:lstStyle/>
            <a:p>
              <a:pPr algn="ctr"/>
              <a:r>
                <a:rPr lang="es-CO" sz="4800" b="1" dirty="0">
                  <a:latin typeface="Arabic Typesetting" panose="03020402040406030203" pitchFamily="66" charset="-78"/>
                  <a:cs typeface="Arabic Typesetting" panose="03020402040406030203" pitchFamily="66" charset="-78"/>
                </a:rPr>
                <a:t>2</a:t>
              </a:r>
            </a:p>
          </p:txBody>
        </p:sp>
        <p:sp>
          <p:nvSpPr>
            <p:cNvPr id="92" name="Gráfico 60" descr="Agua contorno">
              <a:extLst>
                <a:ext uri="{FF2B5EF4-FFF2-40B4-BE49-F238E27FC236}">
                  <a16:creationId xmlns:a16="http://schemas.microsoft.com/office/drawing/2014/main" id="{23EF0DFC-C3F8-9654-54A2-E48298597FE3}"/>
                </a:ext>
              </a:extLst>
            </p:cNvPr>
            <p:cNvSpPr/>
            <p:nvPr/>
          </p:nvSpPr>
          <p:spPr>
            <a:xfrm>
              <a:off x="4529868" y="881049"/>
              <a:ext cx="555624" cy="844549"/>
            </a:xfrm>
            <a:custGeom>
              <a:avLst/>
              <a:gdLst>
                <a:gd name="csX0" fmla="*/ 0 w 555624"/>
                <a:gd name="csY0" fmla="*/ 566737 h 844549"/>
                <a:gd name="csX1" fmla="*/ 277812 w 555624"/>
                <a:gd name="csY1" fmla="*/ 844549 h 844549"/>
                <a:gd name="csX2" fmla="*/ 555625 w 555624"/>
                <a:gd name="csY2" fmla="*/ 566737 h 844549"/>
                <a:gd name="csX3" fmla="*/ 277812 w 555624"/>
                <a:gd name="csY3" fmla="*/ 0 h 844549"/>
                <a:gd name="csX4" fmla="*/ 0 w 555624"/>
                <a:gd name="csY4" fmla="*/ 566737 h 844549"/>
                <a:gd name="csX5" fmla="*/ 533400 w 555624"/>
                <a:gd name="csY5" fmla="*/ 566737 h 844549"/>
                <a:gd name="csX6" fmla="*/ 277812 w 555624"/>
                <a:gd name="csY6" fmla="*/ 822324 h 844549"/>
                <a:gd name="csX7" fmla="*/ 22225 w 555624"/>
                <a:gd name="csY7" fmla="*/ 566737 h 844549"/>
                <a:gd name="csX8" fmla="*/ 277837 w 555624"/>
                <a:gd name="csY8" fmla="*/ 39067 h 844549"/>
                <a:gd name="csX9" fmla="*/ 533400 w 555624"/>
                <a:gd name="csY9" fmla="*/ 566737 h 84454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55624" h="844549">
                  <a:moveTo>
                    <a:pt x="0" y="566737"/>
                  </a:moveTo>
                  <a:cubicBezTo>
                    <a:pt x="0" y="720168"/>
                    <a:pt x="124381" y="844549"/>
                    <a:pt x="277812" y="844549"/>
                  </a:cubicBezTo>
                  <a:cubicBezTo>
                    <a:pt x="431243" y="844549"/>
                    <a:pt x="555625" y="720168"/>
                    <a:pt x="555625" y="566737"/>
                  </a:cubicBezTo>
                  <a:cubicBezTo>
                    <a:pt x="555625" y="390048"/>
                    <a:pt x="277812" y="0"/>
                    <a:pt x="277812" y="0"/>
                  </a:cubicBezTo>
                  <a:cubicBezTo>
                    <a:pt x="277812" y="0"/>
                    <a:pt x="0" y="391160"/>
                    <a:pt x="0" y="566737"/>
                  </a:cubicBezTo>
                  <a:close/>
                  <a:moveTo>
                    <a:pt x="533400" y="566737"/>
                  </a:moveTo>
                  <a:cubicBezTo>
                    <a:pt x="533400" y="707894"/>
                    <a:pt x="418969" y="822324"/>
                    <a:pt x="277812" y="822324"/>
                  </a:cubicBezTo>
                  <a:cubicBezTo>
                    <a:pt x="136656" y="822324"/>
                    <a:pt x="22225" y="707894"/>
                    <a:pt x="22225" y="566737"/>
                  </a:cubicBezTo>
                  <a:cubicBezTo>
                    <a:pt x="22225" y="425672"/>
                    <a:pt x="216759" y="128794"/>
                    <a:pt x="277837" y="39067"/>
                  </a:cubicBezTo>
                  <a:cubicBezTo>
                    <a:pt x="338941" y="128597"/>
                    <a:pt x="533400" y="424719"/>
                    <a:pt x="533400" y="566737"/>
                  </a:cubicBezTo>
                  <a:close/>
                </a:path>
              </a:pathLst>
            </a:custGeom>
            <a:solidFill>
              <a:schemeClr val="accent5"/>
            </a:solidFill>
            <a:ln w="11013" cap="flat">
              <a:noFill/>
              <a:prstDash val="solid"/>
              <a:miter/>
            </a:ln>
            <a:scene3d>
              <a:camera prst="isometricOffAxis2Left"/>
              <a:lightRig rig="threePt" dir="t"/>
            </a:scene3d>
            <a:sp3d>
              <a:bevelT/>
            </a:sp3d>
          </p:spPr>
          <p:txBody>
            <a:bodyPr/>
            <a:lstStyle/>
            <a:p>
              <a:endParaRPr lang="es-CO"/>
            </a:p>
          </p:txBody>
        </p:sp>
      </p:grpSp>
      <p:grpSp>
        <p:nvGrpSpPr>
          <p:cNvPr id="93" name="Grupo 92">
            <a:extLst>
              <a:ext uri="{FF2B5EF4-FFF2-40B4-BE49-F238E27FC236}">
                <a16:creationId xmlns:a16="http://schemas.microsoft.com/office/drawing/2014/main" id="{430BD40F-99F5-C69C-CC35-81D004DD5AA7}"/>
              </a:ext>
            </a:extLst>
          </p:cNvPr>
          <p:cNvGrpSpPr/>
          <p:nvPr/>
        </p:nvGrpSpPr>
        <p:grpSpPr>
          <a:xfrm>
            <a:off x="6919567" y="3884950"/>
            <a:ext cx="590193" cy="958451"/>
            <a:chOff x="4529868" y="881049"/>
            <a:chExt cx="590193" cy="958451"/>
          </a:xfrm>
        </p:grpSpPr>
        <p:sp>
          <p:nvSpPr>
            <p:cNvPr id="94" name="CuadroTexto 93">
              <a:extLst>
                <a:ext uri="{FF2B5EF4-FFF2-40B4-BE49-F238E27FC236}">
                  <a16:creationId xmlns:a16="http://schemas.microsoft.com/office/drawing/2014/main" id="{A72B7D7C-75C6-5935-7A14-0428E95801E0}"/>
                </a:ext>
              </a:extLst>
            </p:cNvPr>
            <p:cNvSpPr txBox="1"/>
            <p:nvPr/>
          </p:nvSpPr>
          <p:spPr>
            <a:xfrm>
              <a:off x="4536334" y="1008503"/>
              <a:ext cx="583727" cy="830997"/>
            </a:xfrm>
            <a:prstGeom prst="rect">
              <a:avLst/>
            </a:prstGeom>
            <a:noFill/>
          </p:spPr>
          <p:txBody>
            <a:bodyPr wrap="square">
              <a:spAutoFit/>
            </a:bodyPr>
            <a:lstStyle/>
            <a:p>
              <a:pPr algn="ctr"/>
              <a:r>
                <a:rPr lang="es-CO" sz="4800" b="1" dirty="0">
                  <a:latin typeface="Arabic Typesetting" panose="03020402040406030203" pitchFamily="66" charset="-78"/>
                  <a:cs typeface="Arabic Typesetting" panose="03020402040406030203" pitchFamily="66" charset="-78"/>
                </a:rPr>
                <a:t>2</a:t>
              </a:r>
            </a:p>
          </p:txBody>
        </p:sp>
        <p:sp>
          <p:nvSpPr>
            <p:cNvPr id="95" name="Gráfico 60" descr="Agua contorno">
              <a:extLst>
                <a:ext uri="{FF2B5EF4-FFF2-40B4-BE49-F238E27FC236}">
                  <a16:creationId xmlns:a16="http://schemas.microsoft.com/office/drawing/2014/main" id="{DD3A2BF2-39A9-F005-AD6A-6D16CDBC5868}"/>
                </a:ext>
              </a:extLst>
            </p:cNvPr>
            <p:cNvSpPr/>
            <p:nvPr/>
          </p:nvSpPr>
          <p:spPr>
            <a:xfrm>
              <a:off x="4529868" y="881049"/>
              <a:ext cx="555624" cy="844549"/>
            </a:xfrm>
            <a:custGeom>
              <a:avLst/>
              <a:gdLst>
                <a:gd name="csX0" fmla="*/ 0 w 555624"/>
                <a:gd name="csY0" fmla="*/ 566737 h 844549"/>
                <a:gd name="csX1" fmla="*/ 277812 w 555624"/>
                <a:gd name="csY1" fmla="*/ 844549 h 844549"/>
                <a:gd name="csX2" fmla="*/ 555625 w 555624"/>
                <a:gd name="csY2" fmla="*/ 566737 h 844549"/>
                <a:gd name="csX3" fmla="*/ 277812 w 555624"/>
                <a:gd name="csY3" fmla="*/ 0 h 844549"/>
                <a:gd name="csX4" fmla="*/ 0 w 555624"/>
                <a:gd name="csY4" fmla="*/ 566737 h 844549"/>
                <a:gd name="csX5" fmla="*/ 533400 w 555624"/>
                <a:gd name="csY5" fmla="*/ 566737 h 844549"/>
                <a:gd name="csX6" fmla="*/ 277812 w 555624"/>
                <a:gd name="csY6" fmla="*/ 822324 h 844549"/>
                <a:gd name="csX7" fmla="*/ 22225 w 555624"/>
                <a:gd name="csY7" fmla="*/ 566737 h 844549"/>
                <a:gd name="csX8" fmla="*/ 277837 w 555624"/>
                <a:gd name="csY8" fmla="*/ 39067 h 844549"/>
                <a:gd name="csX9" fmla="*/ 533400 w 555624"/>
                <a:gd name="csY9" fmla="*/ 566737 h 84454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55624" h="844549">
                  <a:moveTo>
                    <a:pt x="0" y="566737"/>
                  </a:moveTo>
                  <a:cubicBezTo>
                    <a:pt x="0" y="720168"/>
                    <a:pt x="124381" y="844549"/>
                    <a:pt x="277812" y="844549"/>
                  </a:cubicBezTo>
                  <a:cubicBezTo>
                    <a:pt x="431243" y="844549"/>
                    <a:pt x="555625" y="720168"/>
                    <a:pt x="555625" y="566737"/>
                  </a:cubicBezTo>
                  <a:cubicBezTo>
                    <a:pt x="555625" y="390048"/>
                    <a:pt x="277812" y="0"/>
                    <a:pt x="277812" y="0"/>
                  </a:cubicBezTo>
                  <a:cubicBezTo>
                    <a:pt x="277812" y="0"/>
                    <a:pt x="0" y="391160"/>
                    <a:pt x="0" y="566737"/>
                  </a:cubicBezTo>
                  <a:close/>
                  <a:moveTo>
                    <a:pt x="533400" y="566737"/>
                  </a:moveTo>
                  <a:cubicBezTo>
                    <a:pt x="533400" y="707894"/>
                    <a:pt x="418969" y="822324"/>
                    <a:pt x="277812" y="822324"/>
                  </a:cubicBezTo>
                  <a:cubicBezTo>
                    <a:pt x="136656" y="822324"/>
                    <a:pt x="22225" y="707894"/>
                    <a:pt x="22225" y="566737"/>
                  </a:cubicBezTo>
                  <a:cubicBezTo>
                    <a:pt x="22225" y="425672"/>
                    <a:pt x="216759" y="128794"/>
                    <a:pt x="277837" y="39067"/>
                  </a:cubicBezTo>
                  <a:cubicBezTo>
                    <a:pt x="338941" y="128597"/>
                    <a:pt x="533400" y="424719"/>
                    <a:pt x="533400" y="566737"/>
                  </a:cubicBezTo>
                  <a:close/>
                </a:path>
              </a:pathLst>
            </a:custGeom>
            <a:solidFill>
              <a:schemeClr val="accent5"/>
            </a:solidFill>
            <a:ln w="11013" cap="flat">
              <a:noFill/>
              <a:prstDash val="solid"/>
              <a:miter/>
            </a:ln>
            <a:scene3d>
              <a:camera prst="isometricOffAxis2Left"/>
              <a:lightRig rig="threePt" dir="t"/>
            </a:scene3d>
            <a:sp3d>
              <a:bevelT/>
            </a:sp3d>
          </p:spPr>
          <p:txBody>
            <a:bodyPr/>
            <a:lstStyle/>
            <a:p>
              <a:endParaRPr lang="es-CO"/>
            </a:p>
          </p:txBody>
        </p:sp>
      </p:grpSp>
      <p:grpSp>
        <p:nvGrpSpPr>
          <p:cNvPr id="96" name="Grupo 95">
            <a:extLst>
              <a:ext uri="{FF2B5EF4-FFF2-40B4-BE49-F238E27FC236}">
                <a16:creationId xmlns:a16="http://schemas.microsoft.com/office/drawing/2014/main" id="{94A6A596-E53D-2983-56A5-D3378045F90A}"/>
              </a:ext>
            </a:extLst>
          </p:cNvPr>
          <p:cNvGrpSpPr/>
          <p:nvPr/>
        </p:nvGrpSpPr>
        <p:grpSpPr>
          <a:xfrm>
            <a:off x="9094163" y="3876914"/>
            <a:ext cx="590193" cy="958451"/>
            <a:chOff x="4529868" y="881049"/>
            <a:chExt cx="590193" cy="958451"/>
          </a:xfrm>
        </p:grpSpPr>
        <p:sp>
          <p:nvSpPr>
            <p:cNvPr id="97" name="CuadroTexto 96">
              <a:extLst>
                <a:ext uri="{FF2B5EF4-FFF2-40B4-BE49-F238E27FC236}">
                  <a16:creationId xmlns:a16="http://schemas.microsoft.com/office/drawing/2014/main" id="{60A967F6-545D-B98F-D24B-182A4E42DCE2}"/>
                </a:ext>
              </a:extLst>
            </p:cNvPr>
            <p:cNvSpPr txBox="1"/>
            <p:nvPr/>
          </p:nvSpPr>
          <p:spPr>
            <a:xfrm>
              <a:off x="4536334" y="1008503"/>
              <a:ext cx="583727" cy="830997"/>
            </a:xfrm>
            <a:prstGeom prst="rect">
              <a:avLst/>
            </a:prstGeom>
            <a:noFill/>
          </p:spPr>
          <p:txBody>
            <a:bodyPr wrap="square">
              <a:spAutoFit/>
            </a:bodyPr>
            <a:lstStyle/>
            <a:p>
              <a:pPr algn="ctr"/>
              <a:r>
                <a:rPr lang="es-CO" sz="4800" b="1" dirty="0">
                  <a:latin typeface="Arabic Typesetting" panose="03020402040406030203" pitchFamily="66" charset="-78"/>
                  <a:cs typeface="Arabic Typesetting" panose="03020402040406030203" pitchFamily="66" charset="-78"/>
                </a:rPr>
                <a:t>2</a:t>
              </a:r>
            </a:p>
          </p:txBody>
        </p:sp>
        <p:sp>
          <p:nvSpPr>
            <p:cNvPr id="98" name="Gráfico 60" descr="Agua contorno">
              <a:extLst>
                <a:ext uri="{FF2B5EF4-FFF2-40B4-BE49-F238E27FC236}">
                  <a16:creationId xmlns:a16="http://schemas.microsoft.com/office/drawing/2014/main" id="{FF575A4D-6BA6-F7DB-C39D-466622018C7D}"/>
                </a:ext>
              </a:extLst>
            </p:cNvPr>
            <p:cNvSpPr/>
            <p:nvPr/>
          </p:nvSpPr>
          <p:spPr>
            <a:xfrm>
              <a:off x="4529868" y="881049"/>
              <a:ext cx="555624" cy="844549"/>
            </a:xfrm>
            <a:custGeom>
              <a:avLst/>
              <a:gdLst>
                <a:gd name="csX0" fmla="*/ 0 w 555624"/>
                <a:gd name="csY0" fmla="*/ 566737 h 844549"/>
                <a:gd name="csX1" fmla="*/ 277812 w 555624"/>
                <a:gd name="csY1" fmla="*/ 844549 h 844549"/>
                <a:gd name="csX2" fmla="*/ 555625 w 555624"/>
                <a:gd name="csY2" fmla="*/ 566737 h 844549"/>
                <a:gd name="csX3" fmla="*/ 277812 w 555624"/>
                <a:gd name="csY3" fmla="*/ 0 h 844549"/>
                <a:gd name="csX4" fmla="*/ 0 w 555624"/>
                <a:gd name="csY4" fmla="*/ 566737 h 844549"/>
                <a:gd name="csX5" fmla="*/ 533400 w 555624"/>
                <a:gd name="csY5" fmla="*/ 566737 h 844549"/>
                <a:gd name="csX6" fmla="*/ 277812 w 555624"/>
                <a:gd name="csY6" fmla="*/ 822324 h 844549"/>
                <a:gd name="csX7" fmla="*/ 22225 w 555624"/>
                <a:gd name="csY7" fmla="*/ 566737 h 844549"/>
                <a:gd name="csX8" fmla="*/ 277837 w 555624"/>
                <a:gd name="csY8" fmla="*/ 39067 h 844549"/>
                <a:gd name="csX9" fmla="*/ 533400 w 555624"/>
                <a:gd name="csY9" fmla="*/ 566737 h 84454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55624" h="844549">
                  <a:moveTo>
                    <a:pt x="0" y="566737"/>
                  </a:moveTo>
                  <a:cubicBezTo>
                    <a:pt x="0" y="720168"/>
                    <a:pt x="124381" y="844549"/>
                    <a:pt x="277812" y="844549"/>
                  </a:cubicBezTo>
                  <a:cubicBezTo>
                    <a:pt x="431243" y="844549"/>
                    <a:pt x="555625" y="720168"/>
                    <a:pt x="555625" y="566737"/>
                  </a:cubicBezTo>
                  <a:cubicBezTo>
                    <a:pt x="555625" y="390048"/>
                    <a:pt x="277812" y="0"/>
                    <a:pt x="277812" y="0"/>
                  </a:cubicBezTo>
                  <a:cubicBezTo>
                    <a:pt x="277812" y="0"/>
                    <a:pt x="0" y="391160"/>
                    <a:pt x="0" y="566737"/>
                  </a:cubicBezTo>
                  <a:close/>
                  <a:moveTo>
                    <a:pt x="533400" y="566737"/>
                  </a:moveTo>
                  <a:cubicBezTo>
                    <a:pt x="533400" y="707894"/>
                    <a:pt x="418969" y="822324"/>
                    <a:pt x="277812" y="822324"/>
                  </a:cubicBezTo>
                  <a:cubicBezTo>
                    <a:pt x="136656" y="822324"/>
                    <a:pt x="22225" y="707894"/>
                    <a:pt x="22225" y="566737"/>
                  </a:cubicBezTo>
                  <a:cubicBezTo>
                    <a:pt x="22225" y="425672"/>
                    <a:pt x="216759" y="128794"/>
                    <a:pt x="277837" y="39067"/>
                  </a:cubicBezTo>
                  <a:cubicBezTo>
                    <a:pt x="338941" y="128597"/>
                    <a:pt x="533400" y="424719"/>
                    <a:pt x="533400" y="566737"/>
                  </a:cubicBezTo>
                  <a:close/>
                </a:path>
              </a:pathLst>
            </a:custGeom>
            <a:solidFill>
              <a:schemeClr val="accent5"/>
            </a:solidFill>
            <a:ln w="11013" cap="flat">
              <a:noFill/>
              <a:prstDash val="solid"/>
              <a:miter/>
            </a:ln>
            <a:scene3d>
              <a:camera prst="isometricOffAxis2Left"/>
              <a:lightRig rig="threePt" dir="t"/>
            </a:scene3d>
            <a:sp3d>
              <a:bevelT/>
            </a:sp3d>
          </p:spPr>
          <p:txBody>
            <a:bodyPr/>
            <a:lstStyle/>
            <a:p>
              <a:endParaRPr lang="es-CO"/>
            </a:p>
          </p:txBody>
        </p:sp>
      </p:grpSp>
      <p:grpSp>
        <p:nvGrpSpPr>
          <p:cNvPr id="99" name="Grupo 98">
            <a:extLst>
              <a:ext uri="{FF2B5EF4-FFF2-40B4-BE49-F238E27FC236}">
                <a16:creationId xmlns:a16="http://schemas.microsoft.com/office/drawing/2014/main" id="{AA81EED6-F866-15C3-C85A-5E9A4A6D72ED}"/>
              </a:ext>
            </a:extLst>
          </p:cNvPr>
          <p:cNvGrpSpPr/>
          <p:nvPr/>
        </p:nvGrpSpPr>
        <p:grpSpPr>
          <a:xfrm>
            <a:off x="4216637" y="5403689"/>
            <a:ext cx="590193" cy="958451"/>
            <a:chOff x="4529868" y="881049"/>
            <a:chExt cx="590193" cy="958451"/>
          </a:xfrm>
        </p:grpSpPr>
        <p:sp>
          <p:nvSpPr>
            <p:cNvPr id="100" name="CuadroTexto 99">
              <a:extLst>
                <a:ext uri="{FF2B5EF4-FFF2-40B4-BE49-F238E27FC236}">
                  <a16:creationId xmlns:a16="http://schemas.microsoft.com/office/drawing/2014/main" id="{B99F3592-0A44-4D31-5ABA-F0AABD9DF6B6}"/>
                </a:ext>
              </a:extLst>
            </p:cNvPr>
            <p:cNvSpPr txBox="1"/>
            <p:nvPr/>
          </p:nvSpPr>
          <p:spPr>
            <a:xfrm>
              <a:off x="4536334" y="1008503"/>
              <a:ext cx="583727" cy="830997"/>
            </a:xfrm>
            <a:prstGeom prst="rect">
              <a:avLst/>
            </a:prstGeom>
            <a:noFill/>
          </p:spPr>
          <p:txBody>
            <a:bodyPr wrap="square">
              <a:spAutoFit/>
            </a:bodyPr>
            <a:lstStyle/>
            <a:p>
              <a:pPr algn="ctr"/>
              <a:r>
                <a:rPr lang="es-CO" sz="4800" b="1" dirty="0">
                  <a:latin typeface="Arabic Typesetting" panose="03020402040406030203" pitchFamily="66" charset="-78"/>
                  <a:cs typeface="Arabic Typesetting" panose="03020402040406030203" pitchFamily="66" charset="-78"/>
                </a:rPr>
                <a:t>1</a:t>
              </a:r>
            </a:p>
          </p:txBody>
        </p:sp>
        <p:sp>
          <p:nvSpPr>
            <p:cNvPr id="101" name="Gráfico 60" descr="Agua contorno">
              <a:extLst>
                <a:ext uri="{FF2B5EF4-FFF2-40B4-BE49-F238E27FC236}">
                  <a16:creationId xmlns:a16="http://schemas.microsoft.com/office/drawing/2014/main" id="{AC473DC5-0955-5AAC-9661-3AB9ED06F84D}"/>
                </a:ext>
              </a:extLst>
            </p:cNvPr>
            <p:cNvSpPr/>
            <p:nvPr/>
          </p:nvSpPr>
          <p:spPr>
            <a:xfrm>
              <a:off x="4529868" y="881049"/>
              <a:ext cx="555624" cy="844549"/>
            </a:xfrm>
            <a:custGeom>
              <a:avLst/>
              <a:gdLst>
                <a:gd name="csX0" fmla="*/ 0 w 555624"/>
                <a:gd name="csY0" fmla="*/ 566737 h 844549"/>
                <a:gd name="csX1" fmla="*/ 277812 w 555624"/>
                <a:gd name="csY1" fmla="*/ 844549 h 844549"/>
                <a:gd name="csX2" fmla="*/ 555625 w 555624"/>
                <a:gd name="csY2" fmla="*/ 566737 h 844549"/>
                <a:gd name="csX3" fmla="*/ 277812 w 555624"/>
                <a:gd name="csY3" fmla="*/ 0 h 844549"/>
                <a:gd name="csX4" fmla="*/ 0 w 555624"/>
                <a:gd name="csY4" fmla="*/ 566737 h 844549"/>
                <a:gd name="csX5" fmla="*/ 533400 w 555624"/>
                <a:gd name="csY5" fmla="*/ 566737 h 844549"/>
                <a:gd name="csX6" fmla="*/ 277812 w 555624"/>
                <a:gd name="csY6" fmla="*/ 822324 h 844549"/>
                <a:gd name="csX7" fmla="*/ 22225 w 555624"/>
                <a:gd name="csY7" fmla="*/ 566737 h 844549"/>
                <a:gd name="csX8" fmla="*/ 277837 w 555624"/>
                <a:gd name="csY8" fmla="*/ 39067 h 844549"/>
                <a:gd name="csX9" fmla="*/ 533400 w 555624"/>
                <a:gd name="csY9" fmla="*/ 566737 h 84454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55624" h="844549">
                  <a:moveTo>
                    <a:pt x="0" y="566737"/>
                  </a:moveTo>
                  <a:cubicBezTo>
                    <a:pt x="0" y="720168"/>
                    <a:pt x="124381" y="844549"/>
                    <a:pt x="277812" y="844549"/>
                  </a:cubicBezTo>
                  <a:cubicBezTo>
                    <a:pt x="431243" y="844549"/>
                    <a:pt x="555625" y="720168"/>
                    <a:pt x="555625" y="566737"/>
                  </a:cubicBezTo>
                  <a:cubicBezTo>
                    <a:pt x="555625" y="390048"/>
                    <a:pt x="277812" y="0"/>
                    <a:pt x="277812" y="0"/>
                  </a:cubicBezTo>
                  <a:cubicBezTo>
                    <a:pt x="277812" y="0"/>
                    <a:pt x="0" y="391160"/>
                    <a:pt x="0" y="566737"/>
                  </a:cubicBezTo>
                  <a:close/>
                  <a:moveTo>
                    <a:pt x="533400" y="566737"/>
                  </a:moveTo>
                  <a:cubicBezTo>
                    <a:pt x="533400" y="707894"/>
                    <a:pt x="418969" y="822324"/>
                    <a:pt x="277812" y="822324"/>
                  </a:cubicBezTo>
                  <a:cubicBezTo>
                    <a:pt x="136656" y="822324"/>
                    <a:pt x="22225" y="707894"/>
                    <a:pt x="22225" y="566737"/>
                  </a:cubicBezTo>
                  <a:cubicBezTo>
                    <a:pt x="22225" y="425672"/>
                    <a:pt x="216759" y="128794"/>
                    <a:pt x="277837" y="39067"/>
                  </a:cubicBezTo>
                  <a:cubicBezTo>
                    <a:pt x="338941" y="128597"/>
                    <a:pt x="533400" y="424719"/>
                    <a:pt x="533400" y="566737"/>
                  </a:cubicBezTo>
                  <a:close/>
                </a:path>
              </a:pathLst>
            </a:custGeom>
            <a:solidFill>
              <a:schemeClr val="accent5"/>
            </a:solidFill>
            <a:ln w="11013" cap="flat">
              <a:noFill/>
              <a:prstDash val="solid"/>
              <a:miter/>
            </a:ln>
            <a:scene3d>
              <a:camera prst="isometricOffAxis2Left"/>
              <a:lightRig rig="threePt" dir="t"/>
            </a:scene3d>
            <a:sp3d>
              <a:bevelT/>
            </a:sp3d>
          </p:spPr>
          <p:txBody>
            <a:bodyPr/>
            <a:lstStyle/>
            <a:p>
              <a:endParaRPr lang="es-CO"/>
            </a:p>
          </p:txBody>
        </p:sp>
      </p:grpSp>
      <p:grpSp>
        <p:nvGrpSpPr>
          <p:cNvPr id="102" name="Grupo 101">
            <a:extLst>
              <a:ext uri="{FF2B5EF4-FFF2-40B4-BE49-F238E27FC236}">
                <a16:creationId xmlns:a16="http://schemas.microsoft.com/office/drawing/2014/main" id="{F70045CC-9A25-21BB-E366-562EF9DE0FAD}"/>
              </a:ext>
            </a:extLst>
          </p:cNvPr>
          <p:cNvGrpSpPr/>
          <p:nvPr/>
        </p:nvGrpSpPr>
        <p:grpSpPr>
          <a:xfrm>
            <a:off x="6179747" y="5503236"/>
            <a:ext cx="590193" cy="958451"/>
            <a:chOff x="4529868" y="881049"/>
            <a:chExt cx="590193" cy="958451"/>
          </a:xfrm>
        </p:grpSpPr>
        <p:sp>
          <p:nvSpPr>
            <p:cNvPr id="103" name="CuadroTexto 102">
              <a:extLst>
                <a:ext uri="{FF2B5EF4-FFF2-40B4-BE49-F238E27FC236}">
                  <a16:creationId xmlns:a16="http://schemas.microsoft.com/office/drawing/2014/main" id="{DAEB1960-F701-2526-7E2B-2C7BC308D49A}"/>
                </a:ext>
              </a:extLst>
            </p:cNvPr>
            <p:cNvSpPr txBox="1"/>
            <p:nvPr/>
          </p:nvSpPr>
          <p:spPr>
            <a:xfrm>
              <a:off x="4536334" y="1008503"/>
              <a:ext cx="583727" cy="830997"/>
            </a:xfrm>
            <a:prstGeom prst="rect">
              <a:avLst/>
            </a:prstGeom>
            <a:noFill/>
          </p:spPr>
          <p:txBody>
            <a:bodyPr wrap="square">
              <a:spAutoFit/>
            </a:bodyPr>
            <a:lstStyle/>
            <a:p>
              <a:pPr algn="ctr"/>
              <a:r>
                <a:rPr lang="es-CO" sz="4800" b="1" dirty="0">
                  <a:latin typeface="Arabic Typesetting" panose="03020402040406030203" pitchFamily="66" charset="-78"/>
                  <a:cs typeface="Arabic Typesetting" panose="03020402040406030203" pitchFamily="66" charset="-78"/>
                </a:rPr>
                <a:t>1</a:t>
              </a:r>
            </a:p>
          </p:txBody>
        </p:sp>
        <p:sp>
          <p:nvSpPr>
            <p:cNvPr id="104" name="Gráfico 60" descr="Agua contorno">
              <a:extLst>
                <a:ext uri="{FF2B5EF4-FFF2-40B4-BE49-F238E27FC236}">
                  <a16:creationId xmlns:a16="http://schemas.microsoft.com/office/drawing/2014/main" id="{12E21801-6233-CF2F-74EC-B53F01954CDF}"/>
                </a:ext>
              </a:extLst>
            </p:cNvPr>
            <p:cNvSpPr/>
            <p:nvPr/>
          </p:nvSpPr>
          <p:spPr>
            <a:xfrm>
              <a:off x="4529868" y="881049"/>
              <a:ext cx="555624" cy="844549"/>
            </a:xfrm>
            <a:custGeom>
              <a:avLst/>
              <a:gdLst>
                <a:gd name="csX0" fmla="*/ 0 w 555624"/>
                <a:gd name="csY0" fmla="*/ 566737 h 844549"/>
                <a:gd name="csX1" fmla="*/ 277812 w 555624"/>
                <a:gd name="csY1" fmla="*/ 844549 h 844549"/>
                <a:gd name="csX2" fmla="*/ 555625 w 555624"/>
                <a:gd name="csY2" fmla="*/ 566737 h 844549"/>
                <a:gd name="csX3" fmla="*/ 277812 w 555624"/>
                <a:gd name="csY3" fmla="*/ 0 h 844549"/>
                <a:gd name="csX4" fmla="*/ 0 w 555624"/>
                <a:gd name="csY4" fmla="*/ 566737 h 844549"/>
                <a:gd name="csX5" fmla="*/ 533400 w 555624"/>
                <a:gd name="csY5" fmla="*/ 566737 h 844549"/>
                <a:gd name="csX6" fmla="*/ 277812 w 555624"/>
                <a:gd name="csY6" fmla="*/ 822324 h 844549"/>
                <a:gd name="csX7" fmla="*/ 22225 w 555624"/>
                <a:gd name="csY7" fmla="*/ 566737 h 844549"/>
                <a:gd name="csX8" fmla="*/ 277837 w 555624"/>
                <a:gd name="csY8" fmla="*/ 39067 h 844549"/>
                <a:gd name="csX9" fmla="*/ 533400 w 555624"/>
                <a:gd name="csY9" fmla="*/ 566737 h 84454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55624" h="844549">
                  <a:moveTo>
                    <a:pt x="0" y="566737"/>
                  </a:moveTo>
                  <a:cubicBezTo>
                    <a:pt x="0" y="720168"/>
                    <a:pt x="124381" y="844549"/>
                    <a:pt x="277812" y="844549"/>
                  </a:cubicBezTo>
                  <a:cubicBezTo>
                    <a:pt x="431243" y="844549"/>
                    <a:pt x="555625" y="720168"/>
                    <a:pt x="555625" y="566737"/>
                  </a:cubicBezTo>
                  <a:cubicBezTo>
                    <a:pt x="555625" y="390048"/>
                    <a:pt x="277812" y="0"/>
                    <a:pt x="277812" y="0"/>
                  </a:cubicBezTo>
                  <a:cubicBezTo>
                    <a:pt x="277812" y="0"/>
                    <a:pt x="0" y="391160"/>
                    <a:pt x="0" y="566737"/>
                  </a:cubicBezTo>
                  <a:close/>
                  <a:moveTo>
                    <a:pt x="533400" y="566737"/>
                  </a:moveTo>
                  <a:cubicBezTo>
                    <a:pt x="533400" y="707894"/>
                    <a:pt x="418969" y="822324"/>
                    <a:pt x="277812" y="822324"/>
                  </a:cubicBezTo>
                  <a:cubicBezTo>
                    <a:pt x="136656" y="822324"/>
                    <a:pt x="22225" y="707894"/>
                    <a:pt x="22225" y="566737"/>
                  </a:cubicBezTo>
                  <a:cubicBezTo>
                    <a:pt x="22225" y="425672"/>
                    <a:pt x="216759" y="128794"/>
                    <a:pt x="277837" y="39067"/>
                  </a:cubicBezTo>
                  <a:cubicBezTo>
                    <a:pt x="338941" y="128597"/>
                    <a:pt x="533400" y="424719"/>
                    <a:pt x="533400" y="566737"/>
                  </a:cubicBezTo>
                  <a:close/>
                </a:path>
              </a:pathLst>
            </a:custGeom>
            <a:solidFill>
              <a:schemeClr val="accent5"/>
            </a:solidFill>
            <a:ln w="11013" cap="flat">
              <a:noFill/>
              <a:prstDash val="solid"/>
              <a:miter/>
            </a:ln>
            <a:scene3d>
              <a:camera prst="isometricOffAxis2Left"/>
              <a:lightRig rig="threePt" dir="t"/>
            </a:scene3d>
            <a:sp3d>
              <a:bevelT/>
            </a:sp3d>
          </p:spPr>
          <p:txBody>
            <a:bodyPr/>
            <a:lstStyle/>
            <a:p>
              <a:endParaRPr lang="es-CO"/>
            </a:p>
          </p:txBody>
        </p:sp>
      </p:grpSp>
      <p:grpSp>
        <p:nvGrpSpPr>
          <p:cNvPr id="105" name="Grupo 104">
            <a:extLst>
              <a:ext uri="{FF2B5EF4-FFF2-40B4-BE49-F238E27FC236}">
                <a16:creationId xmlns:a16="http://schemas.microsoft.com/office/drawing/2014/main" id="{610FC8A4-B32C-101C-0FF8-9E1376E2F3B2}"/>
              </a:ext>
            </a:extLst>
          </p:cNvPr>
          <p:cNvGrpSpPr/>
          <p:nvPr/>
        </p:nvGrpSpPr>
        <p:grpSpPr>
          <a:xfrm>
            <a:off x="8503970" y="5124780"/>
            <a:ext cx="590193" cy="958451"/>
            <a:chOff x="4529868" y="881049"/>
            <a:chExt cx="590193" cy="958451"/>
          </a:xfrm>
        </p:grpSpPr>
        <p:sp>
          <p:nvSpPr>
            <p:cNvPr id="106" name="CuadroTexto 105">
              <a:extLst>
                <a:ext uri="{FF2B5EF4-FFF2-40B4-BE49-F238E27FC236}">
                  <a16:creationId xmlns:a16="http://schemas.microsoft.com/office/drawing/2014/main" id="{EAE3E8E0-991D-A8D8-D2F7-B11DCE2C1FCE}"/>
                </a:ext>
              </a:extLst>
            </p:cNvPr>
            <p:cNvSpPr txBox="1"/>
            <p:nvPr/>
          </p:nvSpPr>
          <p:spPr>
            <a:xfrm>
              <a:off x="4536334" y="1008503"/>
              <a:ext cx="583727" cy="830997"/>
            </a:xfrm>
            <a:prstGeom prst="rect">
              <a:avLst/>
            </a:prstGeom>
            <a:noFill/>
          </p:spPr>
          <p:txBody>
            <a:bodyPr wrap="square">
              <a:spAutoFit/>
            </a:bodyPr>
            <a:lstStyle/>
            <a:p>
              <a:pPr algn="ctr"/>
              <a:r>
                <a:rPr lang="es-CO" sz="4800" b="1" dirty="0">
                  <a:latin typeface="Arabic Typesetting" panose="03020402040406030203" pitchFamily="66" charset="-78"/>
                  <a:cs typeface="Arabic Typesetting" panose="03020402040406030203" pitchFamily="66" charset="-78"/>
                </a:rPr>
                <a:t>1</a:t>
              </a:r>
            </a:p>
          </p:txBody>
        </p:sp>
        <p:sp>
          <p:nvSpPr>
            <p:cNvPr id="107" name="Gráfico 60" descr="Agua contorno">
              <a:extLst>
                <a:ext uri="{FF2B5EF4-FFF2-40B4-BE49-F238E27FC236}">
                  <a16:creationId xmlns:a16="http://schemas.microsoft.com/office/drawing/2014/main" id="{B47302AB-7320-1F81-F2E1-E6C1AADBF58C}"/>
                </a:ext>
              </a:extLst>
            </p:cNvPr>
            <p:cNvSpPr/>
            <p:nvPr/>
          </p:nvSpPr>
          <p:spPr>
            <a:xfrm>
              <a:off x="4529868" y="881049"/>
              <a:ext cx="555624" cy="844549"/>
            </a:xfrm>
            <a:custGeom>
              <a:avLst/>
              <a:gdLst>
                <a:gd name="csX0" fmla="*/ 0 w 555624"/>
                <a:gd name="csY0" fmla="*/ 566737 h 844549"/>
                <a:gd name="csX1" fmla="*/ 277812 w 555624"/>
                <a:gd name="csY1" fmla="*/ 844549 h 844549"/>
                <a:gd name="csX2" fmla="*/ 555625 w 555624"/>
                <a:gd name="csY2" fmla="*/ 566737 h 844549"/>
                <a:gd name="csX3" fmla="*/ 277812 w 555624"/>
                <a:gd name="csY3" fmla="*/ 0 h 844549"/>
                <a:gd name="csX4" fmla="*/ 0 w 555624"/>
                <a:gd name="csY4" fmla="*/ 566737 h 844549"/>
                <a:gd name="csX5" fmla="*/ 533400 w 555624"/>
                <a:gd name="csY5" fmla="*/ 566737 h 844549"/>
                <a:gd name="csX6" fmla="*/ 277812 w 555624"/>
                <a:gd name="csY6" fmla="*/ 822324 h 844549"/>
                <a:gd name="csX7" fmla="*/ 22225 w 555624"/>
                <a:gd name="csY7" fmla="*/ 566737 h 844549"/>
                <a:gd name="csX8" fmla="*/ 277837 w 555624"/>
                <a:gd name="csY8" fmla="*/ 39067 h 844549"/>
                <a:gd name="csX9" fmla="*/ 533400 w 555624"/>
                <a:gd name="csY9" fmla="*/ 566737 h 84454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55624" h="844549">
                  <a:moveTo>
                    <a:pt x="0" y="566737"/>
                  </a:moveTo>
                  <a:cubicBezTo>
                    <a:pt x="0" y="720168"/>
                    <a:pt x="124381" y="844549"/>
                    <a:pt x="277812" y="844549"/>
                  </a:cubicBezTo>
                  <a:cubicBezTo>
                    <a:pt x="431243" y="844549"/>
                    <a:pt x="555625" y="720168"/>
                    <a:pt x="555625" y="566737"/>
                  </a:cubicBezTo>
                  <a:cubicBezTo>
                    <a:pt x="555625" y="390048"/>
                    <a:pt x="277812" y="0"/>
                    <a:pt x="277812" y="0"/>
                  </a:cubicBezTo>
                  <a:cubicBezTo>
                    <a:pt x="277812" y="0"/>
                    <a:pt x="0" y="391160"/>
                    <a:pt x="0" y="566737"/>
                  </a:cubicBezTo>
                  <a:close/>
                  <a:moveTo>
                    <a:pt x="533400" y="566737"/>
                  </a:moveTo>
                  <a:cubicBezTo>
                    <a:pt x="533400" y="707894"/>
                    <a:pt x="418969" y="822324"/>
                    <a:pt x="277812" y="822324"/>
                  </a:cubicBezTo>
                  <a:cubicBezTo>
                    <a:pt x="136656" y="822324"/>
                    <a:pt x="22225" y="707894"/>
                    <a:pt x="22225" y="566737"/>
                  </a:cubicBezTo>
                  <a:cubicBezTo>
                    <a:pt x="22225" y="425672"/>
                    <a:pt x="216759" y="128794"/>
                    <a:pt x="277837" y="39067"/>
                  </a:cubicBezTo>
                  <a:cubicBezTo>
                    <a:pt x="338941" y="128597"/>
                    <a:pt x="533400" y="424719"/>
                    <a:pt x="533400" y="566737"/>
                  </a:cubicBezTo>
                  <a:close/>
                </a:path>
              </a:pathLst>
            </a:custGeom>
            <a:solidFill>
              <a:schemeClr val="accent5"/>
            </a:solidFill>
            <a:ln w="11013" cap="flat">
              <a:noFill/>
              <a:prstDash val="solid"/>
              <a:miter/>
            </a:ln>
            <a:scene3d>
              <a:camera prst="isometricOffAxis2Left"/>
              <a:lightRig rig="threePt" dir="t"/>
            </a:scene3d>
            <a:sp3d>
              <a:bevelT/>
            </a:sp3d>
          </p:spPr>
          <p:txBody>
            <a:bodyPr/>
            <a:lstStyle/>
            <a:p>
              <a:endParaRPr lang="es-CO"/>
            </a:p>
          </p:txBody>
        </p:sp>
      </p:grpSp>
      <p:sp>
        <p:nvSpPr>
          <p:cNvPr id="116" name="Gráfico 60" descr="Agua contorno">
            <a:extLst>
              <a:ext uri="{FF2B5EF4-FFF2-40B4-BE49-F238E27FC236}">
                <a16:creationId xmlns:a16="http://schemas.microsoft.com/office/drawing/2014/main" id="{DB2E7960-22B8-560B-9CBB-319322A2DCB2}"/>
              </a:ext>
            </a:extLst>
          </p:cNvPr>
          <p:cNvSpPr/>
          <p:nvPr/>
        </p:nvSpPr>
        <p:spPr>
          <a:xfrm>
            <a:off x="9130436" y="6385387"/>
            <a:ext cx="176018" cy="234655"/>
          </a:xfrm>
          <a:custGeom>
            <a:avLst/>
            <a:gdLst>
              <a:gd name="csX0" fmla="*/ 0 w 555624"/>
              <a:gd name="csY0" fmla="*/ 566737 h 844549"/>
              <a:gd name="csX1" fmla="*/ 277812 w 555624"/>
              <a:gd name="csY1" fmla="*/ 844549 h 844549"/>
              <a:gd name="csX2" fmla="*/ 555625 w 555624"/>
              <a:gd name="csY2" fmla="*/ 566737 h 844549"/>
              <a:gd name="csX3" fmla="*/ 277812 w 555624"/>
              <a:gd name="csY3" fmla="*/ 0 h 844549"/>
              <a:gd name="csX4" fmla="*/ 0 w 555624"/>
              <a:gd name="csY4" fmla="*/ 566737 h 844549"/>
              <a:gd name="csX5" fmla="*/ 533400 w 555624"/>
              <a:gd name="csY5" fmla="*/ 566737 h 844549"/>
              <a:gd name="csX6" fmla="*/ 277812 w 555624"/>
              <a:gd name="csY6" fmla="*/ 822324 h 844549"/>
              <a:gd name="csX7" fmla="*/ 22225 w 555624"/>
              <a:gd name="csY7" fmla="*/ 566737 h 844549"/>
              <a:gd name="csX8" fmla="*/ 277837 w 555624"/>
              <a:gd name="csY8" fmla="*/ 39067 h 844549"/>
              <a:gd name="csX9" fmla="*/ 533400 w 555624"/>
              <a:gd name="csY9" fmla="*/ 566737 h 84454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55624" h="844549">
                <a:moveTo>
                  <a:pt x="0" y="566737"/>
                </a:moveTo>
                <a:cubicBezTo>
                  <a:pt x="0" y="720168"/>
                  <a:pt x="124381" y="844549"/>
                  <a:pt x="277812" y="844549"/>
                </a:cubicBezTo>
                <a:cubicBezTo>
                  <a:pt x="431243" y="844549"/>
                  <a:pt x="555625" y="720168"/>
                  <a:pt x="555625" y="566737"/>
                </a:cubicBezTo>
                <a:cubicBezTo>
                  <a:pt x="555625" y="390048"/>
                  <a:pt x="277812" y="0"/>
                  <a:pt x="277812" y="0"/>
                </a:cubicBezTo>
                <a:cubicBezTo>
                  <a:pt x="277812" y="0"/>
                  <a:pt x="0" y="391160"/>
                  <a:pt x="0" y="566737"/>
                </a:cubicBezTo>
                <a:close/>
                <a:moveTo>
                  <a:pt x="533400" y="566737"/>
                </a:moveTo>
                <a:cubicBezTo>
                  <a:pt x="533400" y="707894"/>
                  <a:pt x="418969" y="822324"/>
                  <a:pt x="277812" y="822324"/>
                </a:cubicBezTo>
                <a:cubicBezTo>
                  <a:pt x="136656" y="822324"/>
                  <a:pt x="22225" y="707894"/>
                  <a:pt x="22225" y="566737"/>
                </a:cubicBezTo>
                <a:cubicBezTo>
                  <a:pt x="22225" y="425672"/>
                  <a:pt x="216759" y="128794"/>
                  <a:pt x="277837" y="39067"/>
                </a:cubicBezTo>
                <a:cubicBezTo>
                  <a:pt x="338941" y="128597"/>
                  <a:pt x="533400" y="424719"/>
                  <a:pt x="533400" y="566737"/>
                </a:cubicBezTo>
                <a:close/>
              </a:path>
            </a:pathLst>
          </a:custGeom>
          <a:solidFill>
            <a:schemeClr val="accent5"/>
          </a:solidFill>
          <a:ln w="11013" cap="flat">
            <a:noFill/>
            <a:prstDash val="solid"/>
            <a:miter/>
          </a:ln>
          <a:scene3d>
            <a:camera prst="isometricOffAxis2Left"/>
            <a:lightRig rig="threePt" dir="t"/>
          </a:scene3d>
          <a:sp3d>
            <a:bevelT/>
          </a:sp3d>
        </p:spPr>
        <p:txBody>
          <a:bodyPr/>
          <a:lstStyle/>
          <a:p>
            <a:endParaRPr lang="es-CO"/>
          </a:p>
        </p:txBody>
      </p:sp>
      <p:sp>
        <p:nvSpPr>
          <p:cNvPr id="117" name="CuadroTexto 116">
            <a:extLst>
              <a:ext uri="{FF2B5EF4-FFF2-40B4-BE49-F238E27FC236}">
                <a16:creationId xmlns:a16="http://schemas.microsoft.com/office/drawing/2014/main" id="{AE857CE7-5874-84D0-0017-587A26993B68}"/>
              </a:ext>
            </a:extLst>
          </p:cNvPr>
          <p:cNvSpPr txBox="1"/>
          <p:nvPr/>
        </p:nvSpPr>
        <p:spPr>
          <a:xfrm>
            <a:off x="9256037" y="6334729"/>
            <a:ext cx="3006931" cy="253916"/>
          </a:xfrm>
          <a:prstGeom prst="rect">
            <a:avLst/>
          </a:prstGeom>
          <a:noFill/>
        </p:spPr>
        <p:txBody>
          <a:bodyPr wrap="square" rtlCol="0">
            <a:spAutoFit/>
          </a:bodyPr>
          <a:lstStyle/>
          <a:p>
            <a:r>
              <a:rPr lang="es-CO" sz="1000" dirty="0">
                <a:latin typeface="Verdana" panose="020B0604030504040204" pitchFamily="34" charset="0"/>
                <a:ea typeface="Verdana" panose="020B0604030504040204" pitchFamily="34" charset="0"/>
              </a:rPr>
              <a:t>Número de concesión de aguas residuales</a:t>
            </a:r>
          </a:p>
        </p:txBody>
      </p:sp>
    </p:spTree>
    <p:extLst>
      <p:ext uri="{BB962C8B-B14F-4D97-AF65-F5344CB8AC3E}">
        <p14:creationId xmlns:p14="http://schemas.microsoft.com/office/powerpoint/2010/main" val="36593004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B9DE7B-C02D-3022-CDF6-8C078B08E916}"/>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E8F021B1-DC57-37D5-F252-FEB0A7B4B18B}"/>
              </a:ext>
            </a:extLst>
          </p:cNvPr>
          <p:cNvSpPr txBox="1"/>
          <p:nvPr/>
        </p:nvSpPr>
        <p:spPr>
          <a:xfrm>
            <a:off x="1132238" y="802772"/>
            <a:ext cx="8446404" cy="553998"/>
          </a:xfrm>
          <a:prstGeom prst="rect">
            <a:avLst/>
          </a:prstGeom>
          <a:noFill/>
        </p:spPr>
        <p:txBody>
          <a:bodyPr wrap="square" rtlCol="0">
            <a:spAutoFit/>
          </a:bodyPr>
          <a:lstStyle/>
          <a:p>
            <a:r>
              <a:rPr lang="es-ES" sz="3000" b="1" dirty="0"/>
              <a:t>PREGUNTAS ORIENTADORAS</a:t>
            </a:r>
            <a:endParaRPr lang="es-CO" sz="3000" b="1" dirty="0"/>
          </a:p>
        </p:txBody>
      </p:sp>
      <p:sp>
        <p:nvSpPr>
          <p:cNvPr id="6" name="CuadroTexto 5">
            <a:extLst>
              <a:ext uri="{FF2B5EF4-FFF2-40B4-BE49-F238E27FC236}">
                <a16:creationId xmlns:a16="http://schemas.microsoft.com/office/drawing/2014/main" id="{D8599966-394F-49C8-57A9-729663459CE0}"/>
              </a:ext>
            </a:extLst>
          </p:cNvPr>
          <p:cNvSpPr txBox="1"/>
          <p:nvPr/>
        </p:nvSpPr>
        <p:spPr>
          <a:xfrm>
            <a:off x="963796" y="1720840"/>
            <a:ext cx="7827784" cy="3416320"/>
          </a:xfrm>
          <a:prstGeom prst="rect">
            <a:avLst/>
          </a:prstGeom>
          <a:noFill/>
        </p:spPr>
        <p:txBody>
          <a:bodyPr wrap="none" rtlCol="0">
            <a:spAutoFit/>
          </a:bodyPr>
          <a:lstStyle/>
          <a:p>
            <a:pPr marL="342900" indent="-342900">
              <a:buFont typeface="+mj-lt"/>
              <a:buAutoNum type="arabicPeriod"/>
            </a:pPr>
            <a:r>
              <a:rPr lang="es-CO" dirty="0"/>
              <a:t>¿Cuál ha sido el procedimiento para otorgar las concesiones de reúso?</a:t>
            </a:r>
          </a:p>
          <a:p>
            <a:pPr marL="342900" indent="-342900">
              <a:buFont typeface="+mj-lt"/>
              <a:buAutoNum type="arabicPeriod"/>
            </a:pPr>
            <a:endParaRPr lang="es-CO" dirty="0"/>
          </a:p>
          <a:p>
            <a:pPr marL="342900" indent="-342900">
              <a:buFont typeface="+mj-lt"/>
              <a:buAutoNum type="arabicPeriod"/>
            </a:pPr>
            <a:r>
              <a:rPr lang="es-CO" dirty="0"/>
              <a:t>¿Qué formato usan para registrar la información?</a:t>
            </a:r>
          </a:p>
          <a:p>
            <a:pPr marL="342900" indent="-342900">
              <a:buFont typeface="+mj-lt"/>
              <a:buAutoNum type="arabicPeriod"/>
            </a:pPr>
            <a:endParaRPr lang="es-CO" dirty="0"/>
          </a:p>
          <a:p>
            <a:pPr marL="342900" indent="-342900">
              <a:buFont typeface="+mj-lt"/>
              <a:buAutoNum type="arabicPeriod"/>
            </a:pPr>
            <a:r>
              <a:rPr lang="es-CO" dirty="0"/>
              <a:t>¿Cuál es la duración de la concesión?</a:t>
            </a:r>
          </a:p>
          <a:p>
            <a:pPr marL="342900" indent="-342900">
              <a:buFont typeface="+mj-lt"/>
              <a:buAutoNum type="arabicPeriod"/>
            </a:pPr>
            <a:endParaRPr lang="es-CO" dirty="0"/>
          </a:p>
          <a:p>
            <a:pPr marL="342900" indent="-342900" fontAlgn="base">
              <a:buFont typeface="+mj-lt"/>
              <a:buAutoNum type="arabicPeriod"/>
            </a:pPr>
            <a:r>
              <a:rPr lang="es-CO" dirty="0"/>
              <a:t>La concesión esta enmarca en el PUEAA?</a:t>
            </a:r>
          </a:p>
          <a:p>
            <a:pPr marL="342900" indent="-342900" fontAlgn="base">
              <a:buFont typeface="+mj-lt"/>
              <a:buAutoNum type="arabicPeriod"/>
            </a:pPr>
            <a:endParaRPr lang="es-CO" dirty="0"/>
          </a:p>
          <a:p>
            <a:pPr marL="342900" indent="-342900">
              <a:buFont typeface="+mj-lt"/>
              <a:buAutoNum type="arabicPeriod"/>
            </a:pPr>
            <a:r>
              <a:rPr lang="es-CO" dirty="0"/>
              <a:t>¿Qué limitantes han tenido para otorgar las concesiones de reúso?</a:t>
            </a:r>
          </a:p>
          <a:p>
            <a:pPr marL="342900" indent="-342900">
              <a:buFont typeface="+mj-lt"/>
              <a:buAutoNum type="arabicPeriod"/>
            </a:pPr>
            <a:endParaRPr lang="es-CO" dirty="0"/>
          </a:p>
          <a:p>
            <a:pPr marL="342900" indent="-342900">
              <a:buFont typeface="+mj-lt"/>
              <a:buAutoNum type="arabicPeriod"/>
            </a:pPr>
            <a:r>
              <a:rPr lang="es-CO" dirty="0"/>
              <a:t>¿Qué lecciones aprendidas tienen para otorgar las concesiones?</a:t>
            </a:r>
          </a:p>
          <a:p>
            <a:pPr marL="342900" indent="-342900">
              <a:buFont typeface="+mj-lt"/>
              <a:buAutoNum type="arabicPeriod"/>
            </a:pPr>
            <a:endParaRPr lang="es-CO" dirty="0"/>
          </a:p>
        </p:txBody>
      </p:sp>
      <p:pic>
        <p:nvPicPr>
          <p:cNvPr id="21" name="Imagen 20">
            <a:extLst>
              <a:ext uri="{FF2B5EF4-FFF2-40B4-BE49-F238E27FC236}">
                <a16:creationId xmlns:a16="http://schemas.microsoft.com/office/drawing/2014/main" id="{3C76D44F-81CF-408F-FEBC-FEB8E69F4109}"/>
              </a:ext>
            </a:extLst>
          </p:cNvPr>
          <p:cNvPicPr>
            <a:picLocks noChangeAspect="1"/>
          </p:cNvPicPr>
          <p:nvPr/>
        </p:nvPicPr>
        <p:blipFill>
          <a:blip r:embed="rId2"/>
          <a:stretch>
            <a:fillRect/>
          </a:stretch>
        </p:blipFill>
        <p:spPr>
          <a:xfrm>
            <a:off x="181743" y="574717"/>
            <a:ext cx="782053" cy="782053"/>
          </a:xfrm>
          <a:prstGeom prst="rect">
            <a:avLst/>
          </a:prstGeom>
        </p:spPr>
      </p:pic>
      <p:pic>
        <p:nvPicPr>
          <p:cNvPr id="22" name="Imagen 21" descr="Reuse water ">
            <a:extLst>
              <a:ext uri="{FF2B5EF4-FFF2-40B4-BE49-F238E27FC236}">
                <a16:creationId xmlns:a16="http://schemas.microsoft.com/office/drawing/2014/main" id="{8B85E735-3B93-896D-9344-6F4520E985BD}"/>
              </a:ext>
            </a:extLst>
          </p:cNvPr>
          <p:cNvPicPr>
            <a:picLocks noChangeAspect="1"/>
          </p:cNvPicPr>
          <p:nvPr/>
        </p:nvPicPr>
        <p:blipFill>
          <a:blip r:embed="rId3"/>
          <a:stretch>
            <a:fillRect/>
          </a:stretch>
        </p:blipFill>
        <p:spPr>
          <a:xfrm>
            <a:off x="9076341" y="1356770"/>
            <a:ext cx="2418099" cy="2418099"/>
          </a:xfrm>
          <a:prstGeom prst="rect">
            <a:avLst/>
          </a:prstGeom>
        </p:spPr>
      </p:pic>
    </p:spTree>
    <p:extLst>
      <p:ext uri="{BB962C8B-B14F-4D97-AF65-F5344CB8AC3E}">
        <p14:creationId xmlns:p14="http://schemas.microsoft.com/office/powerpoint/2010/main" val="3201497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D899D928-3F74-D8F9-F078-728DC9653A9A}"/>
              </a:ext>
            </a:extLst>
          </p:cNvPr>
          <p:cNvSpPr txBox="1"/>
          <p:nvPr/>
        </p:nvSpPr>
        <p:spPr>
          <a:xfrm>
            <a:off x="637280" y="401814"/>
            <a:ext cx="8291060" cy="553998"/>
          </a:xfrm>
          <a:prstGeom prst="rect">
            <a:avLst/>
          </a:prstGeom>
          <a:noFill/>
        </p:spPr>
        <p:txBody>
          <a:bodyPr wrap="square" rtlCol="0">
            <a:spAutoFit/>
          </a:bodyPr>
          <a:lstStyle/>
          <a:p>
            <a:r>
              <a:rPr lang="es-ES" sz="3000" b="1" dirty="0"/>
              <a:t>RESULTADOS DE LA MESA DE TRABAJO</a:t>
            </a:r>
            <a:endParaRPr lang="es-CO" sz="3000" b="1" dirty="0"/>
          </a:p>
        </p:txBody>
      </p:sp>
      <p:sp>
        <p:nvSpPr>
          <p:cNvPr id="6" name="CuadroTexto 5">
            <a:extLst>
              <a:ext uri="{FF2B5EF4-FFF2-40B4-BE49-F238E27FC236}">
                <a16:creationId xmlns:a16="http://schemas.microsoft.com/office/drawing/2014/main" id="{D18A3A0D-C705-A605-7D28-966C7BE91712}"/>
              </a:ext>
            </a:extLst>
          </p:cNvPr>
          <p:cNvSpPr txBox="1"/>
          <p:nvPr/>
        </p:nvSpPr>
        <p:spPr>
          <a:xfrm>
            <a:off x="790774" y="1031053"/>
            <a:ext cx="2345514" cy="369332"/>
          </a:xfrm>
          <a:prstGeom prst="rect">
            <a:avLst/>
          </a:prstGeom>
          <a:noFill/>
        </p:spPr>
        <p:txBody>
          <a:bodyPr wrap="none" rtlCol="0">
            <a:spAutoFit/>
          </a:bodyPr>
          <a:lstStyle/>
          <a:p>
            <a:pPr marL="285750" indent="-285750">
              <a:buFont typeface="Arial" panose="020B0604020202020204" pitchFamily="34" charset="0"/>
              <a:buChar char="•"/>
            </a:pPr>
            <a:r>
              <a:rPr lang="es-MX" dirty="0">
                <a:solidFill>
                  <a:schemeClr val="accent2">
                    <a:lumMod val="75000"/>
                  </a:schemeClr>
                </a:solidFill>
              </a:rPr>
              <a:t>Archivos enviados</a:t>
            </a:r>
          </a:p>
        </p:txBody>
      </p:sp>
      <p:pic>
        <p:nvPicPr>
          <p:cNvPr id="8" name="Imagen 7">
            <a:extLst>
              <a:ext uri="{FF2B5EF4-FFF2-40B4-BE49-F238E27FC236}">
                <a16:creationId xmlns:a16="http://schemas.microsoft.com/office/drawing/2014/main" id="{D5153CB6-8CC8-51D7-65E6-A675B37813FE}"/>
              </a:ext>
            </a:extLst>
          </p:cNvPr>
          <p:cNvPicPr>
            <a:picLocks noChangeAspect="1"/>
          </p:cNvPicPr>
          <p:nvPr/>
        </p:nvPicPr>
        <p:blipFill>
          <a:blip r:embed="rId2"/>
          <a:stretch>
            <a:fillRect/>
          </a:stretch>
        </p:blipFill>
        <p:spPr>
          <a:xfrm>
            <a:off x="874546" y="1685955"/>
            <a:ext cx="3152879" cy="3955720"/>
          </a:xfrm>
          <a:prstGeom prst="rect">
            <a:avLst/>
          </a:prstGeom>
          <a:ln>
            <a:solidFill>
              <a:schemeClr val="tx1"/>
            </a:solidFill>
          </a:ln>
        </p:spPr>
      </p:pic>
      <p:pic>
        <p:nvPicPr>
          <p:cNvPr id="10" name="Imagen 9">
            <a:extLst>
              <a:ext uri="{FF2B5EF4-FFF2-40B4-BE49-F238E27FC236}">
                <a16:creationId xmlns:a16="http://schemas.microsoft.com/office/drawing/2014/main" id="{A8A9D8D2-D562-767B-DF5F-4970019DB299}"/>
              </a:ext>
            </a:extLst>
          </p:cNvPr>
          <p:cNvPicPr>
            <a:picLocks noChangeAspect="1"/>
          </p:cNvPicPr>
          <p:nvPr/>
        </p:nvPicPr>
        <p:blipFill>
          <a:blip r:embed="rId3"/>
          <a:stretch>
            <a:fillRect/>
          </a:stretch>
        </p:blipFill>
        <p:spPr>
          <a:xfrm>
            <a:off x="4423961" y="1761892"/>
            <a:ext cx="3248478" cy="3334215"/>
          </a:xfrm>
          <a:prstGeom prst="rect">
            <a:avLst/>
          </a:prstGeom>
          <a:ln>
            <a:solidFill>
              <a:schemeClr val="tx1"/>
            </a:solidFill>
          </a:ln>
        </p:spPr>
      </p:pic>
      <p:sp>
        <p:nvSpPr>
          <p:cNvPr id="11" name="CuadroTexto 10">
            <a:extLst>
              <a:ext uri="{FF2B5EF4-FFF2-40B4-BE49-F238E27FC236}">
                <a16:creationId xmlns:a16="http://schemas.microsoft.com/office/drawing/2014/main" id="{DAB62BDF-9607-C2E4-CD48-824627F1375D}"/>
              </a:ext>
            </a:extLst>
          </p:cNvPr>
          <p:cNvSpPr txBox="1"/>
          <p:nvPr/>
        </p:nvSpPr>
        <p:spPr>
          <a:xfrm>
            <a:off x="4610282" y="5755113"/>
            <a:ext cx="3536830" cy="1015663"/>
          </a:xfrm>
          <a:prstGeom prst="rect">
            <a:avLst/>
          </a:prstGeom>
          <a:noFill/>
        </p:spPr>
        <p:txBody>
          <a:bodyPr wrap="square" rtlCol="0">
            <a:spAutoFit/>
          </a:bodyPr>
          <a:lstStyle/>
          <a:p>
            <a:pPr marL="228600" indent="-228600">
              <a:buAutoNum type="arabicPeriod"/>
            </a:pPr>
            <a:r>
              <a:rPr lang="es-CO" sz="1200" b="1" dirty="0"/>
              <a:t>DESARROLLO DE LA VISITA TÉCNICA:</a:t>
            </a:r>
          </a:p>
          <a:p>
            <a:pPr marL="228600" indent="-228600">
              <a:buAutoNum type="arabicPeriod"/>
            </a:pPr>
            <a:r>
              <a:rPr lang="es-CO" sz="1200" b="1" dirty="0"/>
              <a:t>INFORME DE VISITA</a:t>
            </a:r>
          </a:p>
          <a:p>
            <a:pPr marL="228600" indent="-228600">
              <a:buAutoNum type="arabicPeriod"/>
            </a:pPr>
            <a:r>
              <a:rPr lang="es-MX" sz="1200" b="1" dirty="0"/>
              <a:t>CONSIDERACIONES DE ORDEN AMBIENTAL</a:t>
            </a:r>
          </a:p>
          <a:p>
            <a:pPr marL="228600" indent="-228600">
              <a:buAutoNum type="arabicPeriod"/>
            </a:pPr>
            <a:r>
              <a:rPr lang="es-CO" sz="1200" b="1" dirty="0"/>
              <a:t>CONCEPTO TÉCNICO</a:t>
            </a:r>
          </a:p>
        </p:txBody>
      </p:sp>
      <p:sp>
        <p:nvSpPr>
          <p:cNvPr id="12" name="Flecha: hacia abajo 11">
            <a:extLst>
              <a:ext uri="{FF2B5EF4-FFF2-40B4-BE49-F238E27FC236}">
                <a16:creationId xmlns:a16="http://schemas.microsoft.com/office/drawing/2014/main" id="{72776ECE-64A6-F8B6-025B-FBBB3CB6C51F}"/>
              </a:ext>
            </a:extLst>
          </p:cNvPr>
          <p:cNvSpPr/>
          <p:nvPr/>
        </p:nvSpPr>
        <p:spPr>
          <a:xfrm>
            <a:off x="5819600" y="5235627"/>
            <a:ext cx="457200" cy="379966"/>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319263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F7E6BA01-5136-63E1-3332-80AF7E623440}"/>
              </a:ext>
            </a:extLst>
          </p:cNvPr>
          <p:cNvPicPr>
            <a:picLocks noChangeAspect="1"/>
          </p:cNvPicPr>
          <p:nvPr/>
        </p:nvPicPr>
        <p:blipFill>
          <a:blip r:embed="rId2"/>
          <a:srcRect t="12129" r="12754" b="5050"/>
          <a:stretch>
            <a:fillRect/>
          </a:stretch>
        </p:blipFill>
        <p:spPr>
          <a:xfrm>
            <a:off x="6956625" y="4095929"/>
            <a:ext cx="5152409" cy="2619375"/>
          </a:xfrm>
          <a:prstGeom prst="rect">
            <a:avLst/>
          </a:prstGeom>
          <a:ln>
            <a:solidFill>
              <a:schemeClr val="tx1"/>
            </a:solidFill>
          </a:ln>
        </p:spPr>
      </p:pic>
      <p:pic>
        <p:nvPicPr>
          <p:cNvPr id="7" name="Imagen 6">
            <a:extLst>
              <a:ext uri="{FF2B5EF4-FFF2-40B4-BE49-F238E27FC236}">
                <a16:creationId xmlns:a16="http://schemas.microsoft.com/office/drawing/2014/main" id="{E92507B4-1566-D615-52CB-27D5B7379DFC}"/>
              </a:ext>
            </a:extLst>
          </p:cNvPr>
          <p:cNvPicPr>
            <a:picLocks noChangeAspect="1"/>
          </p:cNvPicPr>
          <p:nvPr/>
        </p:nvPicPr>
        <p:blipFill>
          <a:blip r:embed="rId3"/>
          <a:stretch>
            <a:fillRect/>
          </a:stretch>
        </p:blipFill>
        <p:spPr>
          <a:xfrm>
            <a:off x="7747729" y="731762"/>
            <a:ext cx="4188776" cy="3209925"/>
          </a:xfrm>
          <a:prstGeom prst="rect">
            <a:avLst/>
          </a:prstGeom>
          <a:ln>
            <a:solidFill>
              <a:schemeClr val="tx1"/>
            </a:solidFill>
          </a:ln>
        </p:spPr>
      </p:pic>
      <p:pic>
        <p:nvPicPr>
          <p:cNvPr id="9" name="Imagen 8">
            <a:extLst>
              <a:ext uri="{FF2B5EF4-FFF2-40B4-BE49-F238E27FC236}">
                <a16:creationId xmlns:a16="http://schemas.microsoft.com/office/drawing/2014/main" id="{2B54FE9E-72FD-4A76-8141-BF96402FBF2B}"/>
              </a:ext>
            </a:extLst>
          </p:cNvPr>
          <p:cNvPicPr>
            <a:picLocks noChangeAspect="1"/>
          </p:cNvPicPr>
          <p:nvPr/>
        </p:nvPicPr>
        <p:blipFill>
          <a:blip r:embed="rId4"/>
          <a:stretch>
            <a:fillRect/>
          </a:stretch>
        </p:blipFill>
        <p:spPr>
          <a:xfrm>
            <a:off x="3101384" y="3521195"/>
            <a:ext cx="3738928" cy="3140015"/>
          </a:xfrm>
          <a:prstGeom prst="rect">
            <a:avLst/>
          </a:prstGeom>
          <a:ln>
            <a:solidFill>
              <a:schemeClr val="tx1"/>
            </a:solidFill>
          </a:ln>
        </p:spPr>
      </p:pic>
      <p:pic>
        <p:nvPicPr>
          <p:cNvPr id="11" name="Imagen 10">
            <a:extLst>
              <a:ext uri="{FF2B5EF4-FFF2-40B4-BE49-F238E27FC236}">
                <a16:creationId xmlns:a16="http://schemas.microsoft.com/office/drawing/2014/main" id="{36283AD8-0004-F154-33FA-DC579EFD763F}"/>
              </a:ext>
            </a:extLst>
          </p:cNvPr>
          <p:cNvPicPr>
            <a:picLocks noChangeAspect="1"/>
          </p:cNvPicPr>
          <p:nvPr/>
        </p:nvPicPr>
        <p:blipFill>
          <a:blip r:embed="rId5"/>
          <a:stretch>
            <a:fillRect/>
          </a:stretch>
        </p:blipFill>
        <p:spPr>
          <a:xfrm>
            <a:off x="4444272" y="309619"/>
            <a:ext cx="3070830" cy="3119381"/>
          </a:xfrm>
          <a:prstGeom prst="rect">
            <a:avLst/>
          </a:prstGeom>
          <a:ln>
            <a:solidFill>
              <a:schemeClr val="tx1"/>
            </a:solidFill>
          </a:ln>
        </p:spPr>
      </p:pic>
      <p:sp>
        <p:nvSpPr>
          <p:cNvPr id="15" name="CuadroTexto 14">
            <a:extLst>
              <a:ext uri="{FF2B5EF4-FFF2-40B4-BE49-F238E27FC236}">
                <a16:creationId xmlns:a16="http://schemas.microsoft.com/office/drawing/2014/main" id="{10FEDF9C-0A84-D4D4-FB2A-A6931BA95652}"/>
              </a:ext>
            </a:extLst>
          </p:cNvPr>
          <p:cNvSpPr txBox="1"/>
          <p:nvPr/>
        </p:nvSpPr>
        <p:spPr>
          <a:xfrm>
            <a:off x="332853" y="372111"/>
            <a:ext cx="3995105" cy="1015663"/>
          </a:xfrm>
          <a:prstGeom prst="rect">
            <a:avLst/>
          </a:prstGeom>
          <a:noFill/>
        </p:spPr>
        <p:txBody>
          <a:bodyPr wrap="square" rtlCol="0">
            <a:spAutoFit/>
          </a:bodyPr>
          <a:lstStyle/>
          <a:p>
            <a:r>
              <a:rPr lang="es-ES" sz="3000" b="1" dirty="0"/>
              <a:t>RESULTADOS DE LA MESA DE TRABAJO</a:t>
            </a:r>
            <a:endParaRPr lang="es-CO" sz="3000" b="1" dirty="0"/>
          </a:p>
        </p:txBody>
      </p:sp>
      <p:sp>
        <p:nvSpPr>
          <p:cNvPr id="17" name="CuadroTexto 16">
            <a:extLst>
              <a:ext uri="{FF2B5EF4-FFF2-40B4-BE49-F238E27FC236}">
                <a16:creationId xmlns:a16="http://schemas.microsoft.com/office/drawing/2014/main" id="{ED704788-E244-0488-389D-4826A3C880B7}"/>
              </a:ext>
            </a:extLst>
          </p:cNvPr>
          <p:cNvSpPr txBox="1"/>
          <p:nvPr/>
        </p:nvSpPr>
        <p:spPr>
          <a:xfrm>
            <a:off x="352896" y="1479969"/>
            <a:ext cx="2345514" cy="369332"/>
          </a:xfrm>
          <a:prstGeom prst="rect">
            <a:avLst/>
          </a:prstGeom>
          <a:noFill/>
        </p:spPr>
        <p:txBody>
          <a:bodyPr wrap="none" rtlCol="0">
            <a:spAutoFit/>
          </a:bodyPr>
          <a:lstStyle/>
          <a:p>
            <a:pPr marL="285750" indent="-285750">
              <a:buFont typeface="Arial" panose="020B0604020202020204" pitchFamily="34" charset="0"/>
              <a:buChar char="•"/>
            </a:pPr>
            <a:r>
              <a:rPr lang="es-MX" dirty="0">
                <a:solidFill>
                  <a:schemeClr val="accent2">
                    <a:lumMod val="75000"/>
                  </a:schemeClr>
                </a:solidFill>
              </a:rPr>
              <a:t>Archivos enviados</a:t>
            </a:r>
          </a:p>
        </p:txBody>
      </p:sp>
    </p:spTree>
    <p:extLst>
      <p:ext uri="{BB962C8B-B14F-4D97-AF65-F5344CB8AC3E}">
        <p14:creationId xmlns:p14="http://schemas.microsoft.com/office/powerpoint/2010/main" val="35391817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23F50CBF-11C1-BB61-A38F-293BDCB0F857}"/>
              </a:ext>
            </a:extLst>
          </p:cNvPr>
          <p:cNvSpPr txBox="1"/>
          <p:nvPr/>
        </p:nvSpPr>
        <p:spPr>
          <a:xfrm>
            <a:off x="332853" y="372111"/>
            <a:ext cx="8405705" cy="553998"/>
          </a:xfrm>
          <a:prstGeom prst="rect">
            <a:avLst/>
          </a:prstGeom>
          <a:noFill/>
        </p:spPr>
        <p:txBody>
          <a:bodyPr wrap="square" rtlCol="0">
            <a:spAutoFit/>
          </a:bodyPr>
          <a:lstStyle/>
          <a:p>
            <a:r>
              <a:rPr lang="es-ES" sz="3000" b="1" dirty="0"/>
              <a:t>RESULTADOS DE LA MESA DE TRABAJO</a:t>
            </a:r>
            <a:endParaRPr lang="es-CO" sz="3000" b="1" dirty="0"/>
          </a:p>
        </p:txBody>
      </p:sp>
      <p:sp>
        <p:nvSpPr>
          <p:cNvPr id="7" name="CuadroTexto 6">
            <a:extLst>
              <a:ext uri="{FF2B5EF4-FFF2-40B4-BE49-F238E27FC236}">
                <a16:creationId xmlns:a16="http://schemas.microsoft.com/office/drawing/2014/main" id="{2F6C3BD8-37C2-3CF5-C294-FF74B9EFF23A}"/>
              </a:ext>
            </a:extLst>
          </p:cNvPr>
          <p:cNvSpPr txBox="1"/>
          <p:nvPr/>
        </p:nvSpPr>
        <p:spPr>
          <a:xfrm>
            <a:off x="410771" y="1065082"/>
            <a:ext cx="4576894" cy="369332"/>
          </a:xfrm>
          <a:prstGeom prst="rect">
            <a:avLst/>
          </a:prstGeom>
          <a:noFill/>
        </p:spPr>
        <p:txBody>
          <a:bodyPr wrap="none" rtlCol="0">
            <a:spAutoFit/>
          </a:bodyPr>
          <a:lstStyle/>
          <a:p>
            <a:pPr marL="285750" indent="-285750">
              <a:buFont typeface="Arial" panose="020B0604020202020204" pitchFamily="34" charset="0"/>
              <a:buChar char="•"/>
            </a:pPr>
            <a:r>
              <a:rPr lang="es-MX" dirty="0">
                <a:solidFill>
                  <a:schemeClr val="accent2">
                    <a:lumMod val="75000"/>
                  </a:schemeClr>
                </a:solidFill>
              </a:rPr>
              <a:t>Respuesta a preguntas durante la mesa</a:t>
            </a:r>
          </a:p>
        </p:txBody>
      </p:sp>
      <p:graphicFrame>
        <p:nvGraphicFramePr>
          <p:cNvPr id="9" name="Tabla 8">
            <a:extLst>
              <a:ext uri="{FF2B5EF4-FFF2-40B4-BE49-F238E27FC236}">
                <a16:creationId xmlns:a16="http://schemas.microsoft.com/office/drawing/2014/main" id="{189FA6CD-7EF2-5FC6-85CB-2E659FA0DF0E}"/>
              </a:ext>
            </a:extLst>
          </p:cNvPr>
          <p:cNvGraphicFramePr>
            <a:graphicFrameLocks noGrp="1"/>
          </p:cNvGraphicFramePr>
          <p:nvPr>
            <p:extLst>
              <p:ext uri="{D42A27DB-BD31-4B8C-83A1-F6EECF244321}">
                <p14:modId xmlns:p14="http://schemas.microsoft.com/office/powerpoint/2010/main" val="3000682027"/>
              </p:ext>
            </p:extLst>
          </p:nvPr>
        </p:nvGraphicFramePr>
        <p:xfrm>
          <a:off x="461990" y="1573387"/>
          <a:ext cx="11268019" cy="5083222"/>
        </p:xfrm>
        <a:graphic>
          <a:graphicData uri="http://schemas.openxmlformats.org/drawingml/2006/table">
            <a:tbl>
              <a:tblPr firstRow="1" bandRow="1">
                <a:tableStyleId>{5C22544A-7EE6-4342-B048-85BDC9FD1C3A}</a:tableStyleId>
              </a:tblPr>
              <a:tblGrid>
                <a:gridCol w="335869">
                  <a:extLst>
                    <a:ext uri="{9D8B030D-6E8A-4147-A177-3AD203B41FA5}">
                      <a16:colId xmlns:a16="http://schemas.microsoft.com/office/drawing/2014/main" val="3314578075"/>
                    </a:ext>
                  </a:extLst>
                </a:gridCol>
                <a:gridCol w="1764067">
                  <a:extLst>
                    <a:ext uri="{9D8B030D-6E8A-4147-A177-3AD203B41FA5}">
                      <a16:colId xmlns:a16="http://schemas.microsoft.com/office/drawing/2014/main" val="1334198275"/>
                    </a:ext>
                  </a:extLst>
                </a:gridCol>
                <a:gridCol w="1580164">
                  <a:extLst>
                    <a:ext uri="{9D8B030D-6E8A-4147-A177-3AD203B41FA5}">
                      <a16:colId xmlns:a16="http://schemas.microsoft.com/office/drawing/2014/main" val="3053410931"/>
                    </a:ext>
                  </a:extLst>
                </a:gridCol>
                <a:gridCol w="1397688">
                  <a:extLst>
                    <a:ext uri="{9D8B030D-6E8A-4147-A177-3AD203B41FA5}">
                      <a16:colId xmlns:a16="http://schemas.microsoft.com/office/drawing/2014/main" val="3075874225"/>
                    </a:ext>
                  </a:extLst>
                </a:gridCol>
                <a:gridCol w="1387156">
                  <a:extLst>
                    <a:ext uri="{9D8B030D-6E8A-4147-A177-3AD203B41FA5}">
                      <a16:colId xmlns:a16="http://schemas.microsoft.com/office/drawing/2014/main" val="2359737528"/>
                    </a:ext>
                  </a:extLst>
                </a:gridCol>
                <a:gridCol w="1883631">
                  <a:extLst>
                    <a:ext uri="{9D8B030D-6E8A-4147-A177-3AD203B41FA5}">
                      <a16:colId xmlns:a16="http://schemas.microsoft.com/office/drawing/2014/main" val="2686462994"/>
                    </a:ext>
                  </a:extLst>
                </a:gridCol>
                <a:gridCol w="1459722">
                  <a:extLst>
                    <a:ext uri="{9D8B030D-6E8A-4147-A177-3AD203B41FA5}">
                      <a16:colId xmlns:a16="http://schemas.microsoft.com/office/drawing/2014/main" val="1138786729"/>
                    </a:ext>
                  </a:extLst>
                </a:gridCol>
                <a:gridCol w="1459722">
                  <a:extLst>
                    <a:ext uri="{9D8B030D-6E8A-4147-A177-3AD203B41FA5}">
                      <a16:colId xmlns:a16="http://schemas.microsoft.com/office/drawing/2014/main" val="1181657524"/>
                    </a:ext>
                  </a:extLst>
                </a:gridCol>
              </a:tblGrid>
              <a:tr h="587422">
                <a:tc>
                  <a:txBody>
                    <a:bodyPr/>
                    <a:lstStyle/>
                    <a:p>
                      <a:pPr algn="ctr"/>
                      <a:endParaRPr lang="es-CO" sz="1000" dirty="0"/>
                    </a:p>
                  </a:txBody>
                  <a:tcPr anchor="ctr"/>
                </a:tc>
                <a:tc>
                  <a:txBody>
                    <a:bodyPr/>
                    <a:lstStyle/>
                    <a:p>
                      <a:pPr algn="ctr"/>
                      <a:r>
                        <a:rPr lang="es-MX" sz="1000" dirty="0"/>
                        <a:t>Autoridad Ambiental</a:t>
                      </a:r>
                      <a:endParaRPr lang="es-CO" sz="1000" dirty="0"/>
                    </a:p>
                  </a:txBody>
                  <a:tcPr anchor="ctr"/>
                </a:tc>
                <a:tc>
                  <a:txBody>
                    <a:bodyPr/>
                    <a:lstStyle/>
                    <a:p>
                      <a:r>
                        <a:rPr lang="es-MX" sz="1000" dirty="0"/>
                        <a:t>1. ¿Cuál ha sido el procedimiento para otorgar las concesiones de reúso?</a:t>
                      </a:r>
                    </a:p>
                    <a:p>
                      <a:endParaRPr lang="es-CO" sz="10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000" dirty="0"/>
                        <a:t>2. ¿Qué formato usan para registrar la información?</a:t>
                      </a:r>
                    </a:p>
                    <a:p>
                      <a:endParaRPr lang="es-CO" sz="10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000" dirty="0"/>
                        <a:t>3. ¿Cuál es la duración de la concesión?</a:t>
                      </a:r>
                    </a:p>
                    <a:p>
                      <a:endParaRPr lang="es-CO" sz="1000" dirty="0"/>
                    </a:p>
                  </a:txBody>
                  <a:tcPr anchor="ctr"/>
                </a:tc>
                <a:tc>
                  <a:txBody>
                    <a:bodyPr/>
                    <a:lstStyle/>
                    <a:p>
                      <a:r>
                        <a:rPr lang="es-MX" sz="1000" dirty="0"/>
                        <a:t>4. La concesión esta enmarca en el PUEAA?</a:t>
                      </a:r>
                    </a:p>
                    <a:p>
                      <a:endParaRPr lang="es-CO" sz="1000" dirty="0"/>
                    </a:p>
                  </a:txBody>
                  <a:tcPr anchor="ctr"/>
                </a:tc>
                <a:tc>
                  <a:txBody>
                    <a:bodyPr/>
                    <a:lstStyle/>
                    <a:p>
                      <a:r>
                        <a:rPr lang="es-MX" sz="1000" dirty="0"/>
                        <a:t>5. ¿Qué limitantes han tenido para otorgar las concesiones de reúso?</a:t>
                      </a:r>
                    </a:p>
                    <a:p>
                      <a:endParaRPr lang="es-CO" sz="10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000" dirty="0"/>
                        <a:t>6. ¿Qué lecciones aprendidas tienen para otorgar las concesiones?</a:t>
                      </a:r>
                    </a:p>
                    <a:p>
                      <a:endParaRPr lang="es-CO" sz="1000" dirty="0"/>
                    </a:p>
                  </a:txBody>
                  <a:tcPr anchor="ctr"/>
                </a:tc>
                <a:extLst>
                  <a:ext uri="{0D108BD9-81ED-4DB2-BD59-A6C34878D82A}">
                    <a16:rowId xmlns:a16="http://schemas.microsoft.com/office/drawing/2014/main" val="2331842925"/>
                  </a:ext>
                </a:extLst>
              </a:tr>
              <a:tr h="587422">
                <a:tc>
                  <a:txBody>
                    <a:bodyPr/>
                    <a:lstStyle/>
                    <a:p>
                      <a:pPr algn="ctr"/>
                      <a:r>
                        <a:rPr lang="es-MX" sz="1200" dirty="0"/>
                        <a:t>1</a:t>
                      </a:r>
                      <a:endParaRPr lang="es-CO" sz="1200" dirty="0"/>
                    </a:p>
                  </a:txBody>
                  <a:tcPr anchor="ctr"/>
                </a:tc>
                <a:tc>
                  <a:txBody>
                    <a:bodyPr/>
                    <a:lstStyle/>
                    <a:p>
                      <a:pPr algn="ctr"/>
                      <a:r>
                        <a:rPr lang="es-MX" sz="1200" dirty="0"/>
                        <a:t>CORNARE</a:t>
                      </a:r>
                    </a:p>
                    <a:p>
                      <a:pPr marL="0" marR="0" lvl="0" indent="0" algn="ctr" defTabSz="914400" rtl="0" eaLnBrk="1" fontAlgn="auto" latinLnBrk="0" hangingPunct="1">
                        <a:lnSpc>
                          <a:spcPct val="100000"/>
                        </a:lnSpc>
                        <a:spcBef>
                          <a:spcPts val="0"/>
                        </a:spcBef>
                        <a:spcAft>
                          <a:spcPts val="0"/>
                        </a:spcAft>
                        <a:buClrTx/>
                        <a:buSzTx/>
                        <a:buFontTx/>
                        <a:buNone/>
                        <a:tabLst/>
                        <a:defRPr/>
                      </a:pPr>
                      <a:r>
                        <a:rPr lang="es-MX" sz="800" dirty="0"/>
                        <a:t>(2 concesión vs  </a:t>
                      </a:r>
                      <a:r>
                        <a:rPr lang="es-MX" sz="800" dirty="0">
                          <a:solidFill>
                            <a:srgbClr val="FF0000"/>
                          </a:solidFill>
                        </a:rPr>
                        <a:t>1 reportadas en 2025</a:t>
                      </a:r>
                      <a:r>
                        <a:rPr lang="es-MX" sz="800" dirty="0"/>
                        <a:t> )</a:t>
                      </a:r>
                      <a:endParaRPr lang="es-CO" sz="800" dirty="0"/>
                    </a:p>
                    <a:p>
                      <a:pPr algn="ctr"/>
                      <a:endParaRPr lang="es-CO" sz="1200" dirty="0"/>
                    </a:p>
                  </a:txBody>
                  <a:tcPr anchor="ctr"/>
                </a:tc>
                <a:tc>
                  <a:txBody>
                    <a:bodyPr/>
                    <a:lstStyle/>
                    <a:p>
                      <a:pPr algn="just"/>
                      <a:r>
                        <a:rPr lang="es-MX" sz="700" dirty="0"/>
                        <a:t>El procedimiento se ha basado acorde al </a:t>
                      </a:r>
                      <a:r>
                        <a:rPr lang="es-MX" sz="700" b="1" u="sng" dirty="0"/>
                        <a:t>procedimiento de cualquier concesión</a:t>
                      </a:r>
                      <a:r>
                        <a:rPr lang="es-MX" sz="700" dirty="0"/>
                        <a:t>, se realiza aviso, se solicita la información de la Resoluicon1256 del 2021.</a:t>
                      </a:r>
                    </a:p>
                    <a:p>
                      <a:pPr algn="just"/>
                      <a:endParaRPr lang="es-MX" sz="700" dirty="0"/>
                    </a:p>
                    <a:p>
                      <a:pPr algn="just"/>
                      <a:r>
                        <a:rPr lang="es-MX" sz="700" dirty="0"/>
                        <a:t>Solo se otorga concesión cuando el usuario generador es diferente al usuario receptor.</a:t>
                      </a:r>
                    </a:p>
                    <a:p>
                      <a:pPr algn="just"/>
                      <a:endParaRPr lang="es-MX" sz="700" dirty="0"/>
                    </a:p>
                  </a:txBody>
                  <a:tcPr anchor="ctr"/>
                </a:tc>
                <a:tc>
                  <a:txBody>
                    <a:bodyPr/>
                    <a:lstStyle/>
                    <a:p>
                      <a:pPr algn="just"/>
                      <a:r>
                        <a:rPr lang="es-MX" sz="700" dirty="0"/>
                        <a:t>Se realiza en el formato de evaluación de concesiones, no obstante, se generaron cambios y se ha decidido crear un </a:t>
                      </a:r>
                      <a:r>
                        <a:rPr lang="es-MX" sz="700" b="1" u="sng" dirty="0"/>
                        <a:t>formato aparte solo para el tema de concesión de aguas residuales</a:t>
                      </a:r>
                      <a:r>
                        <a:rPr lang="es-MX" sz="700" dirty="0"/>
                        <a:t>.</a:t>
                      </a:r>
                    </a:p>
                    <a:p>
                      <a:pPr algn="just"/>
                      <a:endParaRPr lang="es-MX" sz="700" dirty="0"/>
                    </a:p>
                    <a:p>
                      <a:pPr algn="just"/>
                      <a:r>
                        <a:rPr lang="es-MX" sz="700" dirty="0"/>
                        <a:t>Ajustaron el formato, es híbrido concesión - vertimiento</a:t>
                      </a:r>
                      <a:endParaRPr lang="es-CO" sz="700" dirty="0"/>
                    </a:p>
                  </a:txBody>
                  <a:tcPr anchor="ctr"/>
                </a:tc>
                <a:tc>
                  <a:txBody>
                    <a:bodyPr/>
                    <a:lstStyle/>
                    <a:p>
                      <a:r>
                        <a:rPr lang="es-MX" sz="700" dirty="0"/>
                        <a:t>La duración depende del </a:t>
                      </a:r>
                      <a:r>
                        <a:rPr lang="es-MX" sz="700" b="1" u="sng" dirty="0"/>
                        <a:t>permiso de vertimiento del generador</a:t>
                      </a:r>
                      <a:r>
                        <a:rPr lang="es-MX" sz="700" dirty="0"/>
                        <a:t>, si es el mismo generador por </a:t>
                      </a:r>
                      <a:r>
                        <a:rPr lang="es-MX" sz="700" b="1" u="sng" dirty="0">
                          <a:effectLst/>
                        </a:rPr>
                        <a:t>10 años</a:t>
                      </a:r>
                      <a:r>
                        <a:rPr lang="es-MX" sz="700" dirty="0"/>
                        <a:t>.</a:t>
                      </a:r>
                      <a:endParaRPr lang="es-CO" sz="700" dirty="0"/>
                    </a:p>
                  </a:txBody>
                  <a:tcPr anchor="ctr"/>
                </a:tc>
                <a:tc>
                  <a:txBody>
                    <a:bodyPr/>
                    <a:lstStyle/>
                    <a:p>
                      <a:pPr algn="just"/>
                      <a:r>
                        <a:rPr lang="es-MX" sz="700" dirty="0"/>
                        <a:t>Si, se ha establecido actividades de uso y ahorro eficiente de agua, por que legalmente no puede excluirse este requisito. Sin embargo, se considera que el reúso y la recirculación son inherentes del ahorro de agua, por lo que un PUEAA como tal no seria aplicable; se han establecido que se ingrese en el PUEAA existente del usuario la actividad de reúso y recirculación</a:t>
                      </a:r>
                      <a:endParaRPr lang="es-CO" sz="700" dirty="0"/>
                    </a:p>
                  </a:txBody>
                  <a:tcPr anchor="ctr"/>
                </a:tc>
                <a:tc>
                  <a:txBody>
                    <a:bodyPr/>
                    <a:lstStyle/>
                    <a:p>
                      <a:pPr algn="just"/>
                      <a:r>
                        <a:rPr lang="es-MX" sz="700" dirty="0"/>
                        <a:t>La </a:t>
                      </a:r>
                      <a:r>
                        <a:rPr lang="es-MX" sz="700" b="1" u="sng" dirty="0"/>
                        <a:t>falta de conocimiento en el análisis de aspectos de aguas subterráneas, el cumplimiento de los usos de suelo</a:t>
                      </a:r>
                      <a:r>
                        <a:rPr lang="es-MX" sz="700" dirty="0"/>
                        <a:t>, se está usando en algunos casos esta propuesta para legalizar actividades no permitidas.</a:t>
                      </a:r>
                    </a:p>
                    <a:p>
                      <a:pPr algn="just"/>
                      <a:endParaRPr lang="es-MX" sz="700" dirty="0"/>
                    </a:p>
                    <a:p>
                      <a:pPr algn="just"/>
                      <a:r>
                        <a:rPr lang="es-MX" sz="700" dirty="0"/>
                        <a:t>Conocimiento técnico: </a:t>
                      </a:r>
                    </a:p>
                    <a:p>
                      <a:pPr marL="171450" indent="-171450" algn="just">
                        <a:buFont typeface="Arial" panose="020B0604020202020204" pitchFamily="34" charset="0"/>
                        <a:buChar char="•"/>
                      </a:pPr>
                      <a:r>
                        <a:rPr lang="es-MX" sz="700" dirty="0"/>
                        <a:t>Aguas subterráneas</a:t>
                      </a:r>
                    </a:p>
                    <a:p>
                      <a:pPr marL="171450" indent="-171450" algn="just">
                        <a:buFont typeface="Arial" panose="020B0604020202020204" pitchFamily="34" charset="0"/>
                        <a:buChar char="•"/>
                      </a:pPr>
                      <a:r>
                        <a:rPr lang="es-MX" sz="700" dirty="0"/>
                        <a:t>Vulnerabilidad intrínseca del acuífero</a:t>
                      </a:r>
                    </a:p>
                  </a:txBody>
                  <a:tcPr anchor="ctr"/>
                </a:tc>
                <a:tc>
                  <a:txBody>
                    <a:bodyPr/>
                    <a:lstStyle/>
                    <a:p>
                      <a:pPr algn="just"/>
                      <a:r>
                        <a:rPr lang="es-MX" sz="700" b="1" u="sng" dirty="0"/>
                        <a:t>Se requiere mayor conocimiento del estado de las aguas subterráneas y evaluar a detalle el análisis de vulnerabilidad intrínseca del acuífero, la evaluación del sistema de tratamiento </a:t>
                      </a:r>
                      <a:r>
                        <a:rPr lang="es-MX" sz="700" dirty="0"/>
                        <a:t>si aplica es muy importante, y conocimiento sobre requerimientos de cultivos para el uso agrícola.</a:t>
                      </a:r>
                    </a:p>
                    <a:p>
                      <a:pPr algn="just"/>
                      <a:endParaRPr lang="es-MX" sz="700" dirty="0"/>
                    </a:p>
                    <a:p>
                      <a:pPr algn="just"/>
                      <a:r>
                        <a:rPr lang="es-MX" sz="700" dirty="0"/>
                        <a:t>¿Cómo exigir un sistema de tratamiento? </a:t>
                      </a:r>
                    </a:p>
                    <a:p>
                      <a:pPr algn="just"/>
                      <a:endParaRPr lang="es-MX" sz="700" dirty="0"/>
                    </a:p>
                    <a:p>
                      <a:pPr algn="just"/>
                      <a:r>
                        <a:rPr lang="es-MX" sz="700" dirty="0"/>
                        <a:t>¿Cómo conocer las limitaciones técnicas, riesgos, requerimientos de cultivo? </a:t>
                      </a:r>
                    </a:p>
                    <a:p>
                      <a:pPr algn="just"/>
                      <a:endParaRPr lang="es-MX" sz="700" dirty="0"/>
                    </a:p>
                    <a:p>
                      <a:pPr algn="just"/>
                      <a:r>
                        <a:rPr lang="es-MX" sz="700" dirty="0"/>
                        <a:t>La AA debe tener el manejo de estos temas, criterio técnico para poder hacer la evaluación del permiso.</a:t>
                      </a:r>
                      <a:endParaRPr lang="es-CO" sz="700" dirty="0"/>
                    </a:p>
                  </a:txBody>
                  <a:tcPr anchor="ctr"/>
                </a:tc>
                <a:extLst>
                  <a:ext uri="{0D108BD9-81ED-4DB2-BD59-A6C34878D82A}">
                    <a16:rowId xmlns:a16="http://schemas.microsoft.com/office/drawing/2014/main" val="2444465158"/>
                  </a:ext>
                </a:extLst>
              </a:tr>
              <a:tr h="587422">
                <a:tc>
                  <a:txBody>
                    <a:bodyPr/>
                    <a:lstStyle/>
                    <a:p>
                      <a:pPr algn="ctr"/>
                      <a:r>
                        <a:rPr lang="es-MX" sz="1200" dirty="0"/>
                        <a:t>2</a:t>
                      </a:r>
                      <a:endParaRPr lang="es-CO" sz="1200" dirty="0"/>
                    </a:p>
                  </a:txBody>
                  <a:tcPr anchor="ctr"/>
                </a:tc>
                <a:tc>
                  <a:txBody>
                    <a:bodyPr/>
                    <a:lstStyle/>
                    <a:p>
                      <a:pPr algn="ctr"/>
                      <a:r>
                        <a:rPr lang="es-MX" sz="1200" dirty="0"/>
                        <a:t>CAM</a:t>
                      </a:r>
                    </a:p>
                    <a:p>
                      <a:pPr algn="ctr"/>
                      <a:r>
                        <a:rPr lang="es-MX" sz="700" dirty="0"/>
                        <a:t>(0 concesiones vs  </a:t>
                      </a:r>
                      <a:r>
                        <a:rPr lang="es-MX" sz="700" dirty="0">
                          <a:solidFill>
                            <a:srgbClr val="FF0000"/>
                          </a:solidFill>
                        </a:rPr>
                        <a:t>25 reportadas en 2025</a:t>
                      </a:r>
                      <a:r>
                        <a:rPr lang="es-MX" sz="700" dirty="0"/>
                        <a:t> )</a:t>
                      </a:r>
                      <a:endParaRPr lang="es-CO" sz="700" dirty="0"/>
                    </a:p>
                  </a:txBody>
                  <a:tcPr anchor="ctr"/>
                </a:tc>
                <a:tc>
                  <a:txBody>
                    <a:bodyPr/>
                    <a:lstStyle/>
                    <a:p>
                      <a:pPr algn="just"/>
                      <a:r>
                        <a:rPr lang="es-MX" sz="700" dirty="0"/>
                        <a:t>No han otorgado concesiones</a:t>
                      </a:r>
                    </a:p>
                    <a:p>
                      <a:pPr algn="just"/>
                      <a:r>
                        <a:rPr lang="es-MX" sz="700" dirty="0"/>
                        <a:t>Para todos los casos, el usuario generador es el mismo usuario receptor.</a:t>
                      </a:r>
                      <a:endParaRPr lang="es-CO" sz="700" dirty="0"/>
                    </a:p>
                  </a:txBody>
                  <a:tcPr anchor="ctr"/>
                </a:tc>
                <a:tc>
                  <a:txBody>
                    <a:bodyPr/>
                    <a:lstStyle/>
                    <a:p>
                      <a:endParaRPr lang="es-CO" sz="700" dirty="0"/>
                    </a:p>
                  </a:txBody>
                  <a:tcPr anchor="ctr"/>
                </a:tc>
                <a:tc>
                  <a:txBody>
                    <a:bodyPr/>
                    <a:lstStyle/>
                    <a:p>
                      <a:endParaRPr lang="es-CO" sz="700" dirty="0"/>
                    </a:p>
                  </a:txBody>
                  <a:tcPr anchor="ctr"/>
                </a:tc>
                <a:tc>
                  <a:txBody>
                    <a:bodyPr/>
                    <a:lstStyle/>
                    <a:p>
                      <a:endParaRPr lang="es-CO" sz="700" dirty="0"/>
                    </a:p>
                  </a:txBody>
                  <a:tcPr anchor="ctr"/>
                </a:tc>
                <a:tc>
                  <a:txBody>
                    <a:bodyPr/>
                    <a:lstStyle/>
                    <a:p>
                      <a:endParaRPr lang="es-CO" sz="700" dirty="0"/>
                    </a:p>
                  </a:txBody>
                  <a:tcPr anchor="ctr"/>
                </a:tc>
                <a:tc>
                  <a:txBody>
                    <a:bodyPr/>
                    <a:lstStyle/>
                    <a:p>
                      <a:endParaRPr lang="es-CO" sz="700" dirty="0"/>
                    </a:p>
                  </a:txBody>
                  <a:tcPr anchor="ctr"/>
                </a:tc>
                <a:extLst>
                  <a:ext uri="{0D108BD9-81ED-4DB2-BD59-A6C34878D82A}">
                    <a16:rowId xmlns:a16="http://schemas.microsoft.com/office/drawing/2014/main" val="73042233"/>
                  </a:ext>
                </a:extLst>
              </a:tr>
              <a:tr h="471462">
                <a:tc>
                  <a:txBody>
                    <a:bodyPr/>
                    <a:lstStyle/>
                    <a:p>
                      <a:pPr algn="ctr"/>
                      <a:r>
                        <a:rPr lang="es-MX" sz="1200" dirty="0"/>
                        <a:t>3</a:t>
                      </a:r>
                      <a:endParaRPr lang="es-CO" sz="1200" dirty="0"/>
                    </a:p>
                  </a:txBody>
                  <a:tcPr anchor="ctr"/>
                </a:tc>
                <a:tc>
                  <a:txBody>
                    <a:bodyPr/>
                    <a:lstStyle/>
                    <a:p>
                      <a:pPr algn="ctr"/>
                      <a:r>
                        <a:rPr lang="es-MX" sz="1200" dirty="0"/>
                        <a:t>CVC</a:t>
                      </a:r>
                    </a:p>
                    <a:p>
                      <a:pPr algn="ctr"/>
                      <a:r>
                        <a:rPr lang="es-MX" sz="700" dirty="0"/>
                        <a:t>(1 sola concesión autorizada y en seguimiento vs  </a:t>
                      </a:r>
                      <a:r>
                        <a:rPr lang="es-MX" sz="700" dirty="0">
                          <a:solidFill>
                            <a:srgbClr val="FF0000"/>
                          </a:solidFill>
                        </a:rPr>
                        <a:t>3 reportadas en 2025</a:t>
                      </a:r>
                      <a:r>
                        <a:rPr lang="es-MX" sz="700" dirty="0"/>
                        <a:t>)</a:t>
                      </a:r>
                      <a:endParaRPr lang="es-CO" sz="700" dirty="0"/>
                    </a:p>
                  </a:txBody>
                  <a:tcPr anchor="ctr"/>
                </a:tc>
                <a:tc>
                  <a:txBody>
                    <a:bodyPr/>
                    <a:lstStyle/>
                    <a:p>
                      <a:r>
                        <a:rPr lang="es-MX" sz="700" dirty="0"/>
                        <a:t>No hay formato específico, se usa el mismo procedimiento para concesión y modificación del permiso de vertimiento.</a:t>
                      </a:r>
                      <a:endParaRPr lang="es-CO" sz="700" dirty="0"/>
                    </a:p>
                  </a:txBody>
                  <a:tcPr anchor="ctr"/>
                </a:tc>
                <a:tc>
                  <a:txBody>
                    <a:bodyPr/>
                    <a:lstStyle/>
                    <a:p>
                      <a:r>
                        <a:rPr lang="es-MX" sz="700" dirty="0"/>
                        <a:t>FUN</a:t>
                      </a:r>
                      <a:endParaRPr lang="es-CO" sz="700" dirty="0"/>
                    </a:p>
                  </a:txBody>
                  <a:tcPr anchor="ctr"/>
                </a:tc>
                <a:tc>
                  <a:txBody>
                    <a:bodyPr/>
                    <a:lstStyle/>
                    <a:p>
                      <a:r>
                        <a:rPr lang="es-MX" sz="700" dirty="0"/>
                        <a:t>Depende de la evaluación técnica y vigencia de la concesión de aguas de aguas.</a:t>
                      </a:r>
                      <a:endParaRPr lang="es-CO" sz="700" dirty="0"/>
                    </a:p>
                  </a:txBody>
                  <a:tcPr anchor="ctr"/>
                </a:tc>
                <a:tc>
                  <a:txBody>
                    <a:bodyPr/>
                    <a:lstStyle/>
                    <a:p>
                      <a:pPr algn="just"/>
                      <a:r>
                        <a:rPr lang="es-MX" sz="700" b="1" dirty="0">
                          <a:solidFill>
                            <a:schemeClr val="accent2">
                              <a:lumMod val="75000"/>
                            </a:schemeClr>
                          </a:solidFill>
                        </a:rPr>
                        <a:t>Sugieren que el reúso si debería enmarcarse en el PUEAA – articulación de los instrumentos normativos PUEAA – Reúso.</a:t>
                      </a:r>
                      <a:endParaRPr lang="es-CO" sz="700" b="1" dirty="0">
                        <a:solidFill>
                          <a:schemeClr val="accent2">
                            <a:lumMod val="75000"/>
                          </a:schemeClr>
                        </a:solidFill>
                      </a:endParaRPr>
                    </a:p>
                  </a:txBody>
                  <a:tcPr anchor="ctr"/>
                </a:tc>
                <a:tc>
                  <a:txBody>
                    <a:bodyPr/>
                    <a:lstStyle/>
                    <a:p>
                      <a:r>
                        <a:rPr lang="es-MX" sz="700" dirty="0"/>
                        <a:t>Procedimental. </a:t>
                      </a:r>
                    </a:p>
                    <a:p>
                      <a:pPr algn="just"/>
                      <a:endParaRPr lang="es-MX" sz="700" dirty="0"/>
                    </a:p>
                    <a:p>
                      <a:pPr algn="just"/>
                      <a:r>
                        <a:rPr lang="es-MX" sz="700" dirty="0"/>
                        <a:t>Un estudio de concesión para aguas residuales, requiere un estudio de vulnerabilidad al acuífero lo cual implica un alto costo y esto es un problema cuando se niega la concesión.</a:t>
                      </a:r>
                      <a:endParaRPr lang="es-CO" sz="700" dirty="0"/>
                    </a:p>
                  </a:txBody>
                  <a:tcPr anchor="ctr"/>
                </a:tc>
                <a:tc>
                  <a:txBody>
                    <a:bodyPr/>
                    <a:lstStyle/>
                    <a:p>
                      <a:pPr marL="171450" indent="-171450">
                        <a:buFont typeface="Arial" panose="020B0604020202020204" pitchFamily="34" charset="0"/>
                        <a:buChar char="•"/>
                      </a:pPr>
                      <a:r>
                        <a:rPr lang="es-MX" sz="700" dirty="0"/>
                        <a:t>La mayoría de concesiones de usan para riego.</a:t>
                      </a:r>
                    </a:p>
                    <a:p>
                      <a:pPr marL="171450" indent="-171450">
                        <a:buFont typeface="Arial" panose="020B0604020202020204" pitchFamily="34" charset="0"/>
                        <a:buChar char="•"/>
                      </a:pPr>
                      <a:r>
                        <a:rPr lang="es-MX" sz="700" dirty="0"/>
                        <a:t>Usan reúso cuando llueve.</a:t>
                      </a:r>
                    </a:p>
                    <a:p>
                      <a:pPr marL="171450" indent="-171450">
                        <a:buFont typeface="Arial" panose="020B0604020202020204" pitchFamily="34" charset="0"/>
                        <a:buChar char="•"/>
                      </a:pPr>
                      <a:r>
                        <a:rPr lang="es-MX" sz="700" dirty="0"/>
                        <a:t>Optan por reúso para evitar permiso de vertimiento.</a:t>
                      </a:r>
                      <a:endParaRPr lang="es-CO" sz="700" dirty="0"/>
                    </a:p>
                  </a:txBody>
                  <a:tcPr anchor="ctr"/>
                </a:tc>
                <a:extLst>
                  <a:ext uri="{0D108BD9-81ED-4DB2-BD59-A6C34878D82A}">
                    <a16:rowId xmlns:a16="http://schemas.microsoft.com/office/drawing/2014/main" val="722265939"/>
                  </a:ext>
                </a:extLst>
              </a:tr>
            </a:tbl>
          </a:graphicData>
        </a:graphic>
      </p:graphicFrame>
    </p:spTree>
    <p:extLst>
      <p:ext uri="{BB962C8B-B14F-4D97-AF65-F5344CB8AC3E}">
        <p14:creationId xmlns:p14="http://schemas.microsoft.com/office/powerpoint/2010/main" val="2865965948"/>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OBIERNO DEL CAMBIO">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1682</TotalTime>
  <Words>3339</Words>
  <Application>Microsoft Office PowerPoint</Application>
  <PresentationFormat>Widescreen</PresentationFormat>
  <Paragraphs>560</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William Camilo  Baracaldo Godoy</dc:creator>
  <cp:lastModifiedBy>Diana Carolina Callejas Moncaleano</cp:lastModifiedBy>
  <cp:revision>29</cp:revision>
  <dcterms:created xsi:type="dcterms:W3CDTF">2023-05-08T00:34:42Z</dcterms:created>
  <dcterms:modified xsi:type="dcterms:W3CDTF">2026-07-31T02:15:09Z</dcterms:modified>
</cp:coreProperties>
</file>