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5" r:id="rId5"/>
  </p:sldMasterIdLst>
  <p:notesMasterIdLst>
    <p:notesMasterId r:id="rId30"/>
  </p:notesMasterIdLst>
  <p:sldIdLst>
    <p:sldId id="2147374383" r:id="rId6"/>
    <p:sldId id="366" r:id="rId7"/>
    <p:sldId id="2147374380" r:id="rId8"/>
    <p:sldId id="2147374368" r:id="rId9"/>
    <p:sldId id="2147374385" r:id="rId10"/>
    <p:sldId id="2147374376" r:id="rId11"/>
    <p:sldId id="2147374372" r:id="rId12"/>
    <p:sldId id="2147374374" r:id="rId13"/>
    <p:sldId id="2147374304" r:id="rId14"/>
    <p:sldId id="2147374369" r:id="rId15"/>
    <p:sldId id="2147374371" r:id="rId16"/>
    <p:sldId id="296" r:id="rId17"/>
    <p:sldId id="2147374386" r:id="rId18"/>
    <p:sldId id="277" r:id="rId19"/>
    <p:sldId id="2147374378" r:id="rId20"/>
    <p:sldId id="300" r:id="rId21"/>
    <p:sldId id="368" r:id="rId22"/>
    <p:sldId id="2147374379" r:id="rId23"/>
    <p:sldId id="359" r:id="rId24"/>
    <p:sldId id="2147374381" r:id="rId25"/>
    <p:sldId id="2147374377" r:id="rId26"/>
    <p:sldId id="2147374375" r:id="rId27"/>
    <p:sldId id="2147374356" r:id="rId28"/>
    <p:sldId id="276" r:id="rId2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D50D5C3-2B8B-00EF-A5D6-0377E5F80E1A}" name="KAREN DAYANA ARIZA PEDRAZA" initials="KA" userId="S::kdariza@minenergia.gov.co::51723527-f01d-4c7e-b73c-69113553df1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B0F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8C4FD-7430-2A3C-3E93-C85C91BC4D8B}" v="531" dt="2026-06-23T19:22:24.125"/>
    <p1510:client id="{17D768D3-E027-EEAA-EB36-2708F3AA9E36}" v="621" dt="2026-06-22T19:51:11.899"/>
    <p1510:client id="{21FA68B3-4E90-501D-14FA-63042CF9A795}" v="164" dt="2026-06-23T19:32:59.555"/>
    <p1510:client id="{3D83898D-CE1A-0101-A906-2577802222AA}" v="46" dt="2026-06-23T19:45:57.839"/>
    <p1510:client id="{9D46CD63-060D-A41C-008D-794F0E042158}" v="9" dt="2026-06-23T14:41:16.829"/>
    <p1510:client id="{A35F31C5-A8D4-2149-8D95-97C62528B728}" v="697" dt="2026-06-23T19:09:13.626"/>
    <p1510:client id="{A6780199-1258-46E4-9F3F-A0589FFB3D4D}" v="679" dt="2026-06-23T19:31:10.887"/>
    <p1510:client id="{AE59AC7C-0D5C-372F-1AD8-640336F40A09}" v="6" dt="2026-06-23T13:38:34.039"/>
    <p1510:client id="{B81210BD-B17C-9F1F-134F-E8F1CF86CFFF}" v="501" dt="2026-06-22T20:54:25.677"/>
    <p1510:client id="{DCA61FF0-8165-E6B5-4363-C6A02BD53E5A}" v="1183" dt="2026-06-23T00:21:31.475"/>
    <p1510:client id="{ED20CD12-08B4-A26E-E94E-FE9CC98AA04C}" v="6" dt="2026-06-23T13:37:15.4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4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7889C-CD45-4F25-A4FF-D02E56234ECC}" type="datetimeFigureOut">
              <a:t>24/06/26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B021-F4BF-4957-84EB-9789F76BD7E4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3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7911D-4743-2D67-0937-7B360BB1B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FC62353-B612-6063-C05D-A3AA7D5AF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67EFA59-A05D-EE9F-8240-3EEDC8587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10FE29-0872-FF74-3BCA-DEB09E601B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5C8E5-D235-434D-8685-A2127D6B2B85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2653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4BBFD-89E9-C4AC-A2F9-17A8E1757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F3CFD21-EC00-7867-2306-B5E918779C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C4AB99D-6E2A-C3AD-E10F-144C29A8B3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C905D4-70CE-8BA3-676E-05135D76EF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5C8E5-D235-434D-8685-A2127D6B2B85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939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B021-F4BF-4957-84EB-9789F76BD7E4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488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/>
              <a:t>Informe final de transición:</a:t>
            </a:r>
            <a:br>
              <a:rPr lang="es-CO"/>
            </a:br>
            <a:r>
              <a:rPr lang="es-CO"/>
              <a:t>Se aclaró que el informe de transición será un documento consolidado del proceso, construido a partir de los insumos que surjan de las mesas, especialmente las actas. No se trata de rehacer el informe de empalme previamente entregado.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B021-F4BF-4957-84EB-9789F76BD7E4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3303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B021-F4BF-4957-84EB-9789F76BD7E4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1888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5C8E5-D235-434D-8685-A2127D6B2B85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383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21F9E-F4B8-2481-0467-F48116503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3A3DF61-7904-6A7D-BD32-5E55E22F4C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67107A6-9D41-5066-171B-6BAEC109A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7CE351-0DA5-A8E0-ED39-48622A966C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5C8E5-D235-434D-8685-A2127D6B2B85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855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684" y="2139929"/>
            <a:ext cx="2032630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13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684" y="2139929"/>
            <a:ext cx="2032630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60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953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834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E1B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783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684" y="2139929"/>
            <a:ext cx="2032630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E1B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AC786F7-1F3B-7A9B-5BBB-1827EC1757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2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E1B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A848E82-272B-6F86-12A2-2E6D30698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06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9390" y="159440"/>
            <a:ext cx="533219" cy="4699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C468D12-5507-4C20-CC56-67DFE966B2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16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590" y="159440"/>
            <a:ext cx="533219" cy="4699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D157360-5282-1AEF-45B7-30F735429B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7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24/06/26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6C36AD3-7B4D-8BE0-5E31-3C122638E65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0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096E885-DCB0-E0D7-DB1F-50F5CEED361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1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5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inenergiacol.sharepoint.com/sites/EmpalmeMinMinasGestinDocumental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418B3-4D92-1739-0BAD-009B81929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7">
            <a:extLst>
              <a:ext uri="{FF2B5EF4-FFF2-40B4-BE49-F238E27FC236}">
                <a16:creationId xmlns:a16="http://schemas.microsoft.com/office/drawing/2014/main" id="{677792A1-DE70-4477-8091-2C492110E01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686" r="4026"/>
          <a:stretch>
            <a:fillRect/>
          </a:stretch>
        </p:blipFill>
        <p:spPr>
          <a:xfrm>
            <a:off x="-124047" y="0"/>
            <a:ext cx="12440093" cy="7022441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A6C6EBDB-18F6-CDC7-5761-AA5D68EE8E0A}"/>
              </a:ext>
            </a:extLst>
          </p:cNvPr>
          <p:cNvSpPr/>
          <p:nvPr/>
        </p:nvSpPr>
        <p:spPr>
          <a:xfrm>
            <a:off x="3187594" y="372484"/>
            <a:ext cx="9155852" cy="233910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defRPr/>
            </a:pPr>
            <a:r>
              <a:rPr lang="es-CO" sz="3200" b="1" noProof="0">
                <a:solidFill>
                  <a:srgbClr val="D4AF37"/>
                </a:solidFill>
                <a:latin typeface="Noto Sans"/>
                <a:ea typeface="Noto Sans"/>
                <a:cs typeface="Noto Sans"/>
              </a:rPr>
              <a:t>BALANCE DE EMPALME</a:t>
            </a:r>
            <a:endParaRPr lang="es-CO" sz="3200" noProof="0">
              <a:cs typeface="Helvetica"/>
            </a:endParaRPr>
          </a:p>
          <a:p>
            <a:pPr algn="ctr">
              <a:defRPr/>
            </a:pPr>
            <a:r>
              <a:rPr lang="es-CO" sz="3200" b="1" noProof="0">
                <a:solidFill>
                  <a:srgbClr val="D4AF37"/>
                </a:solidFill>
                <a:latin typeface="Noto Sans"/>
                <a:ea typeface="Noto Sans"/>
                <a:cs typeface="Noto Sans"/>
              </a:rPr>
              <a:t>ENTRE GOBIERNOS </a:t>
            </a:r>
          </a:p>
          <a:p>
            <a:pPr algn="ctr">
              <a:defRPr/>
            </a:pPr>
            <a:r>
              <a:rPr lang="es-CO" sz="3200" b="1" noProof="0">
                <a:solidFill>
                  <a:srgbClr val="D4AF37"/>
                </a:solidFill>
                <a:latin typeface="Noto Sans"/>
                <a:ea typeface="Noto Sans"/>
                <a:cs typeface="Noto Sans"/>
              </a:rPr>
              <a:t>2026 – 2030</a:t>
            </a:r>
          </a:p>
          <a:p>
            <a:pPr algn="ctr">
              <a:defRPr/>
            </a:pPr>
            <a:endParaRPr lang="es-CO" sz="2800" b="1" noProof="0">
              <a:solidFill>
                <a:srgbClr val="D4AF37"/>
              </a:solidFill>
              <a:latin typeface="Noto Sans"/>
              <a:ea typeface="Noto Sans"/>
              <a:cs typeface="Noto Sans"/>
            </a:endParaRPr>
          </a:p>
          <a:p>
            <a:pPr algn="ctr">
              <a:defRPr/>
            </a:pPr>
            <a:r>
              <a:rPr lang="es-CO" sz="2400" b="1" noProof="0">
                <a:solidFill>
                  <a:srgbClr val="D4AF37"/>
                </a:solidFill>
                <a:latin typeface="Noto Sans"/>
                <a:ea typeface="Noto Sans"/>
                <a:cs typeface="Noto Sans"/>
              </a:rPr>
              <a:t>24 de junio 2026</a:t>
            </a:r>
            <a:endParaRPr lang="es-CO" noProof="0">
              <a:solidFill>
                <a:srgbClr val="000000"/>
              </a:solidFill>
              <a:latin typeface="Helvetica"/>
              <a:ea typeface="Noto Sans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117506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05DE7-DC6A-1A4C-5902-D52C417FB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10AACE8-5BA2-6C71-AE3B-1F625AA45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39" y="958467"/>
            <a:ext cx="1800000" cy="132631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519C1AC-24BF-050A-D6B0-9599837EC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238" y="958467"/>
            <a:ext cx="7658473" cy="581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80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B1E68-4558-E9F2-6332-362289DA2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23BF0FA-7873-845E-2D10-3DECB25FC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40"/>
            <a:ext cx="11495315" cy="31614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66E86F-C867-7561-96E1-C3BFAB05FC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05" b="215"/>
          <a:stretch>
            <a:fillRect/>
          </a:stretch>
        </p:blipFill>
        <p:spPr>
          <a:xfrm>
            <a:off x="1125278" y="3425954"/>
            <a:ext cx="10375605" cy="3311709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2EA0EBE0-18C1-AE43-2CDD-61FF5A2B92CB}"/>
              </a:ext>
            </a:extLst>
          </p:cNvPr>
          <p:cNvSpPr/>
          <p:nvPr/>
        </p:nvSpPr>
        <p:spPr>
          <a:xfrm>
            <a:off x="5415051" y="3166246"/>
            <a:ext cx="225711" cy="33934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C79D074-82D4-9332-6DE2-C638106D53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393" y="1004511"/>
            <a:ext cx="188266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20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025FA10E-D06B-F44E-BDCF-632548625462}"/>
              </a:ext>
            </a:extLst>
          </p:cNvPr>
          <p:cNvCxnSpPr>
            <a:cxnSpLocks/>
          </p:cNvCxnSpPr>
          <p:nvPr/>
        </p:nvCxnSpPr>
        <p:spPr>
          <a:xfrm>
            <a:off x="4743621" y="6226961"/>
            <a:ext cx="0" cy="50242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Google Shape;416;p21">
            <a:extLst>
              <a:ext uri="{FF2B5EF4-FFF2-40B4-BE49-F238E27FC236}">
                <a16:creationId xmlns:a16="http://schemas.microsoft.com/office/drawing/2014/main" id="{89C35F46-5C4B-F249-8F8E-19D658ADD730}"/>
              </a:ext>
            </a:extLst>
          </p:cNvPr>
          <p:cNvSpPr/>
          <p:nvPr/>
        </p:nvSpPr>
        <p:spPr>
          <a:xfrm rot="10800000" flipH="1">
            <a:off x="1927284" y="3531430"/>
            <a:ext cx="2038899" cy="1320523"/>
          </a:xfrm>
          <a:prstGeom prst="round2SameRect">
            <a:avLst>
              <a:gd name="adj1" fmla="val 5874"/>
              <a:gd name="adj2" fmla="val 0"/>
            </a:avLst>
          </a:prstGeom>
          <a:solidFill>
            <a:schemeClr val="bg1">
              <a:lumMod val="95000"/>
            </a:schemeClr>
          </a:solidFill>
          <a:ln w="19050" cap="flat" cmpd="sng">
            <a:solidFill>
              <a:srgbClr val="00C3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noProof="0">
              <a:latin typeface="Poppins" panose="00000500000000000000" pitchFamily="2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sp>
        <p:nvSpPr>
          <p:cNvPr id="25" name="Google Shape;416;p21">
            <a:extLst>
              <a:ext uri="{FF2B5EF4-FFF2-40B4-BE49-F238E27FC236}">
                <a16:creationId xmlns:a16="http://schemas.microsoft.com/office/drawing/2014/main" id="{B8ECBE3E-F3AF-B045-A5CC-B18E4618EA61}"/>
              </a:ext>
            </a:extLst>
          </p:cNvPr>
          <p:cNvSpPr/>
          <p:nvPr/>
        </p:nvSpPr>
        <p:spPr>
          <a:xfrm rot="10800000" flipH="1">
            <a:off x="396096" y="3531432"/>
            <a:ext cx="1488005" cy="1320524"/>
          </a:xfrm>
          <a:prstGeom prst="round2SameRect">
            <a:avLst>
              <a:gd name="adj1" fmla="val 5874"/>
              <a:gd name="adj2" fmla="val 0"/>
            </a:avLst>
          </a:prstGeom>
          <a:solidFill>
            <a:schemeClr val="bg1">
              <a:lumMod val="95000"/>
            </a:schemeClr>
          </a:solidFill>
          <a:ln w="19050" cap="flat" cmpd="sng">
            <a:solidFill>
              <a:srgbClr val="00C3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noProof="0">
              <a:latin typeface="Poppins" panose="00000500000000000000" pitchFamily="2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pic>
        <p:nvPicPr>
          <p:cNvPr id="18" name="Imagen 17" descr="Forma, Rectángulo&#10;&#10;El contenido generado por IA puede ser incorrecto.">
            <a:extLst>
              <a:ext uri="{FF2B5EF4-FFF2-40B4-BE49-F238E27FC236}">
                <a16:creationId xmlns:a16="http://schemas.microsoft.com/office/drawing/2014/main" id="{0974CF9C-E2E0-2045-918D-A4FD24073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74" y="889871"/>
            <a:ext cx="1295400" cy="32385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BB5CDF84-3745-5B41-AEF8-FBE142D082A1}"/>
              </a:ext>
            </a:extLst>
          </p:cNvPr>
          <p:cNvSpPr txBox="1"/>
          <p:nvPr/>
        </p:nvSpPr>
        <p:spPr>
          <a:xfrm>
            <a:off x="478189" y="308286"/>
            <a:ext cx="464086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>
              <a:defRPr kumimoji="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Verdana"/>
                <a:cs typeface="Poppins"/>
              </a:defRPr>
            </a:lvl1pPr>
          </a:lstStyle>
          <a:p>
            <a:r>
              <a:rPr lang="es-CO" sz="200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Pasos de relacionamiento transición de Gobierno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CA45C33-24E5-5C4E-AB2C-D8E3E45FEBEA}"/>
              </a:ext>
            </a:extLst>
          </p:cNvPr>
          <p:cNvSpPr txBox="1"/>
          <p:nvPr/>
        </p:nvSpPr>
        <p:spPr>
          <a:xfrm>
            <a:off x="409018" y="3970596"/>
            <a:ext cx="1418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Prioridades </a:t>
            </a:r>
          </a:p>
          <a:p>
            <a:pPr algn="ctr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estratégicas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7F1A59F-E99F-1E41-B3DF-0AE9F556B850}"/>
              </a:ext>
            </a:extLst>
          </p:cNvPr>
          <p:cNvSpPr txBox="1"/>
          <p:nvPr/>
        </p:nvSpPr>
        <p:spPr>
          <a:xfrm>
            <a:off x="1967134" y="3797751"/>
            <a:ext cx="20088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Resultados, </a:t>
            </a:r>
          </a:p>
          <a:p>
            <a:pPr algn="ctr"/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recomendaciones </a:t>
            </a:r>
          </a:p>
          <a:p>
            <a:pPr algn="ctr"/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generales</a:t>
            </a:r>
          </a:p>
        </p:txBody>
      </p:sp>
      <p:sp>
        <p:nvSpPr>
          <p:cNvPr id="27" name="Google Shape;419;p21">
            <a:extLst>
              <a:ext uri="{FF2B5EF4-FFF2-40B4-BE49-F238E27FC236}">
                <a16:creationId xmlns:a16="http://schemas.microsoft.com/office/drawing/2014/main" id="{070FEBF2-E0A0-9244-8AA4-57D3DC559135}"/>
              </a:ext>
            </a:extLst>
          </p:cNvPr>
          <p:cNvSpPr/>
          <p:nvPr/>
        </p:nvSpPr>
        <p:spPr>
          <a:xfrm>
            <a:off x="394438" y="2979711"/>
            <a:ext cx="3571746" cy="429082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00C3C1"/>
          </a:solidFill>
          <a:ln w="19050">
            <a:solidFill>
              <a:srgbClr val="00C3C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CO" sz="1400" b="1" noProof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Directriz Presidencial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5253405B-924D-F743-A08D-2A7C6A032AB4}"/>
              </a:ext>
            </a:extLst>
          </p:cNvPr>
          <p:cNvSpPr txBox="1"/>
          <p:nvPr/>
        </p:nvSpPr>
        <p:spPr>
          <a:xfrm>
            <a:off x="4478945" y="1028297"/>
            <a:ext cx="5499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Alistamiento (interno gobierno nacional) (hasta el 19 de junio)</a:t>
            </a:r>
            <a:r>
              <a:rPr lang="es-CO" sz="16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(informe, lineamientos, organización interna y capacitación)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09EAAFF7-FBB9-3849-AA0F-1D3001919500}"/>
              </a:ext>
            </a:extLst>
          </p:cNvPr>
          <p:cNvSpPr txBox="1"/>
          <p:nvPr/>
        </p:nvSpPr>
        <p:spPr>
          <a:xfrm>
            <a:off x="4989741" y="1945824"/>
            <a:ext cx="4794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Comunicación protocolaria (21-26 de junio) </a:t>
            </a:r>
          </a:p>
          <a:p>
            <a:pPr lvl="0"/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(presidente saliente a presidente entrante)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464EE73B-95EC-5C4F-BE2E-271E10654F99}"/>
              </a:ext>
            </a:extLst>
          </p:cNvPr>
          <p:cNvSpPr txBox="1"/>
          <p:nvPr/>
        </p:nvSpPr>
        <p:spPr>
          <a:xfrm>
            <a:off x="5675495" y="2576605"/>
            <a:ext cx="5504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 protocolario: (hasta 1 de julio) </a:t>
            </a:r>
          </a:p>
          <a:p>
            <a:pPr lvl="0"/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Entre presidente entrante y saliente, acorde a decisión presidencial (Definir reglas y prioridades estratégicas)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3715B59-0E47-F141-B617-1A9E264E929A}"/>
              </a:ext>
            </a:extLst>
          </p:cNvPr>
          <p:cNvSpPr txBox="1"/>
          <p:nvPr/>
        </p:nvSpPr>
        <p:spPr>
          <a:xfrm>
            <a:off x="6056907" y="3391031"/>
            <a:ext cx="5492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Instalación formal: (hasta 4 de julio) </a:t>
            </a:r>
          </a:p>
          <a:p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(concertar metodología, definir cronogramas, coordinar repositorios digitales, concertar productos generales de las mesas) Acta instalación.  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C725207D-529F-2E40-A36B-2A4975EECD77}"/>
              </a:ext>
            </a:extLst>
          </p:cNvPr>
          <p:cNvSpPr txBox="1"/>
          <p:nvPr/>
        </p:nvSpPr>
        <p:spPr>
          <a:xfrm>
            <a:off x="6560390" y="4413858"/>
            <a:ext cx="54015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Ejecutar cronograma concertado (hasta el 24 de julio), 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repositorio documental, actas sectores, prioridades estratégicas.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B9996D5-A1E3-F345-A444-85B7BC00ABDF}"/>
              </a:ext>
            </a:extLst>
          </p:cNvPr>
          <p:cNvSpPr txBox="1"/>
          <p:nvPr/>
        </p:nvSpPr>
        <p:spPr>
          <a:xfrm>
            <a:off x="6855911" y="5275396"/>
            <a:ext cx="52146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Cierre y transición (24 al 31 de julio): 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Balance consolidado, prioridades, agenda posesión y transición institucional, borrador decretos iniciales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6E595C49-A09B-3244-966C-FCCC94FE4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058" y="1162013"/>
            <a:ext cx="689137" cy="497999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EA61833B-304C-1E4F-85CF-1646EA1B29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183" y="2018156"/>
            <a:ext cx="793937" cy="399965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0A4C34C5-5005-AA46-AD9A-F9A58D136A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858" y="2620849"/>
            <a:ext cx="793937" cy="399965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7377CBE5-87E7-AB4C-B309-3685DFB2C7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565" y="3450013"/>
            <a:ext cx="793937" cy="399965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266F00D3-4152-9F48-9939-536DC90B30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751" y="4454828"/>
            <a:ext cx="793937" cy="399965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34F831F2-9C5A-9A49-B9CB-D131CF8B6D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09" y="5283636"/>
            <a:ext cx="733120" cy="399965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94189D7C-C48F-2248-A91C-35EAE08A412B}"/>
              </a:ext>
            </a:extLst>
          </p:cNvPr>
          <p:cNvSpPr txBox="1"/>
          <p:nvPr/>
        </p:nvSpPr>
        <p:spPr>
          <a:xfrm>
            <a:off x="4950568" y="6319737"/>
            <a:ext cx="3903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noProof="0">
                <a:solidFill>
                  <a:srgbClr val="26262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SEGUIMIENTO PERMANENTE</a:t>
            </a:r>
            <a:endParaRPr lang="es-CO" noProof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BC68D45-A750-1C4B-9832-F4A3CB5EE968}"/>
              </a:ext>
            </a:extLst>
          </p:cNvPr>
          <p:cNvSpPr txBox="1"/>
          <p:nvPr/>
        </p:nvSpPr>
        <p:spPr>
          <a:xfrm>
            <a:off x="4449148" y="2067693"/>
            <a:ext cx="369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noProof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01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21AF4E9C-8FA2-C44B-BEA4-81DD2C9B8999}"/>
              </a:ext>
            </a:extLst>
          </p:cNvPr>
          <p:cNvSpPr txBox="1"/>
          <p:nvPr/>
        </p:nvSpPr>
        <p:spPr>
          <a:xfrm>
            <a:off x="5112823" y="267193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noProof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02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6BB3F63-09DB-DB43-8C02-07052967B889}"/>
              </a:ext>
            </a:extLst>
          </p:cNvPr>
          <p:cNvSpPr txBox="1"/>
          <p:nvPr/>
        </p:nvSpPr>
        <p:spPr>
          <a:xfrm>
            <a:off x="5478265" y="3495586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noProof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03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8FF87167-B43C-0847-9941-1C240CABD57C}"/>
              </a:ext>
            </a:extLst>
          </p:cNvPr>
          <p:cNvSpPr txBox="1"/>
          <p:nvPr/>
        </p:nvSpPr>
        <p:spPr>
          <a:xfrm>
            <a:off x="5992862" y="4499629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noProof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04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31FCE67A-F8C1-C748-AE67-2B0CA97A6F72}"/>
              </a:ext>
            </a:extLst>
          </p:cNvPr>
          <p:cNvSpPr txBox="1"/>
          <p:nvPr/>
        </p:nvSpPr>
        <p:spPr>
          <a:xfrm>
            <a:off x="6376320" y="5335739"/>
            <a:ext cx="4730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noProof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05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374D83E7-6D52-6640-8059-34544D6B59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287" y="6233297"/>
            <a:ext cx="439658" cy="506356"/>
          </a:xfrm>
          <a:prstGeom prst="rect">
            <a:avLst/>
          </a:prstGeom>
        </p:spPr>
      </p:pic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7D51B4E9-BEAE-F64F-BB59-DEEBFA9D4DDA}"/>
              </a:ext>
            </a:extLst>
          </p:cNvPr>
          <p:cNvCxnSpPr>
            <a:cxnSpLocks/>
          </p:cNvCxnSpPr>
          <p:nvPr/>
        </p:nvCxnSpPr>
        <p:spPr>
          <a:xfrm>
            <a:off x="0" y="6121665"/>
            <a:ext cx="12192000" cy="0"/>
          </a:xfrm>
          <a:prstGeom prst="line">
            <a:avLst/>
          </a:prstGeom>
          <a:ln>
            <a:solidFill>
              <a:srgbClr val="FE187B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9" name="Grupo 48">
            <a:extLst>
              <a:ext uri="{FF2B5EF4-FFF2-40B4-BE49-F238E27FC236}">
                <a16:creationId xmlns:a16="http://schemas.microsoft.com/office/drawing/2014/main" id="{ACE78A80-52D3-544D-8897-A92899861B03}"/>
              </a:ext>
            </a:extLst>
          </p:cNvPr>
          <p:cNvGrpSpPr/>
          <p:nvPr/>
        </p:nvGrpSpPr>
        <p:grpSpPr>
          <a:xfrm>
            <a:off x="9038772" y="288140"/>
            <a:ext cx="3166944" cy="539723"/>
            <a:chOff x="9100243" y="254357"/>
            <a:chExt cx="3166944" cy="539723"/>
          </a:xfrm>
        </p:grpSpPr>
        <p:pic>
          <p:nvPicPr>
            <p:cNvPr id="56" name="Picture 11">
              <a:extLst>
                <a:ext uri="{FF2B5EF4-FFF2-40B4-BE49-F238E27FC236}">
                  <a16:creationId xmlns:a16="http://schemas.microsoft.com/office/drawing/2014/main" id="{1C8A132D-6F3D-3D43-A9A0-DABD8D6ED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9100243" y="287761"/>
              <a:ext cx="459396" cy="427903"/>
            </a:xfrm>
            <a:prstGeom prst="rect">
              <a:avLst/>
            </a:prstGeom>
          </p:spPr>
        </p:pic>
        <p:pic>
          <p:nvPicPr>
            <p:cNvPr id="58" name="Imagen 4">
              <a:extLst>
                <a:ext uri="{FF2B5EF4-FFF2-40B4-BE49-F238E27FC236}">
                  <a16:creationId xmlns:a16="http://schemas.microsoft.com/office/drawing/2014/main" id="{047A7F86-EE44-BA44-A7B3-A131DCB4B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7" t="31" r="32690" b="2625"/>
            <a:stretch>
              <a:fillRect/>
            </a:stretch>
          </p:blipFill>
          <p:spPr>
            <a:xfrm>
              <a:off x="9599818" y="254357"/>
              <a:ext cx="522806" cy="528676"/>
            </a:xfrm>
            <a:prstGeom prst="rect">
              <a:avLst/>
            </a:prstGeom>
          </p:spPr>
        </p:pic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7DFADC2E-2DEE-F641-9BD2-8F3176CDC7E5}"/>
                </a:ext>
              </a:extLst>
            </p:cNvPr>
            <p:cNvCxnSpPr>
              <a:cxnSpLocks/>
            </p:cNvCxnSpPr>
            <p:nvPr/>
          </p:nvCxnSpPr>
          <p:spPr>
            <a:xfrm>
              <a:off x="956409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1" name="Imagen 60">
              <a:extLst>
                <a:ext uri="{FF2B5EF4-FFF2-40B4-BE49-F238E27FC236}">
                  <a16:creationId xmlns:a16="http://schemas.microsoft.com/office/drawing/2014/main" id="{B30C0C95-3B71-544A-843A-F10348C25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0394" y="254357"/>
              <a:ext cx="1349307" cy="539723"/>
            </a:xfrm>
            <a:prstGeom prst="rect">
              <a:avLst/>
            </a:prstGeom>
          </p:spPr>
        </p:pic>
        <p:pic>
          <p:nvPicPr>
            <p:cNvPr id="62" name="Imagen 61">
              <a:extLst>
                <a:ext uri="{FF2B5EF4-FFF2-40B4-BE49-F238E27FC236}">
                  <a16:creationId xmlns:a16="http://schemas.microsoft.com/office/drawing/2014/main" id="{F0F78CE2-7FA7-FD4E-9AA5-B48E02385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946" y="263447"/>
              <a:ext cx="1276241" cy="510496"/>
            </a:xfrm>
            <a:prstGeom prst="rect">
              <a:avLst/>
            </a:prstGeom>
          </p:spPr>
        </p:pic>
        <p:cxnSp>
          <p:nvCxnSpPr>
            <p:cNvPr id="63" name="Conector recto 62">
              <a:extLst>
                <a:ext uri="{FF2B5EF4-FFF2-40B4-BE49-F238E27FC236}">
                  <a16:creationId xmlns:a16="http://schemas.microsoft.com/office/drawing/2014/main" id="{E3522F08-3A8F-7142-A6DB-E6835857BBCE}"/>
                </a:ext>
              </a:extLst>
            </p:cNvPr>
            <p:cNvCxnSpPr>
              <a:cxnSpLocks/>
            </p:cNvCxnSpPr>
            <p:nvPr/>
          </p:nvCxnSpPr>
          <p:spPr>
            <a:xfrm>
              <a:off x="10167224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>
              <a:extLst>
                <a:ext uri="{FF2B5EF4-FFF2-40B4-BE49-F238E27FC236}">
                  <a16:creationId xmlns:a16="http://schemas.microsoft.com/office/drawing/2014/main" id="{8DB09A43-D659-0E42-89D3-4089B058BBE0}"/>
                </a:ext>
              </a:extLst>
            </p:cNvPr>
            <p:cNvCxnSpPr>
              <a:cxnSpLocks/>
            </p:cNvCxnSpPr>
            <p:nvPr/>
          </p:nvCxnSpPr>
          <p:spPr>
            <a:xfrm>
              <a:off x="1127706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0572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FF6CE-89A3-5744-31B1-9EF7BDC53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CCCD7724-7DDD-579A-F0CF-E4E4B165D841}"/>
              </a:ext>
            </a:extLst>
          </p:cNvPr>
          <p:cNvSpPr/>
          <p:nvPr/>
        </p:nvSpPr>
        <p:spPr>
          <a:xfrm rot="10800000">
            <a:off x="1051700" y="3285305"/>
            <a:ext cx="4937760" cy="322996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solidFill>
              <a:srgbClr val="FE18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Top Corners Rounded 25">
            <a:extLst>
              <a:ext uri="{FF2B5EF4-FFF2-40B4-BE49-F238E27FC236}">
                <a16:creationId xmlns:a16="http://schemas.microsoft.com/office/drawing/2014/main" id="{D2629DC5-29AD-9E45-A009-C3C385966818}"/>
              </a:ext>
            </a:extLst>
          </p:cNvPr>
          <p:cNvSpPr/>
          <p:nvPr/>
        </p:nvSpPr>
        <p:spPr>
          <a:xfrm rot="10800000">
            <a:off x="6418638" y="3285305"/>
            <a:ext cx="4937760" cy="322996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solidFill>
              <a:srgbClr val="FE18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456501-822C-4FCF-BF12-7A77C5213C99}"/>
              </a:ext>
            </a:extLst>
          </p:cNvPr>
          <p:cNvSpPr txBox="1"/>
          <p:nvPr/>
        </p:nvSpPr>
        <p:spPr>
          <a:xfrm>
            <a:off x="1366998" y="3868217"/>
            <a:ext cx="4105073" cy="27002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Declaración pública del Presidente realizada después del escrutinio para informar al presidente electo y al pueblo colombiano sobre la disposición de iniciar la transición / empalme transparente, democrático y riguroso</a:t>
            </a:r>
            <a:r>
              <a:rPr lang="es-CO" sz="1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CO" sz="140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4999"/>
              </a:lnSpc>
              <a:spcBef>
                <a:spcPts val="12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Presidente nombrará un coordinador político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E7AEEA5B-34CB-38F0-4841-DC3987A84985}"/>
              </a:ext>
            </a:extLst>
          </p:cNvPr>
          <p:cNvSpPr/>
          <p:nvPr/>
        </p:nvSpPr>
        <p:spPr>
          <a:xfrm>
            <a:off x="1051699" y="2690789"/>
            <a:ext cx="4937761" cy="636071"/>
          </a:xfrm>
          <a:prstGeom prst="round2SameRect">
            <a:avLst/>
          </a:prstGeom>
          <a:solidFill>
            <a:srgbClr val="FE18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3FE364-2C03-6572-19C6-AF5BABA846BC}"/>
              </a:ext>
            </a:extLst>
          </p:cNvPr>
          <p:cNvSpPr txBox="1"/>
          <p:nvPr/>
        </p:nvSpPr>
        <p:spPr>
          <a:xfrm>
            <a:off x="2727619" y="2716436"/>
            <a:ext cx="231762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Comunicación</a:t>
            </a:r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protocolaria</a:t>
            </a:r>
            <a:endParaRPr lang="en-US" sz="16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EF92673-EA2F-4C0D-AF25-FE433227F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746" y="2730975"/>
            <a:ext cx="450479" cy="484097"/>
          </a:xfrm>
          <a:prstGeom prst="rect">
            <a:avLst/>
          </a:prstGeom>
        </p:spPr>
      </p:pic>
      <p:sp>
        <p:nvSpPr>
          <p:cNvPr id="3" name="Rectangle: Top Corners Rounded 20">
            <a:extLst>
              <a:ext uri="{FF2B5EF4-FFF2-40B4-BE49-F238E27FC236}">
                <a16:creationId xmlns:a16="http://schemas.microsoft.com/office/drawing/2014/main" id="{A42BF992-2BAE-D3DA-356C-DEF5E52FF06B}"/>
              </a:ext>
            </a:extLst>
          </p:cNvPr>
          <p:cNvSpPr/>
          <p:nvPr/>
        </p:nvSpPr>
        <p:spPr>
          <a:xfrm>
            <a:off x="6418638" y="2656905"/>
            <a:ext cx="4937760" cy="650772"/>
          </a:xfrm>
          <a:prstGeom prst="round2SameRect">
            <a:avLst/>
          </a:prstGeom>
          <a:solidFill>
            <a:srgbClr val="FE187B"/>
          </a:solidFill>
          <a:ln>
            <a:solidFill>
              <a:srgbClr val="FE18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</a:t>
            </a:r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Protocolario</a:t>
            </a:r>
            <a:endParaRPr lang="en-US" sz="16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DB42FF-461E-6DEA-2818-A8608A928A96}"/>
              </a:ext>
            </a:extLst>
          </p:cNvPr>
          <p:cNvSpPr txBox="1"/>
          <p:nvPr/>
        </p:nvSpPr>
        <p:spPr>
          <a:xfrm>
            <a:off x="6667810" y="3708120"/>
            <a:ext cx="4469896" cy="241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Arial"/>
              <a:buChar char="•"/>
            </a:pPr>
            <a:r>
              <a:rPr lang="es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entre los presidentes (entrante y saliente)</a:t>
            </a:r>
            <a:r>
              <a:rPr lang="en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Arial"/>
              <a:buChar char="•"/>
            </a:pPr>
            <a:r>
              <a:rPr lang="es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definen prioridades estratégicas y reglas.</a:t>
            </a:r>
          </a:p>
          <a:p>
            <a:pPr marL="285750" indent="-28575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Arial"/>
              <a:buChar char="•"/>
            </a:pPr>
            <a:r>
              <a:rPr lang="es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Regularmente se entrega una comunicación a medios de comunicación.</a:t>
            </a:r>
            <a:endParaRPr lang="en-CO" sz="14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4999"/>
              </a:lnSpc>
              <a:spcBef>
                <a:spcPts val="1200"/>
              </a:spcBef>
              <a:spcAft>
                <a:spcPts val="1000"/>
              </a:spcAft>
              <a:buFont typeface="Arial"/>
              <a:buChar char="•"/>
            </a:pPr>
            <a:r>
              <a:rPr lang="en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</a:t>
            </a:r>
            <a:r>
              <a:rPr lang="en-CO" sz="140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definen</a:t>
            </a:r>
            <a:r>
              <a:rPr lang="en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las </a:t>
            </a:r>
            <a:r>
              <a:rPr lang="en-CO" sz="140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coordinaciones</a:t>
            </a:r>
            <a:r>
              <a:rPr lang="en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CO" sz="140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empalme</a:t>
            </a:r>
            <a:r>
              <a:rPr lang="en-CO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4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C4CFB9D-67A1-B842-96AB-8EC2A8912FAC}"/>
              </a:ext>
            </a:extLst>
          </p:cNvPr>
          <p:cNvSpPr txBox="1"/>
          <p:nvPr/>
        </p:nvSpPr>
        <p:spPr>
          <a:xfrm>
            <a:off x="431877" y="1034734"/>
            <a:ext cx="950308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>
              <a:defRPr kumimoji="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Verdana"/>
                <a:cs typeface="Poppins"/>
              </a:defRPr>
            </a:lvl1pPr>
          </a:lstStyle>
          <a:p>
            <a:r>
              <a:rPr lang="es-MX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 Pro Bold"/>
              </a:rPr>
              <a:t>Instalación (entre 22 de junio a 1 de julio de acuerdo con las </a:t>
            </a:r>
            <a:br>
              <a:rPr lang="es-MX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 Pro Bold"/>
              </a:rPr>
            </a:br>
            <a:r>
              <a:rPr lang="es-MX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 Pro Bold"/>
              </a:rPr>
              <a:t>indicaciones del Presidente)</a:t>
            </a:r>
            <a:endParaRPr lang="es-MX" dirty="0">
              <a:solidFill>
                <a:srgbClr val="D4AF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Google Shape;11661;p80">
            <a:extLst>
              <a:ext uri="{FF2B5EF4-FFF2-40B4-BE49-F238E27FC236}">
                <a16:creationId xmlns:a16="http://schemas.microsoft.com/office/drawing/2014/main" id="{D38E326C-7C7C-6D41-A51B-AA9338285DF8}"/>
              </a:ext>
            </a:extLst>
          </p:cNvPr>
          <p:cNvSpPr/>
          <p:nvPr/>
        </p:nvSpPr>
        <p:spPr>
          <a:xfrm>
            <a:off x="665904" y="1980062"/>
            <a:ext cx="494512" cy="518486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2868" y="8538"/>
                </a:moveTo>
                <a:cubicBezTo>
                  <a:pt x="3025" y="8948"/>
                  <a:pt x="3340" y="9263"/>
                  <a:pt x="3781" y="9452"/>
                </a:cubicBezTo>
                <a:cubicBezTo>
                  <a:pt x="3403" y="9389"/>
                  <a:pt x="2364" y="9231"/>
                  <a:pt x="2080" y="8916"/>
                </a:cubicBezTo>
                <a:cubicBezTo>
                  <a:pt x="2143" y="8885"/>
                  <a:pt x="2332" y="8727"/>
                  <a:pt x="2868" y="8538"/>
                </a:cubicBezTo>
                <a:close/>
                <a:moveTo>
                  <a:pt x="8791" y="8538"/>
                </a:moveTo>
                <a:cubicBezTo>
                  <a:pt x="9326" y="8727"/>
                  <a:pt x="9547" y="8885"/>
                  <a:pt x="9578" y="8916"/>
                </a:cubicBezTo>
                <a:cubicBezTo>
                  <a:pt x="9295" y="9231"/>
                  <a:pt x="8287" y="9389"/>
                  <a:pt x="7877" y="9452"/>
                </a:cubicBezTo>
                <a:cubicBezTo>
                  <a:pt x="8287" y="9294"/>
                  <a:pt x="8602" y="8948"/>
                  <a:pt x="8791" y="8538"/>
                </a:cubicBezTo>
                <a:close/>
                <a:moveTo>
                  <a:pt x="5829" y="725"/>
                </a:moveTo>
                <a:cubicBezTo>
                  <a:pt x="6018" y="725"/>
                  <a:pt x="6176" y="883"/>
                  <a:pt x="6176" y="1072"/>
                </a:cubicBezTo>
                <a:lnTo>
                  <a:pt x="6176" y="4537"/>
                </a:lnTo>
                <a:cubicBezTo>
                  <a:pt x="6176" y="4695"/>
                  <a:pt x="6302" y="4821"/>
                  <a:pt x="6428" y="4852"/>
                </a:cubicBezTo>
                <a:cubicBezTo>
                  <a:pt x="6455" y="4858"/>
                  <a:pt x="6482" y="4860"/>
                  <a:pt x="6508" y="4860"/>
                </a:cubicBezTo>
                <a:cubicBezTo>
                  <a:pt x="6637" y="4860"/>
                  <a:pt x="6754" y="4799"/>
                  <a:pt x="6806" y="4695"/>
                </a:cubicBezTo>
                <a:lnTo>
                  <a:pt x="8287" y="2237"/>
                </a:lnTo>
                <a:cubicBezTo>
                  <a:pt x="8326" y="2139"/>
                  <a:pt x="8415" y="2090"/>
                  <a:pt x="8514" y="2090"/>
                </a:cubicBezTo>
                <a:cubicBezTo>
                  <a:pt x="8574" y="2090"/>
                  <a:pt x="8637" y="2107"/>
                  <a:pt x="8696" y="2143"/>
                </a:cubicBezTo>
                <a:cubicBezTo>
                  <a:pt x="8854" y="2206"/>
                  <a:pt x="8948" y="2426"/>
                  <a:pt x="8854" y="2615"/>
                </a:cubicBezTo>
                <a:lnTo>
                  <a:pt x="7656" y="5041"/>
                </a:lnTo>
                <a:cubicBezTo>
                  <a:pt x="7562" y="5262"/>
                  <a:pt x="7656" y="5451"/>
                  <a:pt x="7814" y="5514"/>
                </a:cubicBezTo>
                <a:cubicBezTo>
                  <a:pt x="7851" y="5551"/>
                  <a:pt x="7898" y="5569"/>
                  <a:pt x="7949" y="5569"/>
                </a:cubicBezTo>
                <a:cubicBezTo>
                  <a:pt x="8028" y="5569"/>
                  <a:pt x="8116" y="5527"/>
                  <a:pt x="8192" y="5451"/>
                </a:cubicBezTo>
                <a:cubicBezTo>
                  <a:pt x="9630" y="4282"/>
                  <a:pt x="9701" y="4254"/>
                  <a:pt x="9704" y="4254"/>
                </a:cubicBezTo>
                <a:cubicBezTo>
                  <a:pt x="9704" y="4254"/>
                  <a:pt x="9704" y="4254"/>
                  <a:pt x="9704" y="4254"/>
                </a:cubicBezTo>
                <a:cubicBezTo>
                  <a:pt x="9752" y="4206"/>
                  <a:pt x="9838" y="4183"/>
                  <a:pt x="9929" y="4183"/>
                </a:cubicBezTo>
                <a:cubicBezTo>
                  <a:pt x="10019" y="4183"/>
                  <a:pt x="10114" y="4206"/>
                  <a:pt x="10177" y="4254"/>
                </a:cubicBezTo>
                <a:cubicBezTo>
                  <a:pt x="10271" y="4380"/>
                  <a:pt x="10271" y="4632"/>
                  <a:pt x="10177" y="4726"/>
                </a:cubicBezTo>
                <a:lnTo>
                  <a:pt x="8318" y="6585"/>
                </a:lnTo>
                <a:cubicBezTo>
                  <a:pt x="8224" y="6680"/>
                  <a:pt x="8192" y="6743"/>
                  <a:pt x="8192" y="6837"/>
                </a:cubicBezTo>
                <a:lnTo>
                  <a:pt x="8192" y="7940"/>
                </a:lnTo>
                <a:cubicBezTo>
                  <a:pt x="8192" y="8349"/>
                  <a:pt x="7908" y="8759"/>
                  <a:pt x="7499" y="8916"/>
                </a:cubicBezTo>
                <a:cubicBezTo>
                  <a:pt x="7184" y="9042"/>
                  <a:pt x="6932" y="9263"/>
                  <a:pt x="6869" y="9609"/>
                </a:cubicBezTo>
                <a:cubicBezTo>
                  <a:pt x="6491" y="9672"/>
                  <a:pt x="6144" y="9672"/>
                  <a:pt x="5798" y="9672"/>
                </a:cubicBezTo>
                <a:cubicBezTo>
                  <a:pt x="5451" y="9672"/>
                  <a:pt x="5073" y="9672"/>
                  <a:pt x="4726" y="9609"/>
                </a:cubicBezTo>
                <a:cubicBezTo>
                  <a:pt x="4663" y="9294"/>
                  <a:pt x="4411" y="9042"/>
                  <a:pt x="4096" y="8916"/>
                </a:cubicBezTo>
                <a:cubicBezTo>
                  <a:pt x="3655" y="8759"/>
                  <a:pt x="3403" y="8381"/>
                  <a:pt x="3403" y="7940"/>
                </a:cubicBezTo>
                <a:cubicBezTo>
                  <a:pt x="3403" y="7562"/>
                  <a:pt x="3277" y="7247"/>
                  <a:pt x="2994" y="6963"/>
                </a:cubicBezTo>
                <a:lnTo>
                  <a:pt x="1418" y="5388"/>
                </a:lnTo>
                <a:cubicBezTo>
                  <a:pt x="1355" y="5293"/>
                  <a:pt x="1355" y="5041"/>
                  <a:pt x="1513" y="4947"/>
                </a:cubicBezTo>
                <a:cubicBezTo>
                  <a:pt x="1568" y="4873"/>
                  <a:pt x="1667" y="4842"/>
                  <a:pt x="1758" y="4842"/>
                </a:cubicBezTo>
                <a:cubicBezTo>
                  <a:pt x="1823" y="4842"/>
                  <a:pt x="1883" y="4858"/>
                  <a:pt x="1923" y="4884"/>
                </a:cubicBezTo>
                <a:cubicBezTo>
                  <a:pt x="3718" y="6238"/>
                  <a:pt x="3592" y="6144"/>
                  <a:pt x="3750" y="6207"/>
                </a:cubicBezTo>
                <a:cubicBezTo>
                  <a:pt x="3834" y="6207"/>
                  <a:pt x="3876" y="6221"/>
                  <a:pt x="3913" y="6221"/>
                </a:cubicBezTo>
                <a:cubicBezTo>
                  <a:pt x="3932" y="6221"/>
                  <a:pt x="3949" y="6217"/>
                  <a:pt x="3970" y="6207"/>
                </a:cubicBezTo>
                <a:cubicBezTo>
                  <a:pt x="5231" y="6238"/>
                  <a:pt x="5483" y="6617"/>
                  <a:pt x="5483" y="7215"/>
                </a:cubicBezTo>
                <a:cubicBezTo>
                  <a:pt x="5483" y="7404"/>
                  <a:pt x="5640" y="7562"/>
                  <a:pt x="5829" y="7562"/>
                </a:cubicBezTo>
                <a:cubicBezTo>
                  <a:pt x="6018" y="7562"/>
                  <a:pt x="6176" y="7404"/>
                  <a:pt x="6176" y="7215"/>
                </a:cubicBezTo>
                <a:cubicBezTo>
                  <a:pt x="6176" y="6554"/>
                  <a:pt x="5924" y="6081"/>
                  <a:pt x="5388" y="5797"/>
                </a:cubicBezTo>
                <a:cubicBezTo>
                  <a:pt x="5073" y="5640"/>
                  <a:pt x="4663" y="5514"/>
                  <a:pt x="4128" y="5514"/>
                </a:cubicBezTo>
                <a:cubicBezTo>
                  <a:pt x="3624" y="4348"/>
                  <a:pt x="2836" y="2647"/>
                  <a:pt x="2805" y="2615"/>
                </a:cubicBezTo>
                <a:cubicBezTo>
                  <a:pt x="2710" y="2458"/>
                  <a:pt x="2805" y="2206"/>
                  <a:pt x="2962" y="2143"/>
                </a:cubicBezTo>
                <a:cubicBezTo>
                  <a:pt x="3015" y="2111"/>
                  <a:pt x="3071" y="2097"/>
                  <a:pt x="3126" y="2097"/>
                </a:cubicBezTo>
                <a:cubicBezTo>
                  <a:pt x="3235" y="2097"/>
                  <a:pt x="3340" y="2153"/>
                  <a:pt x="3403" y="2237"/>
                </a:cubicBezTo>
                <a:lnTo>
                  <a:pt x="4852" y="4695"/>
                </a:lnTo>
                <a:cubicBezTo>
                  <a:pt x="4905" y="4799"/>
                  <a:pt x="5022" y="4860"/>
                  <a:pt x="5150" y="4860"/>
                </a:cubicBezTo>
                <a:cubicBezTo>
                  <a:pt x="5176" y="4860"/>
                  <a:pt x="5204" y="4858"/>
                  <a:pt x="5231" y="4852"/>
                </a:cubicBezTo>
                <a:cubicBezTo>
                  <a:pt x="5388" y="4821"/>
                  <a:pt x="5483" y="4695"/>
                  <a:pt x="5483" y="4537"/>
                </a:cubicBezTo>
                <a:lnTo>
                  <a:pt x="5483" y="1072"/>
                </a:lnTo>
                <a:cubicBezTo>
                  <a:pt x="5483" y="883"/>
                  <a:pt x="5640" y="725"/>
                  <a:pt x="5829" y="725"/>
                </a:cubicBezTo>
                <a:close/>
                <a:moveTo>
                  <a:pt x="8822" y="7310"/>
                </a:moveTo>
                <a:cubicBezTo>
                  <a:pt x="10082" y="7688"/>
                  <a:pt x="10901" y="8318"/>
                  <a:pt x="10901" y="8916"/>
                </a:cubicBezTo>
                <a:cubicBezTo>
                  <a:pt x="10996" y="9925"/>
                  <a:pt x="8791" y="10996"/>
                  <a:pt x="5829" y="10996"/>
                </a:cubicBezTo>
                <a:cubicBezTo>
                  <a:pt x="2868" y="10996"/>
                  <a:pt x="662" y="9988"/>
                  <a:pt x="662" y="8948"/>
                </a:cubicBezTo>
                <a:cubicBezTo>
                  <a:pt x="662" y="8412"/>
                  <a:pt x="1387" y="7814"/>
                  <a:pt x="2490" y="7404"/>
                </a:cubicBezTo>
                <a:lnTo>
                  <a:pt x="2553" y="7499"/>
                </a:lnTo>
                <a:cubicBezTo>
                  <a:pt x="2679" y="7625"/>
                  <a:pt x="2773" y="7782"/>
                  <a:pt x="2773" y="7940"/>
                </a:cubicBezTo>
                <a:cubicBezTo>
                  <a:pt x="2206" y="8097"/>
                  <a:pt x="1387" y="8349"/>
                  <a:pt x="1387" y="8948"/>
                </a:cubicBezTo>
                <a:cubicBezTo>
                  <a:pt x="1387" y="9231"/>
                  <a:pt x="1544" y="9452"/>
                  <a:pt x="1860" y="9672"/>
                </a:cubicBezTo>
                <a:cubicBezTo>
                  <a:pt x="2773" y="10208"/>
                  <a:pt x="4726" y="10334"/>
                  <a:pt x="5798" y="10334"/>
                </a:cubicBezTo>
                <a:cubicBezTo>
                  <a:pt x="6869" y="10334"/>
                  <a:pt x="8822" y="10208"/>
                  <a:pt x="9736" y="9672"/>
                </a:cubicBezTo>
                <a:cubicBezTo>
                  <a:pt x="10051" y="9452"/>
                  <a:pt x="10208" y="9231"/>
                  <a:pt x="10208" y="8948"/>
                </a:cubicBezTo>
                <a:cubicBezTo>
                  <a:pt x="10208" y="8349"/>
                  <a:pt x="9421" y="8097"/>
                  <a:pt x="8822" y="7940"/>
                </a:cubicBezTo>
                <a:lnTo>
                  <a:pt x="8822" y="7310"/>
                </a:lnTo>
                <a:close/>
                <a:moveTo>
                  <a:pt x="5829" y="1"/>
                </a:moveTo>
                <a:cubicBezTo>
                  <a:pt x="5294" y="1"/>
                  <a:pt x="4821" y="473"/>
                  <a:pt x="4821" y="1072"/>
                </a:cubicBezTo>
                <a:lnTo>
                  <a:pt x="4821" y="3309"/>
                </a:lnTo>
                <a:lnTo>
                  <a:pt x="4002" y="1954"/>
                </a:lnTo>
                <a:cubicBezTo>
                  <a:pt x="3807" y="1608"/>
                  <a:pt x="3464" y="1440"/>
                  <a:pt x="3115" y="1440"/>
                </a:cubicBezTo>
                <a:cubicBezTo>
                  <a:pt x="2956" y="1440"/>
                  <a:pt x="2795" y="1475"/>
                  <a:pt x="2647" y="1544"/>
                </a:cubicBezTo>
                <a:cubicBezTo>
                  <a:pt x="2143" y="1765"/>
                  <a:pt x="1923" y="2426"/>
                  <a:pt x="2175" y="2930"/>
                </a:cubicBezTo>
                <a:cubicBezTo>
                  <a:pt x="2206" y="2993"/>
                  <a:pt x="2679" y="4033"/>
                  <a:pt x="3088" y="4915"/>
                </a:cubicBezTo>
                <a:lnTo>
                  <a:pt x="2332" y="4380"/>
                </a:lnTo>
                <a:cubicBezTo>
                  <a:pt x="2157" y="4233"/>
                  <a:pt x="1933" y="4162"/>
                  <a:pt x="1710" y="4162"/>
                </a:cubicBezTo>
                <a:cubicBezTo>
                  <a:pt x="1452" y="4162"/>
                  <a:pt x="1195" y="4257"/>
                  <a:pt x="1009" y="4443"/>
                </a:cubicBezTo>
                <a:cubicBezTo>
                  <a:pt x="599" y="4852"/>
                  <a:pt x="599" y="5514"/>
                  <a:pt x="1009" y="5923"/>
                </a:cubicBezTo>
                <a:lnTo>
                  <a:pt x="1986" y="6900"/>
                </a:lnTo>
                <a:cubicBezTo>
                  <a:pt x="725" y="7404"/>
                  <a:pt x="1" y="8160"/>
                  <a:pt x="1" y="8948"/>
                </a:cubicBezTo>
                <a:cubicBezTo>
                  <a:pt x="1" y="9736"/>
                  <a:pt x="631" y="10460"/>
                  <a:pt x="1828" y="10964"/>
                </a:cubicBezTo>
                <a:cubicBezTo>
                  <a:pt x="2868" y="11437"/>
                  <a:pt x="4348" y="11689"/>
                  <a:pt x="5829" y="11689"/>
                </a:cubicBezTo>
                <a:cubicBezTo>
                  <a:pt x="8948" y="11689"/>
                  <a:pt x="11658" y="10586"/>
                  <a:pt x="11658" y="8979"/>
                </a:cubicBezTo>
                <a:cubicBezTo>
                  <a:pt x="11658" y="8003"/>
                  <a:pt x="10744" y="7184"/>
                  <a:pt x="9169" y="6680"/>
                </a:cubicBezTo>
                <a:lnTo>
                  <a:pt x="10649" y="5199"/>
                </a:lnTo>
                <a:cubicBezTo>
                  <a:pt x="11027" y="4821"/>
                  <a:pt x="11027" y="4159"/>
                  <a:pt x="10649" y="3750"/>
                </a:cubicBezTo>
                <a:cubicBezTo>
                  <a:pt x="10445" y="3561"/>
                  <a:pt x="10185" y="3466"/>
                  <a:pt x="9929" y="3466"/>
                </a:cubicBezTo>
                <a:cubicBezTo>
                  <a:pt x="9673" y="3466"/>
                  <a:pt x="9421" y="3561"/>
                  <a:pt x="9232" y="3750"/>
                </a:cubicBezTo>
                <a:cubicBezTo>
                  <a:pt x="9137" y="3844"/>
                  <a:pt x="9074" y="3876"/>
                  <a:pt x="8948" y="4002"/>
                </a:cubicBezTo>
                <a:cubicBezTo>
                  <a:pt x="8980" y="3876"/>
                  <a:pt x="9421" y="3025"/>
                  <a:pt x="9484" y="2930"/>
                </a:cubicBezTo>
                <a:cubicBezTo>
                  <a:pt x="9736" y="2426"/>
                  <a:pt x="9547" y="1765"/>
                  <a:pt x="9011" y="1544"/>
                </a:cubicBezTo>
                <a:cubicBezTo>
                  <a:pt x="8873" y="1475"/>
                  <a:pt x="8719" y="1440"/>
                  <a:pt x="8564" y="1440"/>
                </a:cubicBezTo>
                <a:cubicBezTo>
                  <a:pt x="8226" y="1440"/>
                  <a:pt x="7883" y="1608"/>
                  <a:pt x="7688" y="1954"/>
                </a:cubicBezTo>
                <a:lnTo>
                  <a:pt x="6869" y="3309"/>
                </a:lnTo>
                <a:lnTo>
                  <a:pt x="6869" y="1072"/>
                </a:lnTo>
                <a:cubicBezTo>
                  <a:pt x="6869" y="505"/>
                  <a:pt x="6396" y="1"/>
                  <a:pt x="5829" y="1"/>
                </a:cubicBezTo>
                <a:close/>
              </a:path>
            </a:pathLst>
          </a:custGeom>
          <a:solidFill>
            <a:srgbClr val="00C3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69434FD0-0EB0-5C49-9229-E7C4FB1DC50F}"/>
              </a:ext>
            </a:extLst>
          </p:cNvPr>
          <p:cNvCxnSpPr>
            <a:cxnSpLocks/>
          </p:cNvCxnSpPr>
          <p:nvPr/>
        </p:nvCxnSpPr>
        <p:spPr>
          <a:xfrm>
            <a:off x="1311578" y="1858015"/>
            <a:ext cx="0" cy="731973"/>
          </a:xfrm>
          <a:prstGeom prst="line">
            <a:avLst/>
          </a:prstGeom>
          <a:ln w="38100">
            <a:solidFill>
              <a:srgbClr val="FE187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16">
            <a:extLst>
              <a:ext uri="{FF2B5EF4-FFF2-40B4-BE49-F238E27FC236}">
                <a16:creationId xmlns:a16="http://schemas.microsoft.com/office/drawing/2014/main" id="{F6EF5386-B319-3945-9B37-3184FD470D06}"/>
              </a:ext>
            </a:extLst>
          </p:cNvPr>
          <p:cNvSpPr txBox="1"/>
          <p:nvPr/>
        </p:nvSpPr>
        <p:spPr>
          <a:xfrm>
            <a:off x="1366998" y="2113125"/>
            <a:ext cx="1034015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Desarrollo de los momentos protocolarios que instalan oficialmente el proceso de empalme</a:t>
            </a:r>
            <a:endParaRPr lang="en-US" sz="14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CuadroTexto 11">
            <a:extLst>
              <a:ext uri="{FF2B5EF4-FFF2-40B4-BE49-F238E27FC236}">
                <a16:creationId xmlns:a16="http://schemas.microsoft.com/office/drawing/2014/main" id="{080780FE-D9A5-C442-BE97-107406954EE6}"/>
              </a:ext>
            </a:extLst>
          </p:cNvPr>
          <p:cNvSpPr txBox="1"/>
          <p:nvPr/>
        </p:nvSpPr>
        <p:spPr>
          <a:xfrm>
            <a:off x="1366998" y="1826683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Objetivo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AD666060-B6D6-0041-ABFA-B653A9E57C5D}"/>
              </a:ext>
            </a:extLst>
          </p:cNvPr>
          <p:cNvGrpSpPr/>
          <p:nvPr/>
        </p:nvGrpSpPr>
        <p:grpSpPr>
          <a:xfrm>
            <a:off x="9173984" y="283853"/>
            <a:ext cx="3166944" cy="539723"/>
            <a:chOff x="9100243" y="254357"/>
            <a:chExt cx="3166944" cy="539723"/>
          </a:xfrm>
        </p:grpSpPr>
        <p:pic>
          <p:nvPicPr>
            <p:cNvPr id="42" name="Picture 11">
              <a:extLst>
                <a:ext uri="{FF2B5EF4-FFF2-40B4-BE49-F238E27FC236}">
                  <a16:creationId xmlns:a16="http://schemas.microsoft.com/office/drawing/2014/main" id="{2F5E7389-6963-774F-8C01-A22298A86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100243" y="287761"/>
              <a:ext cx="459396" cy="427903"/>
            </a:xfrm>
            <a:prstGeom prst="rect">
              <a:avLst/>
            </a:prstGeom>
          </p:spPr>
        </p:pic>
        <p:pic>
          <p:nvPicPr>
            <p:cNvPr id="43" name="Imagen 4">
              <a:extLst>
                <a:ext uri="{FF2B5EF4-FFF2-40B4-BE49-F238E27FC236}">
                  <a16:creationId xmlns:a16="http://schemas.microsoft.com/office/drawing/2014/main" id="{908B51BF-86EA-9949-939E-310FDE42C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7" t="31" r="32690" b="2625"/>
            <a:stretch>
              <a:fillRect/>
            </a:stretch>
          </p:blipFill>
          <p:spPr>
            <a:xfrm>
              <a:off x="9599818" y="254357"/>
              <a:ext cx="522806" cy="528676"/>
            </a:xfrm>
            <a:prstGeom prst="rect">
              <a:avLst/>
            </a:prstGeom>
          </p:spPr>
        </p:pic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A0FF57FD-0569-B945-8084-42CE7F22400D}"/>
                </a:ext>
              </a:extLst>
            </p:cNvPr>
            <p:cNvCxnSpPr>
              <a:cxnSpLocks/>
            </p:cNvCxnSpPr>
            <p:nvPr/>
          </p:nvCxnSpPr>
          <p:spPr>
            <a:xfrm>
              <a:off x="956409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32621878-414A-E64D-8DEB-1BA082AFB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0394" y="254357"/>
              <a:ext cx="1349307" cy="539723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AFB121C6-010B-6544-887D-A1632090C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946" y="263447"/>
              <a:ext cx="1276241" cy="510496"/>
            </a:xfrm>
            <a:prstGeom prst="rect">
              <a:avLst/>
            </a:prstGeom>
          </p:spPr>
        </p:pic>
        <p:cxnSp>
          <p:nvCxnSpPr>
            <p:cNvPr id="47" name="Conector recto 46">
              <a:extLst>
                <a:ext uri="{FF2B5EF4-FFF2-40B4-BE49-F238E27FC236}">
                  <a16:creationId xmlns:a16="http://schemas.microsoft.com/office/drawing/2014/main" id="{F725504C-39F1-844B-B57C-88AADC761542}"/>
                </a:ext>
              </a:extLst>
            </p:cNvPr>
            <p:cNvCxnSpPr>
              <a:cxnSpLocks/>
            </p:cNvCxnSpPr>
            <p:nvPr/>
          </p:nvCxnSpPr>
          <p:spPr>
            <a:xfrm>
              <a:off x="10167224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>
              <a:extLst>
                <a:ext uri="{FF2B5EF4-FFF2-40B4-BE49-F238E27FC236}">
                  <a16:creationId xmlns:a16="http://schemas.microsoft.com/office/drawing/2014/main" id="{771679D6-F01F-0843-A05E-61A66E3317A9}"/>
                </a:ext>
              </a:extLst>
            </p:cNvPr>
            <p:cNvCxnSpPr>
              <a:cxnSpLocks/>
            </p:cNvCxnSpPr>
            <p:nvPr/>
          </p:nvCxnSpPr>
          <p:spPr>
            <a:xfrm>
              <a:off x="1127706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n 1" descr="Forma, Rectángulo&#10;&#10;El contenido generado por IA puede ser incorrecto.">
            <a:extLst>
              <a:ext uri="{FF2B5EF4-FFF2-40B4-BE49-F238E27FC236}">
                <a16:creationId xmlns:a16="http://schemas.microsoft.com/office/drawing/2014/main" id="{FCB695FF-F09F-FFEA-D4F5-DF8FED4A9A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050" y="1575748"/>
            <a:ext cx="129540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51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327B7-1A96-61EF-5CBE-B24C7E8D0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41CE4D30-1851-4556-44D8-A1D5F1975BFC}"/>
              </a:ext>
            </a:extLst>
          </p:cNvPr>
          <p:cNvSpPr/>
          <p:nvPr/>
        </p:nvSpPr>
        <p:spPr>
          <a:xfrm rot="10800000">
            <a:off x="801765" y="3305644"/>
            <a:ext cx="10607600" cy="3095156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solidFill>
              <a:srgbClr val="00C3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CO" noProof="0">
              <a:solidFill>
                <a:srgbClr val="FFCA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03FEE2-E01F-D357-51E7-4415E515DAA8}"/>
              </a:ext>
            </a:extLst>
          </p:cNvPr>
          <p:cNvSpPr txBox="1"/>
          <p:nvPr/>
        </p:nvSpPr>
        <p:spPr>
          <a:xfrm>
            <a:off x="1622539" y="4185110"/>
            <a:ext cx="324753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1400" b="1" noProof="0">
                <a:solidFill>
                  <a:srgbClr val="00C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Acta de cierre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sz="1400" noProof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Documento que formaliza la finalización del proceso y los acuerdos alcanzados</a:t>
            </a:r>
            <a:endParaRPr lang="es-CO" noProof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375C6A49-3491-BB5F-A684-0581FA81FCED}"/>
              </a:ext>
            </a:extLst>
          </p:cNvPr>
          <p:cNvSpPr/>
          <p:nvPr/>
        </p:nvSpPr>
        <p:spPr>
          <a:xfrm>
            <a:off x="801765" y="2890986"/>
            <a:ext cx="10607602" cy="441712"/>
          </a:xfrm>
          <a:prstGeom prst="round2SameRect">
            <a:avLst/>
          </a:prstGeom>
          <a:solidFill>
            <a:srgbClr val="00C3C1"/>
          </a:solidFill>
          <a:ln>
            <a:solidFill>
              <a:srgbClr val="00C3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CO" noProof="0">
              <a:solidFill>
                <a:srgbClr val="FFCA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6F46C4-08D5-7C2C-1B6E-E91E311EA175}"/>
              </a:ext>
            </a:extLst>
          </p:cNvPr>
          <p:cNvSpPr txBox="1"/>
          <p:nvPr/>
        </p:nvSpPr>
        <p:spPr>
          <a:xfrm>
            <a:off x="4484683" y="2972937"/>
            <a:ext cx="3173942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1600" b="1" noProof="0">
                <a:solidFill>
                  <a:schemeClr val="bg1"/>
                </a:solidFill>
                <a:latin typeface="Poppins"/>
                <a:ea typeface="Verdana"/>
                <a:cs typeface="Poppins"/>
              </a:rPr>
              <a:t>Productos finales</a:t>
            </a:r>
            <a:endParaRPr lang="es-CO" sz="1600" noProof="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E38C07A-86BE-71AB-A6FC-DE70D4602335}"/>
              </a:ext>
            </a:extLst>
          </p:cNvPr>
          <p:cNvSpPr txBox="1"/>
          <p:nvPr/>
        </p:nvSpPr>
        <p:spPr>
          <a:xfrm>
            <a:off x="6999990" y="4231443"/>
            <a:ext cx="408746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1400" b="1" noProof="0">
                <a:solidFill>
                  <a:srgbClr val="00C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Informe de Transición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sz="1400" noProof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Documento consolidado</a:t>
            </a:r>
            <a:endParaRPr lang="es-CO" noProof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CO" sz="1400" noProof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 los hallazgos y análisis del </a:t>
            </a:r>
            <a:endParaRPr lang="es-CO" noProof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CO" sz="1400" noProof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proceso de empalme</a:t>
            </a:r>
            <a:endParaRPr lang="es-CO" noProof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5A4CF74-B10C-75DB-9DAD-1218D0975D2E}"/>
              </a:ext>
            </a:extLst>
          </p:cNvPr>
          <p:cNvSpPr txBox="1"/>
          <p:nvPr/>
        </p:nvSpPr>
        <p:spPr>
          <a:xfrm>
            <a:off x="2607092" y="5734848"/>
            <a:ext cx="719194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 informe de transición es una</a:t>
            </a:r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herramienta estratégica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para los primeros días de gobierno y la continuidad de la gestión institucional</a:t>
            </a:r>
            <a:endParaRPr lang="es-CO" noProof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9" name="Imagen 28" descr="Forma, Rectángulo&#10;&#10;El contenido generado por IA puede ser incorrecto.">
            <a:extLst>
              <a:ext uri="{FF2B5EF4-FFF2-40B4-BE49-F238E27FC236}">
                <a16:creationId xmlns:a16="http://schemas.microsoft.com/office/drawing/2014/main" id="{B04CF607-DA0D-4544-8D8B-45B1D5781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74" y="1650035"/>
            <a:ext cx="1295400" cy="323850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69657FA0-D678-374A-BC89-19636A58E656}"/>
              </a:ext>
            </a:extLst>
          </p:cNvPr>
          <p:cNvSpPr txBox="1"/>
          <p:nvPr/>
        </p:nvSpPr>
        <p:spPr>
          <a:xfrm>
            <a:off x="-680284" y="1258149"/>
            <a:ext cx="938190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>
              <a:defRPr kumimoji="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Verdana"/>
                <a:cs typeface="Poppins"/>
              </a:defRPr>
            </a:lvl1pPr>
          </a:lstStyle>
          <a:p>
            <a:pPr algn="ctr"/>
            <a:r>
              <a:rPr lang="es-CO" sz="240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 Pro Bold"/>
              </a:rPr>
              <a:t>Cierre proceso de empalme - 31 de julio </a:t>
            </a:r>
            <a:endParaRPr lang="es-CO" sz="2400" dirty="0">
              <a:solidFill>
                <a:srgbClr val="D4AF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Google Shape;11661;p80">
            <a:extLst>
              <a:ext uri="{FF2B5EF4-FFF2-40B4-BE49-F238E27FC236}">
                <a16:creationId xmlns:a16="http://schemas.microsoft.com/office/drawing/2014/main" id="{5460E3B8-4D1A-B54D-8C26-83CEF9F0C6A7}"/>
              </a:ext>
            </a:extLst>
          </p:cNvPr>
          <p:cNvSpPr/>
          <p:nvPr/>
        </p:nvSpPr>
        <p:spPr>
          <a:xfrm>
            <a:off x="665904" y="2178365"/>
            <a:ext cx="494512" cy="518486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2868" y="8538"/>
                </a:moveTo>
                <a:cubicBezTo>
                  <a:pt x="3025" y="8948"/>
                  <a:pt x="3340" y="9263"/>
                  <a:pt x="3781" y="9452"/>
                </a:cubicBezTo>
                <a:cubicBezTo>
                  <a:pt x="3403" y="9389"/>
                  <a:pt x="2364" y="9231"/>
                  <a:pt x="2080" y="8916"/>
                </a:cubicBezTo>
                <a:cubicBezTo>
                  <a:pt x="2143" y="8885"/>
                  <a:pt x="2332" y="8727"/>
                  <a:pt x="2868" y="8538"/>
                </a:cubicBezTo>
                <a:close/>
                <a:moveTo>
                  <a:pt x="8791" y="8538"/>
                </a:moveTo>
                <a:cubicBezTo>
                  <a:pt x="9326" y="8727"/>
                  <a:pt x="9547" y="8885"/>
                  <a:pt x="9578" y="8916"/>
                </a:cubicBezTo>
                <a:cubicBezTo>
                  <a:pt x="9295" y="9231"/>
                  <a:pt x="8287" y="9389"/>
                  <a:pt x="7877" y="9452"/>
                </a:cubicBezTo>
                <a:cubicBezTo>
                  <a:pt x="8287" y="9294"/>
                  <a:pt x="8602" y="8948"/>
                  <a:pt x="8791" y="8538"/>
                </a:cubicBezTo>
                <a:close/>
                <a:moveTo>
                  <a:pt x="5829" y="725"/>
                </a:moveTo>
                <a:cubicBezTo>
                  <a:pt x="6018" y="725"/>
                  <a:pt x="6176" y="883"/>
                  <a:pt x="6176" y="1072"/>
                </a:cubicBezTo>
                <a:lnTo>
                  <a:pt x="6176" y="4537"/>
                </a:lnTo>
                <a:cubicBezTo>
                  <a:pt x="6176" y="4695"/>
                  <a:pt x="6302" y="4821"/>
                  <a:pt x="6428" y="4852"/>
                </a:cubicBezTo>
                <a:cubicBezTo>
                  <a:pt x="6455" y="4858"/>
                  <a:pt x="6482" y="4860"/>
                  <a:pt x="6508" y="4860"/>
                </a:cubicBezTo>
                <a:cubicBezTo>
                  <a:pt x="6637" y="4860"/>
                  <a:pt x="6754" y="4799"/>
                  <a:pt x="6806" y="4695"/>
                </a:cubicBezTo>
                <a:lnTo>
                  <a:pt x="8287" y="2237"/>
                </a:lnTo>
                <a:cubicBezTo>
                  <a:pt x="8326" y="2139"/>
                  <a:pt x="8415" y="2090"/>
                  <a:pt x="8514" y="2090"/>
                </a:cubicBezTo>
                <a:cubicBezTo>
                  <a:pt x="8574" y="2090"/>
                  <a:pt x="8637" y="2107"/>
                  <a:pt x="8696" y="2143"/>
                </a:cubicBezTo>
                <a:cubicBezTo>
                  <a:pt x="8854" y="2206"/>
                  <a:pt x="8948" y="2426"/>
                  <a:pt x="8854" y="2615"/>
                </a:cubicBezTo>
                <a:lnTo>
                  <a:pt x="7656" y="5041"/>
                </a:lnTo>
                <a:cubicBezTo>
                  <a:pt x="7562" y="5262"/>
                  <a:pt x="7656" y="5451"/>
                  <a:pt x="7814" y="5514"/>
                </a:cubicBezTo>
                <a:cubicBezTo>
                  <a:pt x="7851" y="5551"/>
                  <a:pt x="7898" y="5569"/>
                  <a:pt x="7949" y="5569"/>
                </a:cubicBezTo>
                <a:cubicBezTo>
                  <a:pt x="8028" y="5569"/>
                  <a:pt x="8116" y="5527"/>
                  <a:pt x="8192" y="5451"/>
                </a:cubicBezTo>
                <a:cubicBezTo>
                  <a:pt x="9630" y="4282"/>
                  <a:pt x="9701" y="4254"/>
                  <a:pt x="9704" y="4254"/>
                </a:cubicBezTo>
                <a:cubicBezTo>
                  <a:pt x="9704" y="4254"/>
                  <a:pt x="9704" y="4254"/>
                  <a:pt x="9704" y="4254"/>
                </a:cubicBezTo>
                <a:cubicBezTo>
                  <a:pt x="9752" y="4206"/>
                  <a:pt x="9838" y="4183"/>
                  <a:pt x="9929" y="4183"/>
                </a:cubicBezTo>
                <a:cubicBezTo>
                  <a:pt x="10019" y="4183"/>
                  <a:pt x="10114" y="4206"/>
                  <a:pt x="10177" y="4254"/>
                </a:cubicBezTo>
                <a:cubicBezTo>
                  <a:pt x="10271" y="4380"/>
                  <a:pt x="10271" y="4632"/>
                  <a:pt x="10177" y="4726"/>
                </a:cubicBezTo>
                <a:lnTo>
                  <a:pt x="8318" y="6585"/>
                </a:lnTo>
                <a:cubicBezTo>
                  <a:pt x="8224" y="6680"/>
                  <a:pt x="8192" y="6743"/>
                  <a:pt x="8192" y="6837"/>
                </a:cubicBezTo>
                <a:lnTo>
                  <a:pt x="8192" y="7940"/>
                </a:lnTo>
                <a:cubicBezTo>
                  <a:pt x="8192" y="8349"/>
                  <a:pt x="7908" y="8759"/>
                  <a:pt x="7499" y="8916"/>
                </a:cubicBezTo>
                <a:cubicBezTo>
                  <a:pt x="7184" y="9042"/>
                  <a:pt x="6932" y="9263"/>
                  <a:pt x="6869" y="9609"/>
                </a:cubicBezTo>
                <a:cubicBezTo>
                  <a:pt x="6491" y="9672"/>
                  <a:pt x="6144" y="9672"/>
                  <a:pt x="5798" y="9672"/>
                </a:cubicBezTo>
                <a:cubicBezTo>
                  <a:pt x="5451" y="9672"/>
                  <a:pt x="5073" y="9672"/>
                  <a:pt x="4726" y="9609"/>
                </a:cubicBezTo>
                <a:cubicBezTo>
                  <a:pt x="4663" y="9294"/>
                  <a:pt x="4411" y="9042"/>
                  <a:pt x="4096" y="8916"/>
                </a:cubicBezTo>
                <a:cubicBezTo>
                  <a:pt x="3655" y="8759"/>
                  <a:pt x="3403" y="8381"/>
                  <a:pt x="3403" y="7940"/>
                </a:cubicBezTo>
                <a:cubicBezTo>
                  <a:pt x="3403" y="7562"/>
                  <a:pt x="3277" y="7247"/>
                  <a:pt x="2994" y="6963"/>
                </a:cubicBezTo>
                <a:lnTo>
                  <a:pt x="1418" y="5388"/>
                </a:lnTo>
                <a:cubicBezTo>
                  <a:pt x="1355" y="5293"/>
                  <a:pt x="1355" y="5041"/>
                  <a:pt x="1513" y="4947"/>
                </a:cubicBezTo>
                <a:cubicBezTo>
                  <a:pt x="1568" y="4873"/>
                  <a:pt x="1667" y="4842"/>
                  <a:pt x="1758" y="4842"/>
                </a:cubicBezTo>
                <a:cubicBezTo>
                  <a:pt x="1823" y="4842"/>
                  <a:pt x="1883" y="4858"/>
                  <a:pt x="1923" y="4884"/>
                </a:cubicBezTo>
                <a:cubicBezTo>
                  <a:pt x="3718" y="6238"/>
                  <a:pt x="3592" y="6144"/>
                  <a:pt x="3750" y="6207"/>
                </a:cubicBezTo>
                <a:cubicBezTo>
                  <a:pt x="3834" y="6207"/>
                  <a:pt x="3876" y="6221"/>
                  <a:pt x="3913" y="6221"/>
                </a:cubicBezTo>
                <a:cubicBezTo>
                  <a:pt x="3932" y="6221"/>
                  <a:pt x="3949" y="6217"/>
                  <a:pt x="3970" y="6207"/>
                </a:cubicBezTo>
                <a:cubicBezTo>
                  <a:pt x="5231" y="6238"/>
                  <a:pt x="5483" y="6617"/>
                  <a:pt x="5483" y="7215"/>
                </a:cubicBezTo>
                <a:cubicBezTo>
                  <a:pt x="5483" y="7404"/>
                  <a:pt x="5640" y="7562"/>
                  <a:pt x="5829" y="7562"/>
                </a:cubicBezTo>
                <a:cubicBezTo>
                  <a:pt x="6018" y="7562"/>
                  <a:pt x="6176" y="7404"/>
                  <a:pt x="6176" y="7215"/>
                </a:cubicBezTo>
                <a:cubicBezTo>
                  <a:pt x="6176" y="6554"/>
                  <a:pt x="5924" y="6081"/>
                  <a:pt x="5388" y="5797"/>
                </a:cubicBezTo>
                <a:cubicBezTo>
                  <a:pt x="5073" y="5640"/>
                  <a:pt x="4663" y="5514"/>
                  <a:pt x="4128" y="5514"/>
                </a:cubicBezTo>
                <a:cubicBezTo>
                  <a:pt x="3624" y="4348"/>
                  <a:pt x="2836" y="2647"/>
                  <a:pt x="2805" y="2615"/>
                </a:cubicBezTo>
                <a:cubicBezTo>
                  <a:pt x="2710" y="2458"/>
                  <a:pt x="2805" y="2206"/>
                  <a:pt x="2962" y="2143"/>
                </a:cubicBezTo>
                <a:cubicBezTo>
                  <a:pt x="3015" y="2111"/>
                  <a:pt x="3071" y="2097"/>
                  <a:pt x="3126" y="2097"/>
                </a:cubicBezTo>
                <a:cubicBezTo>
                  <a:pt x="3235" y="2097"/>
                  <a:pt x="3340" y="2153"/>
                  <a:pt x="3403" y="2237"/>
                </a:cubicBezTo>
                <a:lnTo>
                  <a:pt x="4852" y="4695"/>
                </a:lnTo>
                <a:cubicBezTo>
                  <a:pt x="4905" y="4799"/>
                  <a:pt x="5022" y="4860"/>
                  <a:pt x="5150" y="4860"/>
                </a:cubicBezTo>
                <a:cubicBezTo>
                  <a:pt x="5176" y="4860"/>
                  <a:pt x="5204" y="4858"/>
                  <a:pt x="5231" y="4852"/>
                </a:cubicBezTo>
                <a:cubicBezTo>
                  <a:pt x="5388" y="4821"/>
                  <a:pt x="5483" y="4695"/>
                  <a:pt x="5483" y="4537"/>
                </a:cubicBezTo>
                <a:lnTo>
                  <a:pt x="5483" y="1072"/>
                </a:lnTo>
                <a:cubicBezTo>
                  <a:pt x="5483" y="883"/>
                  <a:pt x="5640" y="725"/>
                  <a:pt x="5829" y="725"/>
                </a:cubicBezTo>
                <a:close/>
                <a:moveTo>
                  <a:pt x="8822" y="7310"/>
                </a:moveTo>
                <a:cubicBezTo>
                  <a:pt x="10082" y="7688"/>
                  <a:pt x="10901" y="8318"/>
                  <a:pt x="10901" y="8916"/>
                </a:cubicBezTo>
                <a:cubicBezTo>
                  <a:pt x="10996" y="9925"/>
                  <a:pt x="8791" y="10996"/>
                  <a:pt x="5829" y="10996"/>
                </a:cubicBezTo>
                <a:cubicBezTo>
                  <a:pt x="2868" y="10996"/>
                  <a:pt x="662" y="9988"/>
                  <a:pt x="662" y="8948"/>
                </a:cubicBezTo>
                <a:cubicBezTo>
                  <a:pt x="662" y="8412"/>
                  <a:pt x="1387" y="7814"/>
                  <a:pt x="2490" y="7404"/>
                </a:cubicBezTo>
                <a:lnTo>
                  <a:pt x="2553" y="7499"/>
                </a:lnTo>
                <a:cubicBezTo>
                  <a:pt x="2679" y="7625"/>
                  <a:pt x="2773" y="7782"/>
                  <a:pt x="2773" y="7940"/>
                </a:cubicBezTo>
                <a:cubicBezTo>
                  <a:pt x="2206" y="8097"/>
                  <a:pt x="1387" y="8349"/>
                  <a:pt x="1387" y="8948"/>
                </a:cubicBezTo>
                <a:cubicBezTo>
                  <a:pt x="1387" y="9231"/>
                  <a:pt x="1544" y="9452"/>
                  <a:pt x="1860" y="9672"/>
                </a:cubicBezTo>
                <a:cubicBezTo>
                  <a:pt x="2773" y="10208"/>
                  <a:pt x="4726" y="10334"/>
                  <a:pt x="5798" y="10334"/>
                </a:cubicBezTo>
                <a:cubicBezTo>
                  <a:pt x="6869" y="10334"/>
                  <a:pt x="8822" y="10208"/>
                  <a:pt x="9736" y="9672"/>
                </a:cubicBezTo>
                <a:cubicBezTo>
                  <a:pt x="10051" y="9452"/>
                  <a:pt x="10208" y="9231"/>
                  <a:pt x="10208" y="8948"/>
                </a:cubicBezTo>
                <a:cubicBezTo>
                  <a:pt x="10208" y="8349"/>
                  <a:pt x="9421" y="8097"/>
                  <a:pt x="8822" y="7940"/>
                </a:cubicBezTo>
                <a:lnTo>
                  <a:pt x="8822" y="7310"/>
                </a:lnTo>
                <a:close/>
                <a:moveTo>
                  <a:pt x="5829" y="1"/>
                </a:moveTo>
                <a:cubicBezTo>
                  <a:pt x="5294" y="1"/>
                  <a:pt x="4821" y="473"/>
                  <a:pt x="4821" y="1072"/>
                </a:cubicBezTo>
                <a:lnTo>
                  <a:pt x="4821" y="3309"/>
                </a:lnTo>
                <a:lnTo>
                  <a:pt x="4002" y="1954"/>
                </a:lnTo>
                <a:cubicBezTo>
                  <a:pt x="3807" y="1608"/>
                  <a:pt x="3464" y="1440"/>
                  <a:pt x="3115" y="1440"/>
                </a:cubicBezTo>
                <a:cubicBezTo>
                  <a:pt x="2956" y="1440"/>
                  <a:pt x="2795" y="1475"/>
                  <a:pt x="2647" y="1544"/>
                </a:cubicBezTo>
                <a:cubicBezTo>
                  <a:pt x="2143" y="1765"/>
                  <a:pt x="1923" y="2426"/>
                  <a:pt x="2175" y="2930"/>
                </a:cubicBezTo>
                <a:cubicBezTo>
                  <a:pt x="2206" y="2993"/>
                  <a:pt x="2679" y="4033"/>
                  <a:pt x="3088" y="4915"/>
                </a:cubicBezTo>
                <a:lnTo>
                  <a:pt x="2332" y="4380"/>
                </a:lnTo>
                <a:cubicBezTo>
                  <a:pt x="2157" y="4233"/>
                  <a:pt x="1933" y="4162"/>
                  <a:pt x="1710" y="4162"/>
                </a:cubicBezTo>
                <a:cubicBezTo>
                  <a:pt x="1452" y="4162"/>
                  <a:pt x="1195" y="4257"/>
                  <a:pt x="1009" y="4443"/>
                </a:cubicBezTo>
                <a:cubicBezTo>
                  <a:pt x="599" y="4852"/>
                  <a:pt x="599" y="5514"/>
                  <a:pt x="1009" y="5923"/>
                </a:cubicBezTo>
                <a:lnTo>
                  <a:pt x="1986" y="6900"/>
                </a:lnTo>
                <a:cubicBezTo>
                  <a:pt x="725" y="7404"/>
                  <a:pt x="1" y="8160"/>
                  <a:pt x="1" y="8948"/>
                </a:cubicBezTo>
                <a:cubicBezTo>
                  <a:pt x="1" y="9736"/>
                  <a:pt x="631" y="10460"/>
                  <a:pt x="1828" y="10964"/>
                </a:cubicBezTo>
                <a:cubicBezTo>
                  <a:pt x="2868" y="11437"/>
                  <a:pt x="4348" y="11689"/>
                  <a:pt x="5829" y="11689"/>
                </a:cubicBezTo>
                <a:cubicBezTo>
                  <a:pt x="8948" y="11689"/>
                  <a:pt x="11658" y="10586"/>
                  <a:pt x="11658" y="8979"/>
                </a:cubicBezTo>
                <a:cubicBezTo>
                  <a:pt x="11658" y="8003"/>
                  <a:pt x="10744" y="7184"/>
                  <a:pt x="9169" y="6680"/>
                </a:cubicBezTo>
                <a:lnTo>
                  <a:pt x="10649" y="5199"/>
                </a:lnTo>
                <a:cubicBezTo>
                  <a:pt x="11027" y="4821"/>
                  <a:pt x="11027" y="4159"/>
                  <a:pt x="10649" y="3750"/>
                </a:cubicBezTo>
                <a:cubicBezTo>
                  <a:pt x="10445" y="3561"/>
                  <a:pt x="10185" y="3466"/>
                  <a:pt x="9929" y="3466"/>
                </a:cubicBezTo>
                <a:cubicBezTo>
                  <a:pt x="9673" y="3466"/>
                  <a:pt x="9421" y="3561"/>
                  <a:pt x="9232" y="3750"/>
                </a:cubicBezTo>
                <a:cubicBezTo>
                  <a:pt x="9137" y="3844"/>
                  <a:pt x="9074" y="3876"/>
                  <a:pt x="8948" y="4002"/>
                </a:cubicBezTo>
                <a:cubicBezTo>
                  <a:pt x="8980" y="3876"/>
                  <a:pt x="9421" y="3025"/>
                  <a:pt x="9484" y="2930"/>
                </a:cubicBezTo>
                <a:cubicBezTo>
                  <a:pt x="9736" y="2426"/>
                  <a:pt x="9547" y="1765"/>
                  <a:pt x="9011" y="1544"/>
                </a:cubicBezTo>
                <a:cubicBezTo>
                  <a:pt x="8873" y="1475"/>
                  <a:pt x="8719" y="1440"/>
                  <a:pt x="8564" y="1440"/>
                </a:cubicBezTo>
                <a:cubicBezTo>
                  <a:pt x="8226" y="1440"/>
                  <a:pt x="7883" y="1608"/>
                  <a:pt x="7688" y="1954"/>
                </a:cubicBezTo>
                <a:lnTo>
                  <a:pt x="6869" y="3309"/>
                </a:lnTo>
                <a:lnTo>
                  <a:pt x="6869" y="1072"/>
                </a:lnTo>
                <a:cubicBezTo>
                  <a:pt x="6869" y="505"/>
                  <a:pt x="6396" y="1"/>
                  <a:pt x="5829" y="1"/>
                </a:cubicBezTo>
                <a:close/>
              </a:path>
            </a:pathLst>
          </a:custGeom>
          <a:solidFill>
            <a:srgbClr val="00C3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CO" noProof="0"/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165DADB9-3096-794D-9007-DB40AAC79C5D}"/>
              </a:ext>
            </a:extLst>
          </p:cNvPr>
          <p:cNvCxnSpPr>
            <a:cxnSpLocks/>
          </p:cNvCxnSpPr>
          <p:nvPr/>
        </p:nvCxnSpPr>
        <p:spPr>
          <a:xfrm>
            <a:off x="1311578" y="2056318"/>
            <a:ext cx="0" cy="731973"/>
          </a:xfrm>
          <a:prstGeom prst="line">
            <a:avLst/>
          </a:prstGeom>
          <a:ln w="38100">
            <a:solidFill>
              <a:srgbClr val="FE187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16">
            <a:extLst>
              <a:ext uri="{FF2B5EF4-FFF2-40B4-BE49-F238E27FC236}">
                <a16:creationId xmlns:a16="http://schemas.microsoft.com/office/drawing/2014/main" id="{D944A59F-7F2A-9246-B0AF-EFFC2F202F9B}"/>
              </a:ext>
            </a:extLst>
          </p:cNvPr>
          <p:cNvSpPr txBox="1"/>
          <p:nvPr/>
        </p:nvSpPr>
        <p:spPr>
          <a:xfrm>
            <a:off x="1366998" y="2311428"/>
            <a:ext cx="1034015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Consolidar hallazgos y entregar al nuevo gobierno un informe para la toma de decisiones</a:t>
            </a:r>
          </a:p>
        </p:txBody>
      </p:sp>
      <p:sp>
        <p:nvSpPr>
          <p:cNvPr id="34" name="CuadroTexto 11">
            <a:extLst>
              <a:ext uri="{FF2B5EF4-FFF2-40B4-BE49-F238E27FC236}">
                <a16:creationId xmlns:a16="http://schemas.microsoft.com/office/drawing/2014/main" id="{53F536F9-A6B5-B941-9560-434079B3E931}"/>
              </a:ext>
            </a:extLst>
          </p:cNvPr>
          <p:cNvSpPr txBox="1"/>
          <p:nvPr/>
        </p:nvSpPr>
        <p:spPr>
          <a:xfrm>
            <a:off x="1366998" y="2024986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6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Objetivo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6413B2D3-C639-1649-937B-C187448A69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035" y="3368158"/>
            <a:ext cx="612775" cy="70573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13AE328-9741-D141-9DCA-7F9115E075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617" y="3349200"/>
            <a:ext cx="684213" cy="788011"/>
          </a:xfrm>
          <a:prstGeom prst="rect">
            <a:avLst/>
          </a:prstGeom>
        </p:spPr>
      </p:pic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7A1F57A6-B039-0846-9C2B-3AC52EB8DA88}"/>
              </a:ext>
            </a:extLst>
          </p:cNvPr>
          <p:cNvCxnSpPr/>
          <p:nvPr/>
        </p:nvCxnSpPr>
        <p:spPr>
          <a:xfrm>
            <a:off x="6157913" y="3305644"/>
            <a:ext cx="0" cy="2156525"/>
          </a:xfrm>
          <a:prstGeom prst="straightConnector1">
            <a:avLst/>
          </a:prstGeom>
          <a:ln w="38100">
            <a:solidFill>
              <a:srgbClr val="FFCA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upo 40">
            <a:extLst>
              <a:ext uri="{FF2B5EF4-FFF2-40B4-BE49-F238E27FC236}">
                <a16:creationId xmlns:a16="http://schemas.microsoft.com/office/drawing/2014/main" id="{A997C8D0-C101-7245-8364-74CD89577F0B}"/>
              </a:ext>
            </a:extLst>
          </p:cNvPr>
          <p:cNvGrpSpPr/>
          <p:nvPr/>
        </p:nvGrpSpPr>
        <p:grpSpPr>
          <a:xfrm>
            <a:off x="9173984" y="283853"/>
            <a:ext cx="3166944" cy="539723"/>
            <a:chOff x="9100243" y="254357"/>
            <a:chExt cx="3166944" cy="539723"/>
          </a:xfrm>
        </p:grpSpPr>
        <p:pic>
          <p:nvPicPr>
            <p:cNvPr id="42" name="Picture 11">
              <a:extLst>
                <a:ext uri="{FF2B5EF4-FFF2-40B4-BE49-F238E27FC236}">
                  <a16:creationId xmlns:a16="http://schemas.microsoft.com/office/drawing/2014/main" id="{4856A662-EA96-E94B-BB01-05F1FC619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9100243" y="287761"/>
              <a:ext cx="459396" cy="427903"/>
            </a:xfrm>
            <a:prstGeom prst="rect">
              <a:avLst/>
            </a:prstGeom>
          </p:spPr>
        </p:pic>
        <p:pic>
          <p:nvPicPr>
            <p:cNvPr id="44" name="Imagen 4">
              <a:extLst>
                <a:ext uri="{FF2B5EF4-FFF2-40B4-BE49-F238E27FC236}">
                  <a16:creationId xmlns:a16="http://schemas.microsoft.com/office/drawing/2014/main" id="{BCE2F8F7-3DD1-9E45-AA15-DB429B87E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7" t="31" r="32690" b="2625"/>
            <a:stretch>
              <a:fillRect/>
            </a:stretch>
          </p:blipFill>
          <p:spPr>
            <a:xfrm>
              <a:off x="9599818" y="254357"/>
              <a:ext cx="522806" cy="528676"/>
            </a:xfrm>
            <a:prstGeom prst="rect">
              <a:avLst/>
            </a:prstGeom>
          </p:spPr>
        </p:pic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D702CF47-F281-E440-85FC-A7CA107E2BE2}"/>
                </a:ext>
              </a:extLst>
            </p:cNvPr>
            <p:cNvCxnSpPr>
              <a:cxnSpLocks/>
            </p:cNvCxnSpPr>
            <p:nvPr/>
          </p:nvCxnSpPr>
          <p:spPr>
            <a:xfrm>
              <a:off x="956409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4C46F7A9-1C07-AE4D-B7B4-BE0234C91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0394" y="254357"/>
              <a:ext cx="1349307" cy="539723"/>
            </a:xfrm>
            <a:prstGeom prst="rect">
              <a:avLst/>
            </a:prstGeom>
          </p:spPr>
        </p:pic>
        <p:pic>
          <p:nvPicPr>
            <p:cNvPr id="48" name="Imagen 47">
              <a:extLst>
                <a:ext uri="{FF2B5EF4-FFF2-40B4-BE49-F238E27FC236}">
                  <a16:creationId xmlns:a16="http://schemas.microsoft.com/office/drawing/2014/main" id="{0F370317-CD2A-9644-8910-12719C553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946" y="263447"/>
              <a:ext cx="1276241" cy="510496"/>
            </a:xfrm>
            <a:prstGeom prst="rect">
              <a:avLst/>
            </a:prstGeom>
          </p:spPr>
        </p:pic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0D50B6D4-5800-744D-880F-2D6AC8DD0D81}"/>
                </a:ext>
              </a:extLst>
            </p:cNvPr>
            <p:cNvCxnSpPr>
              <a:cxnSpLocks/>
            </p:cNvCxnSpPr>
            <p:nvPr/>
          </p:nvCxnSpPr>
          <p:spPr>
            <a:xfrm>
              <a:off x="10167224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77EDE310-5288-2B4A-BCA1-41254FC1380C}"/>
                </a:ext>
              </a:extLst>
            </p:cNvPr>
            <p:cNvCxnSpPr>
              <a:cxnSpLocks/>
            </p:cNvCxnSpPr>
            <p:nvPr/>
          </p:nvCxnSpPr>
          <p:spPr>
            <a:xfrm>
              <a:off x="11277068" y="373885"/>
              <a:ext cx="0" cy="33949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4718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D41C8-9AB0-85A9-848C-A32B4626C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A7D4036-B21D-86B8-B214-B8639F224CFF}"/>
              </a:ext>
            </a:extLst>
          </p:cNvPr>
          <p:cNvSpPr txBox="1"/>
          <p:nvPr/>
        </p:nvSpPr>
        <p:spPr>
          <a:xfrm>
            <a:off x="213360" y="1103288"/>
            <a:ext cx="569209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Metodología Mesas de Empalme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5CF1DFA-0288-F1A3-1AFA-7786D16DDCE7}"/>
              </a:ext>
            </a:extLst>
          </p:cNvPr>
          <p:cNvSpPr txBox="1"/>
          <p:nvPr/>
        </p:nvSpPr>
        <p:spPr>
          <a:xfrm>
            <a:off x="235394" y="1654304"/>
            <a:ext cx="4866640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Mesas temáticas transversales:</a:t>
            </a:r>
            <a:r>
              <a:rPr lang="es-CO" sz="14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abordan temas estratégicos que cruzan varios sectores.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Mesas sectoriales:</a:t>
            </a:r>
            <a:r>
              <a:rPr lang="es-CO" sz="14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concentran en la entrega de cada sector. Aquí las entidades cabeza de sector tienen el liderazgo.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Mesas específicas:</a:t>
            </a:r>
            <a:r>
              <a:rPr lang="es-CO" sz="14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desarrollan cuando se requiere profundizar en temas puntuales o resolver dudas particulares del gobierno entrante.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080493E-4937-5479-F2FC-387969ADB086}"/>
              </a:ext>
            </a:extLst>
          </p:cNvPr>
          <p:cNvSpPr txBox="1"/>
          <p:nvPr/>
        </p:nvSpPr>
        <p:spPr>
          <a:xfrm>
            <a:off x="5432234" y="1654304"/>
            <a:ext cx="616712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metodología propuesta para las jornadas de empalme contempla cuatro momentos: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Inicio de la mesa: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acuerda metodología y cronograma. 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Socialización: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presenta el informe ejecutivo y los temas prioritarios. 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Profundización: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responden preguntas y se entrega información adicional. 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s-CO" sz="1400" b="1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Cierre:</a:t>
            </a:r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 registran conclusiones, recomendaciones y prioridades en actas.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D417B26-9F42-D498-3C22-8C43FEF151D3}"/>
              </a:ext>
            </a:extLst>
          </p:cNvPr>
          <p:cNvSpPr txBox="1"/>
          <p:nvPr/>
        </p:nvSpPr>
        <p:spPr>
          <a:xfrm>
            <a:off x="1561274" y="4354357"/>
            <a:ext cx="971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 punto clave es que cada reunión debe dejar productos claros, especialmente actas. </a:t>
            </a:r>
          </a:p>
          <a:p>
            <a:pPr algn="just"/>
            <a:endParaRPr lang="es-CO" sz="1400" noProof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s-CO" sz="1400" noProof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 actas no son un trámite menor. Allí deben quedar registradas las conclusiones, recomendaciones, prioridades estratégicas, temas sectoriales y, si existen, diferencias o puntos de discusión.</a:t>
            </a:r>
          </a:p>
        </p:txBody>
      </p:sp>
    </p:spTree>
    <p:extLst>
      <p:ext uri="{BB962C8B-B14F-4D97-AF65-F5344CB8AC3E}">
        <p14:creationId xmlns:p14="http://schemas.microsoft.com/office/powerpoint/2010/main" val="1430511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98C26-82C0-EC73-B158-6329E4793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o 52">
            <a:extLst>
              <a:ext uri="{FF2B5EF4-FFF2-40B4-BE49-F238E27FC236}">
                <a16:creationId xmlns:a16="http://schemas.microsoft.com/office/drawing/2014/main" id="{B9700680-13A7-7D52-82DE-0FAE43FC7AE9}"/>
              </a:ext>
            </a:extLst>
          </p:cNvPr>
          <p:cNvGrpSpPr/>
          <p:nvPr/>
        </p:nvGrpSpPr>
        <p:grpSpPr>
          <a:xfrm>
            <a:off x="-3201" y="-1949"/>
            <a:ext cx="12193210" cy="6858000"/>
            <a:chOff x="4056" y="5308"/>
            <a:chExt cx="12193210" cy="6858000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8C02DD78-961C-9E3F-7B68-2730E81D6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" y="5308"/>
              <a:ext cx="12192000" cy="6858000"/>
            </a:xfrm>
            <a:prstGeom prst="rect">
              <a:avLst/>
            </a:prstGeom>
          </p:spPr>
        </p:pic>
        <p:pic>
          <p:nvPicPr>
            <p:cNvPr id="9" name="object 3">
              <a:extLst>
                <a:ext uri="{FF2B5EF4-FFF2-40B4-BE49-F238E27FC236}">
                  <a16:creationId xmlns:a16="http://schemas.microsoft.com/office/drawing/2014/main" id="{16EE6A3E-4554-A484-424F-EED6DA847849}"/>
                </a:ext>
              </a:extLst>
            </p:cNvPr>
            <p:cNvPicPr/>
            <p:nvPr/>
          </p:nvPicPr>
          <p:blipFill>
            <a:blip r:embed="rId4" cstate="print"/>
            <a:srcRect r="5856" b="1990"/>
            <a:stretch>
              <a:fillRect/>
            </a:stretch>
          </p:blipFill>
          <p:spPr>
            <a:xfrm flipH="1">
              <a:off x="4056" y="758607"/>
              <a:ext cx="4898101" cy="6094086"/>
            </a:xfrm>
            <a:prstGeom prst="rect">
              <a:avLst/>
            </a:prstGeom>
          </p:spPr>
        </p:pic>
        <p:pic>
          <p:nvPicPr>
            <p:cNvPr id="23" name="object 6">
              <a:extLst>
                <a:ext uri="{FF2B5EF4-FFF2-40B4-BE49-F238E27FC236}">
                  <a16:creationId xmlns:a16="http://schemas.microsoft.com/office/drawing/2014/main" id="{D55235E5-8888-64C2-B82B-97B6BF5DFF75}"/>
                </a:ext>
              </a:extLst>
            </p:cNvPr>
            <p:cNvPicPr/>
            <p:nvPr/>
          </p:nvPicPr>
          <p:blipFill>
            <a:blip r:embed="rId5" cstate="print"/>
            <a:srcRect b="41059"/>
            <a:stretch>
              <a:fillRect/>
            </a:stretch>
          </p:blipFill>
          <p:spPr>
            <a:xfrm>
              <a:off x="4058" y="5078701"/>
              <a:ext cx="12186418" cy="1773992"/>
            </a:xfrm>
            <a:prstGeom prst="rect">
              <a:avLst/>
            </a:prstGeom>
          </p:spPr>
        </p:pic>
      </p:grp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DA94F8D-C822-4C8B-7918-4D8B98957566}"/>
              </a:ext>
            </a:extLst>
          </p:cNvPr>
          <p:cNvSpPr/>
          <p:nvPr/>
        </p:nvSpPr>
        <p:spPr>
          <a:xfrm>
            <a:off x="3848084" y="1879050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25B7ACB-FC28-938A-5C8F-0F7DD3B723D7}"/>
              </a:ext>
            </a:extLst>
          </p:cNvPr>
          <p:cNvSpPr/>
          <p:nvPr/>
        </p:nvSpPr>
        <p:spPr>
          <a:xfrm>
            <a:off x="3848084" y="2417850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3DF49B8C-C5B3-997A-6F70-036ADDD17C73}"/>
              </a:ext>
            </a:extLst>
          </p:cNvPr>
          <p:cNvGrpSpPr/>
          <p:nvPr/>
        </p:nvGrpSpPr>
        <p:grpSpPr>
          <a:xfrm>
            <a:off x="2043046" y="209085"/>
            <a:ext cx="7955280" cy="759460"/>
            <a:chOff x="3526173" y="467319"/>
            <a:chExt cx="7955280" cy="759460"/>
          </a:xfrm>
        </p:grpSpPr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6B663817-EFD4-E7E2-DCB9-74225AA79EDD}"/>
                </a:ext>
              </a:extLst>
            </p:cNvPr>
            <p:cNvSpPr/>
            <p:nvPr/>
          </p:nvSpPr>
          <p:spPr>
            <a:xfrm>
              <a:off x="3526173" y="467319"/>
              <a:ext cx="7955280" cy="759460"/>
            </a:xfrm>
            <a:custGeom>
              <a:avLst/>
              <a:gdLst/>
              <a:ahLst/>
              <a:cxnLst/>
              <a:rect l="l" t="t" r="r" b="b"/>
              <a:pathLst>
                <a:path w="7955280" h="759460">
                  <a:moveTo>
                    <a:pt x="7626350" y="0"/>
                  </a:moveTo>
                  <a:lnTo>
                    <a:pt x="328930" y="0"/>
                  </a:lnTo>
                  <a:lnTo>
                    <a:pt x="280306" y="3564"/>
                  </a:lnTo>
                  <a:lnTo>
                    <a:pt x="233903" y="13920"/>
                  </a:lnTo>
                  <a:lnTo>
                    <a:pt x="190229" y="30559"/>
                  </a:lnTo>
                  <a:lnTo>
                    <a:pt x="149791" y="52973"/>
                  </a:lnTo>
                  <a:lnTo>
                    <a:pt x="113097" y="80655"/>
                  </a:lnTo>
                  <a:lnTo>
                    <a:pt x="80655" y="113097"/>
                  </a:lnTo>
                  <a:lnTo>
                    <a:pt x="52973" y="149791"/>
                  </a:lnTo>
                  <a:lnTo>
                    <a:pt x="30559" y="190229"/>
                  </a:lnTo>
                  <a:lnTo>
                    <a:pt x="13920" y="233903"/>
                  </a:lnTo>
                  <a:lnTo>
                    <a:pt x="3564" y="280306"/>
                  </a:lnTo>
                  <a:lnTo>
                    <a:pt x="0" y="328929"/>
                  </a:lnTo>
                  <a:lnTo>
                    <a:pt x="0" y="430149"/>
                  </a:lnTo>
                  <a:lnTo>
                    <a:pt x="3564" y="478743"/>
                  </a:lnTo>
                  <a:lnTo>
                    <a:pt x="13920" y="525128"/>
                  </a:lnTo>
                  <a:lnTo>
                    <a:pt x="30559" y="568794"/>
                  </a:lnTo>
                  <a:lnTo>
                    <a:pt x="52973" y="609231"/>
                  </a:lnTo>
                  <a:lnTo>
                    <a:pt x="80655" y="645929"/>
                  </a:lnTo>
                  <a:lnTo>
                    <a:pt x="113097" y="678380"/>
                  </a:lnTo>
                  <a:lnTo>
                    <a:pt x="149791" y="706072"/>
                  </a:lnTo>
                  <a:lnTo>
                    <a:pt x="190229" y="728498"/>
                  </a:lnTo>
                  <a:lnTo>
                    <a:pt x="233903" y="745148"/>
                  </a:lnTo>
                  <a:lnTo>
                    <a:pt x="280306" y="755511"/>
                  </a:lnTo>
                  <a:lnTo>
                    <a:pt x="328930" y="759078"/>
                  </a:lnTo>
                  <a:lnTo>
                    <a:pt x="7626350" y="759078"/>
                  </a:lnTo>
                  <a:lnTo>
                    <a:pt x="7674973" y="755511"/>
                  </a:lnTo>
                  <a:lnTo>
                    <a:pt x="7721376" y="745148"/>
                  </a:lnTo>
                  <a:lnTo>
                    <a:pt x="7765050" y="728498"/>
                  </a:lnTo>
                  <a:lnTo>
                    <a:pt x="7805488" y="706072"/>
                  </a:lnTo>
                  <a:lnTo>
                    <a:pt x="7842182" y="678380"/>
                  </a:lnTo>
                  <a:lnTo>
                    <a:pt x="7874624" y="645929"/>
                  </a:lnTo>
                  <a:lnTo>
                    <a:pt x="7902306" y="609231"/>
                  </a:lnTo>
                  <a:lnTo>
                    <a:pt x="7924720" y="568794"/>
                  </a:lnTo>
                  <a:lnTo>
                    <a:pt x="7941359" y="525128"/>
                  </a:lnTo>
                  <a:lnTo>
                    <a:pt x="7951715" y="478743"/>
                  </a:lnTo>
                  <a:lnTo>
                    <a:pt x="7955280" y="430149"/>
                  </a:lnTo>
                  <a:lnTo>
                    <a:pt x="7955280" y="328929"/>
                  </a:lnTo>
                  <a:lnTo>
                    <a:pt x="7951715" y="280306"/>
                  </a:lnTo>
                  <a:lnTo>
                    <a:pt x="7941359" y="233903"/>
                  </a:lnTo>
                  <a:lnTo>
                    <a:pt x="7924720" y="190229"/>
                  </a:lnTo>
                  <a:lnTo>
                    <a:pt x="7902306" y="149791"/>
                  </a:lnTo>
                  <a:lnTo>
                    <a:pt x="7874624" y="113097"/>
                  </a:lnTo>
                  <a:lnTo>
                    <a:pt x="7842182" y="80655"/>
                  </a:lnTo>
                  <a:lnTo>
                    <a:pt x="7805488" y="52973"/>
                  </a:lnTo>
                  <a:lnTo>
                    <a:pt x="7765050" y="30559"/>
                  </a:lnTo>
                  <a:lnTo>
                    <a:pt x="7721376" y="13920"/>
                  </a:lnTo>
                  <a:lnTo>
                    <a:pt x="7674973" y="3564"/>
                  </a:lnTo>
                  <a:lnTo>
                    <a:pt x="762635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 descr="$PPTXTitle">
              <a:extLst>
                <a:ext uri="{FF2B5EF4-FFF2-40B4-BE49-F238E27FC236}">
                  <a16:creationId xmlns:a16="http://schemas.microsoft.com/office/drawing/2014/main" id="{F7571CAE-6B3B-FDD2-AB4C-307536604294}"/>
                </a:ext>
              </a:extLst>
            </p:cNvPr>
            <p:cNvSpPr txBox="1"/>
            <p:nvPr/>
          </p:nvSpPr>
          <p:spPr>
            <a:xfrm>
              <a:off x="3690511" y="640679"/>
              <a:ext cx="7643495" cy="478977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35"/>
                </a:spcBef>
              </a:pPr>
              <a:r>
                <a:rPr lang="es-CO" sz="3000" b="1" spc="-114">
                  <a:solidFill>
                    <a:srgbClr val="1D1C1C"/>
                  </a:solidFill>
                  <a:latin typeface="Nunito Sans 10pt Black" pitchFamily="2" charset="0"/>
                  <a:cs typeface="Verdana"/>
                </a:rPr>
                <a:t>EQUIPO DE EMPALME MINENERGÍA</a:t>
              </a:r>
              <a:endParaRPr sz="3000">
                <a:latin typeface="Nunito Sans 10pt Black" pitchFamily="2" charset="0"/>
                <a:cs typeface="Verdana"/>
              </a:endParaRPr>
            </a:p>
          </p:txBody>
        </p:sp>
      </p:grp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6E7BBDD8-76F8-BD81-4E6D-4CA9FA553715}"/>
              </a:ext>
            </a:extLst>
          </p:cNvPr>
          <p:cNvSpPr/>
          <p:nvPr/>
        </p:nvSpPr>
        <p:spPr>
          <a:xfrm>
            <a:off x="3848084" y="2917291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2911C490-5290-089A-BA5C-701F1BBF16BC}"/>
              </a:ext>
            </a:extLst>
          </p:cNvPr>
          <p:cNvSpPr/>
          <p:nvPr/>
        </p:nvSpPr>
        <p:spPr>
          <a:xfrm>
            <a:off x="3848084" y="4225695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16AF7652-3DD7-46BD-49BE-012AA24D7BF9}"/>
              </a:ext>
            </a:extLst>
          </p:cNvPr>
          <p:cNvSpPr/>
          <p:nvPr/>
        </p:nvSpPr>
        <p:spPr>
          <a:xfrm>
            <a:off x="3848084" y="4747996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Rectángulo: esquinas redondeadas 31">
            <a:extLst>
              <a:ext uri="{FF2B5EF4-FFF2-40B4-BE49-F238E27FC236}">
                <a16:creationId xmlns:a16="http://schemas.microsoft.com/office/drawing/2014/main" id="{AA3910BC-D06E-C391-F9C4-4165D9BBBA71}"/>
              </a:ext>
            </a:extLst>
          </p:cNvPr>
          <p:cNvSpPr/>
          <p:nvPr/>
        </p:nvSpPr>
        <p:spPr>
          <a:xfrm>
            <a:off x="7164199" y="1880380"/>
            <a:ext cx="3102119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8C2C39F4-DDA5-0D18-AEFF-2892371BF69C}"/>
              </a:ext>
            </a:extLst>
          </p:cNvPr>
          <p:cNvSpPr/>
          <p:nvPr/>
        </p:nvSpPr>
        <p:spPr>
          <a:xfrm>
            <a:off x="3848084" y="3441486"/>
            <a:ext cx="2752741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3C8E4F3-61B5-B07C-E16B-FE17DD2B3801}"/>
              </a:ext>
            </a:extLst>
          </p:cNvPr>
          <p:cNvSpPr txBox="1"/>
          <p:nvPr/>
        </p:nvSpPr>
        <p:spPr>
          <a:xfrm>
            <a:off x="3855341" y="1602659"/>
            <a:ext cx="3291130" cy="34932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700" b="1" dirty="0">
                <a:latin typeface="Nunito Sans Normal SemiBold"/>
              </a:rPr>
              <a:t>Ministro de Minas y Energía</a:t>
            </a:r>
            <a:r>
              <a:rPr lang="es-ES" sz="1700" dirty="0">
                <a:latin typeface="Nunito Sans Normal SemiBold"/>
              </a:rPr>
              <a:t> </a:t>
            </a:r>
          </a:p>
          <a:p>
            <a:r>
              <a:rPr lang="es-ES" sz="1700" b="1" dirty="0">
                <a:solidFill>
                  <a:schemeClr val="bg1"/>
                </a:solidFill>
                <a:latin typeface="Nunito Sans Normal Bold" pitchFamily="2" charset="0"/>
              </a:rPr>
              <a:t>Edwin Palma Egea</a:t>
            </a:r>
          </a:p>
          <a:p>
            <a:r>
              <a:rPr lang="es-ES" sz="1700" b="1" dirty="0">
                <a:latin typeface="Nunito Sans Normal SemiBold"/>
              </a:rPr>
              <a:t>Viceministra de Minas</a:t>
            </a:r>
            <a:r>
              <a:rPr lang="es-ES" sz="1700" dirty="0">
                <a:latin typeface="Nunito Sans Normal SemiBold"/>
              </a:rPr>
              <a:t> </a:t>
            </a:r>
          </a:p>
          <a:p>
            <a:r>
              <a:rPr lang="es-ES" sz="1700" b="1" dirty="0">
                <a:solidFill>
                  <a:schemeClr val="bg1"/>
                </a:solidFill>
                <a:latin typeface="Nunito Sans Normal Bold" pitchFamily="2" charset="0"/>
              </a:rPr>
              <a:t>Sorrel Parisa Aroca</a:t>
            </a:r>
          </a:p>
          <a:p>
            <a:r>
              <a:rPr lang="es-ES" sz="1700" b="1" dirty="0">
                <a:latin typeface="Nunito Sans Normal SemiBold"/>
              </a:rPr>
              <a:t>Viceministro de Energía</a:t>
            </a:r>
          </a:p>
          <a:p>
            <a:r>
              <a:rPr lang="es-ES" sz="1700" dirty="0">
                <a:solidFill>
                  <a:schemeClr val="bg1"/>
                </a:solidFill>
                <a:latin typeface="Nunito Sans Normal Bold" pitchFamily="2" charset="0"/>
              </a:rPr>
              <a:t>Víctor Paternina Novoa</a:t>
            </a:r>
          </a:p>
          <a:p>
            <a:r>
              <a:rPr lang="es-ES" sz="1700" b="1" dirty="0">
                <a:latin typeface="Nunito Sans Normal SemiBold"/>
              </a:rPr>
              <a:t>Secretario General</a:t>
            </a:r>
            <a:r>
              <a:rPr lang="es-ES" sz="1700" dirty="0">
                <a:latin typeface="Nunito Sans Normal SemiBold"/>
              </a:rPr>
              <a:t> </a:t>
            </a:r>
          </a:p>
          <a:p>
            <a:r>
              <a:rPr lang="es-ES" sz="1700" dirty="0">
                <a:solidFill>
                  <a:schemeClr val="bg1"/>
                </a:solidFill>
                <a:latin typeface="Nunito Sans Normal Bold" pitchFamily="2" charset="0"/>
              </a:rPr>
              <a:t>Elkin Pérez Zambrano</a:t>
            </a:r>
          </a:p>
          <a:p>
            <a:r>
              <a:rPr lang="es-ES" sz="1700" b="1" dirty="0">
                <a:latin typeface="Nunito Sans Normal SemiBold"/>
              </a:rPr>
              <a:t>Jefe Oficina de Planeación </a:t>
            </a:r>
            <a:br>
              <a:rPr lang="es-ES" sz="1700" b="1" dirty="0">
                <a:latin typeface="Nunito Sans Normal SemiBold"/>
              </a:rPr>
            </a:br>
            <a:r>
              <a:rPr lang="es-ES" sz="1700" b="1" dirty="0">
                <a:latin typeface="Nunito Sans Normal SemiBold"/>
              </a:rPr>
              <a:t>y Gestión Internacional </a:t>
            </a:r>
          </a:p>
          <a:p>
            <a:r>
              <a:rPr lang="es-ES" sz="1700" dirty="0">
                <a:solidFill>
                  <a:schemeClr val="bg1"/>
                </a:solidFill>
                <a:latin typeface="Nunito Sans Normal Bold" pitchFamily="2" charset="0"/>
              </a:rPr>
              <a:t>Miguel Cardozo Tovar</a:t>
            </a:r>
          </a:p>
          <a:p>
            <a:r>
              <a:rPr lang="es-ES" sz="1700" b="1" dirty="0">
                <a:latin typeface="Nunito Sans Normal SemiBold"/>
              </a:rPr>
              <a:t>Jefe de Gabinete </a:t>
            </a:r>
          </a:p>
          <a:p>
            <a:r>
              <a:rPr lang="es-ES" sz="1700" dirty="0">
                <a:solidFill>
                  <a:schemeClr val="bg1"/>
                </a:solidFill>
                <a:latin typeface="Nunito Sans Normal Bold" pitchFamily="2" charset="0"/>
              </a:rPr>
              <a:t>José Gutiérrez Mercado</a:t>
            </a: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175B1640-44FD-A38B-9615-1745F3ED4B9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75341" y="1654011"/>
            <a:ext cx="180000" cy="1800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F0EB3B2E-A1F7-3B6A-83EF-1B2ABDFF8E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978" y="2177836"/>
            <a:ext cx="180000" cy="1800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E3C23148-74B3-6890-1BA4-57EA713164B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978" y="2695992"/>
            <a:ext cx="180000" cy="1800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5DDB14C4-730B-E446-0400-90F0CAA59C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978" y="3216447"/>
            <a:ext cx="180000" cy="1800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9E45C067-5556-E4C1-ACF0-F7A0E811459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978" y="3887917"/>
            <a:ext cx="180000" cy="18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94B23A2A-38C8-FF88-DC5C-DA216CCF01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978" y="4520376"/>
            <a:ext cx="180000" cy="180000"/>
          </a:xfrm>
          <a:prstGeom prst="rect">
            <a:avLst/>
          </a:prstGeom>
        </p:spPr>
      </p:pic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id="{30988062-9991-BDC9-3912-8AEB069B6290}"/>
              </a:ext>
            </a:extLst>
          </p:cNvPr>
          <p:cNvSpPr/>
          <p:nvPr/>
        </p:nvSpPr>
        <p:spPr>
          <a:xfrm>
            <a:off x="7164199" y="2390879"/>
            <a:ext cx="3102119" cy="1050607"/>
          </a:xfrm>
          <a:prstGeom prst="roundRect">
            <a:avLst>
              <a:gd name="adj" fmla="val 5564"/>
            </a:avLst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09534E46-DB79-A001-BCAD-98151B666001}"/>
              </a:ext>
            </a:extLst>
          </p:cNvPr>
          <p:cNvSpPr/>
          <p:nvPr/>
        </p:nvSpPr>
        <p:spPr>
          <a:xfrm>
            <a:off x="7164199" y="3951151"/>
            <a:ext cx="3102119" cy="540081"/>
          </a:xfrm>
          <a:prstGeom prst="roundRect">
            <a:avLst>
              <a:gd name="adj" fmla="val 9025"/>
            </a:avLst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40633BE-221C-0396-5A0A-28FA4D79D076}"/>
              </a:ext>
            </a:extLst>
          </p:cNvPr>
          <p:cNvSpPr txBox="1"/>
          <p:nvPr/>
        </p:nvSpPr>
        <p:spPr>
          <a:xfrm>
            <a:off x="7149685" y="1604111"/>
            <a:ext cx="3908989" cy="299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700" b="1">
                <a:latin typeface="Nunito Sans Normal SemiBold"/>
              </a:rPr>
              <a:t>Jefe Oficina Asesora Jurídica</a:t>
            </a:r>
          </a:p>
          <a:p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Daniel El </a:t>
            </a:r>
            <a:r>
              <a:rPr lang="es-ES" sz="1700" err="1">
                <a:solidFill>
                  <a:schemeClr val="bg1"/>
                </a:solidFill>
                <a:latin typeface="Nunito Sans Normal Bold" pitchFamily="2" charset="0"/>
              </a:rPr>
              <a:t>Saieh</a:t>
            </a:r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 Sánchez</a:t>
            </a:r>
            <a:endParaRPr lang="es-ES" sz="1700" b="1">
              <a:latin typeface="Nunito Sans Normal Bold" pitchFamily="2" charset="0"/>
            </a:endParaRPr>
          </a:p>
          <a:p>
            <a:r>
              <a:rPr lang="es-ES" sz="1700" b="1">
                <a:latin typeface="Nunito Sans Normal SemiBold"/>
              </a:rPr>
              <a:t>Asesores del Despacho Ministro</a:t>
            </a:r>
            <a:r>
              <a:rPr lang="es-ES" sz="1700">
                <a:latin typeface="Nunito Sans Normal SemiBold"/>
              </a:rPr>
              <a:t> </a:t>
            </a:r>
            <a:endParaRPr lang="es-ES" sz="1700">
              <a:latin typeface="Nunito Sans Normal SemiBol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Luis Terán Hernández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  <a:ea typeface="+mn-lt"/>
                <a:cs typeface="+mn-lt"/>
              </a:rPr>
              <a:t>Yeferson Peñaloza </a:t>
            </a:r>
            <a:r>
              <a:rPr lang="es-ES" sz="1700" err="1">
                <a:solidFill>
                  <a:schemeClr val="bg1"/>
                </a:solidFill>
                <a:latin typeface="Nunito Sans Normal Bold" pitchFamily="2" charset="0"/>
                <a:ea typeface="+mn-lt"/>
                <a:cs typeface="+mn-lt"/>
              </a:rPr>
              <a:t>Riay</a:t>
            </a:r>
            <a:endParaRPr lang="es-ES" sz="1700">
              <a:solidFill>
                <a:schemeClr val="bg1"/>
              </a:solidFill>
              <a:latin typeface="Nunito Sans Normal Bol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Omar Pereira Calderon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  <a:ea typeface="+mn-lt"/>
                <a:cs typeface="+mn-lt"/>
              </a:rPr>
              <a:t>Carlos Saavedra Herrera</a:t>
            </a:r>
          </a:p>
          <a:p>
            <a:r>
              <a:rPr lang="es-ES" sz="1700" b="1">
                <a:latin typeface="Nunito Sans Normal SemiBold"/>
              </a:rPr>
              <a:t>Asesores del Despacho </a:t>
            </a:r>
            <a:br>
              <a:rPr lang="es-ES" sz="1700" b="1">
                <a:latin typeface="Nunito Sans Normal SemiBold"/>
              </a:rPr>
            </a:br>
            <a:r>
              <a:rPr lang="es-ES" sz="1700" b="1">
                <a:latin typeface="Nunito Sans Normal SemiBold"/>
              </a:rPr>
              <a:t>Secretario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Lelis Forero Sánchez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bg1"/>
                </a:solidFill>
                <a:latin typeface="Nunito Sans Normal Bold" pitchFamily="2" charset="0"/>
              </a:rPr>
              <a:t>Olga Ballesteros Silva</a:t>
            </a:r>
          </a:p>
        </p:txBody>
      </p:sp>
      <p:pic>
        <p:nvPicPr>
          <p:cNvPr id="43" name="Gráfico 42">
            <a:extLst>
              <a:ext uri="{FF2B5EF4-FFF2-40B4-BE49-F238E27FC236}">
                <a16:creationId xmlns:a16="http://schemas.microsoft.com/office/drawing/2014/main" id="{5D8EA295-CD30-F3BE-C96A-9D50EC01529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25291" y="1699050"/>
            <a:ext cx="180000" cy="180000"/>
          </a:xfrm>
          <a:prstGeom prst="rect">
            <a:avLst/>
          </a:prstGeom>
        </p:spPr>
      </p:pic>
      <p:pic>
        <p:nvPicPr>
          <p:cNvPr id="50" name="Gráfico 49">
            <a:extLst>
              <a:ext uri="{FF2B5EF4-FFF2-40B4-BE49-F238E27FC236}">
                <a16:creationId xmlns:a16="http://schemas.microsoft.com/office/drawing/2014/main" id="{BDA4AFAD-EC17-83AE-0565-85F12564A4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13095" y="2174692"/>
            <a:ext cx="180000" cy="180000"/>
          </a:xfrm>
          <a:prstGeom prst="rect">
            <a:avLst/>
          </a:prstGeom>
        </p:spPr>
      </p:pic>
      <p:pic>
        <p:nvPicPr>
          <p:cNvPr id="51" name="Gráfico 50">
            <a:extLst>
              <a:ext uri="{FF2B5EF4-FFF2-40B4-BE49-F238E27FC236}">
                <a16:creationId xmlns:a16="http://schemas.microsoft.com/office/drawing/2014/main" id="{F91E0CA0-DAFD-7D2D-306D-EEDCFA1265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13095" y="3580389"/>
            <a:ext cx="180000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15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A0F3D-EC66-4815-24D2-7932631F1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ject 5">
            <a:extLst>
              <a:ext uri="{FF2B5EF4-FFF2-40B4-BE49-F238E27FC236}">
                <a16:creationId xmlns:a16="http://schemas.microsoft.com/office/drawing/2014/main" id="{949A2DE1-7EC2-B0A3-0053-2F67A974998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5" y="4446504"/>
            <a:ext cx="1847087" cy="2250124"/>
          </a:xfrm>
          <a:prstGeom prst="rect">
            <a:avLst/>
          </a:prstGeom>
        </p:spPr>
      </p:pic>
      <p:grpSp>
        <p:nvGrpSpPr>
          <p:cNvPr id="71" name="Grupo 70">
            <a:extLst>
              <a:ext uri="{FF2B5EF4-FFF2-40B4-BE49-F238E27FC236}">
                <a16:creationId xmlns:a16="http://schemas.microsoft.com/office/drawing/2014/main" id="{71E6D5A5-061B-3747-8484-5BAC8837E0B4}"/>
              </a:ext>
            </a:extLst>
          </p:cNvPr>
          <p:cNvGrpSpPr/>
          <p:nvPr/>
        </p:nvGrpSpPr>
        <p:grpSpPr>
          <a:xfrm>
            <a:off x="4058" y="5308"/>
            <a:ext cx="12193208" cy="6858001"/>
            <a:chOff x="4058" y="5308"/>
            <a:chExt cx="12193208" cy="6858001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50AF508B-C015-EFA6-1709-8E95A877A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" y="5308"/>
              <a:ext cx="12192000" cy="6858000"/>
            </a:xfrm>
            <a:prstGeom prst="rect">
              <a:avLst/>
            </a:prstGeom>
          </p:spPr>
        </p:pic>
        <p:pic>
          <p:nvPicPr>
            <p:cNvPr id="23" name="object 6">
              <a:extLst>
                <a:ext uri="{FF2B5EF4-FFF2-40B4-BE49-F238E27FC236}">
                  <a16:creationId xmlns:a16="http://schemas.microsoft.com/office/drawing/2014/main" id="{B551371C-4EC1-F6CF-F3BE-3177D4918985}"/>
                </a:ext>
              </a:extLst>
            </p:cNvPr>
            <p:cNvPicPr/>
            <p:nvPr/>
          </p:nvPicPr>
          <p:blipFill>
            <a:blip r:embed="rId5" cstate="print"/>
            <a:srcRect b="40706"/>
            <a:stretch>
              <a:fillRect/>
            </a:stretch>
          </p:blipFill>
          <p:spPr>
            <a:xfrm>
              <a:off x="4058" y="5078701"/>
              <a:ext cx="12186418" cy="1784608"/>
            </a:xfrm>
            <a:prstGeom prst="rect">
              <a:avLst/>
            </a:prstGeom>
          </p:spPr>
        </p:pic>
        <p:pic>
          <p:nvPicPr>
            <p:cNvPr id="69" name="Imagen 68">
              <a:extLst>
                <a:ext uri="{FF2B5EF4-FFF2-40B4-BE49-F238E27FC236}">
                  <a16:creationId xmlns:a16="http://schemas.microsoft.com/office/drawing/2014/main" id="{415736F8-1129-E067-FE33-E3646EF42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" r="14032" b="20979"/>
            <a:stretch>
              <a:fillRect/>
            </a:stretch>
          </p:blipFill>
          <p:spPr>
            <a:xfrm>
              <a:off x="7237942" y="3082187"/>
              <a:ext cx="4948792" cy="3781121"/>
            </a:xfrm>
            <a:prstGeom prst="rect">
              <a:avLst/>
            </a:prstGeom>
          </p:spPr>
        </p:pic>
      </p:grpSp>
      <p:sp>
        <p:nvSpPr>
          <p:cNvPr id="2" name="object 7">
            <a:extLst>
              <a:ext uri="{FF2B5EF4-FFF2-40B4-BE49-F238E27FC236}">
                <a16:creationId xmlns:a16="http://schemas.microsoft.com/office/drawing/2014/main" id="{060E158E-C4C4-03D3-AD4F-BBFDFF994C17}"/>
              </a:ext>
            </a:extLst>
          </p:cNvPr>
          <p:cNvSpPr/>
          <p:nvPr/>
        </p:nvSpPr>
        <p:spPr>
          <a:xfrm>
            <a:off x="2291508" y="244767"/>
            <a:ext cx="7700791" cy="844126"/>
          </a:xfrm>
          <a:custGeom>
            <a:avLst/>
            <a:gdLst/>
            <a:ahLst/>
            <a:cxnLst/>
            <a:rect l="l" t="t" r="r" b="b"/>
            <a:pathLst>
              <a:path w="7955280" h="759460">
                <a:moveTo>
                  <a:pt x="7626350" y="0"/>
                </a:moveTo>
                <a:lnTo>
                  <a:pt x="328930" y="0"/>
                </a:lnTo>
                <a:lnTo>
                  <a:pt x="280306" y="3564"/>
                </a:lnTo>
                <a:lnTo>
                  <a:pt x="233903" y="13920"/>
                </a:lnTo>
                <a:lnTo>
                  <a:pt x="190229" y="30559"/>
                </a:lnTo>
                <a:lnTo>
                  <a:pt x="149791" y="52973"/>
                </a:lnTo>
                <a:lnTo>
                  <a:pt x="113097" y="80655"/>
                </a:lnTo>
                <a:lnTo>
                  <a:pt x="80655" y="113097"/>
                </a:lnTo>
                <a:lnTo>
                  <a:pt x="52973" y="149791"/>
                </a:lnTo>
                <a:lnTo>
                  <a:pt x="30559" y="190229"/>
                </a:lnTo>
                <a:lnTo>
                  <a:pt x="13920" y="233903"/>
                </a:lnTo>
                <a:lnTo>
                  <a:pt x="3564" y="280306"/>
                </a:lnTo>
                <a:lnTo>
                  <a:pt x="0" y="328929"/>
                </a:lnTo>
                <a:lnTo>
                  <a:pt x="0" y="430149"/>
                </a:lnTo>
                <a:lnTo>
                  <a:pt x="3564" y="478743"/>
                </a:lnTo>
                <a:lnTo>
                  <a:pt x="13920" y="525128"/>
                </a:lnTo>
                <a:lnTo>
                  <a:pt x="30559" y="568794"/>
                </a:lnTo>
                <a:lnTo>
                  <a:pt x="52973" y="609231"/>
                </a:lnTo>
                <a:lnTo>
                  <a:pt x="80655" y="645929"/>
                </a:lnTo>
                <a:lnTo>
                  <a:pt x="113097" y="678380"/>
                </a:lnTo>
                <a:lnTo>
                  <a:pt x="149791" y="706072"/>
                </a:lnTo>
                <a:lnTo>
                  <a:pt x="190229" y="728498"/>
                </a:lnTo>
                <a:lnTo>
                  <a:pt x="233903" y="745148"/>
                </a:lnTo>
                <a:lnTo>
                  <a:pt x="280306" y="755511"/>
                </a:lnTo>
                <a:lnTo>
                  <a:pt x="328930" y="759078"/>
                </a:lnTo>
                <a:lnTo>
                  <a:pt x="7626350" y="759078"/>
                </a:lnTo>
                <a:lnTo>
                  <a:pt x="7674973" y="755511"/>
                </a:lnTo>
                <a:lnTo>
                  <a:pt x="7721376" y="745148"/>
                </a:lnTo>
                <a:lnTo>
                  <a:pt x="7765050" y="728498"/>
                </a:lnTo>
                <a:lnTo>
                  <a:pt x="7805488" y="706072"/>
                </a:lnTo>
                <a:lnTo>
                  <a:pt x="7842182" y="678380"/>
                </a:lnTo>
                <a:lnTo>
                  <a:pt x="7874624" y="645929"/>
                </a:lnTo>
                <a:lnTo>
                  <a:pt x="7902306" y="609231"/>
                </a:lnTo>
                <a:lnTo>
                  <a:pt x="7924720" y="568794"/>
                </a:lnTo>
                <a:lnTo>
                  <a:pt x="7941359" y="525128"/>
                </a:lnTo>
                <a:lnTo>
                  <a:pt x="7951715" y="478743"/>
                </a:lnTo>
                <a:lnTo>
                  <a:pt x="7955280" y="430149"/>
                </a:lnTo>
                <a:lnTo>
                  <a:pt x="7955280" y="328929"/>
                </a:lnTo>
                <a:lnTo>
                  <a:pt x="7951715" y="280306"/>
                </a:lnTo>
                <a:lnTo>
                  <a:pt x="7941359" y="233903"/>
                </a:lnTo>
                <a:lnTo>
                  <a:pt x="7924720" y="190229"/>
                </a:lnTo>
                <a:lnTo>
                  <a:pt x="7902306" y="149791"/>
                </a:lnTo>
                <a:lnTo>
                  <a:pt x="7874624" y="113097"/>
                </a:lnTo>
                <a:lnTo>
                  <a:pt x="7842182" y="80655"/>
                </a:lnTo>
                <a:lnTo>
                  <a:pt x="7805488" y="52973"/>
                </a:lnTo>
                <a:lnTo>
                  <a:pt x="7765050" y="30559"/>
                </a:lnTo>
                <a:lnTo>
                  <a:pt x="7721376" y="13920"/>
                </a:lnTo>
                <a:lnTo>
                  <a:pt x="7674973" y="3564"/>
                </a:lnTo>
                <a:lnTo>
                  <a:pt x="762635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8" descr="$PPTXTitle">
            <a:extLst>
              <a:ext uri="{FF2B5EF4-FFF2-40B4-BE49-F238E27FC236}">
                <a16:creationId xmlns:a16="http://schemas.microsoft.com/office/drawing/2014/main" id="{BCA12EA4-3408-F546-123F-30BE7C44B06C}"/>
              </a:ext>
            </a:extLst>
          </p:cNvPr>
          <p:cNvSpPr txBox="1"/>
          <p:nvPr/>
        </p:nvSpPr>
        <p:spPr>
          <a:xfrm>
            <a:off x="647443" y="425640"/>
            <a:ext cx="10897114" cy="478977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3000" b="1" spc="-114">
                <a:solidFill>
                  <a:srgbClr val="1D1C1C"/>
                </a:solidFill>
                <a:latin typeface="Nunito Sans 10pt Black"/>
                <a:cs typeface="Verdana"/>
              </a:rPr>
              <a:t>EQUIPO DE EMPALME MINENERGÍA DETALLADO</a:t>
            </a:r>
            <a:endParaRPr sz="3000">
              <a:latin typeface="Nunito Sans 10pt Black" pitchFamily="2" charset="0"/>
              <a:cs typeface="Verdana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A001531-EE1E-9548-353C-16141B1A64A5}"/>
              </a:ext>
            </a:extLst>
          </p:cNvPr>
          <p:cNvSpPr/>
          <p:nvPr/>
        </p:nvSpPr>
        <p:spPr>
          <a:xfrm>
            <a:off x="1096861" y="1662025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6C66009-3B8C-F52B-D206-587027D48364}"/>
              </a:ext>
            </a:extLst>
          </p:cNvPr>
          <p:cNvSpPr/>
          <p:nvPr/>
        </p:nvSpPr>
        <p:spPr>
          <a:xfrm>
            <a:off x="1096861" y="2172885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0DEA7D48-FAD0-6BD4-AF3D-ED1A25D68041}"/>
              </a:ext>
            </a:extLst>
          </p:cNvPr>
          <p:cNvSpPr/>
          <p:nvPr/>
        </p:nvSpPr>
        <p:spPr>
          <a:xfrm>
            <a:off x="1096861" y="2695186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716396FF-1852-C4C6-2ADA-9EB6BD3CF930}"/>
              </a:ext>
            </a:extLst>
          </p:cNvPr>
          <p:cNvSpPr/>
          <p:nvPr/>
        </p:nvSpPr>
        <p:spPr>
          <a:xfrm>
            <a:off x="1096861" y="3719446"/>
            <a:ext cx="2847608" cy="530266"/>
          </a:xfrm>
          <a:prstGeom prst="roundRect">
            <a:avLst>
              <a:gd name="adj" fmla="val 8308"/>
            </a:avLst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D8DB566B-5EDB-E17E-7087-557DBEF087B5}"/>
              </a:ext>
            </a:extLst>
          </p:cNvPr>
          <p:cNvSpPr/>
          <p:nvPr/>
        </p:nvSpPr>
        <p:spPr>
          <a:xfrm>
            <a:off x="1096861" y="4503031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FBF026CA-C8D0-3968-F551-17BCAD073546}"/>
              </a:ext>
            </a:extLst>
          </p:cNvPr>
          <p:cNvSpPr/>
          <p:nvPr/>
        </p:nvSpPr>
        <p:spPr>
          <a:xfrm>
            <a:off x="1096861" y="5045391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D84E95D0-C5C7-07B8-D074-B51A2023D847}"/>
              </a:ext>
            </a:extLst>
          </p:cNvPr>
          <p:cNvSpPr/>
          <p:nvPr/>
        </p:nvSpPr>
        <p:spPr>
          <a:xfrm>
            <a:off x="1096861" y="3211761"/>
            <a:ext cx="2847608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F9A3F7C-E31C-D8C9-9544-A5EDECF95089}"/>
              </a:ext>
            </a:extLst>
          </p:cNvPr>
          <p:cNvSpPr txBox="1"/>
          <p:nvPr/>
        </p:nvSpPr>
        <p:spPr>
          <a:xfrm>
            <a:off x="1098032" y="1356850"/>
            <a:ext cx="3448903" cy="401735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700">
                <a:latin typeface="Nunito Sans Normal SemiBold" pitchFamily="2" charset="0"/>
              </a:rPr>
              <a:t>Edwin Palma Egea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Ministro de Minas y Energía </a:t>
            </a:r>
          </a:p>
          <a:p>
            <a:r>
              <a:rPr lang="es-ES" sz="1700">
                <a:latin typeface="Nunito Sans Normal SemiBold" pitchFamily="2" charset="0"/>
              </a:rPr>
              <a:t>Sorrel Parisa Aroca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Viceministra de Minas </a:t>
            </a:r>
            <a:endParaRPr lang="es-ES" sz="1700">
              <a:latin typeface="Nunito Sans Normal SemiBold" pitchFamily="2" charset="0"/>
            </a:endParaRPr>
          </a:p>
          <a:p>
            <a:r>
              <a:rPr lang="es-ES" sz="1700">
                <a:latin typeface="Nunito Sans Normal SemiBold" pitchFamily="2" charset="0"/>
              </a:rPr>
              <a:t>Víctor Paternina Novoa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Viceministro de Energía </a:t>
            </a:r>
            <a:endParaRPr lang="es-ES" sz="1700">
              <a:latin typeface="Nunito Sans Normal SemiBold" pitchFamily="2" charset="0"/>
            </a:endParaRPr>
          </a:p>
          <a:p>
            <a:r>
              <a:rPr lang="es-ES" sz="1700">
                <a:latin typeface="Nunito Sans Normal SemiBold" pitchFamily="2" charset="0"/>
              </a:rPr>
              <a:t>Elkin Pérez Zambrano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Secretario General</a:t>
            </a:r>
            <a:endParaRPr lang="es-ES" sz="1700">
              <a:latin typeface="Nunito Sans Normal SemiBold" pitchFamily="2" charset="0"/>
            </a:endParaRPr>
          </a:p>
          <a:p>
            <a:r>
              <a:rPr lang="es-ES" sz="1700">
                <a:latin typeface="Nunito Sans Normal SemiBold" pitchFamily="2" charset="0"/>
              </a:rPr>
              <a:t>Miguel Cardozo Tovar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Jefe Oficina de Planeación </a:t>
            </a:r>
            <a:b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</a:br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y Gestión Internacional</a:t>
            </a:r>
            <a:endParaRPr lang="es-ES" sz="1700">
              <a:latin typeface="Nunito Sans Normal SemiBold" pitchFamily="2" charset="0"/>
            </a:endParaRPr>
          </a:p>
          <a:p>
            <a:r>
              <a:rPr lang="es-ES" sz="1700">
                <a:latin typeface="Nunito Sans Normal SemiBold" pitchFamily="2" charset="0"/>
              </a:rPr>
              <a:t>José Gutiérrez Mercado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Jefe de Gabinete</a:t>
            </a:r>
          </a:p>
          <a:p>
            <a:r>
              <a:rPr lang="es-ES" sz="1700">
                <a:latin typeface="Nunito Sans Normal SemiBold" pitchFamily="2" charset="0"/>
              </a:rPr>
              <a:t>Laura Ruíz Becerra</a:t>
            </a:r>
          </a:p>
          <a:p>
            <a:r>
              <a:rPr lang="es-ES" b="1">
                <a:solidFill>
                  <a:schemeClr val="bg1"/>
                </a:solidFill>
                <a:latin typeface="Nunito Sans Normal SemiBold"/>
              </a:rPr>
              <a:t>Secretaria Privada</a:t>
            </a: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C3F22CEE-7E3E-859D-120E-6C4DB41B39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1447680"/>
            <a:ext cx="180000" cy="1800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89DBA773-BF1E-9BD4-380A-D4D5BF929C3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1948111"/>
            <a:ext cx="180000" cy="1800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6D773629-F961-D2EA-18EB-1FA5680B3E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2459155"/>
            <a:ext cx="180000" cy="1800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C585EDEE-3507-1EF7-36FB-0666D1DB09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2978594"/>
            <a:ext cx="180000" cy="1800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6CA87673-D6A8-E6D1-0A34-1748E864BB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3494108"/>
            <a:ext cx="180000" cy="18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CC6E9C7A-F417-83CC-5A70-D70A04195E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4287603"/>
            <a:ext cx="180000" cy="180000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D7895C3E-86F7-8329-2DC0-12D652C624F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902" y="4803542"/>
            <a:ext cx="180000" cy="180000"/>
          </a:xfrm>
          <a:prstGeom prst="rect">
            <a:avLst/>
          </a:prstGeom>
        </p:spPr>
      </p:pic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81AA0634-465C-8D75-60B1-F9423D11DC51}"/>
              </a:ext>
            </a:extLst>
          </p:cNvPr>
          <p:cNvSpPr/>
          <p:nvPr/>
        </p:nvSpPr>
        <p:spPr>
          <a:xfrm>
            <a:off x="4315605" y="1658640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id="{165DC247-3815-40E4-7A0F-3F3DDE8FE92F}"/>
              </a:ext>
            </a:extLst>
          </p:cNvPr>
          <p:cNvSpPr/>
          <p:nvPr/>
        </p:nvSpPr>
        <p:spPr>
          <a:xfrm>
            <a:off x="4315605" y="2184740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2BCA820D-E7EB-0931-EA18-42D3C7C645AD}"/>
              </a:ext>
            </a:extLst>
          </p:cNvPr>
          <p:cNvSpPr/>
          <p:nvPr/>
        </p:nvSpPr>
        <p:spPr>
          <a:xfrm>
            <a:off x="4315605" y="2691801"/>
            <a:ext cx="3397376" cy="523860"/>
          </a:xfrm>
          <a:prstGeom prst="roundRect">
            <a:avLst>
              <a:gd name="adj" fmla="val 9394"/>
            </a:avLst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2ACC6EE7-DB55-77EA-4541-4480162721EB}"/>
              </a:ext>
            </a:extLst>
          </p:cNvPr>
          <p:cNvSpPr/>
          <p:nvPr/>
        </p:nvSpPr>
        <p:spPr>
          <a:xfrm>
            <a:off x="4315605" y="3989979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4" name="Rectángulo: esquinas redondeadas 53">
            <a:extLst>
              <a:ext uri="{FF2B5EF4-FFF2-40B4-BE49-F238E27FC236}">
                <a16:creationId xmlns:a16="http://schemas.microsoft.com/office/drawing/2014/main" id="{64CC1B0E-5FC1-58BB-D3A3-688DD438637E}"/>
              </a:ext>
            </a:extLst>
          </p:cNvPr>
          <p:cNvSpPr/>
          <p:nvPr/>
        </p:nvSpPr>
        <p:spPr>
          <a:xfrm>
            <a:off x="4315605" y="4514235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6" name="Rectángulo: esquinas redondeadas 55">
            <a:extLst>
              <a:ext uri="{FF2B5EF4-FFF2-40B4-BE49-F238E27FC236}">
                <a16:creationId xmlns:a16="http://schemas.microsoft.com/office/drawing/2014/main" id="{C916D57F-3FD0-9686-39F8-FC8E3A90D5D8}"/>
              </a:ext>
            </a:extLst>
          </p:cNvPr>
          <p:cNvSpPr/>
          <p:nvPr/>
        </p:nvSpPr>
        <p:spPr>
          <a:xfrm>
            <a:off x="4315605" y="5040522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02CC92E8-4BA7-574B-B8B0-90B04DF44CA3}"/>
              </a:ext>
            </a:extLst>
          </p:cNvPr>
          <p:cNvSpPr/>
          <p:nvPr/>
        </p:nvSpPr>
        <p:spPr>
          <a:xfrm>
            <a:off x="4315605" y="3473552"/>
            <a:ext cx="3397376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F1F7673-E1DA-5E7F-D9A2-57A97215E433}"/>
              </a:ext>
            </a:extLst>
          </p:cNvPr>
          <p:cNvSpPr txBox="1"/>
          <p:nvPr/>
        </p:nvSpPr>
        <p:spPr>
          <a:xfrm>
            <a:off x="4317025" y="1356850"/>
            <a:ext cx="3717607" cy="40237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700">
                <a:latin typeface="Nunito Sans Normal SemiBold" pitchFamily="2" charset="0"/>
              </a:rPr>
              <a:t>Daniel El </a:t>
            </a:r>
            <a:r>
              <a:rPr lang="es-ES" sz="1700" err="1">
                <a:latin typeface="Nunito Sans Normal SemiBold" pitchFamily="2" charset="0"/>
              </a:rPr>
              <a:t>Saieh</a:t>
            </a:r>
            <a:r>
              <a:rPr lang="es-ES" sz="1700">
                <a:latin typeface="Nunito Sans Normal SemiBold" pitchFamily="2" charset="0"/>
              </a:rPr>
              <a:t> Sánchez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Jefe Oficina Asesora Jurídica </a:t>
            </a:r>
          </a:p>
          <a:p>
            <a:r>
              <a:rPr lang="es-ES" sz="1700">
                <a:latin typeface="Nunito Sans Normal SemiBold" pitchFamily="2" charset="0"/>
              </a:rPr>
              <a:t>Julie Soto Laverde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Jefe de Control Interno </a:t>
            </a:r>
          </a:p>
          <a:p>
            <a:r>
              <a:rPr lang="es-ES" sz="1700">
                <a:latin typeface="Nunito Sans Normal SemiBold" pitchFamily="2" charset="0"/>
              </a:rPr>
              <a:t>Juan Bedoya Ceballo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Oficina de Asuntos Regulatorios </a:t>
            </a:r>
            <a:b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</a:br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y Empresariales </a:t>
            </a:r>
          </a:p>
          <a:p>
            <a:r>
              <a:rPr lang="es-ES" sz="1700">
                <a:latin typeface="Nunito Sans Normal SemiBold" pitchFamily="2" charset="0"/>
              </a:rPr>
              <a:t>Andrea Feo Mahecha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Directora de Minería Empresarial </a:t>
            </a:r>
          </a:p>
          <a:p>
            <a:r>
              <a:rPr lang="es-ES" sz="1700">
                <a:latin typeface="Nunito Sans Normal SemiBold" pitchFamily="2" charset="0"/>
              </a:rPr>
              <a:t>Alexander Reina Otero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Director de Formalización Minera</a:t>
            </a:r>
          </a:p>
          <a:p>
            <a:r>
              <a:rPr lang="es-ES" sz="1700">
                <a:latin typeface="Nunito Sans Normal SemiBold" pitchFamily="2" charset="0"/>
              </a:rPr>
              <a:t>Diego Román Dueñas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Director de Energía Eléctrica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 </a:t>
            </a:r>
            <a:r>
              <a:rPr lang="es-ES" sz="1700">
                <a:latin typeface="Nunito Sans Normal SemiBold" pitchFamily="2" charset="0"/>
              </a:rPr>
              <a:t>Julián Flórez Quiroga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Director de Hidrocarburos</a:t>
            </a:r>
          </a:p>
        </p:txBody>
      </p:sp>
      <p:pic>
        <p:nvPicPr>
          <p:cNvPr id="39" name="Gráfico 38">
            <a:extLst>
              <a:ext uri="{FF2B5EF4-FFF2-40B4-BE49-F238E27FC236}">
                <a16:creationId xmlns:a16="http://schemas.microsoft.com/office/drawing/2014/main" id="{40AC4C85-6F72-8C5D-2DF0-1A0A760749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1447680"/>
            <a:ext cx="180000" cy="180000"/>
          </a:xfrm>
          <a:prstGeom prst="rect">
            <a:avLst/>
          </a:prstGeom>
        </p:spPr>
      </p:pic>
      <p:pic>
        <p:nvPicPr>
          <p:cNvPr id="40" name="Gráfico 39">
            <a:extLst>
              <a:ext uri="{FF2B5EF4-FFF2-40B4-BE49-F238E27FC236}">
                <a16:creationId xmlns:a16="http://schemas.microsoft.com/office/drawing/2014/main" id="{F9A7B97C-DCBC-F3F4-2220-E3D3CC95CA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1959966"/>
            <a:ext cx="180000" cy="180000"/>
          </a:xfrm>
          <a:prstGeom prst="rect">
            <a:avLst/>
          </a:prstGeom>
        </p:spPr>
      </p:pic>
      <p:pic>
        <p:nvPicPr>
          <p:cNvPr id="44" name="Gráfico 43">
            <a:extLst>
              <a:ext uri="{FF2B5EF4-FFF2-40B4-BE49-F238E27FC236}">
                <a16:creationId xmlns:a16="http://schemas.microsoft.com/office/drawing/2014/main" id="{6BB1DFE4-DFA8-D097-5126-0900692EF48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2471010"/>
            <a:ext cx="180000" cy="180000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62A748B3-6B3F-BFA3-1829-43C42F4110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3249529"/>
            <a:ext cx="180000" cy="18000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AE742E1D-87C7-00A1-6834-9E6553F7FD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3761995"/>
            <a:ext cx="180000" cy="180000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656402F1-C589-D3F6-4641-CBB2A39F37A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4280155"/>
            <a:ext cx="180000" cy="180000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48CEA7B5-5186-5164-7C60-72129EAD118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3309" y="4809490"/>
            <a:ext cx="180000" cy="180000"/>
          </a:xfrm>
          <a:prstGeom prst="rect">
            <a:avLst/>
          </a:prstGeom>
        </p:spPr>
      </p:pic>
      <p:sp>
        <p:nvSpPr>
          <p:cNvPr id="58" name="Rectángulo: esquinas redondeadas 57">
            <a:extLst>
              <a:ext uri="{FF2B5EF4-FFF2-40B4-BE49-F238E27FC236}">
                <a16:creationId xmlns:a16="http://schemas.microsoft.com/office/drawing/2014/main" id="{B520C6DA-2AC8-E322-FA88-497C445229A7}"/>
              </a:ext>
            </a:extLst>
          </p:cNvPr>
          <p:cNvSpPr/>
          <p:nvPr/>
        </p:nvSpPr>
        <p:spPr>
          <a:xfrm>
            <a:off x="8101100" y="2451095"/>
            <a:ext cx="3343987" cy="241300"/>
          </a:xfrm>
          <a:prstGeom prst="roundRect">
            <a:avLst/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0" name="Rectángulo: esquinas redondeadas 59">
            <a:extLst>
              <a:ext uri="{FF2B5EF4-FFF2-40B4-BE49-F238E27FC236}">
                <a16:creationId xmlns:a16="http://schemas.microsoft.com/office/drawing/2014/main" id="{37AF1D07-1F2F-40DC-52E3-2033115A440A}"/>
              </a:ext>
            </a:extLst>
          </p:cNvPr>
          <p:cNvSpPr/>
          <p:nvPr/>
        </p:nvSpPr>
        <p:spPr>
          <a:xfrm>
            <a:off x="8101100" y="3202444"/>
            <a:ext cx="3343987" cy="540081"/>
          </a:xfrm>
          <a:prstGeom prst="roundRect">
            <a:avLst>
              <a:gd name="adj" fmla="val 9025"/>
            </a:avLst>
          </a:prstGeom>
          <a:solidFill>
            <a:srgbClr val="5180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E4B04BEE-16D5-F875-6F93-1843C66CAA07}"/>
              </a:ext>
            </a:extLst>
          </p:cNvPr>
          <p:cNvSpPr txBox="1"/>
          <p:nvPr/>
        </p:nvSpPr>
        <p:spPr>
          <a:xfrm>
            <a:off x="8101246" y="1356850"/>
            <a:ext cx="4297650" cy="24468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700">
                <a:latin typeface="Nunito Sans Normal SemiBold" pitchFamily="2" charset="0"/>
              </a:rPr>
              <a:t>Luis Terán Hernández </a:t>
            </a:r>
          </a:p>
          <a:p>
            <a:r>
              <a:rPr lang="es-ES" sz="1700">
                <a:latin typeface="Nunito Sans Normal SemiBold" pitchFamily="2" charset="0"/>
                <a:ea typeface="+mn-lt"/>
                <a:cs typeface="+mn-lt"/>
              </a:rPr>
              <a:t>Yeferson Peñaloza </a:t>
            </a:r>
            <a:r>
              <a:rPr lang="es-ES" sz="1700" err="1">
                <a:latin typeface="Nunito Sans Normal SemiBold" pitchFamily="2" charset="0"/>
                <a:ea typeface="+mn-lt"/>
                <a:cs typeface="+mn-lt"/>
              </a:rPr>
              <a:t>Riay</a:t>
            </a:r>
            <a:endParaRPr lang="es-ES" sz="1700">
              <a:latin typeface="Nunito Sans Normal SemiBold" pitchFamily="2" charset="0"/>
            </a:endParaRPr>
          </a:p>
          <a:p>
            <a:r>
              <a:rPr lang="es-ES" sz="1700">
                <a:latin typeface="Nunito Sans Normal SemiBold" pitchFamily="2" charset="0"/>
              </a:rPr>
              <a:t>Omar Pereira Calderon </a:t>
            </a:r>
          </a:p>
          <a:p>
            <a:r>
              <a:rPr lang="es-ES" sz="1700">
                <a:latin typeface="Nunito Sans Normal SemiBold" pitchFamily="2" charset="0"/>
                <a:ea typeface="+mn-lt"/>
                <a:cs typeface="+mn-lt"/>
              </a:rPr>
              <a:t>Carlos Saavedra Herrera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Asesores del Despacho Ministro</a:t>
            </a:r>
          </a:p>
          <a:p>
            <a:r>
              <a:rPr lang="es-ES" sz="1700">
                <a:latin typeface="Nunito Sans Normal SemiBold" pitchFamily="2" charset="0"/>
              </a:rPr>
              <a:t>Lelis Forero Sánchez</a:t>
            </a:r>
          </a:p>
          <a:p>
            <a:r>
              <a:rPr lang="es-ES" sz="1700">
                <a:latin typeface="Nunito Sans Normal SemiBold" pitchFamily="2" charset="0"/>
              </a:rPr>
              <a:t>Olga Ballesteros Silva</a:t>
            </a:r>
          </a:p>
          <a:p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Asesores del Despacho </a:t>
            </a:r>
            <a:b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</a:br>
            <a:r>
              <a:rPr lang="es-ES" sz="1700" b="1">
                <a:solidFill>
                  <a:schemeClr val="bg1"/>
                </a:solidFill>
                <a:latin typeface="Nunito Sans Normal SemiBold" pitchFamily="2" charset="0"/>
              </a:rPr>
              <a:t>Secretario General</a:t>
            </a:r>
          </a:p>
        </p:txBody>
      </p:sp>
      <p:pic>
        <p:nvPicPr>
          <p:cNvPr id="62" name="Gráfico 61">
            <a:extLst>
              <a:ext uri="{FF2B5EF4-FFF2-40B4-BE49-F238E27FC236}">
                <a16:creationId xmlns:a16="http://schemas.microsoft.com/office/drawing/2014/main" id="{81F7B0B4-B88D-857F-E3D9-30CDC6358C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1452084"/>
            <a:ext cx="180000" cy="180000"/>
          </a:xfrm>
          <a:prstGeom prst="rect">
            <a:avLst/>
          </a:prstGeom>
        </p:spPr>
      </p:pic>
      <p:pic>
        <p:nvPicPr>
          <p:cNvPr id="63" name="Gráfico 62">
            <a:extLst>
              <a:ext uri="{FF2B5EF4-FFF2-40B4-BE49-F238E27FC236}">
                <a16:creationId xmlns:a16="http://schemas.microsoft.com/office/drawing/2014/main" id="{701C7CE9-CE2F-62BD-47EB-97BDBCBB26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1959912"/>
            <a:ext cx="180000" cy="180000"/>
          </a:xfrm>
          <a:prstGeom prst="rect">
            <a:avLst/>
          </a:prstGeom>
        </p:spPr>
      </p:pic>
      <p:pic>
        <p:nvPicPr>
          <p:cNvPr id="65" name="Gráfico 64">
            <a:extLst>
              <a:ext uri="{FF2B5EF4-FFF2-40B4-BE49-F238E27FC236}">
                <a16:creationId xmlns:a16="http://schemas.microsoft.com/office/drawing/2014/main" id="{B9705D99-7D93-2D82-6811-F8645D81A6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1698378"/>
            <a:ext cx="180000" cy="180000"/>
          </a:xfrm>
          <a:prstGeom prst="rect">
            <a:avLst/>
          </a:prstGeom>
        </p:spPr>
      </p:pic>
      <p:pic>
        <p:nvPicPr>
          <p:cNvPr id="66" name="Gráfico 65">
            <a:extLst>
              <a:ext uri="{FF2B5EF4-FFF2-40B4-BE49-F238E27FC236}">
                <a16:creationId xmlns:a16="http://schemas.microsoft.com/office/drawing/2014/main" id="{50CB96EE-4EAC-15D1-5166-156C6707220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2210015"/>
            <a:ext cx="180000" cy="180000"/>
          </a:xfrm>
          <a:prstGeom prst="rect">
            <a:avLst/>
          </a:prstGeom>
        </p:spPr>
      </p:pic>
      <p:pic>
        <p:nvPicPr>
          <p:cNvPr id="67" name="Gráfico 66">
            <a:extLst>
              <a:ext uri="{FF2B5EF4-FFF2-40B4-BE49-F238E27FC236}">
                <a16:creationId xmlns:a16="http://schemas.microsoft.com/office/drawing/2014/main" id="{CAE450AA-4295-6880-87E9-397DCF144F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2721768"/>
            <a:ext cx="180000" cy="180000"/>
          </a:xfrm>
          <a:prstGeom prst="rect">
            <a:avLst/>
          </a:prstGeom>
        </p:spPr>
      </p:pic>
      <p:pic>
        <p:nvPicPr>
          <p:cNvPr id="68" name="Gráfico 67">
            <a:extLst>
              <a:ext uri="{FF2B5EF4-FFF2-40B4-BE49-F238E27FC236}">
                <a16:creationId xmlns:a16="http://schemas.microsoft.com/office/drawing/2014/main" id="{545038CF-C50B-B2B1-C1D8-DBBE0B5EE6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0332" y="2994732"/>
            <a:ext cx="180000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57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2680B-FB97-4E2E-220C-FACE388EE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1ABB8B4-B0E1-B57B-102C-1390C5CB5844}"/>
              </a:ext>
            </a:extLst>
          </p:cNvPr>
          <p:cNvSpPr txBox="1"/>
          <p:nvPr/>
        </p:nvSpPr>
        <p:spPr>
          <a:xfrm rot="5400000">
            <a:off x="-2459008" y="3343360"/>
            <a:ext cx="5724644" cy="310971"/>
          </a:xfrm>
          <a:prstGeom prst="rect">
            <a:avLst/>
          </a:prstGeom>
          <a:noFill/>
        </p:spPr>
        <p:txBody>
          <a:bodyPr rot="0" spcFirstLastPara="0" vertOverflow="overflow" horzOverflow="overflow" vert="vert270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20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Equipos </a:t>
            </a:r>
          </a:p>
          <a:p>
            <a:pPr algn="ctr"/>
            <a:endParaRPr lang="es-CO" sz="2000" b="1" noProof="0" dirty="0">
              <a:solidFill>
                <a:srgbClr val="D4AF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CO" sz="20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</a:p>
          <a:p>
            <a:pPr algn="ctr"/>
            <a:endParaRPr lang="es-CO" sz="2000" b="1" noProof="0" dirty="0">
              <a:solidFill>
                <a:srgbClr val="D4AF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CO" sz="20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empalme</a:t>
            </a:r>
            <a:endParaRPr lang="es-CO" sz="20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B06E43C-0208-6435-C28D-D8D1FC8850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363555"/>
              </p:ext>
            </p:extLst>
          </p:nvPr>
        </p:nvGraphicFramePr>
        <p:xfrm>
          <a:off x="1087159" y="231130"/>
          <a:ext cx="5400000" cy="6014880"/>
        </p:xfrm>
        <a:graphic>
          <a:graphicData uri="http://schemas.openxmlformats.org/drawingml/2006/table">
            <a:tbl>
              <a:tblPr/>
              <a:tblGrid>
                <a:gridCol w="1138581">
                  <a:extLst>
                    <a:ext uri="{9D8B030D-6E8A-4147-A177-3AD203B41FA5}">
                      <a16:colId xmlns:a16="http://schemas.microsoft.com/office/drawing/2014/main" val="3312663768"/>
                    </a:ext>
                  </a:extLst>
                </a:gridCol>
                <a:gridCol w="981075">
                  <a:extLst>
                    <a:ext uri="{9D8B030D-6E8A-4147-A177-3AD203B41FA5}">
                      <a16:colId xmlns:a16="http://schemas.microsoft.com/office/drawing/2014/main" val="239755492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338505995"/>
                    </a:ext>
                  </a:extLst>
                </a:gridCol>
                <a:gridCol w="1984944">
                  <a:extLst>
                    <a:ext uri="{9D8B030D-6E8A-4147-A177-3AD203B41FA5}">
                      <a16:colId xmlns:a16="http://schemas.microsoft.com/office/drawing/2014/main" val="2022229508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72000" algn="ctr" fontAlgn="ctr">
                        <a:buNone/>
                      </a:pPr>
                      <a:r>
                        <a:rPr lang="es-CO" sz="8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Dependencia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Jefe Dependencia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Nombre delegado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Cargo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799046"/>
                  </a:ext>
                </a:extLst>
              </a:tr>
              <a:tr h="180000">
                <a:tc rowSpan="5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Despacho de Ministro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José Gutiérrez Mercado, Jefe de Gabinete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Luis Terán Hernández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Asesor de Despacho de Ministro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91164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Daniel El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Saieh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Sánchez​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Jefe Oficina Jurídica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737679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Yeferson Peñaloza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Riay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​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952701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Olga Rocío Joya Benavides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920651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Carlos Saavedra Herrera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Asesor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498690"/>
                  </a:ext>
                </a:extLst>
              </a:tr>
              <a:tr h="180000">
                <a:tc rowSpan="4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Viceministro de Energía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VICTOR JOSE PATERNINA NOVOA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Martha Sthepanie Barreto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Coordinadora Grupo de Fondos de Inversión y Gestión del Sector Eléctrico Colombiano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110090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Daniel Villarreal Parroquiano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897942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Eulogio Solarte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 Grupo de Reglamentos Técnicos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782686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Diana María Balcero Gómez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 Grupo de Reglamentos Técnicos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592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Dirección de Hidrocarburos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JULIAN FLOREZ QUIROGA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John Jairo Caicedo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Caicedo</a:t>
                      </a:r>
                      <a:endParaRPr lang="es-CO" sz="8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369913"/>
                  </a:ext>
                </a:extLst>
              </a:tr>
              <a:tr h="180000">
                <a:tc rowSpan="3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Dirección de Energía Eléctrica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DIEGO FERNANDO ROMAN DUEÑAS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Martha Sthepanie Barreto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089473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Luis Carlos Martínez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192759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Andrea Katherine Ávila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43184"/>
                  </a:ext>
                </a:extLst>
              </a:tr>
              <a:tr h="180000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Viceministra de Minas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SORREL PARISA AROCA RODRIGUEZ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Alexander Vela Aguirre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694621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Omar Pereira Calderon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Asesor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87991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Dirección de Minería Empresarial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ANDREA FEO MAHECHA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Anllela Marsela Castillo Rey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Coordinadora Grupo de </a:t>
                      </a:r>
                      <a:r>
                        <a:rPr lang="es-CO" sz="8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Planeació</a:t>
                      </a: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 Seguimiento Minero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060258"/>
                  </a:ext>
                </a:extLst>
              </a:tr>
              <a:tr h="180000">
                <a:tc rowSpan="4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Dirección de Formalización Minera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ALEXANDER REINA OTERO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Héctor Guillermo Bermúdez Ocampo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 de Reconversión Productiva y Minería Artesanal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882651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Mayra Yineth Galeano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714739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Johanna Michella Sánchez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Gurquin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047465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Luisa Fernanda Pinzón Gamboa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54232"/>
                  </a:ext>
                </a:extLst>
              </a:tr>
              <a:tr h="180000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de Planeación y Gestión Internacional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MIGUEL ÁNGEL CARDOZO TOVAR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Aida Marcela Nieto Penagos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Coordinadora Grupo de Gestión y Desempeño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824906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Catalina Fonseca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64379"/>
                  </a:ext>
                </a:extLst>
              </a:tr>
              <a:tr h="180000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de Asuntos Regulatorios y Empresariales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JUAN CARLOS BEDOYA CEBALLOS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Marcela Ochoa Ortega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425836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Juan Pablo Parra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 Grupo de Asuntos Nucleares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114684"/>
                  </a:ext>
                </a:extLst>
              </a:tr>
              <a:tr h="180000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de Asuntos Ambientales y Sociales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JUAN BERNARDO ROSADO DUQUE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Olga Lucía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Ramirez</a:t>
                      </a:r>
                      <a:endParaRPr lang="es-CO" sz="8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102204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Luisa Avila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350659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C4FF65DC-8C24-63A9-748D-F4F4E77A5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645139"/>
              </p:ext>
            </p:extLst>
          </p:nvPr>
        </p:nvGraphicFramePr>
        <p:xfrm>
          <a:off x="6675954" y="231130"/>
          <a:ext cx="5400001" cy="6322429"/>
        </p:xfrm>
        <a:graphic>
          <a:graphicData uri="http://schemas.openxmlformats.org/drawingml/2006/table">
            <a:tbl>
              <a:tblPr/>
              <a:tblGrid>
                <a:gridCol w="1142961">
                  <a:extLst>
                    <a:ext uri="{9D8B030D-6E8A-4147-A177-3AD203B41FA5}">
                      <a16:colId xmlns:a16="http://schemas.microsoft.com/office/drawing/2014/main" val="3312663768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39755492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3338505995"/>
                    </a:ext>
                  </a:extLst>
                </a:gridCol>
                <a:gridCol w="1808480">
                  <a:extLst>
                    <a:ext uri="{9D8B030D-6E8A-4147-A177-3AD203B41FA5}">
                      <a16:colId xmlns:a16="http://schemas.microsoft.com/office/drawing/2014/main" val="2022229508"/>
                    </a:ext>
                  </a:extLst>
                </a:gridCol>
              </a:tblGrid>
              <a:tr h="19038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Dependencia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Jefe Dependencia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Nombre delegado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Cargo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799046"/>
                  </a:ext>
                </a:extLst>
              </a:tr>
              <a:tr h="338152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de Control Interno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JULIE ANDREA SOTO LAVERDE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Yazmín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Alexandra Beltrán Rodríguez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403915"/>
                  </a:ext>
                </a:extLst>
              </a:tr>
              <a:tr h="411037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Asesora Jurídica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DANIEL AUGUSTO JORGE EL SAIEH SANCHEZ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Yolanda Patiño Chacón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529481"/>
                  </a:ext>
                </a:extLst>
              </a:tr>
              <a:tr h="274025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Oficina de Control Disciplinario Interno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BEATRIZ ESPAÑA NIEBLES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Edwin González Moreno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929447"/>
                  </a:ext>
                </a:extLst>
              </a:tr>
              <a:tr h="274025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Regalías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LUDWING FRANCISCO GOMEZ ALMEIDA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Angela Patricia Castillo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823115"/>
                  </a:ext>
                </a:extLst>
              </a:tr>
              <a:tr h="1903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Rosalucina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033047"/>
                  </a:ext>
                </a:extLst>
              </a:tr>
              <a:tr h="411037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Iniciativas estratégicas y Portafolio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YEFERSON HUGO PEÑALOZA RIAY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YEFERSON HUGO PEÑALOZA RIAY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900219"/>
                  </a:ext>
                </a:extLst>
              </a:tr>
              <a:tr h="274025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Asuntos Legislativos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DAVID ALEXANDER CARDENAS DIAZ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Sebastián Ramírez </a:t>
                      </a:r>
                      <a:r>
                        <a:rPr lang="es-CO" sz="8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Mosos</a:t>
                      </a:r>
                      <a:endParaRPr lang="es-CO" sz="800" b="0" i="0" u="none" strike="noStrike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827185"/>
                  </a:ext>
                </a:extLst>
              </a:tr>
              <a:tr h="411037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Comunicaciones y Prensa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LAURA VANESSA GOMEZ CHARRIS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Yesid Álvarez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Jefe de comunicaciones y asesor de despacho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16386"/>
                  </a:ext>
                </a:extLst>
              </a:tr>
              <a:tr h="274025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Secretario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ELKIN LEONARDO PEREZ ZAMBRANO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Lelis Francisco Forero.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 Grupo de Jurisdicción Coactiva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67010"/>
                  </a:ext>
                </a:extLst>
              </a:tr>
              <a:tr h="2740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Olga Patricia Ballesteros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Asesora Secretaria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972033"/>
                  </a:ext>
                </a:extLst>
              </a:tr>
              <a:tr h="274025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Subdirección Administrativa y Financiera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PABLO CESAR PACHECO RODRIGUEZ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Angélica María Bermúdez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Coordinadora del Grupo de Gestión Administrativa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399777"/>
                  </a:ext>
                </a:extLst>
              </a:tr>
              <a:tr h="1903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María Angélica Castro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Contratista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039030"/>
                  </a:ext>
                </a:extLst>
              </a:tr>
              <a:tr h="190383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Subdirección de Talento Humano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SANDRA MILENA RODRIGUEZ RAMIREZ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Julian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Aguilar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241784"/>
                  </a:ext>
                </a:extLst>
              </a:tr>
              <a:tr h="4110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Ivon Maritza Ruiz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Universitario, Líder del Equipo del Equipo de Arquitectura Empresarial y PMO- Grupo </a:t>
                      </a:r>
                      <a:r>
                        <a:rPr lang="es-CO" sz="8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TICs</a:t>
                      </a:r>
                      <a:endParaRPr lang="es-CO" sz="800" b="0" i="0" u="none" strike="noStrike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521814"/>
                  </a:ext>
                </a:extLst>
              </a:tr>
              <a:tr h="411037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Tecnologías de la Información y las Comunicaciones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JIMMY ANDRES CASTELLANOS CARRILLO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Juliana Camargo Lizarazo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Especializado, Líder del Equipo de Gestión y Gobierno de Datos – Grupo </a:t>
                      </a:r>
                      <a:r>
                        <a:rPr lang="es-CO" sz="8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TICs</a:t>
                      </a:r>
                      <a:endParaRPr lang="es-CO" sz="800" b="0" i="0" u="none" strike="noStrike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809124"/>
                  </a:ext>
                </a:extLst>
              </a:tr>
              <a:tr h="4110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Viviana </a:t>
                      </a:r>
                      <a:r>
                        <a:rPr lang="es-CO" sz="8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Yilena</a:t>
                      </a: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Monroy Preciado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Universitario, Líder del Equipo del Equipo de Arquitectura Empresarial y PMO- Grupo </a:t>
                      </a:r>
                      <a:r>
                        <a:rPr lang="es-CO" sz="8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TICs</a:t>
                      </a:r>
                      <a:endParaRPr lang="es-CO" sz="800" b="0" i="0" u="none" strike="noStrike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951519"/>
                  </a:ext>
                </a:extLst>
              </a:tr>
              <a:tr h="274025"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Relacionamiento con el Ciudadana y Gestión de la Información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JENNY CONSTANZA NOVA MARTINEZ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Leydi Yohana Cuca Munar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Especializado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763181"/>
                  </a:ext>
                </a:extLst>
              </a:tr>
              <a:tr h="4110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Lina Rocio Saavedra Daza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Profesional Universitario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010027"/>
                  </a:ext>
                </a:extLst>
              </a:tr>
              <a:tr h="274025"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Grupo de Jurisdicción Coactiva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LELIS FRANCISCO FORERO SANCHEZ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LELIS FRANCISCO FORERO SANCHEZ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buNone/>
                      </a:pPr>
                      <a:r>
                        <a:rPr lang="es-CO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Coordinador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511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531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ágrima 27">
            <a:extLst>
              <a:ext uri="{FF2B5EF4-FFF2-40B4-BE49-F238E27FC236}">
                <a16:creationId xmlns:a16="http://schemas.microsoft.com/office/drawing/2014/main" id="{15B24D2C-B0A5-990D-2E4F-7CEF572DFAF2}"/>
              </a:ext>
            </a:extLst>
          </p:cNvPr>
          <p:cNvSpPr/>
          <p:nvPr/>
        </p:nvSpPr>
        <p:spPr>
          <a:xfrm rot="16200000">
            <a:off x="765321" y="1092817"/>
            <a:ext cx="848854" cy="696771"/>
          </a:xfrm>
          <a:prstGeom prst="teardrop">
            <a:avLst/>
          </a:prstGeom>
          <a:solidFill>
            <a:srgbClr val="FFC000"/>
          </a:solidFill>
          <a:ln>
            <a:solidFill>
              <a:srgbClr val="FCBF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9" name="Lágrima 28">
            <a:extLst>
              <a:ext uri="{FF2B5EF4-FFF2-40B4-BE49-F238E27FC236}">
                <a16:creationId xmlns:a16="http://schemas.microsoft.com/office/drawing/2014/main" id="{8F81697B-CF70-8F2A-3326-0EA85C9B9C12}"/>
              </a:ext>
            </a:extLst>
          </p:cNvPr>
          <p:cNvSpPr/>
          <p:nvPr/>
        </p:nvSpPr>
        <p:spPr>
          <a:xfrm rot="16200000">
            <a:off x="3062781" y="1061501"/>
            <a:ext cx="848854" cy="759401"/>
          </a:xfrm>
          <a:prstGeom prst="teardrop">
            <a:avLst/>
          </a:prstGeom>
          <a:solidFill>
            <a:srgbClr val="FFC000"/>
          </a:solidFill>
          <a:ln>
            <a:solidFill>
              <a:srgbClr val="FCBF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30" name="Lágrima 29">
            <a:extLst>
              <a:ext uri="{FF2B5EF4-FFF2-40B4-BE49-F238E27FC236}">
                <a16:creationId xmlns:a16="http://schemas.microsoft.com/office/drawing/2014/main" id="{CD3752A9-99E9-2147-C39B-4DDC924B83FB}"/>
              </a:ext>
            </a:extLst>
          </p:cNvPr>
          <p:cNvSpPr/>
          <p:nvPr/>
        </p:nvSpPr>
        <p:spPr>
          <a:xfrm rot="16200000">
            <a:off x="5186085" y="1061500"/>
            <a:ext cx="848854" cy="759401"/>
          </a:xfrm>
          <a:prstGeom prst="teardrop">
            <a:avLst/>
          </a:prstGeom>
          <a:solidFill>
            <a:srgbClr val="FFC000"/>
          </a:solidFill>
          <a:ln>
            <a:solidFill>
              <a:srgbClr val="FCBF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31" name="Lágrima 30">
            <a:extLst>
              <a:ext uri="{FF2B5EF4-FFF2-40B4-BE49-F238E27FC236}">
                <a16:creationId xmlns:a16="http://schemas.microsoft.com/office/drawing/2014/main" id="{D79049DA-C223-632D-D126-BBA632D5280A}"/>
              </a:ext>
            </a:extLst>
          </p:cNvPr>
          <p:cNvSpPr/>
          <p:nvPr/>
        </p:nvSpPr>
        <p:spPr>
          <a:xfrm rot="16200000">
            <a:off x="7789952" y="1061499"/>
            <a:ext cx="848854" cy="759401"/>
          </a:xfrm>
          <a:prstGeom prst="teardrop">
            <a:avLst/>
          </a:prstGeom>
          <a:solidFill>
            <a:srgbClr val="FFC000"/>
          </a:solidFill>
          <a:ln>
            <a:solidFill>
              <a:srgbClr val="FCBF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32" name="Lágrima 31">
            <a:extLst>
              <a:ext uri="{FF2B5EF4-FFF2-40B4-BE49-F238E27FC236}">
                <a16:creationId xmlns:a16="http://schemas.microsoft.com/office/drawing/2014/main" id="{52B77F9F-F758-5097-E635-4435061625E9}"/>
              </a:ext>
            </a:extLst>
          </p:cNvPr>
          <p:cNvSpPr/>
          <p:nvPr/>
        </p:nvSpPr>
        <p:spPr>
          <a:xfrm rot="16200000">
            <a:off x="10389101" y="1042913"/>
            <a:ext cx="876732" cy="750108"/>
          </a:xfrm>
          <a:prstGeom prst="teardrop">
            <a:avLst/>
          </a:prstGeom>
          <a:solidFill>
            <a:srgbClr val="FFC000"/>
          </a:solidFill>
          <a:ln>
            <a:solidFill>
              <a:srgbClr val="FCBF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34" name="object 8" descr="$PPTXTitle">
            <a:extLst>
              <a:ext uri="{FF2B5EF4-FFF2-40B4-BE49-F238E27FC236}">
                <a16:creationId xmlns:a16="http://schemas.microsoft.com/office/drawing/2014/main" id="{F866D68C-177D-6849-CAB4-5552808A6F9B}"/>
              </a:ext>
            </a:extLst>
          </p:cNvPr>
          <p:cNvSpPr txBox="1"/>
          <p:nvPr/>
        </p:nvSpPr>
        <p:spPr>
          <a:xfrm>
            <a:off x="573837" y="1196563"/>
            <a:ext cx="1172893" cy="44820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2800" b="1" spc="-114">
                <a:solidFill>
                  <a:srgbClr val="1D1C1C"/>
                </a:solidFill>
                <a:latin typeface="Nunito Sans 7pt SemiCondensed B"/>
              </a:rPr>
              <a:t>1</a:t>
            </a:r>
            <a:endParaRPr lang="es-ES" sz="2400"/>
          </a:p>
        </p:txBody>
      </p:sp>
      <p:sp>
        <p:nvSpPr>
          <p:cNvPr id="35" name="object 8" descr="$PPTXTitle">
            <a:extLst>
              <a:ext uri="{FF2B5EF4-FFF2-40B4-BE49-F238E27FC236}">
                <a16:creationId xmlns:a16="http://schemas.microsoft.com/office/drawing/2014/main" id="{E289C6C8-D175-E321-1436-64D9888062FA}"/>
              </a:ext>
            </a:extLst>
          </p:cNvPr>
          <p:cNvSpPr txBox="1"/>
          <p:nvPr/>
        </p:nvSpPr>
        <p:spPr>
          <a:xfrm>
            <a:off x="5016626" y="1177978"/>
            <a:ext cx="1172893" cy="44820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2800" b="1" spc="-114">
                <a:solidFill>
                  <a:srgbClr val="1D1C1C"/>
                </a:solidFill>
                <a:latin typeface="Nunito Sans 7pt SemiCondensed B"/>
              </a:rPr>
              <a:t>3</a:t>
            </a:r>
            <a:endParaRPr lang="es-ES" sz="2400"/>
          </a:p>
        </p:txBody>
      </p:sp>
      <p:sp>
        <p:nvSpPr>
          <p:cNvPr id="36" name="object 8" descr="$PPTXTitle">
            <a:extLst>
              <a:ext uri="{FF2B5EF4-FFF2-40B4-BE49-F238E27FC236}">
                <a16:creationId xmlns:a16="http://schemas.microsoft.com/office/drawing/2014/main" id="{507556EA-1710-2621-BD90-AFE777C270B2}"/>
              </a:ext>
            </a:extLst>
          </p:cNvPr>
          <p:cNvSpPr txBox="1"/>
          <p:nvPr/>
        </p:nvSpPr>
        <p:spPr>
          <a:xfrm>
            <a:off x="3006996" y="1150100"/>
            <a:ext cx="1077802" cy="44820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2800" b="1" spc="-114">
                <a:solidFill>
                  <a:srgbClr val="1D1C1C"/>
                </a:solidFill>
                <a:latin typeface="Nunito Sans 7pt SemiCondensed B"/>
              </a:rPr>
              <a:t>2</a:t>
            </a:r>
            <a:endParaRPr lang="es-ES" sz="2400"/>
          </a:p>
        </p:txBody>
      </p:sp>
      <p:sp>
        <p:nvSpPr>
          <p:cNvPr id="37" name="object 8" descr="$PPTXTitle">
            <a:extLst>
              <a:ext uri="{FF2B5EF4-FFF2-40B4-BE49-F238E27FC236}">
                <a16:creationId xmlns:a16="http://schemas.microsoft.com/office/drawing/2014/main" id="{011A8F62-594C-097B-4FFB-F12312FC7B85}"/>
              </a:ext>
            </a:extLst>
          </p:cNvPr>
          <p:cNvSpPr txBox="1"/>
          <p:nvPr/>
        </p:nvSpPr>
        <p:spPr>
          <a:xfrm>
            <a:off x="7583323" y="1196562"/>
            <a:ext cx="1182185" cy="44820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2800" b="1" spc="-114">
                <a:solidFill>
                  <a:srgbClr val="1D1C1C"/>
                </a:solidFill>
                <a:latin typeface="Nunito Sans 7pt SemiCondensed B"/>
              </a:rPr>
              <a:t> 4</a:t>
            </a:r>
            <a:endParaRPr lang="es-ES" sz="2400"/>
          </a:p>
        </p:txBody>
      </p:sp>
      <p:sp>
        <p:nvSpPr>
          <p:cNvPr id="39" name="object 8" descr="$PPTXTitle">
            <a:extLst>
              <a:ext uri="{FF2B5EF4-FFF2-40B4-BE49-F238E27FC236}">
                <a16:creationId xmlns:a16="http://schemas.microsoft.com/office/drawing/2014/main" id="{BFA2BC97-2570-E24F-9E84-77D97AAE3852}"/>
              </a:ext>
            </a:extLst>
          </p:cNvPr>
          <p:cNvSpPr txBox="1"/>
          <p:nvPr/>
        </p:nvSpPr>
        <p:spPr>
          <a:xfrm>
            <a:off x="10228935" y="1150100"/>
            <a:ext cx="1172893" cy="44820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algn="ctr">
              <a:spcBef>
                <a:spcPts val="135"/>
              </a:spcBef>
            </a:pPr>
            <a:r>
              <a:rPr lang="es-CO" sz="2800" b="1" spc="-114">
                <a:solidFill>
                  <a:srgbClr val="1D1C1C"/>
                </a:solidFill>
                <a:latin typeface="Nunito Sans 7pt SemiCondensed B"/>
              </a:rPr>
              <a:t> 5</a:t>
            </a:r>
            <a:endParaRPr lang="es-ES" sz="2400"/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F08576ED-5FD3-C7C6-9A5B-5511357FD188}"/>
              </a:ext>
            </a:extLst>
          </p:cNvPr>
          <p:cNvSpPr txBox="1"/>
          <p:nvPr/>
        </p:nvSpPr>
        <p:spPr>
          <a:xfrm>
            <a:off x="249141" y="1879182"/>
            <a:ext cx="2229849" cy="461664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711200">
              <a:spcBef>
                <a:spcPct val="0"/>
              </a:spcBef>
              <a:defRPr/>
            </a:pPr>
            <a:r>
              <a:rPr lang="es-ES" sz="10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Presentación de Comitiva  de Empalme</a:t>
            </a:r>
            <a:endParaRPr lang="es-ES" sz="10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Ministerio de Minas y Energía</a:t>
            </a: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defTabSz="711200">
              <a:spcBef>
                <a:spcPct val="0"/>
              </a:spcBef>
              <a:defRPr/>
            </a:pPr>
            <a:endParaRPr lang="es-ES" sz="105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cargo del Ministro Edwin Palma: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Organigrama Sectorial e Interno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Talento Humano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Normativa General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Asuntos Prioritarios de despacho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PND 2022 - 2026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cargo de Oficina de Planeación, Secretaria General y </a:t>
            </a:r>
            <a:r>
              <a:rPr lang="es-ES" sz="10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es-ES" sz="10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Control Interno </a:t>
            </a:r>
          </a:p>
          <a:p>
            <a:pPr marL="171450" indent="-171450" defTabSz="711200">
              <a:spcBef>
                <a:spcPct val="0"/>
              </a:spcBef>
              <a:buFont typeface="Arial,Sans-Serif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Modelo de Gestión por  Procesos</a:t>
            </a:r>
            <a:endParaRPr lang="en-US" sz="10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711200">
              <a:spcBef>
                <a:spcPct val="0"/>
              </a:spcBef>
              <a:buFont typeface="Arial,Sans-Serif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Instancia de Gobernanza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Ejecución Presupuestal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Gestión Contractual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Relacionamiento con entes de control y planes de mejoramiento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CC07B92E-968A-FEA6-82F5-DC327D6FDC60}"/>
              </a:ext>
            </a:extLst>
          </p:cNvPr>
          <p:cNvSpPr txBox="1"/>
          <p:nvPr/>
        </p:nvSpPr>
        <p:spPr>
          <a:xfrm>
            <a:off x="2481301" y="1879181"/>
            <a:ext cx="2229849" cy="38087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Temática</a:t>
            </a:r>
            <a:b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Energía</a:t>
            </a:r>
          </a:p>
          <a:p>
            <a:pPr defTabSz="711200">
              <a:spcBef>
                <a:spcPct val="0"/>
              </a:spcBef>
              <a:defRPr/>
            </a:pPr>
            <a:endParaRPr lang="es-ES" sz="1050" b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6GW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Comunidades Energéticas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Colombia Solar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Costos y Subsidios de Energía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Garantía de Abastecimiento Energía Eléctrica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Interconexiones Eléctricas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FONENERGÍA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Política Publica TEJ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Acciones atención al Fenómeno del Niño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Empalme  Entidades Adscritas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UPME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IPSE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</a:t>
            </a:r>
          </a:p>
          <a:p>
            <a:pPr defTabSz="711200">
              <a:spcBef>
                <a:spcPct val="0"/>
              </a:spcBef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D3952FB0-BEF7-35FF-96A6-504A51084D97}"/>
              </a:ext>
            </a:extLst>
          </p:cNvPr>
          <p:cNvSpPr txBox="1"/>
          <p:nvPr/>
        </p:nvSpPr>
        <p:spPr>
          <a:xfrm>
            <a:off x="9628661" y="1858302"/>
            <a:ext cx="2542999" cy="47782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Otros Temas Relevantes</a:t>
            </a: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endParaRPr lang="es-ES" sz="1050" b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Regalías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Fortalecimiento territorial, ambiental y participación  social.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Asuntos Regulatorios </a:t>
            </a:r>
          </a:p>
          <a:p>
            <a:pPr marL="285750" indent="-285750" defTabSz="711200">
              <a:spcBef>
                <a:spcPct val="0"/>
              </a:spcBef>
              <a:buFont typeface="Arial,Sans-Serif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Cooperación Internacional para la TEJ</a:t>
            </a:r>
            <a:endParaRPr lang="en-U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Asuntos Jurídicos y Disciplinarios</a:t>
            </a: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Políticas públicas, Programas, Estudios y Proyectos</a:t>
            </a:r>
          </a:p>
          <a:p>
            <a:pPr marL="285750" indent="-285750" defTabSz="711200">
              <a:spcBef>
                <a:spcPct val="0"/>
              </a:spcBef>
              <a:buFont typeface="Arial,Sans-Serif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Trabajo Decente</a:t>
            </a:r>
            <a:endParaRPr lang="en-U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defTabSz="711200">
              <a:spcBef>
                <a:spcPct val="0"/>
              </a:spcBef>
              <a:buFont typeface="Arial,Sans-Serif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Gestión del Talento Humano</a:t>
            </a:r>
          </a:p>
          <a:p>
            <a:pPr defTabSz="711200">
              <a:spcBef>
                <a:spcPct val="0"/>
              </a:spcBef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cargo de: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Grupo de Regalías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de Asuntos Regulatorios y Empresariales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de Asuntos Ambientales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de Asuntos Internacionales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Asesora Jurídica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de Control Disciplinario Interno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Grupo Gestión Internacional</a:t>
            </a:r>
          </a:p>
          <a:p>
            <a:pPr defTabSz="711200">
              <a:spcBef>
                <a:spcPct val="0"/>
              </a:spcBef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83EB4FE-ABD3-64A6-C2AF-374744338FA9}"/>
              </a:ext>
            </a:extLst>
          </p:cNvPr>
          <p:cNvSpPr txBox="1"/>
          <p:nvPr/>
        </p:nvSpPr>
        <p:spPr>
          <a:xfrm>
            <a:off x="4701107" y="1889619"/>
            <a:ext cx="2350653" cy="34855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Temática</a:t>
            </a:r>
            <a:b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Hidrocarburos</a:t>
            </a:r>
          </a:p>
          <a:p>
            <a:pPr defTabSz="711200">
              <a:spcBef>
                <a:spcPct val="0"/>
              </a:spcBef>
              <a:defRPr/>
            </a:pPr>
            <a:endParaRPr lang="es-ES" sz="1050" b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Garantizar el Abastecimiento de Gas Natural Combustible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Subsidios Gas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Gestión y aumento eficiente de reservas y producción Hidrocarburos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Combustibles Líquidos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Electromovilidad, Hidrógeno, Eólica Offshore, Geotermia, Biogás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Pacto Social de los Hidrocarburos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Empalme  Entidades Adscritas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ANH</a:t>
            </a:r>
          </a:p>
          <a:p>
            <a:pPr defTabSz="711200">
              <a:spcBef>
                <a:spcPct val="0"/>
              </a:spcBef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89D4CA-2C84-0740-C749-91E5A944B72F}"/>
              </a:ext>
            </a:extLst>
          </p:cNvPr>
          <p:cNvSpPr txBox="1"/>
          <p:nvPr/>
        </p:nvSpPr>
        <p:spPr>
          <a:xfrm>
            <a:off x="7271744" y="1858304"/>
            <a:ext cx="2229849" cy="34855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Temática</a:t>
            </a:r>
            <a:b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Minería</a:t>
            </a:r>
          </a:p>
          <a:p>
            <a:pPr defTabSz="711200">
              <a:spcBef>
                <a:spcPct val="0"/>
              </a:spcBef>
              <a:defRPr/>
            </a:pPr>
            <a:endParaRPr lang="es-ES" sz="1050" b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Distritos Mineros Para la Paz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Distritos Mineros Especiales para la TEJ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 Marco Regulatorio de Minería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Pública para el Sector Minero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 Nacional de Conocimiento Geocientífico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Minerales Estratégicos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Política Pública Minera</a:t>
            </a:r>
          </a:p>
          <a:p>
            <a:pPr marL="228600" indent="-228600" defTabSz="711200">
              <a:spcBef>
                <a:spcPct val="0"/>
              </a:spcBef>
              <a:buFont typeface="Arial"/>
              <a:buChar char="•"/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711200">
              <a:spcBef>
                <a:spcPct val="0"/>
              </a:spcBef>
              <a:defRPr/>
            </a:pPr>
            <a:r>
              <a:rPr lang="es-ES" sz="105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Empalme  Entidades Adscritas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ANM</a:t>
            </a:r>
          </a:p>
          <a:p>
            <a:pPr marL="171450" indent="-171450" defTabSz="711200">
              <a:spcBef>
                <a:spcPct val="0"/>
              </a:spcBef>
              <a:buFont typeface="Arial"/>
              <a:buChar char="•"/>
              <a:defRPr/>
            </a:pPr>
            <a:r>
              <a:rPr lang="es-ES" sz="10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SGC</a:t>
            </a:r>
          </a:p>
          <a:p>
            <a:pPr defTabSz="711200">
              <a:spcBef>
                <a:spcPct val="0"/>
              </a:spcBef>
              <a:defRPr/>
            </a:pPr>
            <a:endParaRPr lang="es-ES" sz="105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B3620618-E4CF-978A-93CA-C780F5674661}"/>
              </a:ext>
            </a:extLst>
          </p:cNvPr>
          <p:cNvSpPr txBox="1"/>
          <p:nvPr/>
        </p:nvSpPr>
        <p:spPr>
          <a:xfrm>
            <a:off x="28099" y="437898"/>
            <a:ext cx="566443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Estructura de mesas</a:t>
            </a:r>
          </a:p>
        </p:txBody>
      </p:sp>
    </p:spTree>
    <p:extLst>
      <p:ext uri="{BB962C8B-B14F-4D97-AF65-F5344CB8AC3E}">
        <p14:creationId xmlns:p14="http://schemas.microsoft.com/office/powerpoint/2010/main" val="133457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AC352-5117-0C95-3C83-8114EB066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4DE1B89-C3EA-D673-5FE3-9B55E72BA3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" y="955"/>
            <a:ext cx="12192000" cy="6858000"/>
          </a:xfrm>
          <a:prstGeom prst="rect">
            <a:avLst/>
          </a:prstGeom>
        </p:spPr>
      </p:pic>
      <p:sp>
        <p:nvSpPr>
          <p:cNvPr id="2" name="object 7">
            <a:extLst>
              <a:ext uri="{FF2B5EF4-FFF2-40B4-BE49-F238E27FC236}">
                <a16:creationId xmlns:a16="http://schemas.microsoft.com/office/drawing/2014/main" id="{054B38AB-BBBC-5DF7-1E98-9F1EA09B06BC}"/>
              </a:ext>
            </a:extLst>
          </p:cNvPr>
          <p:cNvSpPr/>
          <p:nvPr/>
        </p:nvSpPr>
        <p:spPr>
          <a:xfrm>
            <a:off x="1245408" y="251584"/>
            <a:ext cx="9282209" cy="712913"/>
          </a:xfrm>
          <a:custGeom>
            <a:avLst/>
            <a:gdLst/>
            <a:ahLst/>
            <a:cxnLst/>
            <a:rect l="l" t="t" r="r" b="b"/>
            <a:pathLst>
              <a:path w="7955280" h="759460">
                <a:moveTo>
                  <a:pt x="7626350" y="0"/>
                </a:moveTo>
                <a:lnTo>
                  <a:pt x="328930" y="0"/>
                </a:lnTo>
                <a:lnTo>
                  <a:pt x="280306" y="3564"/>
                </a:lnTo>
                <a:lnTo>
                  <a:pt x="233903" y="13920"/>
                </a:lnTo>
                <a:lnTo>
                  <a:pt x="190229" y="30559"/>
                </a:lnTo>
                <a:lnTo>
                  <a:pt x="149791" y="52973"/>
                </a:lnTo>
                <a:lnTo>
                  <a:pt x="113097" y="80655"/>
                </a:lnTo>
                <a:lnTo>
                  <a:pt x="80655" y="113097"/>
                </a:lnTo>
                <a:lnTo>
                  <a:pt x="52973" y="149791"/>
                </a:lnTo>
                <a:lnTo>
                  <a:pt x="30559" y="190229"/>
                </a:lnTo>
                <a:lnTo>
                  <a:pt x="13920" y="233903"/>
                </a:lnTo>
                <a:lnTo>
                  <a:pt x="3564" y="280306"/>
                </a:lnTo>
                <a:lnTo>
                  <a:pt x="0" y="328929"/>
                </a:lnTo>
                <a:lnTo>
                  <a:pt x="0" y="430149"/>
                </a:lnTo>
                <a:lnTo>
                  <a:pt x="3564" y="478743"/>
                </a:lnTo>
                <a:lnTo>
                  <a:pt x="13920" y="525128"/>
                </a:lnTo>
                <a:lnTo>
                  <a:pt x="30559" y="568794"/>
                </a:lnTo>
                <a:lnTo>
                  <a:pt x="52973" y="609231"/>
                </a:lnTo>
                <a:lnTo>
                  <a:pt x="80655" y="645929"/>
                </a:lnTo>
                <a:lnTo>
                  <a:pt x="113097" y="678380"/>
                </a:lnTo>
                <a:lnTo>
                  <a:pt x="149791" y="706072"/>
                </a:lnTo>
                <a:lnTo>
                  <a:pt x="190229" y="728498"/>
                </a:lnTo>
                <a:lnTo>
                  <a:pt x="233903" y="745148"/>
                </a:lnTo>
                <a:lnTo>
                  <a:pt x="280306" y="755511"/>
                </a:lnTo>
                <a:lnTo>
                  <a:pt x="328930" y="759078"/>
                </a:lnTo>
                <a:lnTo>
                  <a:pt x="7626350" y="759078"/>
                </a:lnTo>
                <a:lnTo>
                  <a:pt x="7674973" y="755511"/>
                </a:lnTo>
                <a:lnTo>
                  <a:pt x="7721376" y="745148"/>
                </a:lnTo>
                <a:lnTo>
                  <a:pt x="7765050" y="728498"/>
                </a:lnTo>
                <a:lnTo>
                  <a:pt x="7805488" y="706072"/>
                </a:lnTo>
                <a:lnTo>
                  <a:pt x="7842182" y="678380"/>
                </a:lnTo>
                <a:lnTo>
                  <a:pt x="7874624" y="645929"/>
                </a:lnTo>
                <a:lnTo>
                  <a:pt x="7902306" y="609231"/>
                </a:lnTo>
                <a:lnTo>
                  <a:pt x="7924720" y="568794"/>
                </a:lnTo>
                <a:lnTo>
                  <a:pt x="7941359" y="525128"/>
                </a:lnTo>
                <a:lnTo>
                  <a:pt x="7951715" y="478743"/>
                </a:lnTo>
                <a:lnTo>
                  <a:pt x="7955280" y="430149"/>
                </a:lnTo>
                <a:lnTo>
                  <a:pt x="7955280" y="328929"/>
                </a:lnTo>
                <a:lnTo>
                  <a:pt x="7951715" y="280306"/>
                </a:lnTo>
                <a:lnTo>
                  <a:pt x="7941359" y="233903"/>
                </a:lnTo>
                <a:lnTo>
                  <a:pt x="7924720" y="190229"/>
                </a:lnTo>
                <a:lnTo>
                  <a:pt x="7902306" y="149791"/>
                </a:lnTo>
                <a:lnTo>
                  <a:pt x="7874624" y="113097"/>
                </a:lnTo>
                <a:lnTo>
                  <a:pt x="7842182" y="80655"/>
                </a:lnTo>
                <a:lnTo>
                  <a:pt x="7805488" y="52973"/>
                </a:lnTo>
                <a:lnTo>
                  <a:pt x="7765050" y="30559"/>
                </a:lnTo>
                <a:lnTo>
                  <a:pt x="7721376" y="13920"/>
                </a:lnTo>
                <a:lnTo>
                  <a:pt x="7674973" y="3564"/>
                </a:lnTo>
                <a:lnTo>
                  <a:pt x="762635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2700" noProof="0"/>
          </a:p>
        </p:txBody>
      </p:sp>
      <p:sp>
        <p:nvSpPr>
          <p:cNvPr id="3" name="object 8" descr="$PPTXTitle">
            <a:extLst>
              <a:ext uri="{FF2B5EF4-FFF2-40B4-BE49-F238E27FC236}">
                <a16:creationId xmlns:a16="http://schemas.microsoft.com/office/drawing/2014/main" id="{45C0E59B-E3CA-2572-5F85-A7DC6759DB85}"/>
              </a:ext>
            </a:extLst>
          </p:cNvPr>
          <p:cNvSpPr txBox="1"/>
          <p:nvPr/>
        </p:nvSpPr>
        <p:spPr>
          <a:xfrm>
            <a:off x="1245408" y="241830"/>
            <a:ext cx="9716371" cy="1067280"/>
          </a:xfrm>
          <a:prstGeom prst="rect">
            <a:avLst/>
          </a:prstGeom>
        </p:spPr>
        <p:txBody>
          <a:bodyPr vert="horz" wrap="square" lIns="0" tIns="25718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0" algn="ctr">
              <a:spcBef>
                <a:spcPts val="203"/>
              </a:spcBef>
            </a:pPr>
            <a:r>
              <a:rPr lang="es-CO" sz="3300" b="1" spc="-17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Empalme entre gobiernos</a:t>
            </a:r>
          </a:p>
          <a:p>
            <a:pPr marL="19050" algn="ctr">
              <a:spcBef>
                <a:spcPts val="202"/>
              </a:spcBef>
            </a:pPr>
            <a:endParaRPr lang="es-CO" sz="3300" b="1" spc="-171" noProof="0" dirty="0">
              <a:solidFill>
                <a:srgbClr val="002060"/>
              </a:solidFill>
              <a:latin typeface="Nunito Sans 10pt Black"/>
              <a:cs typeface="Verdana"/>
            </a:endParaRP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273B61CA-D094-CCAA-4EC4-DAB9C0F25EE0}"/>
              </a:ext>
            </a:extLst>
          </p:cNvPr>
          <p:cNvGrpSpPr/>
          <p:nvPr/>
        </p:nvGrpSpPr>
        <p:grpSpPr>
          <a:xfrm>
            <a:off x="273929" y="1305979"/>
            <a:ext cx="3803200" cy="5265392"/>
            <a:chOff x="-1651675" y="991770"/>
            <a:chExt cx="5170563" cy="7290883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848C195-0A57-9967-596E-A45BB78CC728}"/>
                </a:ext>
              </a:extLst>
            </p:cNvPr>
            <p:cNvGrpSpPr/>
            <p:nvPr/>
          </p:nvGrpSpPr>
          <p:grpSpPr>
            <a:xfrm>
              <a:off x="-1651675" y="1034850"/>
              <a:ext cx="5170563" cy="6978789"/>
              <a:chOff x="156891" y="1142766"/>
              <a:chExt cx="3029252" cy="4819313"/>
            </a:xfrm>
          </p:grpSpPr>
          <p:sp>
            <p:nvSpPr>
              <p:cNvPr id="34" name="Rectángulo: esquinas redondeadas 33">
                <a:extLst>
                  <a:ext uri="{FF2B5EF4-FFF2-40B4-BE49-F238E27FC236}">
                    <a16:creationId xmlns:a16="http://schemas.microsoft.com/office/drawing/2014/main" id="{FBA286D8-3FD0-2D2F-F04C-29117E678E37}"/>
                  </a:ext>
                </a:extLst>
              </p:cNvPr>
              <p:cNvSpPr/>
              <p:nvPr/>
            </p:nvSpPr>
            <p:spPr>
              <a:xfrm>
                <a:off x="156891" y="1503424"/>
                <a:ext cx="3029252" cy="4458655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000" noProof="0"/>
              </a:p>
            </p:txBody>
          </p:sp>
          <p:pic>
            <p:nvPicPr>
              <p:cNvPr id="35" name="Gráfico 9">
                <a:extLst>
                  <a:ext uri="{FF2B5EF4-FFF2-40B4-BE49-F238E27FC236}">
                    <a16:creationId xmlns:a16="http://schemas.microsoft.com/office/drawing/2014/main" id="{4EABF270-54D3-6238-3F29-0F8F238BAC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1446" y="1142766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5" name="CuadroTexto 10">
              <a:extLst>
                <a:ext uri="{FF2B5EF4-FFF2-40B4-BE49-F238E27FC236}">
                  <a16:creationId xmlns:a16="http://schemas.microsoft.com/office/drawing/2014/main" id="{E27463BE-A2AC-0C0A-D669-07B3B57154FB}"/>
                </a:ext>
              </a:extLst>
            </p:cNvPr>
            <p:cNvSpPr txBox="1"/>
            <p:nvPr/>
          </p:nvSpPr>
          <p:spPr>
            <a:xfrm>
              <a:off x="-161440" y="991770"/>
              <a:ext cx="1089140" cy="708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2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1</a:t>
              </a:r>
            </a:p>
          </p:txBody>
        </p:sp>
        <p:sp>
          <p:nvSpPr>
            <p:cNvPr id="6" name="CuadroTexto 11">
              <a:extLst>
                <a:ext uri="{FF2B5EF4-FFF2-40B4-BE49-F238E27FC236}">
                  <a16:creationId xmlns:a16="http://schemas.microsoft.com/office/drawing/2014/main" id="{FEB6D9EE-1F72-16EB-5C56-07041E22D119}"/>
                </a:ext>
              </a:extLst>
            </p:cNvPr>
            <p:cNvSpPr txBox="1"/>
            <p:nvPr/>
          </p:nvSpPr>
          <p:spPr>
            <a:xfrm>
              <a:off x="-1389195" y="1762221"/>
              <a:ext cx="4752389" cy="6520432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Informe de empalme a entregar al DNP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Corte: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agosto 2022 a 31 de marzo 2026</a:t>
              </a: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Lineamientos: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Ley 152 de 1994</a:t>
              </a: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Circular DNP 0010-4 de 30 de abril de 2026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Por sectores de gobierno.</a:t>
              </a: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Entrega, consolidación y validación de información estratégica de entidades adscritas y vinculadas.</a:t>
              </a: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Estado: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 entregaron 21 informes entre el 19 y 22 de junio al DNP.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DNP publicará en </a:t>
              </a: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DATALOGO.GOV.CO.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Diseñado: Declaración de confiabilidad, revisión y responsabilidad </a:t>
              </a: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257175" indent="-257175" defTabSz="1066800">
                <a:spcBef>
                  <a:spcPct val="0"/>
                </a:spcBef>
                <a:buFont typeface="Arial"/>
                <a:buChar char="•"/>
                <a:defRPr/>
              </a:pPr>
              <a:endParaRPr lang="es-CO" sz="1100" dirty="0">
                <a:latin typeface="Nunito Sans 7pt Condensed SemiB" pitchFamily="2" charset="0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33EAE221-3C13-FC92-67B0-A94CC67CD552}"/>
              </a:ext>
            </a:extLst>
          </p:cNvPr>
          <p:cNvGrpSpPr/>
          <p:nvPr/>
        </p:nvGrpSpPr>
        <p:grpSpPr>
          <a:xfrm>
            <a:off x="4451104" y="1276908"/>
            <a:ext cx="3598618" cy="5100183"/>
            <a:chOff x="3774763" y="892952"/>
            <a:chExt cx="4431319" cy="712068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B4FAF2DE-C171-C876-5D51-D206F985F533}"/>
                </a:ext>
              </a:extLst>
            </p:cNvPr>
            <p:cNvGrpSpPr/>
            <p:nvPr/>
          </p:nvGrpSpPr>
          <p:grpSpPr>
            <a:xfrm>
              <a:off x="3774763" y="976977"/>
              <a:ext cx="4431319" cy="7036662"/>
              <a:chOff x="156891" y="1142766"/>
              <a:chExt cx="2375479" cy="4819313"/>
            </a:xfrm>
          </p:grpSpPr>
          <p:sp>
            <p:nvSpPr>
              <p:cNvPr id="32" name="Rectángulo: esquinas redondeadas 31">
                <a:extLst>
                  <a:ext uri="{FF2B5EF4-FFF2-40B4-BE49-F238E27FC236}">
                    <a16:creationId xmlns:a16="http://schemas.microsoft.com/office/drawing/2014/main" id="{29A623C8-F694-55B6-4E19-87F9A6A38BBA}"/>
                  </a:ext>
                </a:extLst>
              </p:cNvPr>
              <p:cNvSpPr/>
              <p:nvPr/>
            </p:nvSpPr>
            <p:spPr>
              <a:xfrm>
                <a:off x="156891" y="1510363"/>
                <a:ext cx="2375479" cy="4451716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400" noProof="0"/>
              </a:p>
            </p:txBody>
          </p:sp>
          <p:pic>
            <p:nvPicPr>
              <p:cNvPr id="33" name="Gráfico 36">
                <a:extLst>
                  <a:ext uri="{FF2B5EF4-FFF2-40B4-BE49-F238E27FC236}">
                    <a16:creationId xmlns:a16="http://schemas.microsoft.com/office/drawing/2014/main" id="{4D93136C-D7B0-2ACA-8E10-9D1FB5C20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1446" y="1142766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14" name="CuadroTexto 37">
              <a:extLst>
                <a:ext uri="{FF2B5EF4-FFF2-40B4-BE49-F238E27FC236}">
                  <a16:creationId xmlns:a16="http://schemas.microsoft.com/office/drawing/2014/main" id="{0D1BD187-B2C6-E214-81D5-5594C7414434}"/>
                </a:ext>
              </a:extLst>
            </p:cNvPr>
            <p:cNvSpPr txBox="1"/>
            <p:nvPr/>
          </p:nvSpPr>
          <p:spPr>
            <a:xfrm>
              <a:off x="5655643" y="892952"/>
              <a:ext cx="495938" cy="789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6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2</a:t>
              </a:r>
            </a:p>
          </p:txBody>
        </p:sp>
        <p:sp>
          <p:nvSpPr>
            <p:cNvPr id="15" name="CuadroTexto 38">
              <a:extLst>
                <a:ext uri="{FF2B5EF4-FFF2-40B4-BE49-F238E27FC236}">
                  <a16:creationId xmlns:a16="http://schemas.microsoft.com/office/drawing/2014/main" id="{ED663879-280C-40C9-F2FF-D7DEB99C0CC1}"/>
                </a:ext>
              </a:extLst>
            </p:cNvPr>
            <p:cNvSpPr txBox="1"/>
            <p:nvPr/>
          </p:nvSpPr>
          <p:spPr>
            <a:xfrm>
              <a:off x="3925851" y="1721604"/>
              <a:ext cx="4024305" cy="6058859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Memorias al Congreso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Corte: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agosto 2022 a 31 de marzo 2026     </a:t>
              </a: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Lineamientos: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Ley 5 de 1992</a:t>
              </a:r>
            </a:p>
            <a:p>
              <a:pPr indent="114300" defTabSz="1066800">
                <a:spcBef>
                  <a:spcPct val="0"/>
                </a:spcBef>
                <a:defRPr/>
              </a:pPr>
              <a:endParaRPr lang="es-CO" sz="13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indent="11430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Responsable Ministros directores de departamentos administrativos</a:t>
              </a:r>
            </a:p>
            <a:p>
              <a:pPr indent="11430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Sobre el estado de los negocios adscritos a su ministerio o departamento administrativos.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Estado:</a:t>
              </a:r>
            </a:p>
            <a:p>
              <a:pPr marL="257175" indent="-257175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Entrega de información por parte de  dependencias a OPGI: </a:t>
              </a:r>
              <a:r>
                <a:rPr lang="es-CO" sz="1300" noProof="0" dirty="0">
                  <a:solidFill>
                    <a:srgbClr val="00B05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23 de junio 2026.</a:t>
              </a:r>
            </a:p>
            <a:p>
              <a:pPr marL="257175" indent="-257175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 proceso consolidación y diseño.</a:t>
              </a:r>
            </a:p>
            <a:p>
              <a:pPr marL="257175" indent="-257175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Entrega al Congreso y publicación: 31 de julio 2026.</a:t>
              </a: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1FE627A9-64B2-1B18-34EA-8C18BE61ADFB}"/>
              </a:ext>
            </a:extLst>
          </p:cNvPr>
          <p:cNvGrpSpPr/>
          <p:nvPr/>
        </p:nvGrpSpPr>
        <p:grpSpPr>
          <a:xfrm>
            <a:off x="8453081" y="1276908"/>
            <a:ext cx="3600000" cy="5100183"/>
            <a:chOff x="8605477" y="892952"/>
            <a:chExt cx="4431320" cy="7120687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996E6960-B885-AAAD-4238-09E2DE8682B0}"/>
                </a:ext>
              </a:extLst>
            </p:cNvPr>
            <p:cNvGrpSpPr/>
            <p:nvPr/>
          </p:nvGrpSpPr>
          <p:grpSpPr>
            <a:xfrm>
              <a:off x="8605477" y="895920"/>
              <a:ext cx="4431320" cy="7117719"/>
              <a:chOff x="156891" y="1087251"/>
              <a:chExt cx="2375479" cy="4874828"/>
            </a:xfrm>
          </p:grpSpPr>
          <p:sp>
            <p:nvSpPr>
              <p:cNvPr id="20" name="Rectángulo: esquinas redondeadas 19">
                <a:extLst>
                  <a:ext uri="{FF2B5EF4-FFF2-40B4-BE49-F238E27FC236}">
                    <a16:creationId xmlns:a16="http://schemas.microsoft.com/office/drawing/2014/main" id="{01576E67-5EA1-D74C-1009-3D12E2C4A10B}"/>
                  </a:ext>
                </a:extLst>
              </p:cNvPr>
              <p:cNvSpPr/>
              <p:nvPr/>
            </p:nvSpPr>
            <p:spPr>
              <a:xfrm>
                <a:off x="156891" y="1510363"/>
                <a:ext cx="2375479" cy="4451716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400" noProof="0"/>
              </a:p>
            </p:txBody>
          </p:sp>
          <p:pic>
            <p:nvPicPr>
              <p:cNvPr id="31" name="Gráfico 41">
                <a:extLst>
                  <a:ext uri="{FF2B5EF4-FFF2-40B4-BE49-F238E27FC236}">
                    <a16:creationId xmlns:a16="http://schemas.microsoft.com/office/drawing/2014/main" id="{5F5C5D60-1117-3826-F7DD-7B8EA709E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05673" y="1087251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17" name="CuadroTexto 42">
              <a:extLst>
                <a:ext uri="{FF2B5EF4-FFF2-40B4-BE49-F238E27FC236}">
                  <a16:creationId xmlns:a16="http://schemas.microsoft.com/office/drawing/2014/main" id="{62C889D1-CB26-9441-A0A4-66F9A0DC50F1}"/>
                </a:ext>
              </a:extLst>
            </p:cNvPr>
            <p:cNvSpPr txBox="1"/>
            <p:nvPr/>
          </p:nvSpPr>
          <p:spPr>
            <a:xfrm>
              <a:off x="10408976" y="892952"/>
              <a:ext cx="495939" cy="789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6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</a:p>
          </p:txBody>
        </p:sp>
        <p:sp>
          <p:nvSpPr>
            <p:cNvPr id="18" name="CuadroTexto 43">
              <a:extLst>
                <a:ext uri="{FF2B5EF4-FFF2-40B4-BE49-F238E27FC236}">
                  <a16:creationId xmlns:a16="http://schemas.microsoft.com/office/drawing/2014/main" id="{24102D9C-9C94-4DC1-EB19-DE3CB68B1529}"/>
                </a:ext>
              </a:extLst>
            </p:cNvPr>
            <p:cNvSpPr txBox="1"/>
            <p:nvPr/>
          </p:nvSpPr>
          <p:spPr>
            <a:xfrm>
              <a:off x="8650784" y="1371203"/>
              <a:ext cx="4386013" cy="6574505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endParaRPr lang="es-CO" sz="1200" b="1" dirty="0">
                <a:solidFill>
                  <a:srgbClr val="0070C0"/>
                </a:solidFill>
                <a:latin typeface="Nunito Sans 10pt Condensed Blac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Acta de Informe de Gestión de Servidor Público  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Corte:</a:t>
              </a:r>
              <a:r>
                <a:rPr lang="es-CO" sz="1300" noProof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Por su periodo en el cargo</a:t>
              </a:r>
              <a:endParaRPr lang="es-CO" sz="1300" noProof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Lineamientos: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Ley 951 de 2005</a:t>
              </a:r>
            </a:p>
            <a:p>
              <a:pPr marL="63500" indent="-1714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Ministro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Viceministros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Secretario General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Jefes de Oficina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Directores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Subdirectores</a:t>
              </a:r>
            </a:p>
            <a:p>
              <a:pPr algn="just"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Asuntos de su competencia, gestión de los recursos financieros, humanos y administrativos que tuvieron asignados para el ejercicio de sus funciones. </a:t>
              </a: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endParaRPr lang="es-CO" sz="1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just" defTabSz="1066800">
                <a:spcBef>
                  <a:spcPct val="0"/>
                </a:spcBef>
                <a:defRPr/>
              </a:pPr>
              <a:r>
                <a:rPr lang="es-CO" sz="13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Estado: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Plantilla en revisión</a:t>
              </a: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indent="-1079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endParaRPr lang="es-CO" sz="1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Fechas:</a:t>
              </a:r>
            </a:p>
            <a:p>
              <a:pPr marL="285750" indent="-285750" algn="just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Dentro de los 15 días hábiles siguientes por retiro o finalización de la administración.</a:t>
              </a: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- Luego de haber salido del cargo</a:t>
              </a: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257175" indent="-257175" defTabSz="1066800">
                <a:spcBef>
                  <a:spcPct val="0"/>
                </a:spcBef>
                <a:buFont typeface="Arial"/>
                <a:buChar char="•"/>
                <a:defRPr/>
              </a:pPr>
              <a:endParaRPr lang="es-CO" sz="1200" noProof="0" dirty="0">
                <a:latin typeface="Nunito Sans 7pt Condensed Semi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701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0">
            <a:extLst>
              <a:ext uri="{FF2B5EF4-FFF2-40B4-BE49-F238E27FC236}">
                <a16:creationId xmlns:a16="http://schemas.microsoft.com/office/drawing/2014/main" id="{65DF13E6-167F-18B4-7FE3-32F3040BE0F2}"/>
              </a:ext>
            </a:extLst>
          </p:cNvPr>
          <p:cNvSpPr txBox="1"/>
          <p:nvPr/>
        </p:nvSpPr>
        <p:spPr>
          <a:xfrm>
            <a:off x="838200" y="859135"/>
            <a:ext cx="395479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Logística</a:t>
            </a:r>
          </a:p>
        </p:txBody>
      </p:sp>
      <p:grpSp>
        <p:nvGrpSpPr>
          <p:cNvPr id="590" name="Google Shape;1412;p35">
            <a:extLst>
              <a:ext uri="{FF2B5EF4-FFF2-40B4-BE49-F238E27FC236}">
                <a16:creationId xmlns:a16="http://schemas.microsoft.com/office/drawing/2014/main" id="{1BAA0460-0C2D-5EC8-37C9-324804DE8E74}"/>
              </a:ext>
            </a:extLst>
          </p:cNvPr>
          <p:cNvGrpSpPr/>
          <p:nvPr/>
        </p:nvGrpSpPr>
        <p:grpSpPr>
          <a:xfrm>
            <a:off x="6096000" y="1096071"/>
            <a:ext cx="6589615" cy="4441129"/>
            <a:chOff x="3042577" y="427389"/>
            <a:chExt cx="6589615" cy="4441129"/>
          </a:xfrm>
        </p:grpSpPr>
        <p:sp>
          <p:nvSpPr>
            <p:cNvPr id="591" name="Google Shape;1413;p35">
              <a:extLst>
                <a:ext uri="{FF2B5EF4-FFF2-40B4-BE49-F238E27FC236}">
                  <a16:creationId xmlns:a16="http://schemas.microsoft.com/office/drawing/2014/main" id="{E6DE6803-899B-B801-32AB-9987A6D5AEDB}"/>
                </a:ext>
              </a:extLst>
            </p:cNvPr>
            <p:cNvSpPr/>
            <p:nvPr/>
          </p:nvSpPr>
          <p:spPr>
            <a:xfrm>
              <a:off x="4473399" y="3148679"/>
              <a:ext cx="91641" cy="124225"/>
            </a:xfrm>
            <a:custGeom>
              <a:avLst/>
              <a:gdLst/>
              <a:ahLst/>
              <a:cxnLst/>
              <a:rect l="l" t="t" r="r" b="b"/>
              <a:pathLst>
                <a:path w="4185" h="5673" extrusionOk="0">
                  <a:moveTo>
                    <a:pt x="283" y="0"/>
                  </a:moveTo>
                  <a:cubicBezTo>
                    <a:pt x="249" y="0"/>
                    <a:pt x="214" y="7"/>
                    <a:pt x="180" y="22"/>
                  </a:cubicBezTo>
                  <a:cubicBezTo>
                    <a:pt x="55" y="79"/>
                    <a:pt x="0" y="227"/>
                    <a:pt x="58" y="351"/>
                  </a:cubicBezTo>
                  <a:cubicBezTo>
                    <a:pt x="141" y="532"/>
                    <a:pt x="2095" y="4778"/>
                    <a:pt x="3788" y="5645"/>
                  </a:cubicBezTo>
                  <a:cubicBezTo>
                    <a:pt x="3824" y="5663"/>
                    <a:pt x="3862" y="5672"/>
                    <a:pt x="3899" y="5672"/>
                  </a:cubicBezTo>
                  <a:cubicBezTo>
                    <a:pt x="3916" y="5672"/>
                    <a:pt x="3934" y="5670"/>
                    <a:pt x="3950" y="5666"/>
                  </a:cubicBezTo>
                  <a:cubicBezTo>
                    <a:pt x="4022" y="5653"/>
                    <a:pt x="4087" y="5607"/>
                    <a:pt x="4122" y="5537"/>
                  </a:cubicBezTo>
                  <a:cubicBezTo>
                    <a:pt x="4184" y="5415"/>
                    <a:pt x="4137" y="5265"/>
                    <a:pt x="4014" y="5203"/>
                  </a:cubicBezTo>
                  <a:cubicBezTo>
                    <a:pt x="2475" y="4413"/>
                    <a:pt x="528" y="189"/>
                    <a:pt x="508" y="145"/>
                  </a:cubicBezTo>
                  <a:cubicBezTo>
                    <a:pt x="468" y="54"/>
                    <a:pt x="378" y="0"/>
                    <a:pt x="283" y="0"/>
                  </a:cubicBezTo>
                  <a:close/>
                </a:path>
              </a:pathLst>
            </a:custGeom>
            <a:solidFill>
              <a:srgbClr val="F9CB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1414;p35">
              <a:extLst>
                <a:ext uri="{FF2B5EF4-FFF2-40B4-BE49-F238E27FC236}">
                  <a16:creationId xmlns:a16="http://schemas.microsoft.com/office/drawing/2014/main" id="{6BD2AC25-7F0F-F095-FDBC-3736A834BB1E}"/>
                </a:ext>
              </a:extLst>
            </p:cNvPr>
            <p:cNvSpPr/>
            <p:nvPr/>
          </p:nvSpPr>
          <p:spPr>
            <a:xfrm>
              <a:off x="6724160" y="2387959"/>
              <a:ext cx="184990" cy="184990"/>
            </a:xfrm>
            <a:custGeom>
              <a:avLst/>
              <a:gdLst/>
              <a:ahLst/>
              <a:cxnLst/>
              <a:rect l="l" t="t" r="r" b="b"/>
              <a:pathLst>
                <a:path w="8448" h="8448" extrusionOk="0">
                  <a:moveTo>
                    <a:pt x="1" y="1"/>
                  </a:moveTo>
                  <a:lnTo>
                    <a:pt x="1" y="8447"/>
                  </a:lnTo>
                  <a:lnTo>
                    <a:pt x="8447" y="8447"/>
                  </a:lnTo>
                  <a:lnTo>
                    <a:pt x="8447" y="1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93" name="Google Shape;1415;p35">
              <a:extLst>
                <a:ext uri="{FF2B5EF4-FFF2-40B4-BE49-F238E27FC236}">
                  <a16:creationId xmlns:a16="http://schemas.microsoft.com/office/drawing/2014/main" id="{6A1CF344-8268-B124-15C1-C40464607BF9}"/>
                </a:ext>
              </a:extLst>
            </p:cNvPr>
            <p:cNvGrpSpPr/>
            <p:nvPr/>
          </p:nvGrpSpPr>
          <p:grpSpPr>
            <a:xfrm>
              <a:off x="5779682" y="730513"/>
              <a:ext cx="195356" cy="150094"/>
              <a:chOff x="5869675" y="980843"/>
              <a:chExt cx="194210" cy="184436"/>
            </a:xfrm>
          </p:grpSpPr>
          <p:sp>
            <p:nvSpPr>
              <p:cNvPr id="948" name="Google Shape;1416;p35">
                <a:extLst>
                  <a:ext uri="{FF2B5EF4-FFF2-40B4-BE49-F238E27FC236}">
                    <a16:creationId xmlns:a16="http://schemas.microsoft.com/office/drawing/2014/main" id="{ED941918-6D38-5815-DCB8-4E9578BA71CF}"/>
                  </a:ext>
                </a:extLst>
              </p:cNvPr>
              <p:cNvSpPr/>
              <p:nvPr/>
            </p:nvSpPr>
            <p:spPr>
              <a:xfrm>
                <a:off x="6007675" y="990552"/>
                <a:ext cx="48765" cy="61021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803" extrusionOk="0">
                    <a:moveTo>
                      <a:pt x="505" y="1"/>
                    </a:moveTo>
                    <a:cubicBezTo>
                      <a:pt x="423" y="1"/>
                      <a:pt x="340" y="24"/>
                      <a:pt x="266" y="71"/>
                    </a:cubicBezTo>
                    <a:cubicBezTo>
                      <a:pt x="60" y="204"/>
                      <a:pt x="0" y="478"/>
                      <a:pt x="132" y="685"/>
                    </a:cubicBezTo>
                    <a:lnTo>
                      <a:pt x="1361" y="2599"/>
                    </a:lnTo>
                    <a:cubicBezTo>
                      <a:pt x="1445" y="2730"/>
                      <a:pt x="1588" y="2802"/>
                      <a:pt x="1734" y="2802"/>
                    </a:cubicBezTo>
                    <a:cubicBezTo>
                      <a:pt x="1816" y="2802"/>
                      <a:pt x="1899" y="2780"/>
                      <a:pt x="1973" y="2732"/>
                    </a:cubicBezTo>
                    <a:cubicBezTo>
                      <a:pt x="2179" y="2599"/>
                      <a:pt x="2239" y="2324"/>
                      <a:pt x="2107" y="2119"/>
                    </a:cubicBezTo>
                    <a:lnTo>
                      <a:pt x="879" y="205"/>
                    </a:lnTo>
                    <a:cubicBezTo>
                      <a:pt x="794" y="73"/>
                      <a:pt x="651" y="1"/>
                      <a:pt x="505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9" name="Google Shape;1417;p35">
                <a:extLst>
                  <a:ext uri="{FF2B5EF4-FFF2-40B4-BE49-F238E27FC236}">
                    <a16:creationId xmlns:a16="http://schemas.microsoft.com/office/drawing/2014/main" id="{2C1E12FE-4AE1-A882-856F-17AC5C6CDAE2}"/>
                  </a:ext>
                </a:extLst>
              </p:cNvPr>
              <p:cNvSpPr/>
              <p:nvPr/>
            </p:nvSpPr>
            <p:spPr>
              <a:xfrm>
                <a:off x="6000186" y="998041"/>
                <a:ext cx="63699" cy="46065"/>
              </a:xfrm>
              <a:custGeom>
                <a:avLst/>
                <a:gdLst/>
                <a:ahLst/>
                <a:cxnLst/>
                <a:rect l="l" t="t" r="r" b="b"/>
                <a:pathLst>
                  <a:path w="2926" h="2116" extrusionOk="0">
                    <a:moveTo>
                      <a:pt x="2420" y="0"/>
                    </a:moveTo>
                    <a:cubicBezTo>
                      <a:pt x="2338" y="0"/>
                      <a:pt x="2255" y="23"/>
                      <a:pt x="2181" y="71"/>
                    </a:cubicBezTo>
                    <a:lnTo>
                      <a:pt x="267" y="1298"/>
                    </a:lnTo>
                    <a:cubicBezTo>
                      <a:pt x="60" y="1430"/>
                      <a:pt x="1" y="1705"/>
                      <a:pt x="133" y="1911"/>
                    </a:cubicBezTo>
                    <a:cubicBezTo>
                      <a:pt x="218" y="2043"/>
                      <a:pt x="361" y="2115"/>
                      <a:pt x="508" y="2115"/>
                    </a:cubicBezTo>
                    <a:cubicBezTo>
                      <a:pt x="590" y="2115"/>
                      <a:pt x="673" y="2093"/>
                      <a:pt x="747" y="2045"/>
                    </a:cubicBezTo>
                    <a:lnTo>
                      <a:pt x="2659" y="817"/>
                    </a:lnTo>
                    <a:cubicBezTo>
                      <a:pt x="2866" y="686"/>
                      <a:pt x="2925" y="411"/>
                      <a:pt x="2794" y="204"/>
                    </a:cubicBezTo>
                    <a:cubicBezTo>
                      <a:pt x="2710" y="72"/>
                      <a:pt x="2566" y="0"/>
                      <a:pt x="2420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0" name="Google Shape;1418;p35">
                <a:extLst>
                  <a:ext uri="{FF2B5EF4-FFF2-40B4-BE49-F238E27FC236}">
                    <a16:creationId xmlns:a16="http://schemas.microsoft.com/office/drawing/2014/main" id="{7200BBFB-B8B2-586A-620F-B1DF3DFC84EC}"/>
                  </a:ext>
                </a:extLst>
              </p:cNvPr>
              <p:cNvSpPr/>
              <p:nvPr/>
            </p:nvSpPr>
            <p:spPr>
              <a:xfrm>
                <a:off x="5877120" y="980843"/>
                <a:ext cx="48765" cy="61000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802" extrusionOk="0">
                    <a:moveTo>
                      <a:pt x="507" y="1"/>
                    </a:moveTo>
                    <a:cubicBezTo>
                      <a:pt x="425" y="1"/>
                      <a:pt x="341" y="24"/>
                      <a:pt x="267" y="71"/>
                    </a:cubicBezTo>
                    <a:cubicBezTo>
                      <a:pt x="60" y="204"/>
                      <a:pt x="1" y="478"/>
                      <a:pt x="133" y="684"/>
                    </a:cubicBezTo>
                    <a:lnTo>
                      <a:pt x="1360" y="2597"/>
                    </a:lnTo>
                    <a:cubicBezTo>
                      <a:pt x="1445" y="2730"/>
                      <a:pt x="1588" y="2802"/>
                      <a:pt x="1734" y="2802"/>
                    </a:cubicBezTo>
                    <a:cubicBezTo>
                      <a:pt x="1817" y="2802"/>
                      <a:pt x="1900" y="2779"/>
                      <a:pt x="1974" y="2731"/>
                    </a:cubicBezTo>
                    <a:cubicBezTo>
                      <a:pt x="2181" y="2599"/>
                      <a:pt x="2240" y="2324"/>
                      <a:pt x="2108" y="2119"/>
                    </a:cubicBezTo>
                    <a:lnTo>
                      <a:pt x="880" y="204"/>
                    </a:lnTo>
                    <a:cubicBezTo>
                      <a:pt x="795" y="72"/>
                      <a:pt x="652" y="1"/>
                      <a:pt x="507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1" name="Google Shape;1419;p35">
                <a:extLst>
                  <a:ext uri="{FF2B5EF4-FFF2-40B4-BE49-F238E27FC236}">
                    <a16:creationId xmlns:a16="http://schemas.microsoft.com/office/drawing/2014/main" id="{AC62F641-072F-5E1E-6D45-DC928B7B717F}"/>
                  </a:ext>
                </a:extLst>
              </p:cNvPr>
              <p:cNvSpPr/>
              <p:nvPr/>
            </p:nvSpPr>
            <p:spPr>
              <a:xfrm>
                <a:off x="5869675" y="988332"/>
                <a:ext cx="63699" cy="46044"/>
              </a:xfrm>
              <a:custGeom>
                <a:avLst/>
                <a:gdLst/>
                <a:ahLst/>
                <a:cxnLst/>
                <a:rect l="l" t="t" r="r" b="b"/>
                <a:pathLst>
                  <a:path w="2926" h="2115" extrusionOk="0">
                    <a:moveTo>
                      <a:pt x="2419" y="0"/>
                    </a:moveTo>
                    <a:cubicBezTo>
                      <a:pt x="2337" y="0"/>
                      <a:pt x="2254" y="23"/>
                      <a:pt x="2179" y="71"/>
                    </a:cubicBezTo>
                    <a:lnTo>
                      <a:pt x="266" y="1298"/>
                    </a:lnTo>
                    <a:cubicBezTo>
                      <a:pt x="60" y="1430"/>
                      <a:pt x="1" y="1705"/>
                      <a:pt x="132" y="1911"/>
                    </a:cubicBezTo>
                    <a:cubicBezTo>
                      <a:pt x="216" y="2043"/>
                      <a:pt x="359" y="2114"/>
                      <a:pt x="505" y="2114"/>
                    </a:cubicBezTo>
                    <a:cubicBezTo>
                      <a:pt x="587" y="2114"/>
                      <a:pt x="671" y="2092"/>
                      <a:pt x="745" y="2044"/>
                    </a:cubicBezTo>
                    <a:lnTo>
                      <a:pt x="2658" y="817"/>
                    </a:lnTo>
                    <a:cubicBezTo>
                      <a:pt x="2864" y="684"/>
                      <a:pt x="2925" y="410"/>
                      <a:pt x="2793" y="203"/>
                    </a:cubicBezTo>
                    <a:cubicBezTo>
                      <a:pt x="2708" y="72"/>
                      <a:pt x="2565" y="0"/>
                      <a:pt x="2419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2" name="Google Shape;1420;p35">
                <a:extLst>
                  <a:ext uri="{FF2B5EF4-FFF2-40B4-BE49-F238E27FC236}">
                    <a16:creationId xmlns:a16="http://schemas.microsoft.com/office/drawing/2014/main" id="{100A4DF4-7042-BC14-4CE6-680B6A6A1B75}"/>
                  </a:ext>
                </a:extLst>
              </p:cNvPr>
              <p:cNvSpPr/>
              <p:nvPr/>
            </p:nvSpPr>
            <p:spPr>
              <a:xfrm>
                <a:off x="5894122" y="1104279"/>
                <a:ext cx="48787" cy="61000"/>
              </a:xfrm>
              <a:custGeom>
                <a:avLst/>
                <a:gdLst/>
                <a:ahLst/>
                <a:cxnLst/>
                <a:rect l="l" t="t" r="r" b="b"/>
                <a:pathLst>
                  <a:path w="2241" h="2802" extrusionOk="0">
                    <a:moveTo>
                      <a:pt x="506" y="1"/>
                    </a:moveTo>
                    <a:cubicBezTo>
                      <a:pt x="424" y="1"/>
                      <a:pt x="341" y="23"/>
                      <a:pt x="267" y="71"/>
                    </a:cubicBezTo>
                    <a:cubicBezTo>
                      <a:pt x="62" y="203"/>
                      <a:pt x="1" y="478"/>
                      <a:pt x="133" y="684"/>
                    </a:cubicBezTo>
                    <a:lnTo>
                      <a:pt x="1360" y="2597"/>
                    </a:lnTo>
                    <a:cubicBezTo>
                      <a:pt x="1445" y="2729"/>
                      <a:pt x="1588" y="2801"/>
                      <a:pt x="1735" y="2801"/>
                    </a:cubicBezTo>
                    <a:cubicBezTo>
                      <a:pt x="1817" y="2801"/>
                      <a:pt x="1900" y="2778"/>
                      <a:pt x="1974" y="2731"/>
                    </a:cubicBezTo>
                    <a:cubicBezTo>
                      <a:pt x="2181" y="2598"/>
                      <a:pt x="2240" y="2325"/>
                      <a:pt x="2108" y="2118"/>
                    </a:cubicBezTo>
                    <a:lnTo>
                      <a:pt x="879" y="205"/>
                    </a:lnTo>
                    <a:cubicBezTo>
                      <a:pt x="794" y="73"/>
                      <a:pt x="652" y="1"/>
                      <a:pt x="506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3" name="Google Shape;1421;p35">
                <a:extLst>
                  <a:ext uri="{FF2B5EF4-FFF2-40B4-BE49-F238E27FC236}">
                    <a16:creationId xmlns:a16="http://schemas.microsoft.com/office/drawing/2014/main" id="{3020C359-365E-4E48-7B6B-8D4D8932D63E}"/>
                  </a:ext>
                </a:extLst>
              </p:cNvPr>
              <p:cNvSpPr/>
              <p:nvPr/>
            </p:nvSpPr>
            <p:spPr>
              <a:xfrm>
                <a:off x="5886677" y="1111746"/>
                <a:ext cx="63677" cy="46065"/>
              </a:xfrm>
              <a:custGeom>
                <a:avLst/>
                <a:gdLst/>
                <a:ahLst/>
                <a:cxnLst/>
                <a:rect l="l" t="t" r="r" b="b"/>
                <a:pathLst>
                  <a:path w="2925" h="2116" extrusionOk="0">
                    <a:moveTo>
                      <a:pt x="2419" y="1"/>
                    </a:moveTo>
                    <a:cubicBezTo>
                      <a:pt x="2337" y="1"/>
                      <a:pt x="2254" y="23"/>
                      <a:pt x="2179" y="71"/>
                    </a:cubicBezTo>
                    <a:lnTo>
                      <a:pt x="266" y="1298"/>
                    </a:lnTo>
                    <a:cubicBezTo>
                      <a:pt x="60" y="1431"/>
                      <a:pt x="1" y="1705"/>
                      <a:pt x="133" y="1912"/>
                    </a:cubicBezTo>
                    <a:cubicBezTo>
                      <a:pt x="217" y="2044"/>
                      <a:pt x="360" y="2116"/>
                      <a:pt x="506" y="2116"/>
                    </a:cubicBezTo>
                    <a:cubicBezTo>
                      <a:pt x="588" y="2116"/>
                      <a:pt x="671" y="2093"/>
                      <a:pt x="745" y="2046"/>
                    </a:cubicBezTo>
                    <a:lnTo>
                      <a:pt x="2659" y="817"/>
                    </a:lnTo>
                    <a:cubicBezTo>
                      <a:pt x="2865" y="685"/>
                      <a:pt x="2924" y="410"/>
                      <a:pt x="2793" y="205"/>
                    </a:cubicBezTo>
                    <a:cubicBezTo>
                      <a:pt x="2708" y="73"/>
                      <a:pt x="2565" y="1"/>
                      <a:pt x="2419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4" name="Google Shape;1422;p35">
              <a:extLst>
                <a:ext uri="{FF2B5EF4-FFF2-40B4-BE49-F238E27FC236}">
                  <a16:creationId xmlns:a16="http://schemas.microsoft.com/office/drawing/2014/main" id="{6CC23635-A12E-1AEE-B646-E18D7960F3D8}"/>
                </a:ext>
              </a:extLst>
            </p:cNvPr>
            <p:cNvGrpSpPr/>
            <p:nvPr/>
          </p:nvGrpSpPr>
          <p:grpSpPr>
            <a:xfrm>
              <a:off x="7837825" y="976628"/>
              <a:ext cx="288484" cy="222119"/>
              <a:chOff x="8339960" y="1261719"/>
              <a:chExt cx="286820" cy="220836"/>
            </a:xfrm>
          </p:grpSpPr>
          <p:sp>
            <p:nvSpPr>
              <p:cNvPr id="939" name="Google Shape;1423;p35">
                <a:extLst>
                  <a:ext uri="{FF2B5EF4-FFF2-40B4-BE49-F238E27FC236}">
                    <a16:creationId xmlns:a16="http://schemas.microsoft.com/office/drawing/2014/main" id="{A2F2532D-6658-2E74-9479-7BB0D682105B}"/>
                  </a:ext>
                </a:extLst>
              </p:cNvPr>
              <p:cNvSpPr/>
              <p:nvPr/>
            </p:nvSpPr>
            <p:spPr>
              <a:xfrm>
                <a:off x="8394755" y="1305564"/>
                <a:ext cx="77131" cy="49940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2294" extrusionOk="0">
                    <a:moveTo>
                      <a:pt x="3012" y="0"/>
                    </a:moveTo>
                    <a:cubicBezTo>
                      <a:pt x="2668" y="0"/>
                      <a:pt x="2202" y="368"/>
                      <a:pt x="1980" y="504"/>
                    </a:cubicBezTo>
                    <a:cubicBezTo>
                      <a:pt x="1584" y="747"/>
                      <a:pt x="1179" y="980"/>
                      <a:pt x="778" y="1215"/>
                    </a:cubicBezTo>
                    <a:cubicBezTo>
                      <a:pt x="557" y="1346"/>
                      <a:pt x="272" y="1492"/>
                      <a:pt x="142" y="1729"/>
                    </a:cubicBezTo>
                    <a:cubicBezTo>
                      <a:pt x="64" y="1811"/>
                      <a:pt x="8" y="1907"/>
                      <a:pt x="3" y="2018"/>
                    </a:cubicBezTo>
                    <a:cubicBezTo>
                      <a:pt x="0" y="2096"/>
                      <a:pt x="28" y="2154"/>
                      <a:pt x="99" y="2192"/>
                    </a:cubicBezTo>
                    <a:cubicBezTo>
                      <a:pt x="234" y="2263"/>
                      <a:pt x="377" y="2293"/>
                      <a:pt x="524" y="2293"/>
                    </a:cubicBezTo>
                    <a:cubicBezTo>
                      <a:pt x="1118" y="2293"/>
                      <a:pt x="1775" y="1800"/>
                      <a:pt x="2207" y="1516"/>
                    </a:cubicBezTo>
                    <a:cubicBezTo>
                      <a:pt x="2438" y="1365"/>
                      <a:pt x="3542" y="620"/>
                      <a:pt x="3342" y="211"/>
                    </a:cubicBezTo>
                    <a:cubicBezTo>
                      <a:pt x="3267" y="58"/>
                      <a:pt x="3149" y="0"/>
                      <a:pt x="3012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0" name="Google Shape;1424;p35">
                <a:extLst>
                  <a:ext uri="{FF2B5EF4-FFF2-40B4-BE49-F238E27FC236}">
                    <a16:creationId xmlns:a16="http://schemas.microsoft.com/office/drawing/2014/main" id="{3C0FC6E0-CBD0-3C47-8165-AD1B23F4F869}"/>
                  </a:ext>
                </a:extLst>
              </p:cNvPr>
              <p:cNvSpPr/>
              <p:nvPr/>
            </p:nvSpPr>
            <p:spPr>
              <a:xfrm>
                <a:off x="8420901" y="1355091"/>
                <a:ext cx="64570" cy="50289"/>
              </a:xfrm>
              <a:custGeom>
                <a:avLst/>
                <a:gdLst/>
                <a:ahLst/>
                <a:cxnLst/>
                <a:rect l="l" t="t" r="r" b="b"/>
                <a:pathLst>
                  <a:path w="2966" h="2310" extrusionOk="0">
                    <a:moveTo>
                      <a:pt x="2594" y="0"/>
                    </a:moveTo>
                    <a:cubicBezTo>
                      <a:pt x="2589" y="0"/>
                      <a:pt x="2584" y="1"/>
                      <a:pt x="2579" y="1"/>
                    </a:cubicBezTo>
                    <a:cubicBezTo>
                      <a:pt x="2110" y="35"/>
                      <a:pt x="1641" y="389"/>
                      <a:pt x="1260" y="632"/>
                    </a:cubicBezTo>
                    <a:cubicBezTo>
                      <a:pt x="945" y="835"/>
                      <a:pt x="571" y="1073"/>
                      <a:pt x="365" y="1402"/>
                    </a:cubicBezTo>
                    <a:cubicBezTo>
                      <a:pt x="186" y="1571"/>
                      <a:pt x="42" y="1754"/>
                      <a:pt x="25" y="1938"/>
                    </a:cubicBezTo>
                    <a:cubicBezTo>
                      <a:pt x="0" y="2204"/>
                      <a:pt x="213" y="2309"/>
                      <a:pt x="439" y="2309"/>
                    </a:cubicBezTo>
                    <a:cubicBezTo>
                      <a:pt x="525" y="2309"/>
                      <a:pt x="614" y="2294"/>
                      <a:pt x="691" y="2266"/>
                    </a:cubicBezTo>
                    <a:cubicBezTo>
                      <a:pt x="1232" y="2074"/>
                      <a:pt x="1736" y="1654"/>
                      <a:pt x="2143" y="1260"/>
                    </a:cubicBezTo>
                    <a:cubicBezTo>
                      <a:pt x="2389" y="1023"/>
                      <a:pt x="2966" y="509"/>
                      <a:pt x="2751" y="102"/>
                    </a:cubicBezTo>
                    <a:cubicBezTo>
                      <a:pt x="2717" y="38"/>
                      <a:pt x="2666" y="0"/>
                      <a:pt x="2594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1425;p35">
                <a:extLst>
                  <a:ext uri="{FF2B5EF4-FFF2-40B4-BE49-F238E27FC236}">
                    <a16:creationId xmlns:a16="http://schemas.microsoft.com/office/drawing/2014/main" id="{2F5E2C51-A69A-4F8B-BCA7-277EF34A7A6E}"/>
                  </a:ext>
                </a:extLst>
              </p:cNvPr>
              <p:cNvSpPr/>
              <p:nvPr/>
            </p:nvSpPr>
            <p:spPr>
              <a:xfrm>
                <a:off x="8474651" y="1282815"/>
                <a:ext cx="59933" cy="55797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2563" extrusionOk="0">
                    <a:moveTo>
                      <a:pt x="2406" y="0"/>
                    </a:moveTo>
                    <a:cubicBezTo>
                      <a:pt x="2318" y="0"/>
                      <a:pt x="2224" y="31"/>
                      <a:pt x="2148" y="72"/>
                    </a:cubicBezTo>
                    <a:cubicBezTo>
                      <a:pt x="1783" y="271"/>
                      <a:pt x="1428" y="606"/>
                      <a:pt x="1102" y="865"/>
                    </a:cubicBezTo>
                    <a:cubicBezTo>
                      <a:pt x="779" y="1121"/>
                      <a:pt x="332" y="1471"/>
                      <a:pt x="206" y="1879"/>
                    </a:cubicBezTo>
                    <a:cubicBezTo>
                      <a:pt x="194" y="1918"/>
                      <a:pt x="199" y="1955"/>
                      <a:pt x="211" y="1988"/>
                    </a:cubicBezTo>
                    <a:cubicBezTo>
                      <a:pt x="69" y="2259"/>
                      <a:pt x="1" y="2562"/>
                      <a:pt x="326" y="2562"/>
                    </a:cubicBezTo>
                    <a:cubicBezTo>
                      <a:pt x="350" y="2562"/>
                      <a:pt x="376" y="2561"/>
                      <a:pt x="405" y="2557"/>
                    </a:cubicBezTo>
                    <a:cubicBezTo>
                      <a:pt x="702" y="2522"/>
                      <a:pt x="966" y="2148"/>
                      <a:pt x="1155" y="1953"/>
                    </a:cubicBezTo>
                    <a:cubicBezTo>
                      <a:pt x="1540" y="1560"/>
                      <a:pt x="1967" y="1213"/>
                      <a:pt x="2344" y="815"/>
                    </a:cubicBezTo>
                    <a:cubicBezTo>
                      <a:pt x="2490" y="661"/>
                      <a:pt x="2752" y="408"/>
                      <a:pt x="2655" y="164"/>
                    </a:cubicBezTo>
                    <a:cubicBezTo>
                      <a:pt x="2606" y="43"/>
                      <a:pt x="2510" y="0"/>
                      <a:pt x="2406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2" name="Google Shape;1426;p35">
                <a:extLst>
                  <a:ext uri="{FF2B5EF4-FFF2-40B4-BE49-F238E27FC236}">
                    <a16:creationId xmlns:a16="http://schemas.microsoft.com/office/drawing/2014/main" id="{E5ED0CB2-2C0C-1E22-3073-3144513EC5A3}"/>
                  </a:ext>
                </a:extLst>
              </p:cNvPr>
              <p:cNvSpPr/>
              <p:nvPr/>
            </p:nvSpPr>
            <p:spPr>
              <a:xfrm>
                <a:off x="8505216" y="1346492"/>
                <a:ext cx="65354" cy="56254"/>
              </a:xfrm>
              <a:custGeom>
                <a:avLst/>
                <a:gdLst/>
                <a:ahLst/>
                <a:cxnLst/>
                <a:rect l="l" t="t" r="r" b="b"/>
                <a:pathLst>
                  <a:path w="3002" h="2584" extrusionOk="0">
                    <a:moveTo>
                      <a:pt x="2678" y="1"/>
                    </a:moveTo>
                    <a:cubicBezTo>
                      <a:pt x="2652" y="1"/>
                      <a:pt x="2625" y="4"/>
                      <a:pt x="2596" y="12"/>
                    </a:cubicBezTo>
                    <a:cubicBezTo>
                      <a:pt x="2133" y="136"/>
                      <a:pt x="1724" y="573"/>
                      <a:pt x="1346" y="849"/>
                    </a:cubicBezTo>
                    <a:cubicBezTo>
                      <a:pt x="1168" y="977"/>
                      <a:pt x="818" y="1193"/>
                      <a:pt x="712" y="1446"/>
                    </a:cubicBezTo>
                    <a:cubicBezTo>
                      <a:pt x="336" y="1755"/>
                      <a:pt x="1" y="2137"/>
                      <a:pt x="221" y="2435"/>
                    </a:cubicBezTo>
                    <a:cubicBezTo>
                      <a:pt x="299" y="2539"/>
                      <a:pt x="400" y="2583"/>
                      <a:pt x="516" y="2583"/>
                    </a:cubicBezTo>
                    <a:cubicBezTo>
                      <a:pt x="1033" y="2583"/>
                      <a:pt x="1838" y="1720"/>
                      <a:pt x="2086" y="1477"/>
                    </a:cubicBezTo>
                    <a:cubicBezTo>
                      <a:pt x="2390" y="1180"/>
                      <a:pt x="2732" y="857"/>
                      <a:pt x="2912" y="465"/>
                    </a:cubicBezTo>
                    <a:cubicBezTo>
                      <a:pt x="3001" y="266"/>
                      <a:pt x="2900" y="1"/>
                      <a:pt x="2678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3" name="Google Shape;1427;p35">
                <a:extLst>
                  <a:ext uri="{FF2B5EF4-FFF2-40B4-BE49-F238E27FC236}">
                    <a16:creationId xmlns:a16="http://schemas.microsoft.com/office/drawing/2014/main" id="{9084BABF-8B36-6C22-19C0-B2A1151EC3B7}"/>
                  </a:ext>
                </a:extLst>
              </p:cNvPr>
              <p:cNvSpPr/>
              <p:nvPr/>
            </p:nvSpPr>
            <p:spPr>
              <a:xfrm>
                <a:off x="8419377" y="1424777"/>
                <a:ext cx="70361" cy="57778"/>
              </a:xfrm>
              <a:custGeom>
                <a:avLst/>
                <a:gdLst/>
                <a:ahLst/>
                <a:cxnLst/>
                <a:rect l="l" t="t" r="r" b="b"/>
                <a:pathLst>
                  <a:path w="3232" h="2654" extrusionOk="0">
                    <a:moveTo>
                      <a:pt x="2978" y="1"/>
                    </a:moveTo>
                    <a:cubicBezTo>
                      <a:pt x="2761" y="1"/>
                      <a:pt x="2460" y="149"/>
                      <a:pt x="2357" y="214"/>
                    </a:cubicBezTo>
                    <a:lnTo>
                      <a:pt x="2356" y="214"/>
                    </a:lnTo>
                    <a:cubicBezTo>
                      <a:pt x="2098" y="376"/>
                      <a:pt x="1285" y="822"/>
                      <a:pt x="1129" y="1242"/>
                    </a:cubicBezTo>
                    <a:cubicBezTo>
                      <a:pt x="579" y="1567"/>
                      <a:pt x="0" y="1999"/>
                      <a:pt x="92" y="2510"/>
                    </a:cubicBezTo>
                    <a:cubicBezTo>
                      <a:pt x="104" y="2575"/>
                      <a:pt x="157" y="2650"/>
                      <a:pt x="231" y="2653"/>
                    </a:cubicBezTo>
                    <a:cubicBezTo>
                      <a:pt x="238" y="2653"/>
                      <a:pt x="245" y="2653"/>
                      <a:pt x="252" y="2653"/>
                    </a:cubicBezTo>
                    <a:cubicBezTo>
                      <a:pt x="842" y="2653"/>
                      <a:pt x="1295" y="2141"/>
                      <a:pt x="1738" y="1811"/>
                    </a:cubicBezTo>
                    <a:cubicBezTo>
                      <a:pt x="2200" y="1468"/>
                      <a:pt x="3157" y="925"/>
                      <a:pt x="3214" y="274"/>
                    </a:cubicBezTo>
                    <a:cubicBezTo>
                      <a:pt x="3231" y="68"/>
                      <a:pt x="3124" y="1"/>
                      <a:pt x="2978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4" name="Google Shape;1428;p35">
                <a:extLst>
                  <a:ext uri="{FF2B5EF4-FFF2-40B4-BE49-F238E27FC236}">
                    <a16:creationId xmlns:a16="http://schemas.microsoft.com/office/drawing/2014/main" id="{46960BD7-05FA-3633-C181-16BAA3EF1398}"/>
                  </a:ext>
                </a:extLst>
              </p:cNvPr>
              <p:cNvSpPr/>
              <p:nvPr/>
            </p:nvSpPr>
            <p:spPr>
              <a:xfrm>
                <a:off x="8339960" y="1412694"/>
                <a:ext cx="55252" cy="47981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204" extrusionOk="0">
                    <a:moveTo>
                      <a:pt x="2212" y="0"/>
                    </a:moveTo>
                    <a:cubicBezTo>
                      <a:pt x="2196" y="0"/>
                      <a:pt x="2178" y="1"/>
                      <a:pt x="2160" y="4"/>
                    </a:cubicBezTo>
                    <a:cubicBezTo>
                      <a:pt x="2005" y="25"/>
                      <a:pt x="1863" y="120"/>
                      <a:pt x="1730" y="233"/>
                    </a:cubicBezTo>
                    <a:cubicBezTo>
                      <a:pt x="1706" y="220"/>
                      <a:pt x="1679" y="212"/>
                      <a:pt x="1652" y="212"/>
                    </a:cubicBezTo>
                    <a:cubicBezTo>
                      <a:pt x="1611" y="212"/>
                      <a:pt x="1570" y="230"/>
                      <a:pt x="1537" y="273"/>
                    </a:cubicBezTo>
                    <a:cubicBezTo>
                      <a:pt x="1103" y="835"/>
                      <a:pt x="205" y="1242"/>
                      <a:pt x="20" y="1971"/>
                    </a:cubicBezTo>
                    <a:cubicBezTo>
                      <a:pt x="1" y="2046"/>
                      <a:pt x="56" y="2112"/>
                      <a:pt x="114" y="2146"/>
                    </a:cubicBezTo>
                    <a:cubicBezTo>
                      <a:pt x="186" y="2186"/>
                      <a:pt x="260" y="2203"/>
                      <a:pt x="336" y="2203"/>
                    </a:cubicBezTo>
                    <a:cubicBezTo>
                      <a:pt x="624" y="2203"/>
                      <a:pt x="926" y="1954"/>
                      <a:pt x="1133" y="1797"/>
                    </a:cubicBezTo>
                    <a:cubicBezTo>
                      <a:pt x="1574" y="1462"/>
                      <a:pt x="2085" y="1007"/>
                      <a:pt x="2397" y="543"/>
                    </a:cubicBezTo>
                    <a:cubicBezTo>
                      <a:pt x="2537" y="334"/>
                      <a:pt x="2492" y="0"/>
                      <a:pt x="2212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5" name="Google Shape;1429;p35">
                <a:extLst>
                  <a:ext uri="{FF2B5EF4-FFF2-40B4-BE49-F238E27FC236}">
                    <a16:creationId xmlns:a16="http://schemas.microsoft.com/office/drawing/2014/main" id="{B8E3A8DD-5E1C-47F6-AFED-E1A2F41EC17C}"/>
                  </a:ext>
                </a:extLst>
              </p:cNvPr>
              <p:cNvSpPr/>
              <p:nvPr/>
            </p:nvSpPr>
            <p:spPr>
              <a:xfrm>
                <a:off x="8563799" y="1261719"/>
                <a:ext cx="62981" cy="54077"/>
              </a:xfrm>
              <a:custGeom>
                <a:avLst/>
                <a:gdLst/>
                <a:ahLst/>
                <a:cxnLst/>
                <a:rect l="l" t="t" r="r" b="b"/>
                <a:pathLst>
                  <a:path w="2893" h="2484" extrusionOk="0">
                    <a:moveTo>
                      <a:pt x="2571" y="0"/>
                    </a:moveTo>
                    <a:cubicBezTo>
                      <a:pt x="2464" y="0"/>
                      <a:pt x="2343" y="52"/>
                      <a:pt x="2262" y="98"/>
                    </a:cubicBezTo>
                    <a:cubicBezTo>
                      <a:pt x="1859" y="321"/>
                      <a:pt x="1490" y="649"/>
                      <a:pt x="1145" y="952"/>
                    </a:cubicBezTo>
                    <a:cubicBezTo>
                      <a:pt x="837" y="1221"/>
                      <a:pt x="483" y="1476"/>
                      <a:pt x="244" y="1813"/>
                    </a:cubicBezTo>
                    <a:cubicBezTo>
                      <a:pt x="191" y="1879"/>
                      <a:pt x="144" y="1948"/>
                      <a:pt x="109" y="2027"/>
                    </a:cubicBezTo>
                    <a:cubicBezTo>
                      <a:pt x="1" y="2271"/>
                      <a:pt x="229" y="2467"/>
                      <a:pt x="449" y="2482"/>
                    </a:cubicBezTo>
                    <a:cubicBezTo>
                      <a:pt x="468" y="2483"/>
                      <a:pt x="487" y="2483"/>
                      <a:pt x="506" y="2483"/>
                    </a:cubicBezTo>
                    <a:cubicBezTo>
                      <a:pt x="1283" y="2483"/>
                      <a:pt x="2020" y="1451"/>
                      <a:pt x="2435" y="930"/>
                    </a:cubicBezTo>
                    <a:cubicBezTo>
                      <a:pt x="2594" y="730"/>
                      <a:pt x="2893" y="423"/>
                      <a:pt x="2776" y="135"/>
                    </a:cubicBezTo>
                    <a:cubicBezTo>
                      <a:pt x="2736" y="35"/>
                      <a:pt x="2659" y="0"/>
                      <a:pt x="2571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6" name="Google Shape;1430;p35">
                <a:extLst>
                  <a:ext uri="{FF2B5EF4-FFF2-40B4-BE49-F238E27FC236}">
                    <a16:creationId xmlns:a16="http://schemas.microsoft.com/office/drawing/2014/main" id="{AE714AAB-EBEF-0C72-7AF1-BE3A449BD436}"/>
                  </a:ext>
                </a:extLst>
              </p:cNvPr>
              <p:cNvSpPr/>
              <p:nvPr/>
            </p:nvSpPr>
            <p:spPr>
              <a:xfrm>
                <a:off x="8355874" y="1369720"/>
                <a:ext cx="37619" cy="31958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1468" extrusionOk="0">
                    <a:moveTo>
                      <a:pt x="1323" y="1"/>
                    </a:moveTo>
                    <a:cubicBezTo>
                      <a:pt x="1296" y="1"/>
                      <a:pt x="1269" y="4"/>
                      <a:pt x="1241" y="11"/>
                    </a:cubicBezTo>
                    <a:cubicBezTo>
                      <a:pt x="1049" y="61"/>
                      <a:pt x="887" y="209"/>
                      <a:pt x="743" y="361"/>
                    </a:cubicBezTo>
                    <a:cubicBezTo>
                      <a:pt x="605" y="455"/>
                      <a:pt x="481" y="574"/>
                      <a:pt x="367" y="683"/>
                    </a:cubicBezTo>
                    <a:cubicBezTo>
                      <a:pt x="203" y="840"/>
                      <a:pt x="1" y="1071"/>
                      <a:pt x="32" y="1316"/>
                    </a:cubicBezTo>
                    <a:cubicBezTo>
                      <a:pt x="41" y="1393"/>
                      <a:pt x="98" y="1440"/>
                      <a:pt x="171" y="1457"/>
                    </a:cubicBezTo>
                    <a:cubicBezTo>
                      <a:pt x="200" y="1464"/>
                      <a:pt x="230" y="1467"/>
                      <a:pt x="259" y="1467"/>
                    </a:cubicBezTo>
                    <a:cubicBezTo>
                      <a:pt x="498" y="1467"/>
                      <a:pt x="740" y="1259"/>
                      <a:pt x="909" y="1122"/>
                    </a:cubicBezTo>
                    <a:cubicBezTo>
                      <a:pt x="1032" y="1022"/>
                      <a:pt x="1148" y="911"/>
                      <a:pt x="1263" y="801"/>
                    </a:cubicBezTo>
                    <a:cubicBezTo>
                      <a:pt x="1374" y="694"/>
                      <a:pt x="1513" y="605"/>
                      <a:pt x="1595" y="472"/>
                    </a:cubicBezTo>
                    <a:cubicBezTo>
                      <a:pt x="1728" y="255"/>
                      <a:pt x="1552" y="1"/>
                      <a:pt x="1323" y="1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7" name="Google Shape;1431;p35">
                <a:extLst>
                  <a:ext uri="{FF2B5EF4-FFF2-40B4-BE49-F238E27FC236}">
                    <a16:creationId xmlns:a16="http://schemas.microsoft.com/office/drawing/2014/main" id="{A98862EC-CB0C-C0B7-7AE7-A2E28180D7E9}"/>
                  </a:ext>
                </a:extLst>
              </p:cNvPr>
              <p:cNvSpPr/>
              <p:nvPr/>
            </p:nvSpPr>
            <p:spPr>
              <a:xfrm>
                <a:off x="8522545" y="1412324"/>
                <a:ext cx="54186" cy="45282"/>
              </a:xfrm>
              <a:custGeom>
                <a:avLst/>
                <a:gdLst/>
                <a:ahLst/>
                <a:cxnLst/>
                <a:rect l="l" t="t" r="r" b="b"/>
                <a:pathLst>
                  <a:path w="2489" h="2080" extrusionOk="0">
                    <a:moveTo>
                      <a:pt x="2017" y="0"/>
                    </a:moveTo>
                    <a:cubicBezTo>
                      <a:pt x="1826" y="0"/>
                      <a:pt x="1608" y="86"/>
                      <a:pt x="1479" y="148"/>
                    </a:cubicBezTo>
                    <a:cubicBezTo>
                      <a:pt x="1106" y="326"/>
                      <a:pt x="793" y="663"/>
                      <a:pt x="554" y="991"/>
                    </a:cubicBezTo>
                    <a:cubicBezTo>
                      <a:pt x="521" y="1036"/>
                      <a:pt x="516" y="1083"/>
                      <a:pt x="527" y="1126"/>
                    </a:cubicBezTo>
                    <a:cubicBezTo>
                      <a:pt x="491" y="1179"/>
                      <a:pt x="455" y="1230"/>
                      <a:pt x="416" y="1275"/>
                    </a:cubicBezTo>
                    <a:cubicBezTo>
                      <a:pt x="277" y="1434"/>
                      <a:pt x="1" y="1726"/>
                      <a:pt x="149" y="1957"/>
                    </a:cubicBezTo>
                    <a:cubicBezTo>
                      <a:pt x="206" y="2045"/>
                      <a:pt x="286" y="2080"/>
                      <a:pt x="379" y="2080"/>
                    </a:cubicBezTo>
                    <a:cubicBezTo>
                      <a:pt x="706" y="2080"/>
                      <a:pt x="1191" y="1645"/>
                      <a:pt x="1347" y="1518"/>
                    </a:cubicBezTo>
                    <a:cubicBezTo>
                      <a:pt x="1577" y="1333"/>
                      <a:pt x="1775" y="1119"/>
                      <a:pt x="1966" y="897"/>
                    </a:cubicBezTo>
                    <a:cubicBezTo>
                      <a:pt x="2097" y="744"/>
                      <a:pt x="2489" y="365"/>
                      <a:pt x="2312" y="126"/>
                    </a:cubicBezTo>
                    <a:cubicBezTo>
                      <a:pt x="2243" y="33"/>
                      <a:pt x="2135" y="0"/>
                      <a:pt x="2017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5" name="Google Shape;1432;p35">
              <a:extLst>
                <a:ext uri="{FF2B5EF4-FFF2-40B4-BE49-F238E27FC236}">
                  <a16:creationId xmlns:a16="http://schemas.microsoft.com/office/drawing/2014/main" id="{2260342B-05CD-64F0-3B46-044DA0FE54EC}"/>
                </a:ext>
              </a:extLst>
            </p:cNvPr>
            <p:cNvGrpSpPr/>
            <p:nvPr/>
          </p:nvGrpSpPr>
          <p:grpSpPr>
            <a:xfrm>
              <a:off x="6279217" y="427389"/>
              <a:ext cx="619361" cy="256712"/>
              <a:chOff x="6847409" y="624446"/>
              <a:chExt cx="615786" cy="255231"/>
            </a:xfrm>
          </p:grpSpPr>
          <p:sp>
            <p:nvSpPr>
              <p:cNvPr id="936" name="Google Shape;1433;p35">
                <a:extLst>
                  <a:ext uri="{FF2B5EF4-FFF2-40B4-BE49-F238E27FC236}">
                    <a16:creationId xmlns:a16="http://schemas.microsoft.com/office/drawing/2014/main" id="{409B0A78-6045-DDAD-1E04-0B113F8606B6}"/>
                  </a:ext>
                </a:extLst>
              </p:cNvPr>
              <p:cNvSpPr/>
              <p:nvPr/>
            </p:nvSpPr>
            <p:spPr>
              <a:xfrm>
                <a:off x="6847409" y="705931"/>
                <a:ext cx="73038" cy="173746"/>
              </a:xfrm>
              <a:custGeom>
                <a:avLst/>
                <a:gdLst/>
                <a:ahLst/>
                <a:cxnLst/>
                <a:rect l="l" t="t" r="r" b="b"/>
                <a:pathLst>
                  <a:path w="3355" h="7981" extrusionOk="0">
                    <a:moveTo>
                      <a:pt x="505" y="0"/>
                    </a:moveTo>
                    <a:cubicBezTo>
                      <a:pt x="458" y="0"/>
                      <a:pt x="409" y="8"/>
                      <a:pt x="361" y="24"/>
                    </a:cubicBezTo>
                    <a:cubicBezTo>
                      <a:pt x="126" y="102"/>
                      <a:pt x="1" y="358"/>
                      <a:pt x="79" y="593"/>
                    </a:cubicBezTo>
                    <a:lnTo>
                      <a:pt x="2456" y="7673"/>
                    </a:lnTo>
                    <a:cubicBezTo>
                      <a:pt x="2519" y="7861"/>
                      <a:pt x="2695" y="7980"/>
                      <a:pt x="2883" y="7980"/>
                    </a:cubicBezTo>
                    <a:cubicBezTo>
                      <a:pt x="2930" y="7980"/>
                      <a:pt x="2978" y="7973"/>
                      <a:pt x="3025" y="7957"/>
                    </a:cubicBezTo>
                    <a:cubicBezTo>
                      <a:pt x="3117" y="7926"/>
                      <a:pt x="3194" y="7867"/>
                      <a:pt x="3247" y="7794"/>
                    </a:cubicBezTo>
                    <a:cubicBezTo>
                      <a:pt x="3328" y="7680"/>
                      <a:pt x="3355" y="7530"/>
                      <a:pt x="3308" y="7388"/>
                    </a:cubicBezTo>
                    <a:lnTo>
                      <a:pt x="930" y="306"/>
                    </a:lnTo>
                    <a:cubicBezTo>
                      <a:pt x="868" y="119"/>
                      <a:pt x="693" y="0"/>
                      <a:pt x="505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7" name="Google Shape;1434;p35">
                <a:extLst>
                  <a:ext uri="{FF2B5EF4-FFF2-40B4-BE49-F238E27FC236}">
                    <a16:creationId xmlns:a16="http://schemas.microsoft.com/office/drawing/2014/main" id="{61B166DD-74E1-E904-955E-A25CFD118696}"/>
                  </a:ext>
                </a:extLst>
              </p:cNvPr>
              <p:cNvSpPr/>
              <p:nvPr/>
            </p:nvSpPr>
            <p:spPr>
              <a:xfrm>
                <a:off x="7108997" y="624446"/>
                <a:ext cx="20529" cy="150148"/>
              </a:xfrm>
              <a:custGeom>
                <a:avLst/>
                <a:gdLst/>
                <a:ahLst/>
                <a:cxnLst/>
                <a:rect l="l" t="t" r="r" b="b"/>
                <a:pathLst>
                  <a:path w="943" h="6897" extrusionOk="0">
                    <a:moveTo>
                      <a:pt x="493" y="0"/>
                    </a:moveTo>
                    <a:cubicBezTo>
                      <a:pt x="245" y="0"/>
                      <a:pt x="44" y="200"/>
                      <a:pt x="42" y="446"/>
                    </a:cubicBezTo>
                    <a:lnTo>
                      <a:pt x="2" y="6444"/>
                    </a:lnTo>
                    <a:cubicBezTo>
                      <a:pt x="1" y="6693"/>
                      <a:pt x="201" y="6896"/>
                      <a:pt x="448" y="6897"/>
                    </a:cubicBezTo>
                    <a:cubicBezTo>
                      <a:pt x="599" y="6897"/>
                      <a:pt x="734" y="6823"/>
                      <a:pt x="815" y="6709"/>
                    </a:cubicBezTo>
                    <a:cubicBezTo>
                      <a:pt x="868" y="6636"/>
                      <a:pt x="899" y="6547"/>
                      <a:pt x="901" y="6451"/>
                    </a:cubicBezTo>
                    <a:lnTo>
                      <a:pt x="941" y="453"/>
                    </a:lnTo>
                    <a:cubicBezTo>
                      <a:pt x="943" y="204"/>
                      <a:pt x="743" y="2"/>
                      <a:pt x="495" y="0"/>
                    </a:cubicBezTo>
                    <a:cubicBezTo>
                      <a:pt x="494" y="0"/>
                      <a:pt x="494" y="0"/>
                      <a:pt x="493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8" name="Google Shape;1435;p35">
                <a:extLst>
                  <a:ext uri="{FF2B5EF4-FFF2-40B4-BE49-F238E27FC236}">
                    <a16:creationId xmlns:a16="http://schemas.microsoft.com/office/drawing/2014/main" id="{122877EE-9F6C-4A5D-6279-47AD512C948A}"/>
                  </a:ext>
                </a:extLst>
              </p:cNvPr>
              <p:cNvSpPr/>
              <p:nvPr/>
            </p:nvSpPr>
            <p:spPr>
              <a:xfrm>
                <a:off x="7311349" y="701817"/>
                <a:ext cx="151846" cy="168674"/>
              </a:xfrm>
              <a:custGeom>
                <a:avLst/>
                <a:gdLst/>
                <a:ahLst/>
                <a:cxnLst/>
                <a:rect l="l" t="t" r="r" b="b"/>
                <a:pathLst>
                  <a:path w="6975" h="7748" extrusionOk="0">
                    <a:moveTo>
                      <a:pt x="6475" y="0"/>
                    </a:moveTo>
                    <a:cubicBezTo>
                      <a:pt x="6350" y="0"/>
                      <a:pt x="6226" y="52"/>
                      <a:pt x="6138" y="153"/>
                    </a:cubicBezTo>
                    <a:lnTo>
                      <a:pt x="164" y="7004"/>
                    </a:lnTo>
                    <a:cubicBezTo>
                      <a:pt x="1" y="7189"/>
                      <a:pt x="20" y="7474"/>
                      <a:pt x="206" y="7638"/>
                    </a:cubicBezTo>
                    <a:cubicBezTo>
                      <a:pt x="292" y="7712"/>
                      <a:pt x="397" y="7748"/>
                      <a:pt x="502" y="7748"/>
                    </a:cubicBezTo>
                    <a:cubicBezTo>
                      <a:pt x="627" y="7748"/>
                      <a:pt x="752" y="7696"/>
                      <a:pt x="840" y="7593"/>
                    </a:cubicBezTo>
                    <a:lnTo>
                      <a:pt x="6815" y="744"/>
                    </a:lnTo>
                    <a:cubicBezTo>
                      <a:pt x="6825" y="733"/>
                      <a:pt x="6833" y="722"/>
                      <a:pt x="6841" y="710"/>
                    </a:cubicBezTo>
                    <a:cubicBezTo>
                      <a:pt x="6975" y="525"/>
                      <a:pt x="6947" y="264"/>
                      <a:pt x="6770" y="112"/>
                    </a:cubicBezTo>
                    <a:cubicBezTo>
                      <a:pt x="6685" y="37"/>
                      <a:pt x="6580" y="0"/>
                      <a:pt x="6475" y="0"/>
                    </a:cubicBezTo>
                    <a:close/>
                  </a:path>
                </a:pathLst>
              </a:custGeom>
              <a:solidFill>
                <a:srgbClr val="1E19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6" name="Google Shape;1436;p35">
              <a:extLst>
                <a:ext uri="{FF2B5EF4-FFF2-40B4-BE49-F238E27FC236}">
                  <a16:creationId xmlns:a16="http://schemas.microsoft.com/office/drawing/2014/main" id="{55DFD1F8-218F-7628-E76A-58E1F8F134CA}"/>
                </a:ext>
              </a:extLst>
            </p:cNvPr>
            <p:cNvSpPr/>
            <p:nvPr/>
          </p:nvSpPr>
          <p:spPr>
            <a:xfrm>
              <a:off x="5121244" y="967526"/>
              <a:ext cx="724041" cy="674290"/>
            </a:xfrm>
            <a:custGeom>
              <a:avLst/>
              <a:gdLst/>
              <a:ahLst/>
              <a:cxnLst/>
              <a:rect l="l" t="t" r="r" b="b"/>
              <a:pathLst>
                <a:path w="33065" h="30793" extrusionOk="0">
                  <a:moveTo>
                    <a:pt x="1829" y="1"/>
                  </a:moveTo>
                  <a:cubicBezTo>
                    <a:pt x="1830" y="1"/>
                    <a:pt x="1830" y="1"/>
                    <a:pt x="1831" y="2"/>
                  </a:cubicBezTo>
                  <a:lnTo>
                    <a:pt x="1831" y="2"/>
                  </a:lnTo>
                  <a:cubicBezTo>
                    <a:pt x="1831" y="1"/>
                    <a:pt x="1831" y="1"/>
                    <a:pt x="1831" y="1"/>
                  </a:cubicBezTo>
                  <a:close/>
                  <a:moveTo>
                    <a:pt x="1831" y="2"/>
                  </a:moveTo>
                  <a:lnTo>
                    <a:pt x="1831" y="2"/>
                  </a:lnTo>
                  <a:cubicBezTo>
                    <a:pt x="1826" y="79"/>
                    <a:pt x="1506" y="5983"/>
                    <a:pt x="5435" y="9156"/>
                  </a:cubicBezTo>
                  <a:cubicBezTo>
                    <a:pt x="5811" y="9908"/>
                    <a:pt x="6219" y="10642"/>
                    <a:pt x="6658" y="11353"/>
                  </a:cubicBezTo>
                  <a:cubicBezTo>
                    <a:pt x="5570" y="10319"/>
                    <a:pt x="3014" y="8173"/>
                    <a:pt x="540" y="8173"/>
                  </a:cubicBezTo>
                  <a:cubicBezTo>
                    <a:pt x="359" y="8173"/>
                    <a:pt x="180" y="8184"/>
                    <a:pt x="1" y="8208"/>
                  </a:cubicBezTo>
                  <a:cubicBezTo>
                    <a:pt x="1" y="8208"/>
                    <a:pt x="2851" y="11916"/>
                    <a:pt x="6713" y="11916"/>
                  </a:cubicBezTo>
                  <a:cubicBezTo>
                    <a:pt x="6811" y="11916"/>
                    <a:pt x="6909" y="11914"/>
                    <a:pt x="7008" y="11909"/>
                  </a:cubicBezTo>
                  <a:cubicBezTo>
                    <a:pt x="7755" y="13066"/>
                    <a:pt x="8577" y="14164"/>
                    <a:pt x="9450" y="15205"/>
                  </a:cubicBezTo>
                  <a:cubicBezTo>
                    <a:pt x="8358" y="14646"/>
                    <a:pt x="6207" y="13696"/>
                    <a:pt x="4187" y="13696"/>
                  </a:cubicBezTo>
                  <a:cubicBezTo>
                    <a:pt x="3505" y="13696"/>
                    <a:pt x="2837" y="13805"/>
                    <a:pt x="2231" y="14074"/>
                  </a:cubicBezTo>
                  <a:cubicBezTo>
                    <a:pt x="2231" y="14074"/>
                    <a:pt x="4871" y="16008"/>
                    <a:pt x="7905" y="16008"/>
                  </a:cubicBezTo>
                  <a:cubicBezTo>
                    <a:pt x="8552" y="16008"/>
                    <a:pt x="9217" y="15920"/>
                    <a:pt x="9879" y="15706"/>
                  </a:cubicBezTo>
                  <a:cubicBezTo>
                    <a:pt x="10822" y="16792"/>
                    <a:pt x="11819" y="17811"/>
                    <a:pt x="12842" y="18762"/>
                  </a:cubicBezTo>
                  <a:cubicBezTo>
                    <a:pt x="11471" y="18118"/>
                    <a:pt x="9334" y="17303"/>
                    <a:pt x="7313" y="17303"/>
                  </a:cubicBezTo>
                  <a:cubicBezTo>
                    <a:pt x="6516" y="17303"/>
                    <a:pt x="5737" y="17429"/>
                    <a:pt x="5030" y="17743"/>
                  </a:cubicBezTo>
                  <a:cubicBezTo>
                    <a:pt x="5030" y="17743"/>
                    <a:pt x="8112" y="20002"/>
                    <a:pt x="11655" y="20002"/>
                  </a:cubicBezTo>
                  <a:cubicBezTo>
                    <a:pt x="12378" y="20002"/>
                    <a:pt x="13121" y="19908"/>
                    <a:pt x="13860" y="19681"/>
                  </a:cubicBezTo>
                  <a:cubicBezTo>
                    <a:pt x="14593" y="20324"/>
                    <a:pt x="15333" y="20932"/>
                    <a:pt x="16072" y="21508"/>
                  </a:cubicBezTo>
                  <a:cubicBezTo>
                    <a:pt x="15214" y="21305"/>
                    <a:pt x="13645" y="20999"/>
                    <a:pt x="11978" y="20999"/>
                  </a:cubicBezTo>
                  <a:cubicBezTo>
                    <a:pt x="10326" y="20999"/>
                    <a:pt x="8577" y="21299"/>
                    <a:pt x="7324" y="22296"/>
                  </a:cubicBezTo>
                  <a:cubicBezTo>
                    <a:pt x="7324" y="22296"/>
                    <a:pt x="9372" y="23107"/>
                    <a:pt x="11857" y="23107"/>
                  </a:cubicBezTo>
                  <a:cubicBezTo>
                    <a:pt x="13367" y="23107"/>
                    <a:pt x="15037" y="22808"/>
                    <a:pt x="16509" y="21847"/>
                  </a:cubicBezTo>
                  <a:cubicBezTo>
                    <a:pt x="17862" y="22879"/>
                    <a:pt x="19198" y="23798"/>
                    <a:pt x="20457" y="24599"/>
                  </a:cubicBezTo>
                  <a:cubicBezTo>
                    <a:pt x="20635" y="24713"/>
                    <a:pt x="20812" y="24823"/>
                    <a:pt x="20989" y="24934"/>
                  </a:cubicBezTo>
                  <a:cubicBezTo>
                    <a:pt x="19957" y="24577"/>
                    <a:pt x="17853" y="23952"/>
                    <a:pt x="15758" y="23952"/>
                  </a:cubicBezTo>
                  <a:cubicBezTo>
                    <a:pt x="14490" y="23952"/>
                    <a:pt x="13225" y="24182"/>
                    <a:pt x="12204" y="24838"/>
                  </a:cubicBezTo>
                  <a:cubicBezTo>
                    <a:pt x="12204" y="24838"/>
                    <a:pt x="14748" y="26155"/>
                    <a:pt x="17702" y="26155"/>
                  </a:cubicBezTo>
                  <a:cubicBezTo>
                    <a:pt x="18950" y="26155"/>
                    <a:pt x="20272" y="25920"/>
                    <a:pt x="21505" y="25252"/>
                  </a:cubicBezTo>
                  <a:cubicBezTo>
                    <a:pt x="27534" y="28929"/>
                    <a:pt x="32793" y="30774"/>
                    <a:pt x="32848" y="30793"/>
                  </a:cubicBezTo>
                  <a:lnTo>
                    <a:pt x="33064" y="30171"/>
                  </a:lnTo>
                  <a:cubicBezTo>
                    <a:pt x="33006" y="30151"/>
                    <a:pt x="27190" y="28110"/>
                    <a:pt x="20797" y="24035"/>
                  </a:cubicBezTo>
                  <a:cubicBezTo>
                    <a:pt x="20643" y="23938"/>
                    <a:pt x="20488" y="23837"/>
                    <a:pt x="20331" y="23735"/>
                  </a:cubicBezTo>
                  <a:cubicBezTo>
                    <a:pt x="20428" y="21992"/>
                    <a:pt x="20434" y="17378"/>
                    <a:pt x="18013" y="15249"/>
                  </a:cubicBezTo>
                  <a:lnTo>
                    <a:pt x="18013" y="15249"/>
                  </a:lnTo>
                  <a:cubicBezTo>
                    <a:pt x="18013" y="15250"/>
                    <a:pt x="17139" y="19572"/>
                    <a:pt x="19108" y="22916"/>
                  </a:cubicBezTo>
                  <a:cubicBezTo>
                    <a:pt x="17810" y="22024"/>
                    <a:pt x="16464" y="21019"/>
                    <a:pt x="15130" y="19904"/>
                  </a:cubicBezTo>
                  <a:cubicBezTo>
                    <a:pt x="15752" y="18543"/>
                    <a:pt x="17641" y="13903"/>
                    <a:pt x="16037" y="10909"/>
                  </a:cubicBezTo>
                  <a:lnTo>
                    <a:pt x="16037" y="10909"/>
                  </a:lnTo>
                  <a:cubicBezTo>
                    <a:pt x="16037" y="10909"/>
                    <a:pt x="13278" y="15329"/>
                    <a:pt x="14621" y="19470"/>
                  </a:cubicBezTo>
                  <a:cubicBezTo>
                    <a:pt x="13701" y="18678"/>
                    <a:pt x="12791" y="17834"/>
                    <a:pt x="11911" y="16936"/>
                  </a:cubicBezTo>
                  <a:cubicBezTo>
                    <a:pt x="12341" y="15708"/>
                    <a:pt x="13583" y="11602"/>
                    <a:pt x="11976" y="9169"/>
                  </a:cubicBezTo>
                  <a:lnTo>
                    <a:pt x="11976" y="9169"/>
                  </a:lnTo>
                  <a:cubicBezTo>
                    <a:pt x="11976" y="9169"/>
                    <a:pt x="10075" y="12949"/>
                    <a:pt x="11321" y="16320"/>
                  </a:cubicBezTo>
                  <a:cubicBezTo>
                    <a:pt x="10421" y="15360"/>
                    <a:pt x="9558" y="14345"/>
                    <a:pt x="8757" y="13272"/>
                  </a:cubicBezTo>
                  <a:cubicBezTo>
                    <a:pt x="8977" y="12038"/>
                    <a:pt x="9570" y="7724"/>
                    <a:pt x="7572" y="5562"/>
                  </a:cubicBezTo>
                  <a:cubicBezTo>
                    <a:pt x="7572" y="5562"/>
                    <a:pt x="6596" y="8680"/>
                    <a:pt x="7562" y="11556"/>
                  </a:cubicBezTo>
                  <a:cubicBezTo>
                    <a:pt x="7005" y="10696"/>
                    <a:pt x="6493" y="9803"/>
                    <a:pt x="6031" y="8877"/>
                  </a:cubicBezTo>
                  <a:cubicBezTo>
                    <a:pt x="5847" y="6956"/>
                    <a:pt x="5061" y="1879"/>
                    <a:pt x="1831" y="2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1437;p35">
              <a:extLst>
                <a:ext uri="{FF2B5EF4-FFF2-40B4-BE49-F238E27FC236}">
                  <a16:creationId xmlns:a16="http://schemas.microsoft.com/office/drawing/2014/main" id="{911F4EC0-158E-D60C-0D86-63C9A950EA35}"/>
                </a:ext>
              </a:extLst>
            </p:cNvPr>
            <p:cNvSpPr/>
            <p:nvPr/>
          </p:nvSpPr>
          <p:spPr>
            <a:xfrm>
              <a:off x="5522099" y="1325661"/>
              <a:ext cx="36525" cy="142290"/>
            </a:xfrm>
            <a:custGeom>
              <a:avLst/>
              <a:gdLst/>
              <a:ahLst/>
              <a:cxnLst/>
              <a:rect l="l" t="t" r="r" b="b"/>
              <a:pathLst>
                <a:path w="1668" h="6498" extrusionOk="0">
                  <a:moveTo>
                    <a:pt x="200" y="0"/>
                  </a:moveTo>
                  <a:cubicBezTo>
                    <a:pt x="157" y="0"/>
                    <a:pt x="122" y="34"/>
                    <a:pt x="120" y="76"/>
                  </a:cubicBezTo>
                  <a:cubicBezTo>
                    <a:pt x="1" y="1901"/>
                    <a:pt x="1444" y="6256"/>
                    <a:pt x="1505" y="6440"/>
                  </a:cubicBezTo>
                  <a:cubicBezTo>
                    <a:pt x="1517" y="6475"/>
                    <a:pt x="1549" y="6497"/>
                    <a:pt x="1584" y="6497"/>
                  </a:cubicBezTo>
                  <a:cubicBezTo>
                    <a:pt x="1592" y="6497"/>
                    <a:pt x="1601" y="6496"/>
                    <a:pt x="1610" y="6493"/>
                  </a:cubicBezTo>
                  <a:cubicBezTo>
                    <a:pt x="1644" y="6481"/>
                    <a:pt x="1667" y="6448"/>
                    <a:pt x="1666" y="6413"/>
                  </a:cubicBezTo>
                  <a:cubicBezTo>
                    <a:pt x="1666" y="6405"/>
                    <a:pt x="1664" y="6397"/>
                    <a:pt x="1662" y="6389"/>
                  </a:cubicBezTo>
                  <a:cubicBezTo>
                    <a:pt x="1645" y="6344"/>
                    <a:pt x="168" y="1879"/>
                    <a:pt x="283" y="87"/>
                  </a:cubicBezTo>
                  <a:cubicBezTo>
                    <a:pt x="289" y="40"/>
                    <a:pt x="252" y="3"/>
                    <a:pt x="207" y="0"/>
                  </a:cubicBezTo>
                  <a:cubicBezTo>
                    <a:pt x="205" y="0"/>
                    <a:pt x="203" y="0"/>
                    <a:pt x="2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1438;p35">
              <a:extLst>
                <a:ext uri="{FF2B5EF4-FFF2-40B4-BE49-F238E27FC236}">
                  <a16:creationId xmlns:a16="http://schemas.microsoft.com/office/drawing/2014/main" id="{24301DDB-C03A-CF8A-923B-EF2F777E4F44}"/>
                </a:ext>
              </a:extLst>
            </p:cNvPr>
            <p:cNvSpPr/>
            <p:nvPr/>
          </p:nvSpPr>
          <p:spPr>
            <a:xfrm>
              <a:off x="5447936" y="1232361"/>
              <a:ext cx="27350" cy="160552"/>
            </a:xfrm>
            <a:custGeom>
              <a:avLst/>
              <a:gdLst/>
              <a:ahLst/>
              <a:cxnLst/>
              <a:rect l="l" t="t" r="r" b="b"/>
              <a:pathLst>
                <a:path w="1249" h="7332" extrusionOk="0">
                  <a:moveTo>
                    <a:pt x="1165" y="1"/>
                  </a:moveTo>
                  <a:cubicBezTo>
                    <a:pt x="1132" y="1"/>
                    <a:pt x="1102" y="20"/>
                    <a:pt x="1089" y="53"/>
                  </a:cubicBezTo>
                  <a:cubicBezTo>
                    <a:pt x="182" y="2307"/>
                    <a:pt x="4" y="7198"/>
                    <a:pt x="1" y="7247"/>
                  </a:cubicBezTo>
                  <a:cubicBezTo>
                    <a:pt x="1" y="7294"/>
                    <a:pt x="36" y="7331"/>
                    <a:pt x="81" y="7332"/>
                  </a:cubicBezTo>
                  <a:cubicBezTo>
                    <a:pt x="82" y="7332"/>
                    <a:pt x="82" y="7332"/>
                    <a:pt x="83" y="7332"/>
                  </a:cubicBezTo>
                  <a:cubicBezTo>
                    <a:pt x="128" y="7332"/>
                    <a:pt x="164" y="7297"/>
                    <a:pt x="166" y="7252"/>
                  </a:cubicBezTo>
                  <a:cubicBezTo>
                    <a:pt x="167" y="7205"/>
                    <a:pt x="346" y="2342"/>
                    <a:pt x="1242" y="114"/>
                  </a:cubicBezTo>
                  <a:cubicBezTo>
                    <a:pt x="1246" y="103"/>
                    <a:pt x="1248" y="92"/>
                    <a:pt x="1248" y="81"/>
                  </a:cubicBezTo>
                  <a:cubicBezTo>
                    <a:pt x="1247" y="49"/>
                    <a:pt x="1228" y="19"/>
                    <a:pt x="1196" y="7"/>
                  </a:cubicBezTo>
                  <a:cubicBezTo>
                    <a:pt x="1185" y="3"/>
                    <a:pt x="1175" y="1"/>
                    <a:pt x="1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1439;p35">
              <a:extLst>
                <a:ext uri="{FF2B5EF4-FFF2-40B4-BE49-F238E27FC236}">
                  <a16:creationId xmlns:a16="http://schemas.microsoft.com/office/drawing/2014/main" id="{B4D9D619-A628-3544-8ACC-F6F0FC833E66}"/>
                </a:ext>
              </a:extLst>
            </p:cNvPr>
            <p:cNvSpPr/>
            <p:nvPr/>
          </p:nvSpPr>
          <p:spPr>
            <a:xfrm>
              <a:off x="5365453" y="1189795"/>
              <a:ext cx="21000" cy="130137"/>
            </a:xfrm>
            <a:custGeom>
              <a:avLst/>
              <a:gdLst/>
              <a:ahLst/>
              <a:cxnLst/>
              <a:rect l="l" t="t" r="r" b="b"/>
              <a:pathLst>
                <a:path w="959" h="5943" extrusionOk="0">
                  <a:moveTo>
                    <a:pt x="875" y="0"/>
                  </a:moveTo>
                  <a:cubicBezTo>
                    <a:pt x="843" y="0"/>
                    <a:pt x="813" y="20"/>
                    <a:pt x="800" y="51"/>
                  </a:cubicBezTo>
                  <a:cubicBezTo>
                    <a:pt x="0" y="1923"/>
                    <a:pt x="387" y="5708"/>
                    <a:pt x="403" y="5869"/>
                  </a:cubicBezTo>
                  <a:cubicBezTo>
                    <a:pt x="408" y="5911"/>
                    <a:pt x="444" y="5942"/>
                    <a:pt x="486" y="5942"/>
                  </a:cubicBezTo>
                  <a:cubicBezTo>
                    <a:pt x="488" y="5942"/>
                    <a:pt x="491" y="5942"/>
                    <a:pt x="493" y="5942"/>
                  </a:cubicBezTo>
                  <a:cubicBezTo>
                    <a:pt x="539" y="5936"/>
                    <a:pt x="572" y="5895"/>
                    <a:pt x="566" y="5851"/>
                  </a:cubicBezTo>
                  <a:cubicBezTo>
                    <a:pt x="562" y="5812"/>
                    <a:pt x="169" y="1947"/>
                    <a:pt x="951" y="116"/>
                  </a:cubicBezTo>
                  <a:cubicBezTo>
                    <a:pt x="957" y="103"/>
                    <a:pt x="958" y="93"/>
                    <a:pt x="958" y="80"/>
                  </a:cubicBezTo>
                  <a:cubicBezTo>
                    <a:pt x="957" y="49"/>
                    <a:pt x="938" y="20"/>
                    <a:pt x="908" y="7"/>
                  </a:cubicBezTo>
                  <a:cubicBezTo>
                    <a:pt x="897" y="3"/>
                    <a:pt x="886" y="0"/>
                    <a:pt x="8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1440;p35">
              <a:extLst>
                <a:ext uri="{FF2B5EF4-FFF2-40B4-BE49-F238E27FC236}">
                  <a16:creationId xmlns:a16="http://schemas.microsoft.com/office/drawing/2014/main" id="{081FD9B4-66B2-9086-6AAD-F71E5C62F5F9}"/>
                </a:ext>
              </a:extLst>
            </p:cNvPr>
            <p:cNvSpPr/>
            <p:nvPr/>
          </p:nvSpPr>
          <p:spPr>
            <a:xfrm>
              <a:off x="5282554" y="1113487"/>
              <a:ext cx="19730" cy="126436"/>
            </a:xfrm>
            <a:custGeom>
              <a:avLst/>
              <a:gdLst/>
              <a:ahLst/>
              <a:cxnLst/>
              <a:rect l="l" t="t" r="r" b="b"/>
              <a:pathLst>
                <a:path w="901" h="5774" extrusionOk="0">
                  <a:moveTo>
                    <a:pt x="410" y="1"/>
                  </a:moveTo>
                  <a:cubicBezTo>
                    <a:pt x="372" y="1"/>
                    <a:pt x="338" y="27"/>
                    <a:pt x="329" y="64"/>
                  </a:cubicBezTo>
                  <a:cubicBezTo>
                    <a:pt x="1" y="1476"/>
                    <a:pt x="706" y="5533"/>
                    <a:pt x="737" y="5705"/>
                  </a:cubicBezTo>
                  <a:cubicBezTo>
                    <a:pt x="744" y="5746"/>
                    <a:pt x="778" y="5774"/>
                    <a:pt x="817" y="5774"/>
                  </a:cubicBezTo>
                  <a:cubicBezTo>
                    <a:pt x="822" y="5774"/>
                    <a:pt x="827" y="5773"/>
                    <a:pt x="832" y="5772"/>
                  </a:cubicBezTo>
                  <a:cubicBezTo>
                    <a:pt x="872" y="5764"/>
                    <a:pt x="901" y="5729"/>
                    <a:pt x="899" y="5690"/>
                  </a:cubicBezTo>
                  <a:cubicBezTo>
                    <a:pt x="899" y="5685"/>
                    <a:pt x="899" y="5682"/>
                    <a:pt x="899" y="5676"/>
                  </a:cubicBezTo>
                  <a:cubicBezTo>
                    <a:pt x="891" y="5636"/>
                    <a:pt x="168" y="1481"/>
                    <a:pt x="490" y="102"/>
                  </a:cubicBezTo>
                  <a:cubicBezTo>
                    <a:pt x="501" y="57"/>
                    <a:pt x="472" y="12"/>
                    <a:pt x="429" y="3"/>
                  </a:cubicBezTo>
                  <a:cubicBezTo>
                    <a:pt x="423" y="1"/>
                    <a:pt x="416" y="1"/>
                    <a:pt x="4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1441;p35">
              <a:extLst>
                <a:ext uri="{FF2B5EF4-FFF2-40B4-BE49-F238E27FC236}">
                  <a16:creationId xmlns:a16="http://schemas.microsoft.com/office/drawing/2014/main" id="{3CCE5B17-6382-F12D-B239-3B2C0EDEDC52}"/>
                </a:ext>
              </a:extLst>
            </p:cNvPr>
            <p:cNvSpPr/>
            <p:nvPr/>
          </p:nvSpPr>
          <p:spPr>
            <a:xfrm>
              <a:off x="5177145" y="1000918"/>
              <a:ext cx="65255" cy="155122"/>
            </a:xfrm>
            <a:custGeom>
              <a:avLst/>
              <a:gdLst/>
              <a:ahLst/>
              <a:cxnLst/>
              <a:rect l="l" t="t" r="r" b="b"/>
              <a:pathLst>
                <a:path w="2980" h="7084" extrusionOk="0">
                  <a:moveTo>
                    <a:pt x="91" y="1"/>
                  </a:moveTo>
                  <a:cubicBezTo>
                    <a:pt x="70" y="1"/>
                    <a:pt x="48" y="9"/>
                    <a:pt x="32" y="26"/>
                  </a:cubicBezTo>
                  <a:cubicBezTo>
                    <a:pt x="1" y="60"/>
                    <a:pt x="2" y="111"/>
                    <a:pt x="34" y="142"/>
                  </a:cubicBezTo>
                  <a:cubicBezTo>
                    <a:pt x="1356" y="1406"/>
                    <a:pt x="2802" y="6967"/>
                    <a:pt x="2817" y="7023"/>
                  </a:cubicBezTo>
                  <a:cubicBezTo>
                    <a:pt x="2826" y="7059"/>
                    <a:pt x="2859" y="7084"/>
                    <a:pt x="2895" y="7084"/>
                  </a:cubicBezTo>
                  <a:cubicBezTo>
                    <a:pt x="2903" y="7084"/>
                    <a:pt x="2910" y="7083"/>
                    <a:pt x="2917" y="7081"/>
                  </a:cubicBezTo>
                  <a:cubicBezTo>
                    <a:pt x="2955" y="7071"/>
                    <a:pt x="2979" y="7037"/>
                    <a:pt x="2978" y="7000"/>
                  </a:cubicBezTo>
                  <a:cubicBezTo>
                    <a:pt x="2978" y="6994"/>
                    <a:pt x="2978" y="6987"/>
                    <a:pt x="2977" y="6981"/>
                  </a:cubicBezTo>
                  <a:cubicBezTo>
                    <a:pt x="2917" y="6751"/>
                    <a:pt x="1503" y="1318"/>
                    <a:pt x="148" y="23"/>
                  </a:cubicBezTo>
                  <a:cubicBezTo>
                    <a:pt x="132" y="8"/>
                    <a:pt x="112" y="1"/>
                    <a:pt x="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1442;p35">
              <a:extLst>
                <a:ext uri="{FF2B5EF4-FFF2-40B4-BE49-F238E27FC236}">
                  <a16:creationId xmlns:a16="http://schemas.microsoft.com/office/drawing/2014/main" id="{68C08591-FE8E-138C-F6F0-14FC411EC4FF}"/>
                </a:ext>
              </a:extLst>
            </p:cNvPr>
            <p:cNvSpPr/>
            <p:nvPr/>
          </p:nvSpPr>
          <p:spPr>
            <a:xfrm>
              <a:off x="5150935" y="1161439"/>
              <a:ext cx="103422" cy="57590"/>
            </a:xfrm>
            <a:custGeom>
              <a:avLst/>
              <a:gdLst/>
              <a:ahLst/>
              <a:cxnLst/>
              <a:rect l="l" t="t" r="r" b="b"/>
              <a:pathLst>
                <a:path w="4723" h="2630" extrusionOk="0">
                  <a:moveTo>
                    <a:pt x="90" y="0"/>
                  </a:moveTo>
                  <a:cubicBezTo>
                    <a:pt x="53" y="0"/>
                    <a:pt x="19" y="26"/>
                    <a:pt x="10" y="65"/>
                  </a:cubicBezTo>
                  <a:cubicBezTo>
                    <a:pt x="0" y="108"/>
                    <a:pt x="27" y="152"/>
                    <a:pt x="72" y="163"/>
                  </a:cubicBezTo>
                  <a:cubicBezTo>
                    <a:pt x="1611" y="520"/>
                    <a:pt x="4563" y="2593"/>
                    <a:pt x="4593" y="2615"/>
                  </a:cubicBezTo>
                  <a:cubicBezTo>
                    <a:pt x="4607" y="2625"/>
                    <a:pt x="4623" y="2630"/>
                    <a:pt x="4640" y="2630"/>
                  </a:cubicBezTo>
                  <a:cubicBezTo>
                    <a:pt x="4666" y="2630"/>
                    <a:pt x="4691" y="2618"/>
                    <a:pt x="4707" y="2596"/>
                  </a:cubicBezTo>
                  <a:cubicBezTo>
                    <a:pt x="4717" y="2580"/>
                    <a:pt x="4722" y="2562"/>
                    <a:pt x="4722" y="2546"/>
                  </a:cubicBezTo>
                  <a:cubicBezTo>
                    <a:pt x="4721" y="2520"/>
                    <a:pt x="4709" y="2496"/>
                    <a:pt x="4687" y="2481"/>
                  </a:cubicBezTo>
                  <a:cubicBezTo>
                    <a:pt x="4564" y="2394"/>
                    <a:pt x="1680" y="367"/>
                    <a:pt x="108" y="2"/>
                  </a:cubicBezTo>
                  <a:cubicBezTo>
                    <a:pt x="102" y="1"/>
                    <a:pt x="9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1443;p35">
              <a:extLst>
                <a:ext uri="{FF2B5EF4-FFF2-40B4-BE49-F238E27FC236}">
                  <a16:creationId xmlns:a16="http://schemas.microsoft.com/office/drawing/2014/main" id="{E6DC4538-4335-1734-F36E-1955CE634E31}"/>
                </a:ext>
              </a:extLst>
            </p:cNvPr>
            <p:cNvSpPr/>
            <p:nvPr/>
          </p:nvSpPr>
          <p:spPr>
            <a:xfrm>
              <a:off x="5202895" y="1281497"/>
              <a:ext cx="116823" cy="29124"/>
            </a:xfrm>
            <a:custGeom>
              <a:avLst/>
              <a:gdLst/>
              <a:ahLst/>
              <a:cxnLst/>
              <a:rect l="l" t="t" r="r" b="b"/>
              <a:pathLst>
                <a:path w="5335" h="1330" extrusionOk="0">
                  <a:moveTo>
                    <a:pt x="89" y="0"/>
                  </a:moveTo>
                  <a:cubicBezTo>
                    <a:pt x="49" y="0"/>
                    <a:pt x="12" y="31"/>
                    <a:pt x="7" y="73"/>
                  </a:cubicBezTo>
                  <a:cubicBezTo>
                    <a:pt x="0" y="116"/>
                    <a:pt x="33" y="159"/>
                    <a:pt x="77" y="164"/>
                  </a:cubicBezTo>
                  <a:cubicBezTo>
                    <a:pt x="1392" y="340"/>
                    <a:pt x="5193" y="1317"/>
                    <a:pt x="5231" y="1327"/>
                  </a:cubicBezTo>
                  <a:cubicBezTo>
                    <a:pt x="5237" y="1328"/>
                    <a:pt x="5244" y="1329"/>
                    <a:pt x="5251" y="1329"/>
                  </a:cubicBezTo>
                  <a:cubicBezTo>
                    <a:pt x="5288" y="1329"/>
                    <a:pt x="5321" y="1305"/>
                    <a:pt x="5331" y="1267"/>
                  </a:cubicBezTo>
                  <a:cubicBezTo>
                    <a:pt x="5333" y="1261"/>
                    <a:pt x="5335" y="1252"/>
                    <a:pt x="5333" y="1246"/>
                  </a:cubicBezTo>
                  <a:cubicBezTo>
                    <a:pt x="5332" y="1209"/>
                    <a:pt x="5309" y="1177"/>
                    <a:pt x="5271" y="1167"/>
                  </a:cubicBezTo>
                  <a:cubicBezTo>
                    <a:pt x="5233" y="1158"/>
                    <a:pt x="1424" y="178"/>
                    <a:pt x="99" y="1"/>
                  </a:cubicBezTo>
                  <a:cubicBezTo>
                    <a:pt x="96" y="1"/>
                    <a:pt x="93" y="0"/>
                    <a:pt x="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1444;p35">
              <a:extLst>
                <a:ext uri="{FF2B5EF4-FFF2-40B4-BE49-F238E27FC236}">
                  <a16:creationId xmlns:a16="http://schemas.microsoft.com/office/drawing/2014/main" id="{51B6BD3B-B869-FFF2-BA52-56793D2169EE}"/>
                </a:ext>
              </a:extLst>
            </p:cNvPr>
            <p:cNvSpPr/>
            <p:nvPr/>
          </p:nvSpPr>
          <p:spPr>
            <a:xfrm>
              <a:off x="5267905" y="1361747"/>
              <a:ext cx="140604" cy="28576"/>
            </a:xfrm>
            <a:custGeom>
              <a:avLst/>
              <a:gdLst/>
              <a:ahLst/>
              <a:cxnLst/>
              <a:rect l="l" t="t" r="r" b="b"/>
              <a:pathLst>
                <a:path w="6421" h="1305" extrusionOk="0">
                  <a:moveTo>
                    <a:pt x="92" y="0"/>
                  </a:moveTo>
                  <a:cubicBezTo>
                    <a:pt x="55" y="0"/>
                    <a:pt x="22" y="24"/>
                    <a:pt x="13" y="62"/>
                  </a:cubicBezTo>
                  <a:cubicBezTo>
                    <a:pt x="1" y="107"/>
                    <a:pt x="26" y="150"/>
                    <a:pt x="71" y="162"/>
                  </a:cubicBezTo>
                  <a:cubicBezTo>
                    <a:pt x="267" y="213"/>
                    <a:pt x="4454" y="1305"/>
                    <a:pt x="5970" y="1305"/>
                  </a:cubicBezTo>
                  <a:cubicBezTo>
                    <a:pt x="6135" y="1305"/>
                    <a:pt x="6268" y="1292"/>
                    <a:pt x="6361" y="1263"/>
                  </a:cubicBezTo>
                  <a:cubicBezTo>
                    <a:pt x="6396" y="1253"/>
                    <a:pt x="6420" y="1219"/>
                    <a:pt x="6419" y="1182"/>
                  </a:cubicBezTo>
                  <a:cubicBezTo>
                    <a:pt x="6419" y="1176"/>
                    <a:pt x="6417" y="1169"/>
                    <a:pt x="6415" y="1161"/>
                  </a:cubicBezTo>
                  <a:cubicBezTo>
                    <a:pt x="6405" y="1126"/>
                    <a:pt x="6373" y="1103"/>
                    <a:pt x="6337" y="1103"/>
                  </a:cubicBezTo>
                  <a:cubicBezTo>
                    <a:pt x="6329" y="1103"/>
                    <a:pt x="6320" y="1104"/>
                    <a:pt x="6312" y="1107"/>
                  </a:cubicBezTo>
                  <a:cubicBezTo>
                    <a:pt x="6229" y="1132"/>
                    <a:pt x="6110" y="1143"/>
                    <a:pt x="5961" y="1143"/>
                  </a:cubicBezTo>
                  <a:cubicBezTo>
                    <a:pt x="4490" y="1143"/>
                    <a:pt x="161" y="15"/>
                    <a:pt x="113" y="2"/>
                  </a:cubicBezTo>
                  <a:cubicBezTo>
                    <a:pt x="106" y="1"/>
                    <a:pt x="99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1445;p35">
              <a:extLst>
                <a:ext uri="{FF2B5EF4-FFF2-40B4-BE49-F238E27FC236}">
                  <a16:creationId xmlns:a16="http://schemas.microsoft.com/office/drawing/2014/main" id="{1B3BBD00-43BD-F911-600D-F390F9C1227B}"/>
                </a:ext>
              </a:extLst>
            </p:cNvPr>
            <p:cNvSpPr/>
            <p:nvPr/>
          </p:nvSpPr>
          <p:spPr>
            <a:xfrm>
              <a:off x="5303530" y="1445062"/>
              <a:ext cx="168676" cy="11868"/>
            </a:xfrm>
            <a:custGeom>
              <a:avLst/>
              <a:gdLst/>
              <a:ahLst/>
              <a:cxnLst/>
              <a:rect l="l" t="t" r="r" b="b"/>
              <a:pathLst>
                <a:path w="7703" h="542" extrusionOk="0">
                  <a:moveTo>
                    <a:pt x="7619" y="0"/>
                  </a:moveTo>
                  <a:cubicBezTo>
                    <a:pt x="7609" y="0"/>
                    <a:pt x="7599" y="2"/>
                    <a:pt x="7589" y="6"/>
                  </a:cubicBezTo>
                  <a:cubicBezTo>
                    <a:pt x="6829" y="308"/>
                    <a:pt x="4592" y="375"/>
                    <a:pt x="2757" y="375"/>
                  </a:cubicBezTo>
                  <a:cubicBezTo>
                    <a:pt x="1310" y="375"/>
                    <a:pt x="113" y="334"/>
                    <a:pt x="86" y="333"/>
                  </a:cubicBezTo>
                  <a:cubicBezTo>
                    <a:pt x="84" y="333"/>
                    <a:pt x="83" y="333"/>
                    <a:pt x="81" y="333"/>
                  </a:cubicBezTo>
                  <a:cubicBezTo>
                    <a:pt x="39" y="333"/>
                    <a:pt x="3" y="367"/>
                    <a:pt x="1" y="411"/>
                  </a:cubicBezTo>
                  <a:cubicBezTo>
                    <a:pt x="1" y="455"/>
                    <a:pt x="36" y="494"/>
                    <a:pt x="80" y="497"/>
                  </a:cubicBezTo>
                  <a:cubicBezTo>
                    <a:pt x="190" y="500"/>
                    <a:pt x="1374" y="541"/>
                    <a:pt x="2791" y="541"/>
                  </a:cubicBezTo>
                  <a:cubicBezTo>
                    <a:pt x="4630" y="541"/>
                    <a:pt x="6864" y="472"/>
                    <a:pt x="7650" y="159"/>
                  </a:cubicBezTo>
                  <a:cubicBezTo>
                    <a:pt x="7682" y="145"/>
                    <a:pt x="7703" y="114"/>
                    <a:pt x="7701" y="80"/>
                  </a:cubicBezTo>
                  <a:lnTo>
                    <a:pt x="7701" y="80"/>
                  </a:lnTo>
                  <a:lnTo>
                    <a:pt x="7701" y="82"/>
                  </a:lnTo>
                  <a:cubicBezTo>
                    <a:pt x="7701" y="71"/>
                    <a:pt x="7700" y="61"/>
                    <a:pt x="7696" y="52"/>
                  </a:cubicBezTo>
                  <a:cubicBezTo>
                    <a:pt x="7683" y="20"/>
                    <a:pt x="7652" y="0"/>
                    <a:pt x="76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1446;p35">
              <a:extLst>
                <a:ext uri="{FF2B5EF4-FFF2-40B4-BE49-F238E27FC236}">
                  <a16:creationId xmlns:a16="http://schemas.microsoft.com/office/drawing/2014/main" id="{CE630EB3-7A36-6E49-1A7C-CA3F363080BD}"/>
                </a:ext>
              </a:extLst>
            </p:cNvPr>
            <p:cNvSpPr/>
            <p:nvPr/>
          </p:nvSpPr>
          <p:spPr>
            <a:xfrm>
              <a:off x="5419975" y="1512042"/>
              <a:ext cx="159173" cy="12394"/>
            </a:xfrm>
            <a:custGeom>
              <a:avLst/>
              <a:gdLst/>
              <a:ahLst/>
              <a:cxnLst/>
              <a:rect l="l" t="t" r="r" b="b"/>
              <a:pathLst>
                <a:path w="7269" h="566" extrusionOk="0">
                  <a:moveTo>
                    <a:pt x="7186" y="1"/>
                  </a:moveTo>
                  <a:cubicBezTo>
                    <a:pt x="7171" y="1"/>
                    <a:pt x="7157" y="4"/>
                    <a:pt x="7143" y="12"/>
                  </a:cubicBezTo>
                  <a:cubicBezTo>
                    <a:pt x="6655" y="308"/>
                    <a:pt x="5507" y="399"/>
                    <a:pt x="4276" y="399"/>
                  </a:cubicBezTo>
                  <a:cubicBezTo>
                    <a:pt x="2310" y="399"/>
                    <a:pt x="132" y="166"/>
                    <a:pt x="97" y="162"/>
                  </a:cubicBezTo>
                  <a:cubicBezTo>
                    <a:pt x="93" y="162"/>
                    <a:pt x="90" y="162"/>
                    <a:pt x="87" y="162"/>
                  </a:cubicBezTo>
                  <a:cubicBezTo>
                    <a:pt x="45" y="162"/>
                    <a:pt x="10" y="192"/>
                    <a:pt x="5" y="235"/>
                  </a:cubicBezTo>
                  <a:cubicBezTo>
                    <a:pt x="1" y="280"/>
                    <a:pt x="33" y="320"/>
                    <a:pt x="79" y="326"/>
                  </a:cubicBezTo>
                  <a:cubicBezTo>
                    <a:pt x="222" y="341"/>
                    <a:pt x="2318" y="565"/>
                    <a:pt x="4247" y="565"/>
                  </a:cubicBezTo>
                  <a:cubicBezTo>
                    <a:pt x="5513" y="565"/>
                    <a:pt x="6707" y="469"/>
                    <a:pt x="7228" y="153"/>
                  </a:cubicBezTo>
                  <a:cubicBezTo>
                    <a:pt x="7254" y="138"/>
                    <a:pt x="7269" y="109"/>
                    <a:pt x="7268" y="81"/>
                  </a:cubicBezTo>
                  <a:cubicBezTo>
                    <a:pt x="7268" y="66"/>
                    <a:pt x="7265" y="53"/>
                    <a:pt x="7257" y="40"/>
                  </a:cubicBezTo>
                  <a:cubicBezTo>
                    <a:pt x="7241" y="15"/>
                    <a:pt x="7214" y="1"/>
                    <a:pt x="71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1447;p35">
              <a:extLst>
                <a:ext uri="{FF2B5EF4-FFF2-40B4-BE49-F238E27FC236}">
                  <a16:creationId xmlns:a16="http://schemas.microsoft.com/office/drawing/2014/main" id="{0236494E-BF93-96E6-883E-E13D46C68A1E}"/>
                </a:ext>
              </a:extLst>
            </p:cNvPr>
            <p:cNvSpPr/>
            <p:nvPr/>
          </p:nvSpPr>
          <p:spPr>
            <a:xfrm>
              <a:off x="7562984" y="1701182"/>
              <a:ext cx="906272" cy="907783"/>
            </a:xfrm>
            <a:custGeom>
              <a:avLst/>
              <a:gdLst/>
              <a:ahLst/>
              <a:cxnLst/>
              <a:rect l="l" t="t" r="r" b="b"/>
              <a:pathLst>
                <a:path w="41387" h="41456" extrusionOk="0">
                  <a:moveTo>
                    <a:pt x="34092" y="1"/>
                  </a:moveTo>
                  <a:cubicBezTo>
                    <a:pt x="26545" y="1"/>
                    <a:pt x="8928" y="15393"/>
                    <a:pt x="0" y="33189"/>
                  </a:cubicBezTo>
                  <a:lnTo>
                    <a:pt x="29" y="41456"/>
                  </a:lnTo>
                  <a:cubicBezTo>
                    <a:pt x="29" y="41456"/>
                    <a:pt x="12847" y="20294"/>
                    <a:pt x="25254" y="17793"/>
                  </a:cubicBezTo>
                  <a:cubicBezTo>
                    <a:pt x="37662" y="15292"/>
                    <a:pt x="23321" y="11003"/>
                    <a:pt x="31244" y="8528"/>
                  </a:cubicBezTo>
                  <a:cubicBezTo>
                    <a:pt x="39166" y="6052"/>
                    <a:pt x="41386" y="7069"/>
                    <a:pt x="36813" y="1168"/>
                  </a:cubicBezTo>
                  <a:cubicBezTo>
                    <a:pt x="36197" y="374"/>
                    <a:pt x="35266" y="1"/>
                    <a:pt x="34092" y="1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1448;p35">
              <a:extLst>
                <a:ext uri="{FF2B5EF4-FFF2-40B4-BE49-F238E27FC236}">
                  <a16:creationId xmlns:a16="http://schemas.microsoft.com/office/drawing/2014/main" id="{0E925B30-0C2F-35DB-5AC7-5C1B418E8A7E}"/>
                </a:ext>
              </a:extLst>
            </p:cNvPr>
            <p:cNvSpPr/>
            <p:nvPr/>
          </p:nvSpPr>
          <p:spPr>
            <a:xfrm>
              <a:off x="7563247" y="1797022"/>
              <a:ext cx="854134" cy="715435"/>
            </a:xfrm>
            <a:custGeom>
              <a:avLst/>
              <a:gdLst/>
              <a:ahLst/>
              <a:cxnLst/>
              <a:rect l="l" t="t" r="r" b="b"/>
              <a:pathLst>
                <a:path w="39006" h="32672" extrusionOk="0">
                  <a:moveTo>
                    <a:pt x="38940" y="1"/>
                  </a:moveTo>
                  <a:cubicBezTo>
                    <a:pt x="35741" y="1342"/>
                    <a:pt x="31210" y="3465"/>
                    <a:pt x="26250" y="6479"/>
                  </a:cubicBezTo>
                  <a:cubicBezTo>
                    <a:pt x="20701" y="9849"/>
                    <a:pt x="15709" y="13658"/>
                    <a:pt x="11414" y="17799"/>
                  </a:cubicBezTo>
                  <a:cubicBezTo>
                    <a:pt x="6778" y="22271"/>
                    <a:pt x="2949" y="27141"/>
                    <a:pt x="1" y="32311"/>
                  </a:cubicBezTo>
                  <a:lnTo>
                    <a:pt x="2" y="32671"/>
                  </a:lnTo>
                  <a:cubicBezTo>
                    <a:pt x="7075" y="20124"/>
                    <a:pt x="18110" y="11630"/>
                    <a:pt x="26342" y="6629"/>
                  </a:cubicBezTo>
                  <a:cubicBezTo>
                    <a:pt x="31292" y="3622"/>
                    <a:pt x="35814" y="1504"/>
                    <a:pt x="39005" y="164"/>
                  </a:cubicBezTo>
                  <a:cubicBezTo>
                    <a:pt x="38985" y="112"/>
                    <a:pt x="38963" y="56"/>
                    <a:pt x="389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1449;p35">
              <a:extLst>
                <a:ext uri="{FF2B5EF4-FFF2-40B4-BE49-F238E27FC236}">
                  <a16:creationId xmlns:a16="http://schemas.microsoft.com/office/drawing/2014/main" id="{E6E75112-A0A3-5D53-6B5E-E67AA4B691F1}"/>
                </a:ext>
              </a:extLst>
            </p:cNvPr>
            <p:cNvSpPr/>
            <p:nvPr/>
          </p:nvSpPr>
          <p:spPr>
            <a:xfrm>
              <a:off x="7563400" y="1966412"/>
              <a:ext cx="642626" cy="596554"/>
            </a:xfrm>
            <a:custGeom>
              <a:avLst/>
              <a:gdLst/>
              <a:ahLst/>
              <a:cxnLst/>
              <a:rect l="l" t="t" r="r" b="b"/>
              <a:pathLst>
                <a:path w="29347" h="27243" extrusionOk="0">
                  <a:moveTo>
                    <a:pt x="29253" y="1"/>
                  </a:moveTo>
                  <a:cubicBezTo>
                    <a:pt x="26915" y="1274"/>
                    <a:pt x="23169" y="3486"/>
                    <a:pt x="18963" y="6632"/>
                  </a:cubicBezTo>
                  <a:cubicBezTo>
                    <a:pt x="13251" y="10906"/>
                    <a:pt x="5641" y="17720"/>
                    <a:pt x="0" y="26903"/>
                  </a:cubicBezTo>
                  <a:lnTo>
                    <a:pt x="2" y="27242"/>
                  </a:lnTo>
                  <a:cubicBezTo>
                    <a:pt x="5641" y="17961"/>
                    <a:pt x="13318" y="11077"/>
                    <a:pt x="19064" y="6777"/>
                  </a:cubicBezTo>
                  <a:cubicBezTo>
                    <a:pt x="23271" y="3631"/>
                    <a:pt x="27015" y="1421"/>
                    <a:pt x="29346" y="152"/>
                  </a:cubicBezTo>
                  <a:cubicBezTo>
                    <a:pt x="29314" y="102"/>
                    <a:pt x="29284" y="51"/>
                    <a:pt x="292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1450;p35">
              <a:extLst>
                <a:ext uri="{FF2B5EF4-FFF2-40B4-BE49-F238E27FC236}">
                  <a16:creationId xmlns:a16="http://schemas.microsoft.com/office/drawing/2014/main" id="{10E14A69-09D2-6659-3B6E-38523C0AE03F}"/>
                </a:ext>
              </a:extLst>
            </p:cNvPr>
            <p:cNvSpPr/>
            <p:nvPr/>
          </p:nvSpPr>
          <p:spPr>
            <a:xfrm>
              <a:off x="7563072" y="1708167"/>
              <a:ext cx="786952" cy="755617"/>
            </a:xfrm>
            <a:custGeom>
              <a:avLst/>
              <a:gdLst/>
              <a:ahLst/>
              <a:cxnLst/>
              <a:rect l="l" t="t" r="r" b="b"/>
              <a:pathLst>
                <a:path w="35938" h="34507" extrusionOk="0">
                  <a:moveTo>
                    <a:pt x="35729" y="0"/>
                  </a:moveTo>
                  <a:cubicBezTo>
                    <a:pt x="33329" y="955"/>
                    <a:pt x="30181" y="2452"/>
                    <a:pt x="26605" y="4756"/>
                  </a:cubicBezTo>
                  <a:cubicBezTo>
                    <a:pt x="19472" y="9350"/>
                    <a:pt x="9184" y="18144"/>
                    <a:pt x="0" y="34154"/>
                  </a:cubicBezTo>
                  <a:lnTo>
                    <a:pt x="2" y="34506"/>
                  </a:lnTo>
                  <a:cubicBezTo>
                    <a:pt x="9205" y="18359"/>
                    <a:pt x="19545" y="9514"/>
                    <a:pt x="26701" y="4905"/>
                  </a:cubicBezTo>
                  <a:cubicBezTo>
                    <a:pt x="30341" y="2562"/>
                    <a:pt x="33532" y="1056"/>
                    <a:pt x="35937" y="107"/>
                  </a:cubicBezTo>
                  <a:cubicBezTo>
                    <a:pt x="35870" y="71"/>
                    <a:pt x="35801" y="33"/>
                    <a:pt x="35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1451;p35">
              <a:extLst>
                <a:ext uri="{FF2B5EF4-FFF2-40B4-BE49-F238E27FC236}">
                  <a16:creationId xmlns:a16="http://schemas.microsoft.com/office/drawing/2014/main" id="{1F10AF7A-24EA-BB08-CB67-06055B3DB33B}"/>
                </a:ext>
              </a:extLst>
            </p:cNvPr>
            <p:cNvSpPr/>
            <p:nvPr/>
          </p:nvSpPr>
          <p:spPr>
            <a:xfrm>
              <a:off x="7563225" y="1750033"/>
              <a:ext cx="825864" cy="751960"/>
            </a:xfrm>
            <a:custGeom>
              <a:avLst/>
              <a:gdLst/>
              <a:ahLst/>
              <a:cxnLst/>
              <a:rect l="l" t="t" r="r" b="b"/>
              <a:pathLst>
                <a:path w="37715" h="34340" extrusionOk="0">
                  <a:moveTo>
                    <a:pt x="37606" y="1"/>
                  </a:moveTo>
                  <a:cubicBezTo>
                    <a:pt x="35086" y="971"/>
                    <a:pt x="31993" y="2374"/>
                    <a:pt x="28577" y="4384"/>
                  </a:cubicBezTo>
                  <a:lnTo>
                    <a:pt x="28576" y="4384"/>
                  </a:lnTo>
                  <a:cubicBezTo>
                    <a:pt x="23336" y="7465"/>
                    <a:pt x="18369" y="11344"/>
                    <a:pt x="13814" y="15913"/>
                  </a:cubicBezTo>
                  <a:cubicBezTo>
                    <a:pt x="8656" y="21084"/>
                    <a:pt x="4018" y="27160"/>
                    <a:pt x="0" y="33994"/>
                  </a:cubicBezTo>
                  <a:lnTo>
                    <a:pt x="0" y="34339"/>
                  </a:lnTo>
                  <a:cubicBezTo>
                    <a:pt x="9489" y="18104"/>
                    <a:pt x="20749" y="9194"/>
                    <a:pt x="28658" y="4542"/>
                  </a:cubicBezTo>
                  <a:cubicBezTo>
                    <a:pt x="32091" y="2523"/>
                    <a:pt x="35192" y="1117"/>
                    <a:pt x="37714" y="149"/>
                  </a:cubicBezTo>
                  <a:cubicBezTo>
                    <a:pt x="37679" y="101"/>
                    <a:pt x="37644" y="51"/>
                    <a:pt x="376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1452;p35">
              <a:extLst>
                <a:ext uri="{FF2B5EF4-FFF2-40B4-BE49-F238E27FC236}">
                  <a16:creationId xmlns:a16="http://schemas.microsoft.com/office/drawing/2014/main" id="{92A79CAD-7538-4028-4FF4-3CF304EE9307}"/>
                </a:ext>
              </a:extLst>
            </p:cNvPr>
            <p:cNvSpPr/>
            <p:nvPr/>
          </p:nvSpPr>
          <p:spPr>
            <a:xfrm>
              <a:off x="4559627" y="1782877"/>
              <a:ext cx="1210297" cy="867798"/>
            </a:xfrm>
            <a:custGeom>
              <a:avLst/>
              <a:gdLst/>
              <a:ahLst/>
              <a:cxnLst/>
              <a:rect l="l" t="t" r="r" b="b"/>
              <a:pathLst>
                <a:path w="55271" h="39630" extrusionOk="0">
                  <a:moveTo>
                    <a:pt x="386" y="1"/>
                  </a:moveTo>
                  <a:cubicBezTo>
                    <a:pt x="5" y="1"/>
                    <a:pt x="0" y="553"/>
                    <a:pt x="208" y="2162"/>
                  </a:cubicBezTo>
                  <a:cubicBezTo>
                    <a:pt x="612" y="5284"/>
                    <a:pt x="8528" y="14544"/>
                    <a:pt x="17708" y="15973"/>
                  </a:cubicBezTo>
                  <a:cubicBezTo>
                    <a:pt x="26889" y="17400"/>
                    <a:pt x="42982" y="25015"/>
                    <a:pt x="50380" y="35937"/>
                  </a:cubicBezTo>
                  <a:cubicBezTo>
                    <a:pt x="52197" y="38618"/>
                    <a:pt x="53216" y="39630"/>
                    <a:pt x="53721" y="39630"/>
                  </a:cubicBezTo>
                  <a:cubicBezTo>
                    <a:pt x="55271" y="39630"/>
                    <a:pt x="51957" y="30078"/>
                    <a:pt x="51957" y="30078"/>
                  </a:cubicBezTo>
                  <a:cubicBezTo>
                    <a:pt x="41888" y="11621"/>
                    <a:pt x="26588" y="2326"/>
                    <a:pt x="15223" y="2326"/>
                  </a:cubicBezTo>
                  <a:cubicBezTo>
                    <a:pt x="14423" y="2326"/>
                    <a:pt x="13643" y="2373"/>
                    <a:pt x="12885" y="2465"/>
                  </a:cubicBezTo>
                  <a:cubicBezTo>
                    <a:pt x="11845" y="2591"/>
                    <a:pt x="10884" y="2646"/>
                    <a:pt x="9996" y="2646"/>
                  </a:cubicBezTo>
                  <a:cubicBezTo>
                    <a:pt x="3853" y="2646"/>
                    <a:pt x="1219" y="1"/>
                    <a:pt x="386" y="1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1453;p35">
              <a:extLst>
                <a:ext uri="{FF2B5EF4-FFF2-40B4-BE49-F238E27FC236}">
                  <a16:creationId xmlns:a16="http://schemas.microsoft.com/office/drawing/2014/main" id="{09EA63A1-9B39-ACC9-5688-3ED6CEB530C4}"/>
                </a:ext>
              </a:extLst>
            </p:cNvPr>
            <p:cNvSpPr/>
            <p:nvPr/>
          </p:nvSpPr>
          <p:spPr>
            <a:xfrm>
              <a:off x="4566787" y="1782899"/>
              <a:ext cx="1141779" cy="845725"/>
            </a:xfrm>
            <a:custGeom>
              <a:avLst/>
              <a:gdLst/>
              <a:ahLst/>
              <a:cxnLst/>
              <a:rect l="l" t="t" r="r" b="b"/>
              <a:pathLst>
                <a:path w="52142" h="38622" extrusionOk="0">
                  <a:moveTo>
                    <a:pt x="58" y="1"/>
                  </a:moveTo>
                  <a:cubicBezTo>
                    <a:pt x="38" y="1"/>
                    <a:pt x="18" y="2"/>
                    <a:pt x="0" y="5"/>
                  </a:cubicBezTo>
                  <a:cubicBezTo>
                    <a:pt x="3941" y="3502"/>
                    <a:pt x="8670" y="5163"/>
                    <a:pt x="13988" y="7032"/>
                  </a:cubicBezTo>
                  <a:lnTo>
                    <a:pt x="13988" y="7030"/>
                  </a:lnTo>
                  <a:cubicBezTo>
                    <a:pt x="24573" y="10750"/>
                    <a:pt x="37706" y="15365"/>
                    <a:pt x="51182" y="37526"/>
                  </a:cubicBezTo>
                  <a:cubicBezTo>
                    <a:pt x="51513" y="37966"/>
                    <a:pt x="51806" y="38328"/>
                    <a:pt x="52066" y="38621"/>
                  </a:cubicBezTo>
                  <a:cubicBezTo>
                    <a:pt x="52124" y="38570"/>
                    <a:pt x="52141" y="38485"/>
                    <a:pt x="52101" y="38416"/>
                  </a:cubicBezTo>
                  <a:cubicBezTo>
                    <a:pt x="38341" y="15239"/>
                    <a:pt x="24898" y="10516"/>
                    <a:pt x="14097" y="6721"/>
                  </a:cubicBezTo>
                  <a:cubicBezTo>
                    <a:pt x="9116" y="4971"/>
                    <a:pt x="4657" y="3402"/>
                    <a:pt x="896" y="332"/>
                  </a:cubicBezTo>
                  <a:cubicBezTo>
                    <a:pt x="515" y="130"/>
                    <a:pt x="243" y="1"/>
                    <a:pt x="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1454;p35">
              <a:extLst>
                <a:ext uri="{FF2B5EF4-FFF2-40B4-BE49-F238E27FC236}">
                  <a16:creationId xmlns:a16="http://schemas.microsoft.com/office/drawing/2014/main" id="{17D33CD5-BA65-D9CE-9CB6-11AE1BD6E2E4}"/>
                </a:ext>
              </a:extLst>
            </p:cNvPr>
            <p:cNvSpPr/>
            <p:nvPr/>
          </p:nvSpPr>
          <p:spPr>
            <a:xfrm>
              <a:off x="4944869" y="1836655"/>
              <a:ext cx="775872" cy="678560"/>
            </a:xfrm>
            <a:custGeom>
              <a:avLst/>
              <a:gdLst/>
              <a:ahLst/>
              <a:cxnLst/>
              <a:rect l="l" t="t" r="r" b="b"/>
              <a:pathLst>
                <a:path w="35432" h="30988" extrusionOk="0">
                  <a:moveTo>
                    <a:pt x="1" y="1"/>
                  </a:moveTo>
                  <a:cubicBezTo>
                    <a:pt x="19507" y="7822"/>
                    <a:pt x="27044" y="18787"/>
                    <a:pt x="34353" y="29421"/>
                  </a:cubicBezTo>
                  <a:cubicBezTo>
                    <a:pt x="34707" y="29937"/>
                    <a:pt x="35067" y="30460"/>
                    <a:pt x="35431" y="30987"/>
                  </a:cubicBezTo>
                  <a:cubicBezTo>
                    <a:pt x="35326" y="30629"/>
                    <a:pt x="35222" y="30283"/>
                    <a:pt x="35122" y="29957"/>
                  </a:cubicBezTo>
                  <a:cubicBezTo>
                    <a:pt x="34954" y="29715"/>
                    <a:pt x="34789" y="29474"/>
                    <a:pt x="34624" y="29234"/>
                  </a:cubicBezTo>
                  <a:cubicBezTo>
                    <a:pt x="30625" y="23418"/>
                    <a:pt x="26492" y="17404"/>
                    <a:pt x="20472" y="11980"/>
                  </a:cubicBezTo>
                  <a:cubicBezTo>
                    <a:pt x="15204" y="7235"/>
                    <a:pt x="8890" y="3343"/>
                    <a:pt x="1300" y="175"/>
                  </a:cubicBezTo>
                  <a:cubicBezTo>
                    <a:pt x="863" y="105"/>
                    <a:pt x="431" y="47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1455;p35">
              <a:extLst>
                <a:ext uri="{FF2B5EF4-FFF2-40B4-BE49-F238E27FC236}">
                  <a16:creationId xmlns:a16="http://schemas.microsoft.com/office/drawing/2014/main" id="{B33EE303-C61C-FDCA-9DF9-C954F92276A7}"/>
                </a:ext>
              </a:extLst>
            </p:cNvPr>
            <p:cNvSpPr/>
            <p:nvPr/>
          </p:nvSpPr>
          <p:spPr>
            <a:xfrm>
              <a:off x="4618024" y="1926232"/>
              <a:ext cx="352878" cy="210544"/>
            </a:xfrm>
            <a:custGeom>
              <a:avLst/>
              <a:gdLst/>
              <a:ahLst/>
              <a:cxnLst/>
              <a:rect l="l" t="t" r="r" b="b"/>
              <a:pathLst>
                <a:path w="16115" h="9615" extrusionOk="0">
                  <a:moveTo>
                    <a:pt x="1" y="0"/>
                  </a:moveTo>
                  <a:lnTo>
                    <a:pt x="1" y="0"/>
                  </a:lnTo>
                  <a:cubicBezTo>
                    <a:pt x="167" y="206"/>
                    <a:pt x="340" y="413"/>
                    <a:pt x="520" y="622"/>
                  </a:cubicBezTo>
                  <a:cubicBezTo>
                    <a:pt x="4001" y="3321"/>
                    <a:pt x="7366" y="5043"/>
                    <a:pt x="10444" y="6616"/>
                  </a:cubicBezTo>
                  <a:cubicBezTo>
                    <a:pt x="12382" y="7607"/>
                    <a:pt x="14144" y="8508"/>
                    <a:pt x="15705" y="9538"/>
                  </a:cubicBezTo>
                  <a:cubicBezTo>
                    <a:pt x="15840" y="9562"/>
                    <a:pt x="15977" y="9588"/>
                    <a:pt x="16115" y="9615"/>
                  </a:cubicBezTo>
                  <a:cubicBezTo>
                    <a:pt x="14470" y="8490"/>
                    <a:pt x="12595" y="7531"/>
                    <a:pt x="10518" y="6469"/>
                  </a:cubicBezTo>
                  <a:cubicBezTo>
                    <a:pt x="7266" y="4806"/>
                    <a:pt x="3691" y="297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1456;p35">
              <a:extLst>
                <a:ext uri="{FF2B5EF4-FFF2-40B4-BE49-F238E27FC236}">
                  <a16:creationId xmlns:a16="http://schemas.microsoft.com/office/drawing/2014/main" id="{26C5842C-E97F-6368-F00D-530C8B87B635}"/>
                </a:ext>
              </a:extLst>
            </p:cNvPr>
            <p:cNvSpPr/>
            <p:nvPr/>
          </p:nvSpPr>
          <p:spPr>
            <a:xfrm>
              <a:off x="4902150" y="1833896"/>
              <a:ext cx="835324" cy="745194"/>
            </a:xfrm>
            <a:custGeom>
              <a:avLst/>
              <a:gdLst/>
              <a:ahLst/>
              <a:cxnLst/>
              <a:rect l="l" t="t" r="r" b="b"/>
              <a:pathLst>
                <a:path w="38147" h="34031" extrusionOk="0">
                  <a:moveTo>
                    <a:pt x="0" y="1"/>
                  </a:moveTo>
                  <a:cubicBezTo>
                    <a:pt x="19976" y="7272"/>
                    <a:pt x="31176" y="23769"/>
                    <a:pt x="36850" y="32132"/>
                  </a:cubicBezTo>
                  <a:lnTo>
                    <a:pt x="36850" y="32131"/>
                  </a:lnTo>
                  <a:cubicBezTo>
                    <a:pt x="37321" y="32825"/>
                    <a:pt x="37752" y="33461"/>
                    <a:pt x="38147" y="34031"/>
                  </a:cubicBezTo>
                  <a:cubicBezTo>
                    <a:pt x="38116" y="33888"/>
                    <a:pt x="38082" y="33742"/>
                    <a:pt x="38047" y="33596"/>
                  </a:cubicBezTo>
                  <a:cubicBezTo>
                    <a:pt x="37713" y="33111"/>
                    <a:pt x="37360" y="32590"/>
                    <a:pt x="36986" y="32039"/>
                  </a:cubicBezTo>
                  <a:cubicBezTo>
                    <a:pt x="31346" y="23727"/>
                    <a:pt x="20258" y="7392"/>
                    <a:pt x="526" y="18"/>
                  </a:cubicBezTo>
                  <a:cubicBezTo>
                    <a:pt x="350" y="10"/>
                    <a:pt x="175" y="4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1457;p35">
              <a:extLst>
                <a:ext uri="{FF2B5EF4-FFF2-40B4-BE49-F238E27FC236}">
                  <a16:creationId xmlns:a16="http://schemas.microsoft.com/office/drawing/2014/main" id="{7B4FDD03-BE87-1BC5-8863-313D11AEF2EF}"/>
                </a:ext>
              </a:extLst>
            </p:cNvPr>
            <p:cNvSpPr/>
            <p:nvPr/>
          </p:nvSpPr>
          <p:spPr>
            <a:xfrm>
              <a:off x="4563261" y="1822860"/>
              <a:ext cx="910805" cy="552364"/>
            </a:xfrm>
            <a:custGeom>
              <a:avLst/>
              <a:gdLst/>
              <a:ahLst/>
              <a:cxnLst/>
              <a:rect l="l" t="t" r="r" b="b"/>
              <a:pathLst>
                <a:path w="41594" h="25225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108"/>
                    <a:pt x="27" y="217"/>
                    <a:pt x="42" y="336"/>
                  </a:cubicBezTo>
                  <a:cubicBezTo>
                    <a:pt x="53" y="416"/>
                    <a:pt x="69" y="501"/>
                    <a:pt x="90" y="590"/>
                  </a:cubicBezTo>
                  <a:cubicBezTo>
                    <a:pt x="7194" y="8353"/>
                    <a:pt x="14525" y="11063"/>
                    <a:pt x="21640" y="13691"/>
                  </a:cubicBezTo>
                  <a:cubicBezTo>
                    <a:pt x="28043" y="16056"/>
                    <a:pt x="34184" y="18327"/>
                    <a:pt x="39973" y="24021"/>
                  </a:cubicBezTo>
                  <a:cubicBezTo>
                    <a:pt x="40521" y="24412"/>
                    <a:pt x="41061" y="24814"/>
                    <a:pt x="41593" y="25225"/>
                  </a:cubicBezTo>
                  <a:cubicBezTo>
                    <a:pt x="35359" y="18409"/>
                    <a:pt x="28710" y="15952"/>
                    <a:pt x="21754" y="13382"/>
                  </a:cubicBezTo>
                  <a:cubicBezTo>
                    <a:pt x="14567" y="10727"/>
                    <a:pt x="7159" y="798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1458;p35">
              <a:extLst>
                <a:ext uri="{FF2B5EF4-FFF2-40B4-BE49-F238E27FC236}">
                  <a16:creationId xmlns:a16="http://schemas.microsoft.com/office/drawing/2014/main" id="{A13B6EDD-7467-82E7-191D-EDD42E5BD1F5}"/>
                </a:ext>
              </a:extLst>
            </p:cNvPr>
            <p:cNvSpPr/>
            <p:nvPr/>
          </p:nvSpPr>
          <p:spPr>
            <a:xfrm>
              <a:off x="4561641" y="1786403"/>
              <a:ext cx="974329" cy="640414"/>
            </a:xfrm>
            <a:custGeom>
              <a:avLst/>
              <a:gdLst/>
              <a:ahLst/>
              <a:cxnLst/>
              <a:rect l="l" t="t" r="r" b="b"/>
              <a:pathLst>
                <a:path w="44495" h="29246" extrusionOk="0">
                  <a:moveTo>
                    <a:pt x="49" y="1"/>
                  </a:moveTo>
                  <a:cubicBezTo>
                    <a:pt x="27" y="49"/>
                    <a:pt x="11" y="109"/>
                    <a:pt x="0" y="181"/>
                  </a:cubicBezTo>
                  <a:cubicBezTo>
                    <a:pt x="5871" y="5647"/>
                    <a:pt x="13159" y="9146"/>
                    <a:pt x="20250" y="12548"/>
                  </a:cubicBezTo>
                  <a:cubicBezTo>
                    <a:pt x="28840" y="16669"/>
                    <a:pt x="37659" y="20899"/>
                    <a:pt x="43832" y="28659"/>
                  </a:cubicBezTo>
                  <a:cubicBezTo>
                    <a:pt x="44055" y="28852"/>
                    <a:pt x="44276" y="29048"/>
                    <a:pt x="44494" y="29245"/>
                  </a:cubicBezTo>
                  <a:cubicBezTo>
                    <a:pt x="42313" y="26350"/>
                    <a:pt x="39647" y="23749"/>
                    <a:pt x="36444" y="21392"/>
                  </a:cubicBezTo>
                  <a:cubicBezTo>
                    <a:pt x="31530" y="17775"/>
                    <a:pt x="25832" y="15043"/>
                    <a:pt x="20322" y="12399"/>
                  </a:cubicBezTo>
                  <a:cubicBezTo>
                    <a:pt x="13217" y="8992"/>
                    <a:pt x="5914" y="5485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1459;p35">
              <a:extLst>
                <a:ext uri="{FF2B5EF4-FFF2-40B4-BE49-F238E27FC236}">
                  <a16:creationId xmlns:a16="http://schemas.microsoft.com/office/drawing/2014/main" id="{6DB9241B-5E59-8BFF-898B-4ED526B6A230}"/>
                </a:ext>
              </a:extLst>
            </p:cNvPr>
            <p:cNvSpPr/>
            <p:nvPr/>
          </p:nvSpPr>
          <p:spPr>
            <a:xfrm>
              <a:off x="4965780" y="1996300"/>
              <a:ext cx="305558" cy="173012"/>
            </a:xfrm>
            <a:custGeom>
              <a:avLst/>
              <a:gdLst/>
              <a:ahLst/>
              <a:cxnLst/>
              <a:rect l="l" t="t" r="r" b="b"/>
              <a:pathLst>
                <a:path w="13954" h="7901" extrusionOk="0">
                  <a:moveTo>
                    <a:pt x="92" y="1"/>
                  </a:moveTo>
                  <a:cubicBezTo>
                    <a:pt x="60" y="1"/>
                    <a:pt x="29" y="19"/>
                    <a:pt x="16" y="51"/>
                  </a:cubicBezTo>
                  <a:cubicBezTo>
                    <a:pt x="0" y="94"/>
                    <a:pt x="19" y="141"/>
                    <a:pt x="61" y="159"/>
                  </a:cubicBezTo>
                  <a:cubicBezTo>
                    <a:pt x="6668" y="2900"/>
                    <a:pt x="11512" y="6176"/>
                    <a:pt x="13812" y="7884"/>
                  </a:cubicBezTo>
                  <a:cubicBezTo>
                    <a:pt x="13826" y="7895"/>
                    <a:pt x="13843" y="7900"/>
                    <a:pt x="13859" y="7900"/>
                  </a:cubicBezTo>
                  <a:cubicBezTo>
                    <a:pt x="13861" y="7900"/>
                    <a:pt x="13862" y="7900"/>
                    <a:pt x="13863" y="7900"/>
                  </a:cubicBezTo>
                  <a:cubicBezTo>
                    <a:pt x="13888" y="7900"/>
                    <a:pt x="13912" y="7888"/>
                    <a:pt x="13927" y="7868"/>
                  </a:cubicBezTo>
                  <a:cubicBezTo>
                    <a:pt x="13954" y="7830"/>
                    <a:pt x="13947" y="7779"/>
                    <a:pt x="13911" y="7751"/>
                  </a:cubicBezTo>
                  <a:cubicBezTo>
                    <a:pt x="11605" y="6039"/>
                    <a:pt x="6748" y="2754"/>
                    <a:pt x="124" y="8"/>
                  </a:cubicBezTo>
                  <a:cubicBezTo>
                    <a:pt x="114" y="3"/>
                    <a:pt x="103" y="1"/>
                    <a:pt x="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1460;p35">
              <a:extLst>
                <a:ext uri="{FF2B5EF4-FFF2-40B4-BE49-F238E27FC236}">
                  <a16:creationId xmlns:a16="http://schemas.microsoft.com/office/drawing/2014/main" id="{D5803D6C-1D49-5525-54B9-120521C7EF8C}"/>
                </a:ext>
              </a:extLst>
            </p:cNvPr>
            <p:cNvSpPr/>
            <p:nvPr/>
          </p:nvSpPr>
          <p:spPr>
            <a:xfrm>
              <a:off x="4684676" y="1830173"/>
              <a:ext cx="1060277" cy="797157"/>
            </a:xfrm>
            <a:custGeom>
              <a:avLst/>
              <a:gdLst/>
              <a:ahLst/>
              <a:cxnLst/>
              <a:rect l="l" t="t" r="r" b="b"/>
              <a:pathLst>
                <a:path w="48420" h="36404" extrusionOk="0">
                  <a:moveTo>
                    <a:pt x="1" y="1"/>
                  </a:moveTo>
                  <a:lnTo>
                    <a:pt x="1" y="1"/>
                  </a:lnTo>
                  <a:cubicBezTo>
                    <a:pt x="3020" y="1501"/>
                    <a:pt x="5947" y="2132"/>
                    <a:pt x="8988" y="2789"/>
                  </a:cubicBezTo>
                  <a:cubicBezTo>
                    <a:pt x="18486" y="4836"/>
                    <a:pt x="29225" y="7154"/>
                    <a:pt x="48420" y="36404"/>
                  </a:cubicBezTo>
                  <a:cubicBezTo>
                    <a:pt x="48411" y="36196"/>
                    <a:pt x="48390" y="35962"/>
                    <a:pt x="48356" y="35709"/>
                  </a:cubicBezTo>
                  <a:cubicBezTo>
                    <a:pt x="29299" y="6832"/>
                    <a:pt x="18560" y="4516"/>
                    <a:pt x="9058" y="2467"/>
                  </a:cubicBezTo>
                  <a:cubicBezTo>
                    <a:pt x="6455" y="1906"/>
                    <a:pt x="3939" y="1363"/>
                    <a:pt x="1376" y="271"/>
                  </a:cubicBezTo>
                  <a:cubicBezTo>
                    <a:pt x="887" y="197"/>
                    <a:pt x="429" y="105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1461;p35">
              <a:extLst>
                <a:ext uri="{FF2B5EF4-FFF2-40B4-BE49-F238E27FC236}">
                  <a16:creationId xmlns:a16="http://schemas.microsoft.com/office/drawing/2014/main" id="{A5408A6A-EE37-F2B5-BE6E-1EC425169098}"/>
                </a:ext>
              </a:extLst>
            </p:cNvPr>
            <p:cNvSpPr/>
            <p:nvPr/>
          </p:nvSpPr>
          <p:spPr>
            <a:xfrm>
              <a:off x="4794727" y="1840158"/>
              <a:ext cx="194078" cy="64379"/>
            </a:xfrm>
            <a:custGeom>
              <a:avLst/>
              <a:gdLst/>
              <a:ahLst/>
              <a:cxnLst/>
              <a:rect l="l" t="t" r="r" b="b"/>
              <a:pathLst>
                <a:path w="8863" h="2940" extrusionOk="0">
                  <a:moveTo>
                    <a:pt x="390" y="0"/>
                  </a:moveTo>
                  <a:cubicBezTo>
                    <a:pt x="259" y="7"/>
                    <a:pt x="128" y="12"/>
                    <a:pt x="1" y="16"/>
                  </a:cubicBezTo>
                  <a:cubicBezTo>
                    <a:pt x="1566" y="681"/>
                    <a:pt x="2863" y="1031"/>
                    <a:pt x="4139" y="1375"/>
                  </a:cubicBezTo>
                  <a:cubicBezTo>
                    <a:pt x="5531" y="1750"/>
                    <a:pt x="6971" y="2139"/>
                    <a:pt x="8734" y="2933"/>
                  </a:cubicBezTo>
                  <a:cubicBezTo>
                    <a:pt x="8745" y="2938"/>
                    <a:pt x="8755" y="2940"/>
                    <a:pt x="8766" y="2940"/>
                  </a:cubicBezTo>
                  <a:cubicBezTo>
                    <a:pt x="8767" y="2940"/>
                    <a:pt x="8768" y="2940"/>
                    <a:pt x="8770" y="2940"/>
                  </a:cubicBezTo>
                  <a:cubicBezTo>
                    <a:pt x="8800" y="2940"/>
                    <a:pt x="8829" y="2922"/>
                    <a:pt x="8843" y="2892"/>
                  </a:cubicBezTo>
                  <a:lnTo>
                    <a:pt x="8843" y="2891"/>
                  </a:lnTo>
                  <a:cubicBezTo>
                    <a:pt x="8862" y="2850"/>
                    <a:pt x="8843" y="2802"/>
                    <a:pt x="8801" y="2783"/>
                  </a:cubicBezTo>
                  <a:cubicBezTo>
                    <a:pt x="7028" y="1983"/>
                    <a:pt x="5579" y="1593"/>
                    <a:pt x="4181" y="1215"/>
                  </a:cubicBezTo>
                  <a:cubicBezTo>
                    <a:pt x="3001" y="897"/>
                    <a:pt x="1803" y="574"/>
                    <a:pt x="3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1462;p35">
              <a:extLst>
                <a:ext uri="{FF2B5EF4-FFF2-40B4-BE49-F238E27FC236}">
                  <a16:creationId xmlns:a16="http://schemas.microsoft.com/office/drawing/2014/main" id="{AAA5B7A9-082A-41E2-D5FE-DC7E592B1036}"/>
                </a:ext>
              </a:extLst>
            </p:cNvPr>
            <p:cNvSpPr/>
            <p:nvPr/>
          </p:nvSpPr>
          <p:spPr>
            <a:xfrm>
              <a:off x="4967335" y="1933984"/>
              <a:ext cx="192435" cy="87918"/>
            </a:xfrm>
            <a:custGeom>
              <a:avLst/>
              <a:gdLst/>
              <a:ahLst/>
              <a:cxnLst/>
              <a:rect l="l" t="t" r="r" b="b"/>
              <a:pathLst>
                <a:path w="8788" h="4015" extrusionOk="0">
                  <a:moveTo>
                    <a:pt x="89" y="0"/>
                  </a:moveTo>
                  <a:cubicBezTo>
                    <a:pt x="51" y="0"/>
                    <a:pt x="16" y="29"/>
                    <a:pt x="9" y="68"/>
                  </a:cubicBezTo>
                  <a:cubicBezTo>
                    <a:pt x="1" y="113"/>
                    <a:pt x="30" y="155"/>
                    <a:pt x="75" y="163"/>
                  </a:cubicBezTo>
                  <a:cubicBezTo>
                    <a:pt x="4167" y="916"/>
                    <a:pt x="8603" y="3969"/>
                    <a:pt x="8646" y="4000"/>
                  </a:cubicBezTo>
                  <a:cubicBezTo>
                    <a:pt x="8660" y="4009"/>
                    <a:pt x="8676" y="4014"/>
                    <a:pt x="8692" y="4014"/>
                  </a:cubicBezTo>
                  <a:cubicBezTo>
                    <a:pt x="8693" y="4015"/>
                    <a:pt x="8695" y="4015"/>
                    <a:pt x="8696" y="4015"/>
                  </a:cubicBezTo>
                  <a:cubicBezTo>
                    <a:pt x="8722" y="4015"/>
                    <a:pt x="8746" y="4002"/>
                    <a:pt x="8762" y="3979"/>
                  </a:cubicBezTo>
                  <a:cubicBezTo>
                    <a:pt x="8788" y="3943"/>
                    <a:pt x="8779" y="3891"/>
                    <a:pt x="8741" y="3866"/>
                  </a:cubicBezTo>
                  <a:cubicBezTo>
                    <a:pt x="8696" y="3835"/>
                    <a:pt x="4232" y="760"/>
                    <a:pt x="105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1463;p35">
              <a:extLst>
                <a:ext uri="{FF2B5EF4-FFF2-40B4-BE49-F238E27FC236}">
                  <a16:creationId xmlns:a16="http://schemas.microsoft.com/office/drawing/2014/main" id="{6302ED23-5F9B-9953-A338-BDE7143C0E2B}"/>
                </a:ext>
              </a:extLst>
            </p:cNvPr>
            <p:cNvSpPr/>
            <p:nvPr/>
          </p:nvSpPr>
          <p:spPr>
            <a:xfrm>
              <a:off x="4709857" y="2198337"/>
              <a:ext cx="834930" cy="683749"/>
            </a:xfrm>
            <a:custGeom>
              <a:avLst/>
              <a:gdLst/>
              <a:ahLst/>
              <a:cxnLst/>
              <a:rect l="l" t="t" r="r" b="b"/>
              <a:pathLst>
                <a:path w="38129" h="31225" extrusionOk="0">
                  <a:moveTo>
                    <a:pt x="1" y="3384"/>
                  </a:moveTo>
                  <a:lnTo>
                    <a:pt x="1" y="3386"/>
                  </a:lnTo>
                  <a:cubicBezTo>
                    <a:pt x="1" y="3386"/>
                    <a:pt x="1" y="3386"/>
                    <a:pt x="2" y="3386"/>
                  </a:cubicBezTo>
                  <a:lnTo>
                    <a:pt x="2" y="3386"/>
                  </a:lnTo>
                  <a:cubicBezTo>
                    <a:pt x="1" y="3385"/>
                    <a:pt x="1" y="3385"/>
                    <a:pt x="1" y="3384"/>
                  </a:cubicBezTo>
                  <a:close/>
                  <a:moveTo>
                    <a:pt x="8389" y="0"/>
                  </a:moveTo>
                  <a:cubicBezTo>
                    <a:pt x="8476" y="2857"/>
                    <a:pt x="11512" y="5467"/>
                    <a:pt x="12896" y="6512"/>
                  </a:cubicBezTo>
                  <a:cubicBezTo>
                    <a:pt x="12064" y="6171"/>
                    <a:pt x="11215" y="5867"/>
                    <a:pt x="10349" y="5599"/>
                  </a:cubicBezTo>
                  <a:cubicBezTo>
                    <a:pt x="8057" y="3560"/>
                    <a:pt x="5078" y="3112"/>
                    <a:pt x="2905" y="3112"/>
                  </a:cubicBezTo>
                  <a:cubicBezTo>
                    <a:pt x="1234" y="3112"/>
                    <a:pt x="40" y="3377"/>
                    <a:pt x="2" y="3386"/>
                  </a:cubicBezTo>
                  <a:lnTo>
                    <a:pt x="2" y="3386"/>
                  </a:lnTo>
                  <a:cubicBezTo>
                    <a:pt x="2077" y="5895"/>
                    <a:pt x="6101" y="6333"/>
                    <a:pt x="8654" y="6333"/>
                  </a:cubicBezTo>
                  <a:cubicBezTo>
                    <a:pt x="9251" y="6333"/>
                    <a:pt x="9767" y="6309"/>
                    <a:pt x="10160" y="6282"/>
                  </a:cubicBezTo>
                  <a:cubicBezTo>
                    <a:pt x="11222" y="6609"/>
                    <a:pt x="12260" y="6997"/>
                    <a:pt x="13271" y="7436"/>
                  </a:cubicBezTo>
                  <a:cubicBezTo>
                    <a:pt x="12816" y="7363"/>
                    <a:pt x="12363" y="7331"/>
                    <a:pt x="11921" y="7331"/>
                  </a:cubicBezTo>
                  <a:cubicBezTo>
                    <a:pt x="9226" y="7331"/>
                    <a:pt x="6912" y="8500"/>
                    <a:pt x="6912" y="8500"/>
                  </a:cubicBezTo>
                  <a:cubicBezTo>
                    <a:pt x="7877" y="9134"/>
                    <a:pt x="9084" y="9352"/>
                    <a:pt x="10291" y="9352"/>
                  </a:cubicBezTo>
                  <a:cubicBezTo>
                    <a:pt x="12394" y="9352"/>
                    <a:pt x="14494" y="8688"/>
                    <a:pt x="15302" y="8402"/>
                  </a:cubicBezTo>
                  <a:cubicBezTo>
                    <a:pt x="16582" y="9065"/>
                    <a:pt x="17810" y="9800"/>
                    <a:pt x="18986" y="10586"/>
                  </a:cubicBezTo>
                  <a:cubicBezTo>
                    <a:pt x="18532" y="10499"/>
                    <a:pt x="18080" y="10461"/>
                    <a:pt x="17635" y="10461"/>
                  </a:cubicBezTo>
                  <a:cubicBezTo>
                    <a:pt x="14363" y="10461"/>
                    <a:pt x="11514" y="12539"/>
                    <a:pt x="11514" y="12539"/>
                  </a:cubicBezTo>
                  <a:cubicBezTo>
                    <a:pt x="12172" y="12833"/>
                    <a:pt x="12898" y="12951"/>
                    <a:pt x="13640" y="12951"/>
                  </a:cubicBezTo>
                  <a:cubicBezTo>
                    <a:pt x="16126" y="12951"/>
                    <a:pt x="18798" y="11623"/>
                    <a:pt x="19744" y="11105"/>
                  </a:cubicBezTo>
                  <a:cubicBezTo>
                    <a:pt x="20851" y="11881"/>
                    <a:pt x="21907" y="12697"/>
                    <a:pt x="22909" y="13535"/>
                  </a:cubicBezTo>
                  <a:cubicBezTo>
                    <a:pt x="22510" y="13475"/>
                    <a:pt x="22115" y="13448"/>
                    <a:pt x="21725" y="13448"/>
                  </a:cubicBezTo>
                  <a:cubicBezTo>
                    <a:pt x="17586" y="13448"/>
                    <a:pt x="14073" y="16542"/>
                    <a:pt x="14073" y="16542"/>
                  </a:cubicBezTo>
                  <a:cubicBezTo>
                    <a:pt x="14655" y="16740"/>
                    <a:pt x="15269" y="16825"/>
                    <a:pt x="15894" y="16825"/>
                  </a:cubicBezTo>
                  <a:cubicBezTo>
                    <a:pt x="18986" y="16825"/>
                    <a:pt x="22349" y="14748"/>
                    <a:pt x="23459" y="14000"/>
                  </a:cubicBezTo>
                  <a:cubicBezTo>
                    <a:pt x="24877" y="15218"/>
                    <a:pt x="26180" y="16469"/>
                    <a:pt x="27354" y="17690"/>
                  </a:cubicBezTo>
                  <a:cubicBezTo>
                    <a:pt x="26155" y="17228"/>
                    <a:pt x="24905" y="17068"/>
                    <a:pt x="23749" y="17068"/>
                  </a:cubicBezTo>
                  <a:cubicBezTo>
                    <a:pt x="21150" y="17068"/>
                    <a:pt x="19027" y="17876"/>
                    <a:pt x="19027" y="17876"/>
                  </a:cubicBezTo>
                  <a:cubicBezTo>
                    <a:pt x="20408" y="19006"/>
                    <a:pt x="22375" y="19337"/>
                    <a:pt x="24209" y="19337"/>
                  </a:cubicBezTo>
                  <a:cubicBezTo>
                    <a:pt x="25938" y="19337"/>
                    <a:pt x="27549" y="19043"/>
                    <a:pt x="28438" y="18844"/>
                  </a:cubicBezTo>
                  <a:cubicBezTo>
                    <a:pt x="28575" y="18993"/>
                    <a:pt x="28708" y="19140"/>
                    <a:pt x="28840" y="19287"/>
                  </a:cubicBezTo>
                  <a:cubicBezTo>
                    <a:pt x="34287" y="25354"/>
                    <a:pt x="37475" y="31165"/>
                    <a:pt x="37507" y="31225"/>
                  </a:cubicBezTo>
                  <a:lnTo>
                    <a:pt x="38128" y="30886"/>
                  </a:lnTo>
                  <a:cubicBezTo>
                    <a:pt x="38098" y="30830"/>
                    <a:pt x="35217" y="25574"/>
                    <a:pt x="30255" y="19824"/>
                  </a:cubicBezTo>
                  <a:cubicBezTo>
                    <a:pt x="31913" y="15021"/>
                    <a:pt x="28182" y="10027"/>
                    <a:pt x="28181" y="10027"/>
                  </a:cubicBezTo>
                  <a:lnTo>
                    <a:pt x="28181" y="10027"/>
                  </a:lnTo>
                  <a:cubicBezTo>
                    <a:pt x="26808" y="13204"/>
                    <a:pt x="28927" y="17674"/>
                    <a:pt x="29826" y="19332"/>
                  </a:cubicBezTo>
                  <a:cubicBezTo>
                    <a:pt x="29679" y="19163"/>
                    <a:pt x="29530" y="18994"/>
                    <a:pt x="29377" y="18826"/>
                  </a:cubicBezTo>
                  <a:cubicBezTo>
                    <a:pt x="28304" y="17630"/>
                    <a:pt x="27096" y="16373"/>
                    <a:pt x="25764" y="15121"/>
                  </a:cubicBezTo>
                  <a:cubicBezTo>
                    <a:pt x="27777" y="10538"/>
                    <a:pt x="24626" y="5296"/>
                    <a:pt x="24626" y="5295"/>
                  </a:cubicBezTo>
                  <a:lnTo>
                    <a:pt x="24626" y="5295"/>
                  </a:lnTo>
                  <a:cubicBezTo>
                    <a:pt x="22942" y="8317"/>
                    <a:pt x="24599" y="12976"/>
                    <a:pt x="25327" y="14716"/>
                  </a:cubicBezTo>
                  <a:cubicBezTo>
                    <a:pt x="24587" y="14034"/>
                    <a:pt x="23811" y="13356"/>
                    <a:pt x="23000" y="12689"/>
                  </a:cubicBezTo>
                  <a:cubicBezTo>
                    <a:pt x="23653" y="7829"/>
                    <a:pt x="19390" y="3660"/>
                    <a:pt x="19390" y="3660"/>
                  </a:cubicBezTo>
                  <a:lnTo>
                    <a:pt x="19390" y="3660"/>
                  </a:lnTo>
                  <a:cubicBezTo>
                    <a:pt x="18652" y="6512"/>
                    <a:pt x="20555" y="9900"/>
                    <a:pt x="21844" y="11772"/>
                  </a:cubicBezTo>
                  <a:cubicBezTo>
                    <a:pt x="20655" y="10854"/>
                    <a:pt x="19398" y="9974"/>
                    <a:pt x="18082" y="9163"/>
                  </a:cubicBezTo>
                  <a:cubicBezTo>
                    <a:pt x="18709" y="4960"/>
                    <a:pt x="15005" y="1336"/>
                    <a:pt x="15005" y="1336"/>
                  </a:cubicBezTo>
                  <a:lnTo>
                    <a:pt x="15005" y="1336"/>
                  </a:lnTo>
                  <a:cubicBezTo>
                    <a:pt x="14296" y="4070"/>
                    <a:pt x="16424" y="7379"/>
                    <a:pt x="17474" y="8797"/>
                  </a:cubicBezTo>
                  <a:cubicBezTo>
                    <a:pt x="16217" y="8054"/>
                    <a:pt x="14906" y="7375"/>
                    <a:pt x="13548" y="6785"/>
                  </a:cubicBezTo>
                  <a:cubicBezTo>
                    <a:pt x="13052" y="2495"/>
                    <a:pt x="8389" y="0"/>
                    <a:pt x="8389" y="0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1464;p35">
              <a:extLst>
                <a:ext uri="{FF2B5EF4-FFF2-40B4-BE49-F238E27FC236}">
                  <a16:creationId xmlns:a16="http://schemas.microsoft.com/office/drawing/2014/main" id="{DBFD3B83-376C-231B-2F56-9588F43BA2C8}"/>
                </a:ext>
              </a:extLst>
            </p:cNvPr>
            <p:cNvSpPr/>
            <p:nvPr/>
          </p:nvSpPr>
          <p:spPr>
            <a:xfrm>
              <a:off x="5153869" y="2591769"/>
              <a:ext cx="156677" cy="14628"/>
            </a:xfrm>
            <a:custGeom>
              <a:avLst/>
              <a:gdLst/>
              <a:ahLst/>
              <a:cxnLst/>
              <a:rect l="l" t="t" r="r" b="b"/>
              <a:pathLst>
                <a:path w="7155" h="668" extrusionOk="0">
                  <a:moveTo>
                    <a:pt x="1729" y="0"/>
                  </a:moveTo>
                  <a:cubicBezTo>
                    <a:pt x="1087" y="0"/>
                    <a:pt x="507" y="39"/>
                    <a:pt x="77" y="139"/>
                  </a:cubicBezTo>
                  <a:cubicBezTo>
                    <a:pt x="30" y="150"/>
                    <a:pt x="0" y="197"/>
                    <a:pt x="11" y="245"/>
                  </a:cubicBezTo>
                  <a:cubicBezTo>
                    <a:pt x="21" y="286"/>
                    <a:pt x="54" y="314"/>
                    <a:pt x="94" y="314"/>
                  </a:cubicBezTo>
                  <a:cubicBezTo>
                    <a:pt x="102" y="314"/>
                    <a:pt x="110" y="313"/>
                    <a:pt x="118" y="311"/>
                  </a:cubicBezTo>
                  <a:cubicBezTo>
                    <a:pt x="527" y="216"/>
                    <a:pt x="1083" y="179"/>
                    <a:pt x="1704" y="179"/>
                  </a:cubicBezTo>
                  <a:cubicBezTo>
                    <a:pt x="3938" y="179"/>
                    <a:pt x="7006" y="660"/>
                    <a:pt x="7047" y="666"/>
                  </a:cubicBezTo>
                  <a:cubicBezTo>
                    <a:pt x="7051" y="667"/>
                    <a:pt x="7055" y="667"/>
                    <a:pt x="7059" y="667"/>
                  </a:cubicBezTo>
                  <a:cubicBezTo>
                    <a:pt x="7064" y="667"/>
                    <a:pt x="7068" y="667"/>
                    <a:pt x="7072" y="666"/>
                  </a:cubicBezTo>
                  <a:cubicBezTo>
                    <a:pt x="7110" y="661"/>
                    <a:pt x="7141" y="631"/>
                    <a:pt x="7147" y="592"/>
                  </a:cubicBezTo>
                  <a:cubicBezTo>
                    <a:pt x="7155" y="543"/>
                    <a:pt x="7122" y="499"/>
                    <a:pt x="7074" y="491"/>
                  </a:cubicBezTo>
                  <a:cubicBezTo>
                    <a:pt x="6913" y="466"/>
                    <a:pt x="3947" y="0"/>
                    <a:pt x="1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1465;p35">
              <a:extLst>
                <a:ext uri="{FF2B5EF4-FFF2-40B4-BE49-F238E27FC236}">
                  <a16:creationId xmlns:a16="http://schemas.microsoft.com/office/drawing/2014/main" id="{8136E36F-2A0F-592C-460F-EB5A243E0028}"/>
                </a:ext>
              </a:extLst>
            </p:cNvPr>
            <p:cNvSpPr/>
            <p:nvPr/>
          </p:nvSpPr>
          <p:spPr>
            <a:xfrm>
              <a:off x="5045461" y="2502126"/>
              <a:ext cx="166728" cy="56627"/>
            </a:xfrm>
            <a:custGeom>
              <a:avLst/>
              <a:gdLst/>
              <a:ahLst/>
              <a:cxnLst/>
              <a:rect l="l" t="t" r="r" b="b"/>
              <a:pathLst>
                <a:path w="7614" h="2586" extrusionOk="0">
                  <a:moveTo>
                    <a:pt x="7517" y="0"/>
                  </a:moveTo>
                  <a:cubicBezTo>
                    <a:pt x="7511" y="0"/>
                    <a:pt x="7506" y="1"/>
                    <a:pt x="7500" y="2"/>
                  </a:cubicBezTo>
                  <a:cubicBezTo>
                    <a:pt x="7447" y="13"/>
                    <a:pt x="2289" y="1063"/>
                    <a:pt x="56" y="2421"/>
                  </a:cubicBezTo>
                  <a:cubicBezTo>
                    <a:pt x="14" y="2447"/>
                    <a:pt x="1" y="2501"/>
                    <a:pt x="25" y="2543"/>
                  </a:cubicBezTo>
                  <a:cubicBezTo>
                    <a:pt x="43" y="2570"/>
                    <a:pt x="73" y="2585"/>
                    <a:pt x="103" y="2585"/>
                  </a:cubicBezTo>
                  <a:cubicBezTo>
                    <a:pt x="107" y="2585"/>
                    <a:pt x="110" y="2585"/>
                    <a:pt x="114" y="2585"/>
                  </a:cubicBezTo>
                  <a:cubicBezTo>
                    <a:pt x="126" y="2583"/>
                    <a:pt x="137" y="2579"/>
                    <a:pt x="148" y="2572"/>
                  </a:cubicBezTo>
                  <a:cubicBezTo>
                    <a:pt x="2355" y="1230"/>
                    <a:pt x="7482" y="186"/>
                    <a:pt x="7534" y="176"/>
                  </a:cubicBezTo>
                  <a:cubicBezTo>
                    <a:pt x="7582" y="167"/>
                    <a:pt x="7613" y="119"/>
                    <a:pt x="7604" y="71"/>
                  </a:cubicBezTo>
                  <a:cubicBezTo>
                    <a:pt x="7594" y="30"/>
                    <a:pt x="7559" y="0"/>
                    <a:pt x="7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1466;p35">
              <a:extLst>
                <a:ext uri="{FF2B5EF4-FFF2-40B4-BE49-F238E27FC236}">
                  <a16:creationId xmlns:a16="http://schemas.microsoft.com/office/drawing/2014/main" id="{F3BA7458-A1A3-9829-F2A7-1F8D86CA6531}"/>
                </a:ext>
              </a:extLst>
            </p:cNvPr>
            <p:cNvSpPr/>
            <p:nvPr/>
          </p:nvSpPr>
          <p:spPr>
            <a:xfrm>
              <a:off x="4984677" y="2436744"/>
              <a:ext cx="136947" cy="35233"/>
            </a:xfrm>
            <a:custGeom>
              <a:avLst/>
              <a:gdLst/>
              <a:ahLst/>
              <a:cxnLst/>
              <a:rect l="l" t="t" r="r" b="b"/>
              <a:pathLst>
                <a:path w="6254" h="1609" extrusionOk="0">
                  <a:moveTo>
                    <a:pt x="6163" y="1"/>
                  </a:moveTo>
                  <a:cubicBezTo>
                    <a:pt x="6161" y="1"/>
                    <a:pt x="6160" y="1"/>
                    <a:pt x="6158" y="1"/>
                  </a:cubicBezTo>
                  <a:cubicBezTo>
                    <a:pt x="5984" y="12"/>
                    <a:pt x="1901" y="267"/>
                    <a:pt x="53" y="1446"/>
                  </a:cubicBezTo>
                  <a:cubicBezTo>
                    <a:pt x="11" y="1472"/>
                    <a:pt x="1" y="1526"/>
                    <a:pt x="26" y="1567"/>
                  </a:cubicBezTo>
                  <a:cubicBezTo>
                    <a:pt x="43" y="1593"/>
                    <a:pt x="71" y="1608"/>
                    <a:pt x="100" y="1608"/>
                  </a:cubicBezTo>
                  <a:cubicBezTo>
                    <a:pt x="105" y="1608"/>
                    <a:pt x="110" y="1607"/>
                    <a:pt x="114" y="1607"/>
                  </a:cubicBezTo>
                  <a:lnTo>
                    <a:pt x="114" y="1608"/>
                  </a:lnTo>
                  <a:cubicBezTo>
                    <a:pt x="125" y="1605"/>
                    <a:pt x="137" y="1601"/>
                    <a:pt x="148" y="1595"/>
                  </a:cubicBezTo>
                  <a:cubicBezTo>
                    <a:pt x="1955" y="442"/>
                    <a:pt x="6126" y="181"/>
                    <a:pt x="6167" y="178"/>
                  </a:cubicBezTo>
                  <a:cubicBezTo>
                    <a:pt x="6215" y="175"/>
                    <a:pt x="6254" y="134"/>
                    <a:pt x="6250" y="84"/>
                  </a:cubicBezTo>
                  <a:cubicBezTo>
                    <a:pt x="6247" y="38"/>
                    <a:pt x="6209" y="1"/>
                    <a:pt x="6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1467;p35">
              <a:extLst>
                <a:ext uri="{FF2B5EF4-FFF2-40B4-BE49-F238E27FC236}">
                  <a16:creationId xmlns:a16="http://schemas.microsoft.com/office/drawing/2014/main" id="{D7EAC9FD-F81E-C9C3-F3ED-8C84F48249A8}"/>
                </a:ext>
              </a:extLst>
            </p:cNvPr>
            <p:cNvSpPr/>
            <p:nvPr/>
          </p:nvSpPr>
          <p:spPr>
            <a:xfrm>
              <a:off x="4887348" y="2370551"/>
              <a:ext cx="136071" cy="16051"/>
            </a:xfrm>
            <a:custGeom>
              <a:avLst/>
              <a:gdLst/>
              <a:ahLst/>
              <a:cxnLst/>
              <a:rect l="l" t="t" r="r" b="b"/>
              <a:pathLst>
                <a:path w="6214" h="733" extrusionOk="0">
                  <a:moveTo>
                    <a:pt x="5855" y="1"/>
                  </a:moveTo>
                  <a:cubicBezTo>
                    <a:pt x="4843" y="1"/>
                    <a:pt x="1322" y="41"/>
                    <a:pt x="67" y="562"/>
                  </a:cubicBezTo>
                  <a:cubicBezTo>
                    <a:pt x="22" y="581"/>
                    <a:pt x="1" y="632"/>
                    <a:pt x="20" y="678"/>
                  </a:cubicBezTo>
                  <a:cubicBezTo>
                    <a:pt x="33" y="712"/>
                    <a:pt x="66" y="732"/>
                    <a:pt x="101" y="732"/>
                  </a:cubicBezTo>
                  <a:cubicBezTo>
                    <a:pt x="112" y="732"/>
                    <a:pt x="124" y="730"/>
                    <a:pt x="135" y="725"/>
                  </a:cubicBezTo>
                  <a:cubicBezTo>
                    <a:pt x="1368" y="214"/>
                    <a:pt x="5002" y="178"/>
                    <a:pt x="5914" y="178"/>
                  </a:cubicBezTo>
                  <a:cubicBezTo>
                    <a:pt x="6043" y="178"/>
                    <a:pt x="6117" y="179"/>
                    <a:pt x="6123" y="179"/>
                  </a:cubicBezTo>
                  <a:cubicBezTo>
                    <a:pt x="6128" y="179"/>
                    <a:pt x="6132" y="179"/>
                    <a:pt x="6136" y="178"/>
                  </a:cubicBezTo>
                  <a:cubicBezTo>
                    <a:pt x="6178" y="173"/>
                    <a:pt x="6212" y="136"/>
                    <a:pt x="6212" y="91"/>
                  </a:cubicBezTo>
                  <a:cubicBezTo>
                    <a:pt x="6213" y="43"/>
                    <a:pt x="6173" y="2"/>
                    <a:pt x="6124" y="2"/>
                  </a:cubicBezTo>
                  <a:cubicBezTo>
                    <a:pt x="6100" y="2"/>
                    <a:pt x="6005" y="1"/>
                    <a:pt x="5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1468;p35">
              <a:extLst>
                <a:ext uri="{FF2B5EF4-FFF2-40B4-BE49-F238E27FC236}">
                  <a16:creationId xmlns:a16="http://schemas.microsoft.com/office/drawing/2014/main" id="{33B9773E-7A89-473C-95C5-FBC8E665EBCD}"/>
                </a:ext>
              </a:extLst>
            </p:cNvPr>
            <p:cNvSpPr/>
            <p:nvPr/>
          </p:nvSpPr>
          <p:spPr>
            <a:xfrm>
              <a:off x="4748153" y="2283229"/>
              <a:ext cx="175815" cy="42437"/>
            </a:xfrm>
            <a:custGeom>
              <a:avLst/>
              <a:gdLst/>
              <a:ahLst/>
              <a:cxnLst/>
              <a:rect l="l" t="t" r="r" b="b"/>
              <a:pathLst>
                <a:path w="8029" h="1938" extrusionOk="0">
                  <a:moveTo>
                    <a:pt x="101" y="0"/>
                  </a:moveTo>
                  <a:cubicBezTo>
                    <a:pt x="74" y="0"/>
                    <a:pt x="48" y="13"/>
                    <a:pt x="30" y="36"/>
                  </a:cubicBezTo>
                  <a:cubicBezTo>
                    <a:pt x="0" y="75"/>
                    <a:pt x="9" y="130"/>
                    <a:pt x="48" y="160"/>
                  </a:cubicBezTo>
                  <a:cubicBezTo>
                    <a:pt x="1660" y="1370"/>
                    <a:pt x="7673" y="1916"/>
                    <a:pt x="7928" y="1937"/>
                  </a:cubicBezTo>
                  <a:cubicBezTo>
                    <a:pt x="7930" y="1938"/>
                    <a:pt x="7933" y="1938"/>
                    <a:pt x="7935" y="1938"/>
                  </a:cubicBezTo>
                  <a:cubicBezTo>
                    <a:pt x="7939" y="1938"/>
                    <a:pt x="7944" y="1937"/>
                    <a:pt x="7948" y="1937"/>
                  </a:cubicBezTo>
                  <a:cubicBezTo>
                    <a:pt x="7988" y="1932"/>
                    <a:pt x="8020" y="1899"/>
                    <a:pt x="8024" y="1858"/>
                  </a:cubicBezTo>
                  <a:cubicBezTo>
                    <a:pt x="8028" y="1809"/>
                    <a:pt x="7992" y="1766"/>
                    <a:pt x="7943" y="1762"/>
                  </a:cubicBezTo>
                  <a:cubicBezTo>
                    <a:pt x="7881" y="1756"/>
                    <a:pt x="1726" y="1198"/>
                    <a:pt x="153" y="18"/>
                  </a:cubicBezTo>
                  <a:cubicBezTo>
                    <a:pt x="138" y="6"/>
                    <a:pt x="119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1469;p35">
              <a:extLst>
                <a:ext uri="{FF2B5EF4-FFF2-40B4-BE49-F238E27FC236}">
                  <a16:creationId xmlns:a16="http://schemas.microsoft.com/office/drawing/2014/main" id="{A42B5F35-923C-5DA2-4AB6-DB8E8712DF47}"/>
                </a:ext>
              </a:extLst>
            </p:cNvPr>
            <p:cNvSpPr/>
            <p:nvPr/>
          </p:nvSpPr>
          <p:spPr>
            <a:xfrm>
              <a:off x="4913864" y="2227175"/>
              <a:ext cx="79138" cy="100115"/>
            </a:xfrm>
            <a:custGeom>
              <a:avLst/>
              <a:gdLst/>
              <a:ahLst/>
              <a:cxnLst/>
              <a:rect l="l" t="t" r="r" b="b"/>
              <a:pathLst>
                <a:path w="3614" h="4572" extrusionOk="0">
                  <a:moveTo>
                    <a:pt x="101" y="1"/>
                  </a:moveTo>
                  <a:cubicBezTo>
                    <a:pt x="89" y="1"/>
                    <a:pt x="78" y="3"/>
                    <a:pt x="67" y="8"/>
                  </a:cubicBezTo>
                  <a:cubicBezTo>
                    <a:pt x="21" y="27"/>
                    <a:pt x="1" y="78"/>
                    <a:pt x="18" y="123"/>
                  </a:cubicBezTo>
                  <a:cubicBezTo>
                    <a:pt x="682" y="1725"/>
                    <a:pt x="3340" y="4431"/>
                    <a:pt x="3454" y="4546"/>
                  </a:cubicBezTo>
                  <a:cubicBezTo>
                    <a:pt x="3471" y="4563"/>
                    <a:pt x="3493" y="4571"/>
                    <a:pt x="3516" y="4571"/>
                  </a:cubicBezTo>
                  <a:cubicBezTo>
                    <a:pt x="3520" y="4571"/>
                    <a:pt x="3525" y="4571"/>
                    <a:pt x="3529" y="4570"/>
                  </a:cubicBezTo>
                  <a:cubicBezTo>
                    <a:pt x="3546" y="4568"/>
                    <a:pt x="3564" y="4560"/>
                    <a:pt x="3578" y="4546"/>
                  </a:cubicBezTo>
                  <a:cubicBezTo>
                    <a:pt x="3613" y="4512"/>
                    <a:pt x="3613" y="4455"/>
                    <a:pt x="3579" y="4422"/>
                  </a:cubicBezTo>
                  <a:cubicBezTo>
                    <a:pt x="3551" y="4393"/>
                    <a:pt x="833" y="1625"/>
                    <a:pt x="182" y="55"/>
                  </a:cubicBezTo>
                  <a:cubicBezTo>
                    <a:pt x="168" y="21"/>
                    <a:pt x="135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1470;p35">
              <a:extLst>
                <a:ext uri="{FF2B5EF4-FFF2-40B4-BE49-F238E27FC236}">
                  <a16:creationId xmlns:a16="http://schemas.microsoft.com/office/drawing/2014/main" id="{829B9666-3DE7-73E6-DD11-B74E228B50D7}"/>
                </a:ext>
              </a:extLst>
            </p:cNvPr>
            <p:cNvSpPr/>
            <p:nvPr/>
          </p:nvSpPr>
          <p:spPr>
            <a:xfrm>
              <a:off x="5050431" y="2261158"/>
              <a:ext cx="51306" cy="119385"/>
            </a:xfrm>
            <a:custGeom>
              <a:avLst/>
              <a:gdLst/>
              <a:ahLst/>
              <a:cxnLst/>
              <a:rect l="l" t="t" r="r" b="b"/>
              <a:pathLst>
                <a:path w="2343" h="5452" extrusionOk="0">
                  <a:moveTo>
                    <a:pt x="97" y="1"/>
                  </a:moveTo>
                  <a:cubicBezTo>
                    <a:pt x="89" y="1"/>
                    <a:pt x="81" y="2"/>
                    <a:pt x="72" y="5"/>
                  </a:cubicBezTo>
                  <a:cubicBezTo>
                    <a:pt x="26" y="18"/>
                    <a:pt x="1" y="68"/>
                    <a:pt x="14" y="114"/>
                  </a:cubicBezTo>
                  <a:cubicBezTo>
                    <a:pt x="434" y="1490"/>
                    <a:pt x="2144" y="5359"/>
                    <a:pt x="2162" y="5398"/>
                  </a:cubicBezTo>
                  <a:cubicBezTo>
                    <a:pt x="2175" y="5432"/>
                    <a:pt x="2208" y="5452"/>
                    <a:pt x="2242" y="5452"/>
                  </a:cubicBezTo>
                  <a:cubicBezTo>
                    <a:pt x="2247" y="5452"/>
                    <a:pt x="2251" y="5452"/>
                    <a:pt x="2255" y="5451"/>
                  </a:cubicBezTo>
                  <a:cubicBezTo>
                    <a:pt x="2263" y="5450"/>
                    <a:pt x="2270" y="5448"/>
                    <a:pt x="2278" y="5444"/>
                  </a:cubicBezTo>
                  <a:cubicBezTo>
                    <a:pt x="2322" y="5424"/>
                    <a:pt x="2343" y="5371"/>
                    <a:pt x="2322" y="5327"/>
                  </a:cubicBezTo>
                  <a:cubicBezTo>
                    <a:pt x="2305" y="5289"/>
                    <a:pt x="601" y="1428"/>
                    <a:pt x="183" y="63"/>
                  </a:cubicBezTo>
                  <a:cubicBezTo>
                    <a:pt x="172" y="25"/>
                    <a:pt x="136" y="1"/>
                    <a:pt x="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1471;p35">
              <a:extLst>
                <a:ext uri="{FF2B5EF4-FFF2-40B4-BE49-F238E27FC236}">
                  <a16:creationId xmlns:a16="http://schemas.microsoft.com/office/drawing/2014/main" id="{7B10D32B-30EF-0EE0-DF3A-C45A18180B16}"/>
                </a:ext>
              </a:extLst>
            </p:cNvPr>
            <p:cNvSpPr/>
            <p:nvPr/>
          </p:nvSpPr>
          <p:spPr>
            <a:xfrm>
              <a:off x="5146972" y="2316117"/>
              <a:ext cx="56868" cy="144742"/>
            </a:xfrm>
            <a:custGeom>
              <a:avLst/>
              <a:gdLst/>
              <a:ahLst/>
              <a:cxnLst/>
              <a:rect l="l" t="t" r="r" b="b"/>
              <a:pathLst>
                <a:path w="2597" h="6610" extrusionOk="0">
                  <a:moveTo>
                    <a:pt x="101" y="0"/>
                  </a:moveTo>
                  <a:cubicBezTo>
                    <a:pt x="89" y="0"/>
                    <a:pt x="77" y="3"/>
                    <a:pt x="65" y="8"/>
                  </a:cubicBezTo>
                  <a:cubicBezTo>
                    <a:pt x="20" y="29"/>
                    <a:pt x="0" y="80"/>
                    <a:pt x="20" y="124"/>
                  </a:cubicBezTo>
                  <a:cubicBezTo>
                    <a:pt x="43" y="179"/>
                    <a:pt x="2414" y="5499"/>
                    <a:pt x="2280" y="6510"/>
                  </a:cubicBezTo>
                  <a:cubicBezTo>
                    <a:pt x="2275" y="6559"/>
                    <a:pt x="2308" y="6602"/>
                    <a:pt x="2357" y="6609"/>
                  </a:cubicBezTo>
                  <a:cubicBezTo>
                    <a:pt x="2361" y="6610"/>
                    <a:pt x="2365" y="6610"/>
                    <a:pt x="2369" y="6610"/>
                  </a:cubicBezTo>
                  <a:cubicBezTo>
                    <a:pt x="2373" y="6610"/>
                    <a:pt x="2377" y="6610"/>
                    <a:pt x="2381" y="6609"/>
                  </a:cubicBezTo>
                  <a:cubicBezTo>
                    <a:pt x="2419" y="6603"/>
                    <a:pt x="2450" y="6574"/>
                    <a:pt x="2456" y="6533"/>
                  </a:cubicBezTo>
                  <a:cubicBezTo>
                    <a:pt x="2596" y="5474"/>
                    <a:pt x="280" y="273"/>
                    <a:pt x="181" y="53"/>
                  </a:cubicBezTo>
                  <a:cubicBezTo>
                    <a:pt x="166" y="20"/>
                    <a:pt x="135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1472;p35">
              <a:extLst>
                <a:ext uri="{FF2B5EF4-FFF2-40B4-BE49-F238E27FC236}">
                  <a16:creationId xmlns:a16="http://schemas.microsoft.com/office/drawing/2014/main" id="{2A1F944D-D062-DDED-0F1D-FCD1C7F0C6EB}"/>
                </a:ext>
              </a:extLst>
            </p:cNvPr>
            <p:cNvSpPr/>
            <p:nvPr/>
          </p:nvSpPr>
          <p:spPr>
            <a:xfrm>
              <a:off x="5249403" y="2337794"/>
              <a:ext cx="32824" cy="180282"/>
            </a:xfrm>
            <a:custGeom>
              <a:avLst/>
              <a:gdLst/>
              <a:ahLst/>
              <a:cxnLst/>
              <a:rect l="l" t="t" r="r" b="b"/>
              <a:pathLst>
                <a:path w="1499" h="8233" extrusionOk="0">
                  <a:moveTo>
                    <a:pt x="95" y="1"/>
                  </a:moveTo>
                  <a:cubicBezTo>
                    <a:pt x="89" y="1"/>
                    <a:pt x="84" y="1"/>
                    <a:pt x="79" y="2"/>
                  </a:cubicBezTo>
                  <a:cubicBezTo>
                    <a:pt x="32" y="12"/>
                    <a:pt x="1" y="59"/>
                    <a:pt x="10" y="106"/>
                  </a:cubicBezTo>
                  <a:cubicBezTo>
                    <a:pt x="24" y="171"/>
                    <a:pt x="1317" y="6588"/>
                    <a:pt x="983" y="8126"/>
                  </a:cubicBezTo>
                  <a:cubicBezTo>
                    <a:pt x="974" y="8173"/>
                    <a:pt x="1004" y="8220"/>
                    <a:pt x="1051" y="8231"/>
                  </a:cubicBezTo>
                  <a:cubicBezTo>
                    <a:pt x="1056" y="8232"/>
                    <a:pt x="1062" y="8232"/>
                    <a:pt x="1067" y="8232"/>
                  </a:cubicBezTo>
                  <a:cubicBezTo>
                    <a:pt x="1072" y="8232"/>
                    <a:pt x="1077" y="8232"/>
                    <a:pt x="1082" y="8231"/>
                  </a:cubicBezTo>
                  <a:cubicBezTo>
                    <a:pt x="1119" y="8227"/>
                    <a:pt x="1148" y="8200"/>
                    <a:pt x="1156" y="8164"/>
                  </a:cubicBezTo>
                  <a:cubicBezTo>
                    <a:pt x="1498" y="6589"/>
                    <a:pt x="237" y="337"/>
                    <a:pt x="183" y="71"/>
                  </a:cubicBezTo>
                  <a:cubicBezTo>
                    <a:pt x="175" y="29"/>
                    <a:pt x="136" y="1"/>
                    <a:pt x="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1473;p35">
              <a:extLst>
                <a:ext uri="{FF2B5EF4-FFF2-40B4-BE49-F238E27FC236}">
                  <a16:creationId xmlns:a16="http://schemas.microsoft.com/office/drawing/2014/main" id="{3D4E9A93-D540-56C9-FB06-42C539D011AE}"/>
                </a:ext>
              </a:extLst>
            </p:cNvPr>
            <p:cNvSpPr/>
            <p:nvPr/>
          </p:nvSpPr>
          <p:spPr>
            <a:xfrm>
              <a:off x="5336966" y="2450341"/>
              <a:ext cx="41014" cy="169465"/>
            </a:xfrm>
            <a:custGeom>
              <a:avLst/>
              <a:gdLst/>
              <a:ahLst/>
              <a:cxnLst/>
              <a:rect l="l" t="t" r="r" b="b"/>
              <a:pathLst>
                <a:path w="1873" h="7739" extrusionOk="0">
                  <a:moveTo>
                    <a:pt x="98" y="0"/>
                  </a:moveTo>
                  <a:cubicBezTo>
                    <a:pt x="91" y="0"/>
                    <a:pt x="83" y="1"/>
                    <a:pt x="75" y="3"/>
                  </a:cubicBezTo>
                  <a:cubicBezTo>
                    <a:pt x="28" y="17"/>
                    <a:pt x="1" y="65"/>
                    <a:pt x="13" y="113"/>
                  </a:cubicBezTo>
                  <a:cubicBezTo>
                    <a:pt x="31" y="172"/>
                    <a:pt x="1688" y="6136"/>
                    <a:pt x="1094" y="7616"/>
                  </a:cubicBezTo>
                  <a:cubicBezTo>
                    <a:pt x="1075" y="7662"/>
                    <a:pt x="1098" y="7713"/>
                    <a:pt x="1143" y="7731"/>
                  </a:cubicBezTo>
                  <a:cubicBezTo>
                    <a:pt x="1155" y="7736"/>
                    <a:pt x="1167" y="7738"/>
                    <a:pt x="1179" y="7738"/>
                  </a:cubicBezTo>
                  <a:cubicBezTo>
                    <a:pt x="1182" y="7738"/>
                    <a:pt x="1186" y="7738"/>
                    <a:pt x="1189" y="7738"/>
                  </a:cubicBezTo>
                  <a:cubicBezTo>
                    <a:pt x="1219" y="7732"/>
                    <a:pt x="1246" y="7713"/>
                    <a:pt x="1258" y="7682"/>
                  </a:cubicBezTo>
                  <a:cubicBezTo>
                    <a:pt x="1873" y="6147"/>
                    <a:pt x="254" y="313"/>
                    <a:pt x="185" y="65"/>
                  </a:cubicBezTo>
                  <a:cubicBezTo>
                    <a:pt x="173" y="26"/>
                    <a:pt x="137" y="0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1474;p35">
              <a:extLst>
                <a:ext uri="{FF2B5EF4-FFF2-40B4-BE49-F238E27FC236}">
                  <a16:creationId xmlns:a16="http://schemas.microsoft.com/office/drawing/2014/main" id="{EFB22DC5-75E0-3931-1D13-3D1F4D89A8B5}"/>
                </a:ext>
              </a:extLst>
            </p:cNvPr>
            <p:cNvSpPr/>
            <p:nvPr/>
          </p:nvSpPr>
          <p:spPr>
            <a:xfrm>
              <a:off x="7539402" y="2712440"/>
              <a:ext cx="834952" cy="683728"/>
            </a:xfrm>
            <a:custGeom>
              <a:avLst/>
              <a:gdLst/>
              <a:ahLst/>
              <a:cxnLst/>
              <a:rect l="l" t="t" r="r" b="b"/>
              <a:pathLst>
                <a:path w="38130" h="31224" extrusionOk="0">
                  <a:moveTo>
                    <a:pt x="29741" y="0"/>
                  </a:moveTo>
                  <a:cubicBezTo>
                    <a:pt x="29740" y="1"/>
                    <a:pt x="25078" y="2494"/>
                    <a:pt x="24582" y="6785"/>
                  </a:cubicBezTo>
                  <a:cubicBezTo>
                    <a:pt x="23223" y="7375"/>
                    <a:pt x="21913" y="8054"/>
                    <a:pt x="20656" y="8797"/>
                  </a:cubicBezTo>
                  <a:cubicBezTo>
                    <a:pt x="21706" y="7378"/>
                    <a:pt x="23833" y="4068"/>
                    <a:pt x="23125" y="1334"/>
                  </a:cubicBezTo>
                  <a:lnTo>
                    <a:pt x="23125" y="1334"/>
                  </a:lnTo>
                  <a:cubicBezTo>
                    <a:pt x="23125" y="1335"/>
                    <a:pt x="19421" y="4959"/>
                    <a:pt x="20048" y="9162"/>
                  </a:cubicBezTo>
                  <a:cubicBezTo>
                    <a:pt x="18732" y="9974"/>
                    <a:pt x="17475" y="10854"/>
                    <a:pt x="16285" y="11770"/>
                  </a:cubicBezTo>
                  <a:cubicBezTo>
                    <a:pt x="17575" y="9900"/>
                    <a:pt x="19478" y="6512"/>
                    <a:pt x="18740" y="3660"/>
                  </a:cubicBezTo>
                  <a:lnTo>
                    <a:pt x="18740" y="3660"/>
                  </a:lnTo>
                  <a:cubicBezTo>
                    <a:pt x="18739" y="3661"/>
                    <a:pt x="14477" y="7828"/>
                    <a:pt x="15130" y="12689"/>
                  </a:cubicBezTo>
                  <a:cubicBezTo>
                    <a:pt x="14319" y="13354"/>
                    <a:pt x="13543" y="14033"/>
                    <a:pt x="12801" y="14715"/>
                  </a:cubicBezTo>
                  <a:cubicBezTo>
                    <a:pt x="13531" y="12975"/>
                    <a:pt x="15188" y="8317"/>
                    <a:pt x="13504" y="5294"/>
                  </a:cubicBezTo>
                  <a:lnTo>
                    <a:pt x="13504" y="5294"/>
                  </a:lnTo>
                  <a:cubicBezTo>
                    <a:pt x="13504" y="5295"/>
                    <a:pt x="10353" y="10538"/>
                    <a:pt x="12366" y="15121"/>
                  </a:cubicBezTo>
                  <a:cubicBezTo>
                    <a:pt x="11035" y="16374"/>
                    <a:pt x="9824" y="17630"/>
                    <a:pt x="8752" y="18825"/>
                  </a:cubicBezTo>
                  <a:cubicBezTo>
                    <a:pt x="8601" y="18994"/>
                    <a:pt x="8452" y="19163"/>
                    <a:pt x="8304" y="19331"/>
                  </a:cubicBezTo>
                  <a:cubicBezTo>
                    <a:pt x="9202" y="17674"/>
                    <a:pt x="11322" y="13204"/>
                    <a:pt x="9948" y="10027"/>
                  </a:cubicBezTo>
                  <a:lnTo>
                    <a:pt x="9948" y="10027"/>
                  </a:lnTo>
                  <a:cubicBezTo>
                    <a:pt x="9948" y="10027"/>
                    <a:pt x="6217" y="15020"/>
                    <a:pt x="7875" y="19824"/>
                  </a:cubicBezTo>
                  <a:cubicBezTo>
                    <a:pt x="2913" y="25574"/>
                    <a:pt x="31" y="30829"/>
                    <a:pt x="0" y="30884"/>
                  </a:cubicBezTo>
                  <a:lnTo>
                    <a:pt x="623" y="31224"/>
                  </a:lnTo>
                  <a:cubicBezTo>
                    <a:pt x="654" y="31165"/>
                    <a:pt x="3842" y="25353"/>
                    <a:pt x="9290" y="19286"/>
                  </a:cubicBezTo>
                  <a:cubicBezTo>
                    <a:pt x="9421" y="19140"/>
                    <a:pt x="9555" y="18993"/>
                    <a:pt x="9692" y="18844"/>
                  </a:cubicBezTo>
                  <a:cubicBezTo>
                    <a:pt x="10581" y="19043"/>
                    <a:pt x="12191" y="19337"/>
                    <a:pt x="13919" y="19337"/>
                  </a:cubicBezTo>
                  <a:cubicBezTo>
                    <a:pt x="15753" y="19337"/>
                    <a:pt x="17721" y="19006"/>
                    <a:pt x="19102" y="17875"/>
                  </a:cubicBezTo>
                  <a:cubicBezTo>
                    <a:pt x="19102" y="17875"/>
                    <a:pt x="16979" y="17067"/>
                    <a:pt x="14379" y="17067"/>
                  </a:cubicBezTo>
                  <a:cubicBezTo>
                    <a:pt x="13224" y="17067"/>
                    <a:pt x="11974" y="17227"/>
                    <a:pt x="10774" y="17689"/>
                  </a:cubicBezTo>
                  <a:cubicBezTo>
                    <a:pt x="11949" y="16470"/>
                    <a:pt x="13253" y="15218"/>
                    <a:pt x="14670" y="13999"/>
                  </a:cubicBezTo>
                  <a:cubicBezTo>
                    <a:pt x="15781" y="14747"/>
                    <a:pt x="19144" y="16825"/>
                    <a:pt x="22236" y="16825"/>
                  </a:cubicBezTo>
                  <a:cubicBezTo>
                    <a:pt x="22861" y="16825"/>
                    <a:pt x="23475" y="16740"/>
                    <a:pt x="24056" y="16542"/>
                  </a:cubicBezTo>
                  <a:cubicBezTo>
                    <a:pt x="24056" y="16542"/>
                    <a:pt x="20543" y="13447"/>
                    <a:pt x="16403" y="13447"/>
                  </a:cubicBezTo>
                  <a:cubicBezTo>
                    <a:pt x="16014" y="13447"/>
                    <a:pt x="15619" y="13474"/>
                    <a:pt x="15220" y="13534"/>
                  </a:cubicBezTo>
                  <a:cubicBezTo>
                    <a:pt x="16222" y="12698"/>
                    <a:pt x="17279" y="11881"/>
                    <a:pt x="18386" y="11105"/>
                  </a:cubicBezTo>
                  <a:cubicBezTo>
                    <a:pt x="19331" y="11622"/>
                    <a:pt x="22004" y="12951"/>
                    <a:pt x="24492" y="12951"/>
                  </a:cubicBezTo>
                  <a:cubicBezTo>
                    <a:pt x="25233" y="12951"/>
                    <a:pt x="25958" y="12832"/>
                    <a:pt x="26616" y="12539"/>
                  </a:cubicBezTo>
                  <a:cubicBezTo>
                    <a:pt x="26616" y="12539"/>
                    <a:pt x="23767" y="10461"/>
                    <a:pt x="20496" y="10461"/>
                  </a:cubicBezTo>
                  <a:cubicBezTo>
                    <a:pt x="20051" y="10461"/>
                    <a:pt x="19598" y="10499"/>
                    <a:pt x="19144" y="10587"/>
                  </a:cubicBezTo>
                  <a:cubicBezTo>
                    <a:pt x="20320" y="9800"/>
                    <a:pt x="21549" y="9063"/>
                    <a:pt x="22828" y="8403"/>
                  </a:cubicBezTo>
                  <a:cubicBezTo>
                    <a:pt x="23636" y="8688"/>
                    <a:pt x="25735" y="9352"/>
                    <a:pt x="27837" y="9352"/>
                  </a:cubicBezTo>
                  <a:cubicBezTo>
                    <a:pt x="29044" y="9352"/>
                    <a:pt x="30252" y="9133"/>
                    <a:pt x="31216" y="8499"/>
                  </a:cubicBezTo>
                  <a:cubicBezTo>
                    <a:pt x="31216" y="8499"/>
                    <a:pt x="28904" y="7331"/>
                    <a:pt x="26210" y="7331"/>
                  </a:cubicBezTo>
                  <a:cubicBezTo>
                    <a:pt x="25767" y="7331"/>
                    <a:pt x="25314" y="7363"/>
                    <a:pt x="24859" y="7436"/>
                  </a:cubicBezTo>
                  <a:cubicBezTo>
                    <a:pt x="25870" y="6996"/>
                    <a:pt x="26908" y="6609"/>
                    <a:pt x="27970" y="6282"/>
                  </a:cubicBezTo>
                  <a:cubicBezTo>
                    <a:pt x="28363" y="6309"/>
                    <a:pt x="28879" y="6333"/>
                    <a:pt x="29476" y="6333"/>
                  </a:cubicBezTo>
                  <a:cubicBezTo>
                    <a:pt x="32030" y="6333"/>
                    <a:pt x="36054" y="5896"/>
                    <a:pt x="38129" y="3385"/>
                  </a:cubicBezTo>
                  <a:lnTo>
                    <a:pt x="38128" y="3385"/>
                  </a:lnTo>
                  <a:cubicBezTo>
                    <a:pt x="38128" y="3385"/>
                    <a:pt x="36923" y="3112"/>
                    <a:pt x="35226" y="3112"/>
                  </a:cubicBezTo>
                  <a:cubicBezTo>
                    <a:pt x="33054" y="3112"/>
                    <a:pt x="30073" y="3559"/>
                    <a:pt x="27781" y="5600"/>
                  </a:cubicBezTo>
                  <a:cubicBezTo>
                    <a:pt x="26915" y="5866"/>
                    <a:pt x="26066" y="6171"/>
                    <a:pt x="25234" y="6510"/>
                  </a:cubicBezTo>
                  <a:cubicBezTo>
                    <a:pt x="26616" y="5467"/>
                    <a:pt x="29654" y="2856"/>
                    <a:pt x="29741" y="0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1475;p35">
              <a:extLst>
                <a:ext uri="{FF2B5EF4-FFF2-40B4-BE49-F238E27FC236}">
                  <a16:creationId xmlns:a16="http://schemas.microsoft.com/office/drawing/2014/main" id="{0251AE9F-D526-3A42-602B-58CFC1BD32B8}"/>
                </a:ext>
              </a:extLst>
            </p:cNvPr>
            <p:cNvSpPr/>
            <p:nvPr/>
          </p:nvSpPr>
          <p:spPr>
            <a:xfrm>
              <a:off x="7773626" y="3105850"/>
              <a:ext cx="156677" cy="14628"/>
            </a:xfrm>
            <a:custGeom>
              <a:avLst/>
              <a:gdLst/>
              <a:ahLst/>
              <a:cxnLst/>
              <a:rect l="l" t="t" r="r" b="b"/>
              <a:pathLst>
                <a:path w="7155" h="668" extrusionOk="0">
                  <a:moveTo>
                    <a:pt x="5421" y="0"/>
                  </a:moveTo>
                  <a:cubicBezTo>
                    <a:pt x="3204" y="0"/>
                    <a:pt x="240" y="465"/>
                    <a:pt x="81" y="491"/>
                  </a:cubicBezTo>
                  <a:cubicBezTo>
                    <a:pt x="33" y="499"/>
                    <a:pt x="0" y="545"/>
                    <a:pt x="7" y="592"/>
                  </a:cubicBezTo>
                  <a:cubicBezTo>
                    <a:pt x="14" y="631"/>
                    <a:pt x="45" y="661"/>
                    <a:pt x="81" y="666"/>
                  </a:cubicBezTo>
                  <a:cubicBezTo>
                    <a:pt x="86" y="667"/>
                    <a:pt x="90" y="667"/>
                    <a:pt x="95" y="667"/>
                  </a:cubicBezTo>
                  <a:cubicBezTo>
                    <a:pt x="99" y="667"/>
                    <a:pt x="104" y="667"/>
                    <a:pt x="108" y="666"/>
                  </a:cubicBezTo>
                  <a:cubicBezTo>
                    <a:pt x="147" y="660"/>
                    <a:pt x="3211" y="179"/>
                    <a:pt x="5445" y="179"/>
                  </a:cubicBezTo>
                  <a:cubicBezTo>
                    <a:pt x="6068" y="179"/>
                    <a:pt x="6627" y="217"/>
                    <a:pt x="7037" y="312"/>
                  </a:cubicBezTo>
                  <a:cubicBezTo>
                    <a:pt x="7044" y="314"/>
                    <a:pt x="7052" y="315"/>
                    <a:pt x="7058" y="315"/>
                  </a:cubicBezTo>
                  <a:cubicBezTo>
                    <a:pt x="7099" y="315"/>
                    <a:pt x="7133" y="286"/>
                    <a:pt x="7143" y="246"/>
                  </a:cubicBezTo>
                  <a:cubicBezTo>
                    <a:pt x="7155" y="199"/>
                    <a:pt x="7125" y="150"/>
                    <a:pt x="7078" y="140"/>
                  </a:cubicBezTo>
                  <a:cubicBezTo>
                    <a:pt x="6647" y="40"/>
                    <a:pt x="6065" y="0"/>
                    <a:pt x="54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1476;p35">
              <a:extLst>
                <a:ext uri="{FF2B5EF4-FFF2-40B4-BE49-F238E27FC236}">
                  <a16:creationId xmlns:a16="http://schemas.microsoft.com/office/drawing/2014/main" id="{EDA4EF0C-7DBC-CC96-7CD7-0151E14033FA}"/>
                </a:ext>
              </a:extLst>
            </p:cNvPr>
            <p:cNvSpPr/>
            <p:nvPr/>
          </p:nvSpPr>
          <p:spPr>
            <a:xfrm>
              <a:off x="7871984" y="3016228"/>
              <a:ext cx="166728" cy="56627"/>
            </a:xfrm>
            <a:custGeom>
              <a:avLst/>
              <a:gdLst/>
              <a:ahLst/>
              <a:cxnLst/>
              <a:rect l="l" t="t" r="r" b="b"/>
              <a:pathLst>
                <a:path w="7614" h="2586" extrusionOk="0">
                  <a:moveTo>
                    <a:pt x="96" y="0"/>
                  </a:moveTo>
                  <a:cubicBezTo>
                    <a:pt x="54" y="0"/>
                    <a:pt x="18" y="29"/>
                    <a:pt x="10" y="71"/>
                  </a:cubicBezTo>
                  <a:cubicBezTo>
                    <a:pt x="0" y="120"/>
                    <a:pt x="31" y="166"/>
                    <a:pt x="79" y="175"/>
                  </a:cubicBezTo>
                  <a:cubicBezTo>
                    <a:pt x="131" y="186"/>
                    <a:pt x="5259" y="1229"/>
                    <a:pt x="7466" y="2573"/>
                  </a:cubicBezTo>
                  <a:cubicBezTo>
                    <a:pt x="7475" y="2578"/>
                    <a:pt x="7488" y="2583"/>
                    <a:pt x="7500" y="2585"/>
                  </a:cubicBezTo>
                  <a:cubicBezTo>
                    <a:pt x="7503" y="2585"/>
                    <a:pt x="7507" y="2585"/>
                    <a:pt x="7511" y="2585"/>
                  </a:cubicBezTo>
                  <a:cubicBezTo>
                    <a:pt x="7541" y="2585"/>
                    <a:pt x="7571" y="2571"/>
                    <a:pt x="7588" y="2543"/>
                  </a:cubicBezTo>
                  <a:cubicBezTo>
                    <a:pt x="7613" y="2501"/>
                    <a:pt x="7600" y="2445"/>
                    <a:pt x="7558" y="2421"/>
                  </a:cubicBezTo>
                  <a:cubicBezTo>
                    <a:pt x="5324" y="1063"/>
                    <a:pt x="165" y="13"/>
                    <a:pt x="114" y="2"/>
                  </a:cubicBezTo>
                  <a:cubicBezTo>
                    <a:pt x="108" y="1"/>
                    <a:pt x="102" y="0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1477;p35">
              <a:extLst>
                <a:ext uri="{FF2B5EF4-FFF2-40B4-BE49-F238E27FC236}">
                  <a16:creationId xmlns:a16="http://schemas.microsoft.com/office/drawing/2014/main" id="{FCA1651D-7279-0B8B-F0CA-2890176B086E}"/>
                </a:ext>
              </a:extLst>
            </p:cNvPr>
            <p:cNvSpPr/>
            <p:nvPr/>
          </p:nvSpPr>
          <p:spPr>
            <a:xfrm>
              <a:off x="7962525" y="2950868"/>
              <a:ext cx="136969" cy="35189"/>
            </a:xfrm>
            <a:custGeom>
              <a:avLst/>
              <a:gdLst/>
              <a:ahLst/>
              <a:cxnLst/>
              <a:rect l="l" t="t" r="r" b="b"/>
              <a:pathLst>
                <a:path w="6255" h="1607" extrusionOk="0">
                  <a:moveTo>
                    <a:pt x="92" y="0"/>
                  </a:moveTo>
                  <a:cubicBezTo>
                    <a:pt x="45" y="0"/>
                    <a:pt x="6" y="36"/>
                    <a:pt x="4" y="83"/>
                  </a:cubicBezTo>
                  <a:cubicBezTo>
                    <a:pt x="1" y="133"/>
                    <a:pt x="39" y="173"/>
                    <a:pt x="86" y="177"/>
                  </a:cubicBezTo>
                  <a:cubicBezTo>
                    <a:pt x="129" y="179"/>
                    <a:pt x="4299" y="441"/>
                    <a:pt x="6105" y="1594"/>
                  </a:cubicBezTo>
                  <a:cubicBezTo>
                    <a:pt x="6116" y="1600"/>
                    <a:pt x="6128" y="1604"/>
                    <a:pt x="6141" y="1606"/>
                  </a:cubicBezTo>
                  <a:cubicBezTo>
                    <a:pt x="6145" y="1607"/>
                    <a:pt x="6149" y="1607"/>
                    <a:pt x="6154" y="1607"/>
                  </a:cubicBezTo>
                  <a:cubicBezTo>
                    <a:pt x="6182" y="1607"/>
                    <a:pt x="6211" y="1592"/>
                    <a:pt x="6228" y="1567"/>
                  </a:cubicBezTo>
                  <a:cubicBezTo>
                    <a:pt x="6254" y="1525"/>
                    <a:pt x="6242" y="1471"/>
                    <a:pt x="6200" y="1445"/>
                  </a:cubicBezTo>
                  <a:cubicBezTo>
                    <a:pt x="4354" y="267"/>
                    <a:pt x="270" y="10"/>
                    <a:pt x="97" y="0"/>
                  </a:cubicBezTo>
                  <a:cubicBezTo>
                    <a:pt x="95" y="0"/>
                    <a:pt x="93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1478;p35">
              <a:extLst>
                <a:ext uri="{FF2B5EF4-FFF2-40B4-BE49-F238E27FC236}">
                  <a16:creationId xmlns:a16="http://schemas.microsoft.com/office/drawing/2014/main" id="{2A3DFBBE-B743-1CFD-E8E2-FFA1A042AB3E}"/>
                </a:ext>
              </a:extLst>
            </p:cNvPr>
            <p:cNvSpPr/>
            <p:nvPr/>
          </p:nvSpPr>
          <p:spPr>
            <a:xfrm>
              <a:off x="8060752" y="2884676"/>
              <a:ext cx="136071" cy="16007"/>
            </a:xfrm>
            <a:custGeom>
              <a:avLst/>
              <a:gdLst/>
              <a:ahLst/>
              <a:cxnLst/>
              <a:rect l="l" t="t" r="r" b="b"/>
              <a:pathLst>
                <a:path w="6214" h="731" extrusionOk="0">
                  <a:moveTo>
                    <a:pt x="358" y="0"/>
                  </a:moveTo>
                  <a:cubicBezTo>
                    <a:pt x="208" y="0"/>
                    <a:pt x="113" y="1"/>
                    <a:pt x="88" y="1"/>
                  </a:cubicBezTo>
                  <a:cubicBezTo>
                    <a:pt x="40" y="1"/>
                    <a:pt x="0" y="42"/>
                    <a:pt x="2" y="91"/>
                  </a:cubicBezTo>
                  <a:cubicBezTo>
                    <a:pt x="2" y="134"/>
                    <a:pt x="36" y="172"/>
                    <a:pt x="77" y="177"/>
                  </a:cubicBezTo>
                  <a:lnTo>
                    <a:pt x="91" y="177"/>
                  </a:lnTo>
                  <a:cubicBezTo>
                    <a:pt x="96" y="177"/>
                    <a:pt x="160" y="177"/>
                    <a:pt x="272" y="177"/>
                  </a:cubicBezTo>
                  <a:cubicBezTo>
                    <a:pt x="1133" y="177"/>
                    <a:pt x="4832" y="206"/>
                    <a:pt x="6079" y="724"/>
                  </a:cubicBezTo>
                  <a:cubicBezTo>
                    <a:pt x="6090" y="729"/>
                    <a:pt x="6100" y="731"/>
                    <a:pt x="6111" y="731"/>
                  </a:cubicBezTo>
                  <a:cubicBezTo>
                    <a:pt x="6146" y="731"/>
                    <a:pt x="6180" y="710"/>
                    <a:pt x="6194" y="676"/>
                  </a:cubicBezTo>
                  <a:cubicBezTo>
                    <a:pt x="6213" y="631"/>
                    <a:pt x="6191" y="578"/>
                    <a:pt x="6147" y="561"/>
                  </a:cubicBezTo>
                  <a:cubicBezTo>
                    <a:pt x="4892" y="41"/>
                    <a:pt x="1371" y="0"/>
                    <a:pt x="3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1479;p35">
              <a:extLst>
                <a:ext uri="{FF2B5EF4-FFF2-40B4-BE49-F238E27FC236}">
                  <a16:creationId xmlns:a16="http://schemas.microsoft.com/office/drawing/2014/main" id="{90DB15DB-8478-8E6C-3EB8-17B521CBED55}"/>
                </a:ext>
              </a:extLst>
            </p:cNvPr>
            <p:cNvSpPr/>
            <p:nvPr/>
          </p:nvSpPr>
          <p:spPr>
            <a:xfrm>
              <a:off x="8160205" y="2797331"/>
              <a:ext cx="175793" cy="42437"/>
            </a:xfrm>
            <a:custGeom>
              <a:avLst/>
              <a:gdLst/>
              <a:ahLst/>
              <a:cxnLst/>
              <a:rect l="l" t="t" r="r" b="b"/>
              <a:pathLst>
                <a:path w="8028" h="1938" extrusionOk="0">
                  <a:moveTo>
                    <a:pt x="7928" y="0"/>
                  </a:moveTo>
                  <a:cubicBezTo>
                    <a:pt x="7909" y="0"/>
                    <a:pt x="7890" y="6"/>
                    <a:pt x="7874" y="18"/>
                  </a:cubicBezTo>
                  <a:cubicBezTo>
                    <a:pt x="6303" y="1198"/>
                    <a:pt x="147" y="1755"/>
                    <a:pt x="84" y="1760"/>
                  </a:cubicBezTo>
                  <a:cubicBezTo>
                    <a:pt x="36" y="1766"/>
                    <a:pt x="1" y="1809"/>
                    <a:pt x="5" y="1856"/>
                  </a:cubicBezTo>
                  <a:cubicBezTo>
                    <a:pt x="9" y="1898"/>
                    <a:pt x="41" y="1931"/>
                    <a:pt x="80" y="1937"/>
                  </a:cubicBezTo>
                  <a:lnTo>
                    <a:pt x="101" y="1937"/>
                  </a:lnTo>
                  <a:cubicBezTo>
                    <a:pt x="355" y="1915"/>
                    <a:pt x="6369" y="1370"/>
                    <a:pt x="7981" y="159"/>
                  </a:cubicBezTo>
                  <a:cubicBezTo>
                    <a:pt x="8019" y="131"/>
                    <a:pt x="8027" y="75"/>
                    <a:pt x="7999" y="36"/>
                  </a:cubicBezTo>
                  <a:cubicBezTo>
                    <a:pt x="7981" y="13"/>
                    <a:pt x="7954" y="0"/>
                    <a:pt x="79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1480;p35">
              <a:extLst>
                <a:ext uri="{FF2B5EF4-FFF2-40B4-BE49-F238E27FC236}">
                  <a16:creationId xmlns:a16="http://schemas.microsoft.com/office/drawing/2014/main" id="{67AA51B3-8C8D-A067-22BC-A50C4D2BEF45}"/>
                </a:ext>
              </a:extLst>
            </p:cNvPr>
            <p:cNvSpPr/>
            <p:nvPr/>
          </p:nvSpPr>
          <p:spPr>
            <a:xfrm>
              <a:off x="8091166" y="2741255"/>
              <a:ext cx="79138" cy="100137"/>
            </a:xfrm>
            <a:custGeom>
              <a:avLst/>
              <a:gdLst/>
              <a:ahLst/>
              <a:cxnLst/>
              <a:rect l="l" t="t" r="r" b="b"/>
              <a:pathLst>
                <a:path w="3614" h="4573" extrusionOk="0">
                  <a:moveTo>
                    <a:pt x="3513" y="1"/>
                  </a:moveTo>
                  <a:cubicBezTo>
                    <a:pt x="3479" y="1"/>
                    <a:pt x="3445" y="22"/>
                    <a:pt x="3431" y="56"/>
                  </a:cubicBezTo>
                  <a:cubicBezTo>
                    <a:pt x="2781" y="1627"/>
                    <a:pt x="62" y="4393"/>
                    <a:pt x="35" y="4421"/>
                  </a:cubicBezTo>
                  <a:cubicBezTo>
                    <a:pt x="1" y="4457"/>
                    <a:pt x="1" y="4512"/>
                    <a:pt x="35" y="4547"/>
                  </a:cubicBezTo>
                  <a:cubicBezTo>
                    <a:pt x="49" y="4561"/>
                    <a:pt x="67" y="4569"/>
                    <a:pt x="85" y="4571"/>
                  </a:cubicBezTo>
                  <a:cubicBezTo>
                    <a:pt x="89" y="4572"/>
                    <a:pt x="93" y="4572"/>
                    <a:pt x="97" y="4572"/>
                  </a:cubicBezTo>
                  <a:cubicBezTo>
                    <a:pt x="120" y="4572"/>
                    <a:pt x="143" y="4563"/>
                    <a:pt x="160" y="4546"/>
                  </a:cubicBezTo>
                  <a:cubicBezTo>
                    <a:pt x="274" y="4431"/>
                    <a:pt x="2931" y="1725"/>
                    <a:pt x="3594" y="124"/>
                  </a:cubicBezTo>
                  <a:cubicBezTo>
                    <a:pt x="3613" y="78"/>
                    <a:pt x="3592" y="26"/>
                    <a:pt x="3547" y="8"/>
                  </a:cubicBezTo>
                  <a:cubicBezTo>
                    <a:pt x="3536" y="3"/>
                    <a:pt x="3525" y="1"/>
                    <a:pt x="35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1481;p35">
              <a:extLst>
                <a:ext uri="{FF2B5EF4-FFF2-40B4-BE49-F238E27FC236}">
                  <a16:creationId xmlns:a16="http://schemas.microsoft.com/office/drawing/2014/main" id="{2A5D44BE-D8BA-3BF8-15EB-6F8DFD1BE834}"/>
                </a:ext>
              </a:extLst>
            </p:cNvPr>
            <p:cNvSpPr/>
            <p:nvPr/>
          </p:nvSpPr>
          <p:spPr>
            <a:xfrm>
              <a:off x="7982429" y="2775260"/>
              <a:ext cx="51306" cy="119385"/>
            </a:xfrm>
            <a:custGeom>
              <a:avLst/>
              <a:gdLst/>
              <a:ahLst/>
              <a:cxnLst/>
              <a:rect l="l" t="t" r="r" b="b"/>
              <a:pathLst>
                <a:path w="2343" h="5452" extrusionOk="0">
                  <a:moveTo>
                    <a:pt x="2245" y="0"/>
                  </a:moveTo>
                  <a:cubicBezTo>
                    <a:pt x="2207" y="0"/>
                    <a:pt x="2171" y="24"/>
                    <a:pt x="2158" y="63"/>
                  </a:cubicBezTo>
                  <a:cubicBezTo>
                    <a:pt x="1742" y="1428"/>
                    <a:pt x="37" y="5288"/>
                    <a:pt x="19" y="5327"/>
                  </a:cubicBezTo>
                  <a:cubicBezTo>
                    <a:pt x="0" y="5371"/>
                    <a:pt x="19" y="5424"/>
                    <a:pt x="64" y="5444"/>
                  </a:cubicBezTo>
                  <a:cubicBezTo>
                    <a:pt x="72" y="5447"/>
                    <a:pt x="80" y="5450"/>
                    <a:pt x="87" y="5450"/>
                  </a:cubicBezTo>
                  <a:cubicBezTo>
                    <a:pt x="92" y="5451"/>
                    <a:pt x="97" y="5451"/>
                    <a:pt x="102" y="5451"/>
                  </a:cubicBezTo>
                  <a:cubicBezTo>
                    <a:pt x="135" y="5451"/>
                    <a:pt x="167" y="5431"/>
                    <a:pt x="181" y="5398"/>
                  </a:cubicBezTo>
                  <a:cubicBezTo>
                    <a:pt x="199" y="5359"/>
                    <a:pt x="1907" y="1490"/>
                    <a:pt x="2327" y="114"/>
                  </a:cubicBezTo>
                  <a:cubicBezTo>
                    <a:pt x="2342" y="67"/>
                    <a:pt x="2316" y="18"/>
                    <a:pt x="2269" y="3"/>
                  </a:cubicBezTo>
                  <a:cubicBezTo>
                    <a:pt x="2261" y="1"/>
                    <a:pt x="2253" y="0"/>
                    <a:pt x="22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1482;p35">
              <a:extLst>
                <a:ext uri="{FF2B5EF4-FFF2-40B4-BE49-F238E27FC236}">
                  <a16:creationId xmlns:a16="http://schemas.microsoft.com/office/drawing/2014/main" id="{1562130F-7401-2D25-EE96-E2473AFD6615}"/>
                </a:ext>
              </a:extLst>
            </p:cNvPr>
            <p:cNvSpPr/>
            <p:nvPr/>
          </p:nvSpPr>
          <p:spPr>
            <a:xfrm>
              <a:off x="7880327" y="2830220"/>
              <a:ext cx="56846" cy="144764"/>
            </a:xfrm>
            <a:custGeom>
              <a:avLst/>
              <a:gdLst/>
              <a:ahLst/>
              <a:cxnLst/>
              <a:rect l="l" t="t" r="r" b="b"/>
              <a:pathLst>
                <a:path w="2596" h="6611" extrusionOk="0">
                  <a:moveTo>
                    <a:pt x="2495" y="1"/>
                  </a:moveTo>
                  <a:cubicBezTo>
                    <a:pt x="2461" y="1"/>
                    <a:pt x="2429" y="20"/>
                    <a:pt x="2414" y="53"/>
                  </a:cubicBezTo>
                  <a:cubicBezTo>
                    <a:pt x="2316" y="273"/>
                    <a:pt x="1" y="5474"/>
                    <a:pt x="140" y="6532"/>
                  </a:cubicBezTo>
                  <a:cubicBezTo>
                    <a:pt x="145" y="6574"/>
                    <a:pt x="178" y="6604"/>
                    <a:pt x="215" y="6609"/>
                  </a:cubicBezTo>
                  <a:cubicBezTo>
                    <a:pt x="219" y="6610"/>
                    <a:pt x="223" y="6610"/>
                    <a:pt x="227" y="6610"/>
                  </a:cubicBezTo>
                  <a:cubicBezTo>
                    <a:pt x="231" y="6610"/>
                    <a:pt x="234" y="6610"/>
                    <a:pt x="238" y="6609"/>
                  </a:cubicBezTo>
                  <a:cubicBezTo>
                    <a:pt x="287" y="6602"/>
                    <a:pt x="322" y="6558"/>
                    <a:pt x="315" y="6509"/>
                  </a:cubicBezTo>
                  <a:cubicBezTo>
                    <a:pt x="182" y="5499"/>
                    <a:pt x="2552" y="179"/>
                    <a:pt x="2576" y="125"/>
                  </a:cubicBezTo>
                  <a:cubicBezTo>
                    <a:pt x="2595" y="80"/>
                    <a:pt x="2576" y="27"/>
                    <a:pt x="2532" y="8"/>
                  </a:cubicBezTo>
                  <a:cubicBezTo>
                    <a:pt x="2520" y="3"/>
                    <a:pt x="2507" y="1"/>
                    <a:pt x="24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1483;p35">
              <a:extLst>
                <a:ext uri="{FF2B5EF4-FFF2-40B4-BE49-F238E27FC236}">
                  <a16:creationId xmlns:a16="http://schemas.microsoft.com/office/drawing/2014/main" id="{BF738AF6-E455-0D90-9FD9-AF6C0C0BCF94}"/>
                </a:ext>
              </a:extLst>
            </p:cNvPr>
            <p:cNvSpPr/>
            <p:nvPr/>
          </p:nvSpPr>
          <p:spPr>
            <a:xfrm>
              <a:off x="7801916" y="2851897"/>
              <a:ext cx="32824" cy="180282"/>
            </a:xfrm>
            <a:custGeom>
              <a:avLst/>
              <a:gdLst/>
              <a:ahLst/>
              <a:cxnLst/>
              <a:rect l="l" t="t" r="r" b="b"/>
              <a:pathLst>
                <a:path w="1499" h="8233" extrusionOk="0">
                  <a:moveTo>
                    <a:pt x="1404" y="1"/>
                  </a:moveTo>
                  <a:cubicBezTo>
                    <a:pt x="1363" y="1"/>
                    <a:pt x="1325" y="29"/>
                    <a:pt x="1316" y="71"/>
                  </a:cubicBezTo>
                  <a:cubicBezTo>
                    <a:pt x="1262" y="337"/>
                    <a:pt x="0" y="6588"/>
                    <a:pt x="343" y="8162"/>
                  </a:cubicBezTo>
                  <a:cubicBezTo>
                    <a:pt x="352" y="8200"/>
                    <a:pt x="381" y="8227"/>
                    <a:pt x="416" y="8231"/>
                  </a:cubicBezTo>
                  <a:cubicBezTo>
                    <a:pt x="421" y="8232"/>
                    <a:pt x="425" y="8232"/>
                    <a:pt x="429" y="8232"/>
                  </a:cubicBezTo>
                  <a:cubicBezTo>
                    <a:pt x="435" y="8232"/>
                    <a:pt x="441" y="8232"/>
                    <a:pt x="447" y="8230"/>
                  </a:cubicBezTo>
                  <a:cubicBezTo>
                    <a:pt x="496" y="8221"/>
                    <a:pt x="526" y="8173"/>
                    <a:pt x="515" y="8125"/>
                  </a:cubicBezTo>
                  <a:cubicBezTo>
                    <a:pt x="181" y="6587"/>
                    <a:pt x="1476" y="171"/>
                    <a:pt x="1489" y="106"/>
                  </a:cubicBezTo>
                  <a:cubicBezTo>
                    <a:pt x="1499" y="59"/>
                    <a:pt x="1468" y="12"/>
                    <a:pt x="1419" y="2"/>
                  </a:cubicBezTo>
                  <a:cubicBezTo>
                    <a:pt x="1414" y="1"/>
                    <a:pt x="1409" y="1"/>
                    <a:pt x="14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1484;p35">
              <a:extLst>
                <a:ext uri="{FF2B5EF4-FFF2-40B4-BE49-F238E27FC236}">
                  <a16:creationId xmlns:a16="http://schemas.microsoft.com/office/drawing/2014/main" id="{45381A09-49ED-D880-8078-5713B77ACFD4}"/>
                </a:ext>
              </a:extLst>
            </p:cNvPr>
            <p:cNvSpPr/>
            <p:nvPr/>
          </p:nvSpPr>
          <p:spPr>
            <a:xfrm>
              <a:off x="7706186" y="2964422"/>
              <a:ext cx="40992" cy="169465"/>
            </a:xfrm>
            <a:custGeom>
              <a:avLst/>
              <a:gdLst/>
              <a:ahLst/>
              <a:cxnLst/>
              <a:rect l="l" t="t" r="r" b="b"/>
              <a:pathLst>
                <a:path w="1872" h="7739" extrusionOk="0">
                  <a:moveTo>
                    <a:pt x="1773" y="1"/>
                  </a:moveTo>
                  <a:cubicBezTo>
                    <a:pt x="1734" y="1"/>
                    <a:pt x="1699" y="26"/>
                    <a:pt x="1688" y="65"/>
                  </a:cubicBezTo>
                  <a:cubicBezTo>
                    <a:pt x="1619" y="312"/>
                    <a:pt x="0" y="6148"/>
                    <a:pt x="614" y="7683"/>
                  </a:cubicBezTo>
                  <a:cubicBezTo>
                    <a:pt x="627" y="7714"/>
                    <a:pt x="654" y="7733"/>
                    <a:pt x="684" y="7737"/>
                  </a:cubicBezTo>
                  <a:cubicBezTo>
                    <a:pt x="688" y="7738"/>
                    <a:pt x="692" y="7738"/>
                    <a:pt x="696" y="7738"/>
                  </a:cubicBezTo>
                  <a:cubicBezTo>
                    <a:pt x="707" y="7738"/>
                    <a:pt x="718" y="7736"/>
                    <a:pt x="730" y="7732"/>
                  </a:cubicBezTo>
                  <a:cubicBezTo>
                    <a:pt x="775" y="7714"/>
                    <a:pt x="797" y="7663"/>
                    <a:pt x="779" y="7617"/>
                  </a:cubicBezTo>
                  <a:cubicBezTo>
                    <a:pt x="185" y="6137"/>
                    <a:pt x="1841" y="173"/>
                    <a:pt x="1858" y="114"/>
                  </a:cubicBezTo>
                  <a:cubicBezTo>
                    <a:pt x="1872" y="66"/>
                    <a:pt x="1845" y="18"/>
                    <a:pt x="1798" y="4"/>
                  </a:cubicBezTo>
                  <a:cubicBezTo>
                    <a:pt x="1789" y="2"/>
                    <a:pt x="1781" y="1"/>
                    <a:pt x="17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1485;p35">
              <a:extLst>
                <a:ext uri="{FF2B5EF4-FFF2-40B4-BE49-F238E27FC236}">
                  <a16:creationId xmlns:a16="http://schemas.microsoft.com/office/drawing/2014/main" id="{B810121E-8E2E-E9FE-B179-63CE5180F1A7}"/>
                </a:ext>
              </a:extLst>
            </p:cNvPr>
            <p:cNvSpPr/>
            <p:nvPr/>
          </p:nvSpPr>
          <p:spPr>
            <a:xfrm>
              <a:off x="4473574" y="2617848"/>
              <a:ext cx="822558" cy="526832"/>
            </a:xfrm>
            <a:custGeom>
              <a:avLst/>
              <a:gdLst/>
              <a:ahLst/>
              <a:cxnLst/>
              <a:rect l="l" t="t" r="r" b="b"/>
              <a:pathLst>
                <a:path w="37564" h="24059" extrusionOk="0">
                  <a:moveTo>
                    <a:pt x="17357" y="0"/>
                  </a:moveTo>
                  <a:cubicBezTo>
                    <a:pt x="16282" y="0"/>
                    <a:pt x="15197" y="125"/>
                    <a:pt x="14122" y="400"/>
                  </a:cubicBezTo>
                  <a:cubicBezTo>
                    <a:pt x="4638" y="2822"/>
                    <a:pt x="5666" y="4859"/>
                    <a:pt x="2883" y="4859"/>
                  </a:cubicBezTo>
                  <a:cubicBezTo>
                    <a:pt x="2211" y="4859"/>
                    <a:pt x="1317" y="4740"/>
                    <a:pt x="0" y="4480"/>
                  </a:cubicBezTo>
                  <a:lnTo>
                    <a:pt x="0" y="4480"/>
                  </a:lnTo>
                  <a:cubicBezTo>
                    <a:pt x="0" y="4480"/>
                    <a:pt x="402" y="7194"/>
                    <a:pt x="5778" y="11455"/>
                  </a:cubicBezTo>
                  <a:cubicBezTo>
                    <a:pt x="10641" y="15310"/>
                    <a:pt x="9734" y="24059"/>
                    <a:pt x="18070" y="24059"/>
                  </a:cubicBezTo>
                  <a:cubicBezTo>
                    <a:pt x="18951" y="24059"/>
                    <a:pt x="19936" y="23961"/>
                    <a:pt x="21041" y="23749"/>
                  </a:cubicBezTo>
                  <a:cubicBezTo>
                    <a:pt x="32337" y="21586"/>
                    <a:pt x="18022" y="12211"/>
                    <a:pt x="26200" y="12211"/>
                  </a:cubicBezTo>
                  <a:cubicBezTo>
                    <a:pt x="26242" y="12211"/>
                    <a:pt x="26286" y="12211"/>
                    <a:pt x="26329" y="12212"/>
                  </a:cubicBezTo>
                  <a:cubicBezTo>
                    <a:pt x="26391" y="12212"/>
                    <a:pt x="26451" y="12213"/>
                    <a:pt x="26511" y="12213"/>
                  </a:cubicBezTo>
                  <a:cubicBezTo>
                    <a:pt x="37564" y="12213"/>
                    <a:pt x="27985" y="0"/>
                    <a:pt x="17357" y="0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1486;p35">
              <a:extLst>
                <a:ext uri="{FF2B5EF4-FFF2-40B4-BE49-F238E27FC236}">
                  <a16:creationId xmlns:a16="http://schemas.microsoft.com/office/drawing/2014/main" id="{2F453584-3C39-A089-3103-78C7011A7FBD}"/>
                </a:ext>
              </a:extLst>
            </p:cNvPr>
            <p:cNvSpPr/>
            <p:nvPr/>
          </p:nvSpPr>
          <p:spPr>
            <a:xfrm>
              <a:off x="4850037" y="2881063"/>
              <a:ext cx="755748" cy="441432"/>
            </a:xfrm>
            <a:custGeom>
              <a:avLst/>
              <a:gdLst/>
              <a:ahLst/>
              <a:cxnLst/>
              <a:rect l="l" t="t" r="r" b="b"/>
              <a:pathLst>
                <a:path w="34513" h="20159" extrusionOk="0">
                  <a:moveTo>
                    <a:pt x="73" y="0"/>
                  </a:moveTo>
                  <a:lnTo>
                    <a:pt x="1" y="1237"/>
                  </a:lnTo>
                  <a:cubicBezTo>
                    <a:pt x="12222" y="1961"/>
                    <a:pt x="25747" y="4775"/>
                    <a:pt x="33405" y="20159"/>
                  </a:cubicBezTo>
                  <a:lnTo>
                    <a:pt x="34513" y="19607"/>
                  </a:lnTo>
                  <a:cubicBezTo>
                    <a:pt x="30987" y="12522"/>
                    <a:pt x="26034" y="7521"/>
                    <a:pt x="19371" y="4324"/>
                  </a:cubicBezTo>
                  <a:cubicBezTo>
                    <a:pt x="14214" y="1849"/>
                    <a:pt x="8082" y="475"/>
                    <a:pt x="73" y="0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1487;p35">
              <a:extLst>
                <a:ext uri="{FF2B5EF4-FFF2-40B4-BE49-F238E27FC236}">
                  <a16:creationId xmlns:a16="http://schemas.microsoft.com/office/drawing/2014/main" id="{20D9DBF5-A571-9EA3-E83E-7622082FA3F9}"/>
                </a:ext>
              </a:extLst>
            </p:cNvPr>
            <p:cNvSpPr/>
            <p:nvPr/>
          </p:nvSpPr>
          <p:spPr>
            <a:xfrm>
              <a:off x="4504579" y="2640795"/>
              <a:ext cx="609561" cy="482862"/>
            </a:xfrm>
            <a:custGeom>
              <a:avLst/>
              <a:gdLst/>
              <a:ahLst/>
              <a:cxnLst/>
              <a:rect l="l" t="t" r="r" b="b"/>
              <a:pathLst>
                <a:path w="27837" h="22051" extrusionOk="0">
                  <a:moveTo>
                    <a:pt x="14110" y="1"/>
                  </a:moveTo>
                  <a:cubicBezTo>
                    <a:pt x="14078" y="1"/>
                    <a:pt x="14047" y="19"/>
                    <a:pt x="14031" y="51"/>
                  </a:cubicBezTo>
                  <a:cubicBezTo>
                    <a:pt x="14010" y="94"/>
                    <a:pt x="14029" y="148"/>
                    <a:pt x="14072" y="168"/>
                  </a:cubicBezTo>
                  <a:cubicBezTo>
                    <a:pt x="16517" y="1351"/>
                    <a:pt x="15796" y="6084"/>
                    <a:pt x="15479" y="7667"/>
                  </a:cubicBezTo>
                  <a:cubicBezTo>
                    <a:pt x="14769" y="7517"/>
                    <a:pt x="14040" y="7419"/>
                    <a:pt x="13288" y="7346"/>
                  </a:cubicBezTo>
                  <a:cubicBezTo>
                    <a:pt x="13475" y="6334"/>
                    <a:pt x="13934" y="3181"/>
                    <a:pt x="12760" y="1502"/>
                  </a:cubicBezTo>
                  <a:cubicBezTo>
                    <a:pt x="12349" y="914"/>
                    <a:pt x="11773" y="569"/>
                    <a:pt x="11051" y="475"/>
                  </a:cubicBezTo>
                  <a:cubicBezTo>
                    <a:pt x="11048" y="475"/>
                    <a:pt x="11045" y="474"/>
                    <a:pt x="11041" y="474"/>
                  </a:cubicBezTo>
                  <a:cubicBezTo>
                    <a:pt x="10997" y="474"/>
                    <a:pt x="10958" y="507"/>
                    <a:pt x="10953" y="552"/>
                  </a:cubicBezTo>
                  <a:cubicBezTo>
                    <a:pt x="10946" y="601"/>
                    <a:pt x="10980" y="645"/>
                    <a:pt x="11028" y="651"/>
                  </a:cubicBezTo>
                  <a:cubicBezTo>
                    <a:pt x="11700" y="738"/>
                    <a:pt x="12234" y="1059"/>
                    <a:pt x="12615" y="1603"/>
                  </a:cubicBezTo>
                  <a:cubicBezTo>
                    <a:pt x="13738" y="3208"/>
                    <a:pt x="13288" y="6338"/>
                    <a:pt x="13110" y="7327"/>
                  </a:cubicBezTo>
                  <a:cubicBezTo>
                    <a:pt x="12535" y="7274"/>
                    <a:pt x="11949" y="7232"/>
                    <a:pt x="11349" y="7189"/>
                  </a:cubicBezTo>
                  <a:cubicBezTo>
                    <a:pt x="11280" y="7185"/>
                    <a:pt x="11211" y="7180"/>
                    <a:pt x="11143" y="7174"/>
                  </a:cubicBezTo>
                  <a:cubicBezTo>
                    <a:pt x="11392" y="6211"/>
                    <a:pt x="12153" y="2447"/>
                    <a:pt x="9316" y="1118"/>
                  </a:cubicBezTo>
                  <a:cubicBezTo>
                    <a:pt x="9304" y="1113"/>
                    <a:pt x="9292" y="1110"/>
                    <a:pt x="9279" y="1110"/>
                  </a:cubicBezTo>
                  <a:cubicBezTo>
                    <a:pt x="9246" y="1110"/>
                    <a:pt x="9213" y="1129"/>
                    <a:pt x="9199" y="1161"/>
                  </a:cubicBezTo>
                  <a:cubicBezTo>
                    <a:pt x="9178" y="1205"/>
                    <a:pt x="9197" y="1257"/>
                    <a:pt x="9240" y="1279"/>
                  </a:cubicBezTo>
                  <a:cubicBezTo>
                    <a:pt x="11987" y="2563"/>
                    <a:pt x="11196" y="6275"/>
                    <a:pt x="10964" y="7162"/>
                  </a:cubicBezTo>
                  <a:cubicBezTo>
                    <a:pt x="10426" y="7123"/>
                    <a:pt x="9877" y="7081"/>
                    <a:pt x="9315" y="7027"/>
                  </a:cubicBezTo>
                  <a:cubicBezTo>
                    <a:pt x="9711" y="4778"/>
                    <a:pt x="6455" y="2324"/>
                    <a:pt x="6312" y="2217"/>
                  </a:cubicBezTo>
                  <a:cubicBezTo>
                    <a:pt x="6296" y="2205"/>
                    <a:pt x="6278" y="2200"/>
                    <a:pt x="6259" y="2200"/>
                  </a:cubicBezTo>
                  <a:cubicBezTo>
                    <a:pt x="6232" y="2200"/>
                    <a:pt x="6206" y="2212"/>
                    <a:pt x="6189" y="2235"/>
                  </a:cubicBezTo>
                  <a:cubicBezTo>
                    <a:pt x="6159" y="2274"/>
                    <a:pt x="6167" y="2329"/>
                    <a:pt x="6206" y="2359"/>
                  </a:cubicBezTo>
                  <a:cubicBezTo>
                    <a:pt x="6240" y="2385"/>
                    <a:pt x="9527" y="4862"/>
                    <a:pt x="9136" y="7009"/>
                  </a:cubicBezTo>
                  <a:cubicBezTo>
                    <a:pt x="8353" y="6931"/>
                    <a:pt x="7544" y="6827"/>
                    <a:pt x="6711" y="6673"/>
                  </a:cubicBezTo>
                  <a:cubicBezTo>
                    <a:pt x="6711" y="6671"/>
                    <a:pt x="6711" y="6670"/>
                    <a:pt x="6711" y="6669"/>
                  </a:cubicBezTo>
                  <a:cubicBezTo>
                    <a:pt x="6715" y="6639"/>
                    <a:pt x="7077" y="3654"/>
                    <a:pt x="4474" y="3199"/>
                  </a:cubicBezTo>
                  <a:cubicBezTo>
                    <a:pt x="4469" y="3199"/>
                    <a:pt x="4464" y="3198"/>
                    <a:pt x="4458" y="3198"/>
                  </a:cubicBezTo>
                  <a:cubicBezTo>
                    <a:pt x="4416" y="3198"/>
                    <a:pt x="4380" y="3228"/>
                    <a:pt x="4371" y="3271"/>
                  </a:cubicBezTo>
                  <a:cubicBezTo>
                    <a:pt x="4363" y="3320"/>
                    <a:pt x="4395" y="3366"/>
                    <a:pt x="4443" y="3374"/>
                  </a:cubicBezTo>
                  <a:cubicBezTo>
                    <a:pt x="6755" y="3778"/>
                    <a:pt x="6577" y="6261"/>
                    <a:pt x="6539" y="6609"/>
                  </a:cubicBezTo>
                  <a:cubicBezTo>
                    <a:pt x="6528" y="6617"/>
                    <a:pt x="6516" y="6625"/>
                    <a:pt x="6504" y="6634"/>
                  </a:cubicBezTo>
                  <a:cubicBezTo>
                    <a:pt x="5931" y="6524"/>
                    <a:pt x="5346" y="6389"/>
                    <a:pt x="4748" y="6223"/>
                  </a:cubicBezTo>
                  <a:cubicBezTo>
                    <a:pt x="5133" y="5324"/>
                    <a:pt x="3617" y="3913"/>
                    <a:pt x="3552" y="3854"/>
                  </a:cubicBezTo>
                  <a:cubicBezTo>
                    <a:pt x="3536" y="3838"/>
                    <a:pt x="3514" y="3831"/>
                    <a:pt x="3493" y="3831"/>
                  </a:cubicBezTo>
                  <a:cubicBezTo>
                    <a:pt x="3469" y="3831"/>
                    <a:pt x="3445" y="3840"/>
                    <a:pt x="3428" y="3859"/>
                  </a:cubicBezTo>
                  <a:cubicBezTo>
                    <a:pt x="3394" y="3895"/>
                    <a:pt x="3397" y="3951"/>
                    <a:pt x="3432" y="3985"/>
                  </a:cubicBezTo>
                  <a:cubicBezTo>
                    <a:pt x="3447" y="3998"/>
                    <a:pt x="4935" y="5381"/>
                    <a:pt x="4582" y="6162"/>
                  </a:cubicBezTo>
                  <a:cubicBezTo>
                    <a:pt x="4581" y="6166"/>
                    <a:pt x="4581" y="6170"/>
                    <a:pt x="4579" y="6174"/>
                  </a:cubicBezTo>
                  <a:cubicBezTo>
                    <a:pt x="3260" y="5796"/>
                    <a:pt x="1879" y="5259"/>
                    <a:pt x="429" y="4483"/>
                  </a:cubicBezTo>
                  <a:cubicBezTo>
                    <a:pt x="389" y="4462"/>
                    <a:pt x="346" y="4452"/>
                    <a:pt x="304" y="4452"/>
                  </a:cubicBezTo>
                  <a:cubicBezTo>
                    <a:pt x="209" y="4452"/>
                    <a:pt x="117" y="4503"/>
                    <a:pt x="69" y="4593"/>
                  </a:cubicBezTo>
                  <a:cubicBezTo>
                    <a:pt x="0" y="4721"/>
                    <a:pt x="49" y="4883"/>
                    <a:pt x="179" y="4952"/>
                  </a:cubicBezTo>
                  <a:cubicBezTo>
                    <a:pt x="2205" y="6036"/>
                    <a:pt x="4095" y="6663"/>
                    <a:pt x="5869" y="7047"/>
                  </a:cubicBezTo>
                  <a:cubicBezTo>
                    <a:pt x="4595" y="7786"/>
                    <a:pt x="3554" y="7857"/>
                    <a:pt x="3203" y="7857"/>
                  </a:cubicBezTo>
                  <a:cubicBezTo>
                    <a:pt x="3122" y="7857"/>
                    <a:pt x="3078" y="7853"/>
                    <a:pt x="3075" y="7853"/>
                  </a:cubicBezTo>
                  <a:cubicBezTo>
                    <a:pt x="3072" y="7852"/>
                    <a:pt x="3068" y="7852"/>
                    <a:pt x="3065" y="7852"/>
                  </a:cubicBezTo>
                  <a:cubicBezTo>
                    <a:pt x="3020" y="7852"/>
                    <a:pt x="2983" y="7887"/>
                    <a:pt x="2978" y="7931"/>
                  </a:cubicBezTo>
                  <a:cubicBezTo>
                    <a:pt x="2974" y="7981"/>
                    <a:pt x="3009" y="8024"/>
                    <a:pt x="3057" y="8028"/>
                  </a:cubicBezTo>
                  <a:cubicBezTo>
                    <a:pt x="3069" y="8029"/>
                    <a:pt x="3128" y="8034"/>
                    <a:pt x="3227" y="8034"/>
                  </a:cubicBezTo>
                  <a:cubicBezTo>
                    <a:pt x="3503" y="8034"/>
                    <a:pt x="4094" y="7995"/>
                    <a:pt x="4860" y="7717"/>
                  </a:cubicBezTo>
                  <a:cubicBezTo>
                    <a:pt x="5243" y="7580"/>
                    <a:pt x="5670" y="7382"/>
                    <a:pt x="6124" y="7101"/>
                  </a:cubicBezTo>
                  <a:cubicBezTo>
                    <a:pt x="7109" y="7304"/>
                    <a:pt x="8058" y="7432"/>
                    <a:pt x="8974" y="7527"/>
                  </a:cubicBezTo>
                  <a:cubicBezTo>
                    <a:pt x="8186" y="9368"/>
                    <a:pt x="5741" y="9504"/>
                    <a:pt x="5046" y="9504"/>
                  </a:cubicBezTo>
                  <a:cubicBezTo>
                    <a:pt x="4932" y="9504"/>
                    <a:pt x="4865" y="9500"/>
                    <a:pt x="4860" y="9500"/>
                  </a:cubicBezTo>
                  <a:cubicBezTo>
                    <a:pt x="4859" y="9500"/>
                    <a:pt x="4857" y="9500"/>
                    <a:pt x="4855" y="9500"/>
                  </a:cubicBezTo>
                  <a:cubicBezTo>
                    <a:pt x="4809" y="9500"/>
                    <a:pt x="4770" y="9537"/>
                    <a:pt x="4767" y="9584"/>
                  </a:cubicBezTo>
                  <a:cubicBezTo>
                    <a:pt x="4764" y="9632"/>
                    <a:pt x="4801" y="9674"/>
                    <a:pt x="4850" y="9677"/>
                  </a:cubicBezTo>
                  <a:cubicBezTo>
                    <a:pt x="4855" y="9677"/>
                    <a:pt x="4924" y="9681"/>
                    <a:pt x="5042" y="9681"/>
                  </a:cubicBezTo>
                  <a:cubicBezTo>
                    <a:pt x="5418" y="9681"/>
                    <a:pt x="6291" y="9643"/>
                    <a:pt x="7158" y="9330"/>
                  </a:cubicBezTo>
                  <a:cubicBezTo>
                    <a:pt x="7967" y="9038"/>
                    <a:pt x="8770" y="8505"/>
                    <a:pt x="9158" y="7546"/>
                  </a:cubicBezTo>
                  <a:cubicBezTo>
                    <a:pt x="9723" y="7601"/>
                    <a:pt x="10274" y="7643"/>
                    <a:pt x="10815" y="7682"/>
                  </a:cubicBezTo>
                  <a:cubicBezTo>
                    <a:pt x="9958" y="10292"/>
                    <a:pt x="6746" y="11242"/>
                    <a:pt x="6712" y="11252"/>
                  </a:cubicBezTo>
                  <a:cubicBezTo>
                    <a:pt x="6662" y="11269"/>
                    <a:pt x="6639" y="11314"/>
                    <a:pt x="6651" y="11361"/>
                  </a:cubicBezTo>
                  <a:cubicBezTo>
                    <a:pt x="6662" y="11400"/>
                    <a:pt x="6697" y="11425"/>
                    <a:pt x="6736" y="11425"/>
                  </a:cubicBezTo>
                  <a:cubicBezTo>
                    <a:pt x="6744" y="11425"/>
                    <a:pt x="6752" y="11424"/>
                    <a:pt x="6761" y="11422"/>
                  </a:cubicBezTo>
                  <a:cubicBezTo>
                    <a:pt x="6766" y="11420"/>
                    <a:pt x="6855" y="11393"/>
                    <a:pt x="7002" y="11341"/>
                  </a:cubicBezTo>
                  <a:cubicBezTo>
                    <a:pt x="7792" y="11056"/>
                    <a:pt x="10273" y="9993"/>
                    <a:pt x="10996" y="7696"/>
                  </a:cubicBezTo>
                  <a:cubicBezTo>
                    <a:pt x="11101" y="7704"/>
                    <a:pt x="11207" y="7711"/>
                    <a:pt x="11311" y="7719"/>
                  </a:cubicBezTo>
                  <a:cubicBezTo>
                    <a:pt x="11901" y="7761"/>
                    <a:pt x="12473" y="7801"/>
                    <a:pt x="13027" y="7853"/>
                  </a:cubicBezTo>
                  <a:cubicBezTo>
                    <a:pt x="12575" y="11995"/>
                    <a:pt x="7963" y="12488"/>
                    <a:pt x="7916" y="12492"/>
                  </a:cubicBezTo>
                  <a:cubicBezTo>
                    <a:pt x="7869" y="12498"/>
                    <a:pt x="7832" y="12541"/>
                    <a:pt x="7838" y="12589"/>
                  </a:cubicBezTo>
                  <a:cubicBezTo>
                    <a:pt x="7841" y="12636"/>
                    <a:pt x="7880" y="12670"/>
                    <a:pt x="7926" y="12670"/>
                  </a:cubicBezTo>
                  <a:cubicBezTo>
                    <a:pt x="7928" y="12670"/>
                    <a:pt x="7931" y="12669"/>
                    <a:pt x="7934" y="12669"/>
                  </a:cubicBezTo>
                  <a:cubicBezTo>
                    <a:pt x="7951" y="12668"/>
                    <a:pt x="8627" y="12596"/>
                    <a:pt x="9489" y="12285"/>
                  </a:cubicBezTo>
                  <a:cubicBezTo>
                    <a:pt x="10939" y="11762"/>
                    <a:pt x="12921" y="10560"/>
                    <a:pt x="13206" y="7869"/>
                  </a:cubicBezTo>
                  <a:cubicBezTo>
                    <a:pt x="13956" y="7942"/>
                    <a:pt x="14675" y="8035"/>
                    <a:pt x="15367" y="8181"/>
                  </a:cubicBezTo>
                  <a:cubicBezTo>
                    <a:pt x="15365" y="8182"/>
                    <a:pt x="15365" y="8188"/>
                    <a:pt x="15365" y="8188"/>
                  </a:cubicBezTo>
                  <a:cubicBezTo>
                    <a:pt x="14606" y="13914"/>
                    <a:pt x="8851" y="14929"/>
                    <a:pt x="8793" y="14938"/>
                  </a:cubicBezTo>
                  <a:cubicBezTo>
                    <a:pt x="8743" y="14946"/>
                    <a:pt x="8712" y="14991"/>
                    <a:pt x="8720" y="15041"/>
                  </a:cubicBezTo>
                  <a:cubicBezTo>
                    <a:pt x="8727" y="15083"/>
                    <a:pt x="8765" y="15114"/>
                    <a:pt x="8807" y="15114"/>
                  </a:cubicBezTo>
                  <a:cubicBezTo>
                    <a:pt x="8812" y="15114"/>
                    <a:pt x="8817" y="15114"/>
                    <a:pt x="8821" y="15113"/>
                  </a:cubicBezTo>
                  <a:cubicBezTo>
                    <a:pt x="8839" y="15110"/>
                    <a:pt x="9324" y="15025"/>
                    <a:pt x="10028" y="14771"/>
                  </a:cubicBezTo>
                  <a:cubicBezTo>
                    <a:pt x="11808" y="14129"/>
                    <a:pt x="14984" y="12410"/>
                    <a:pt x="15538" y="8222"/>
                  </a:cubicBezTo>
                  <a:cubicBezTo>
                    <a:pt x="15540" y="8220"/>
                    <a:pt x="15540" y="8220"/>
                    <a:pt x="15540" y="8219"/>
                  </a:cubicBezTo>
                  <a:cubicBezTo>
                    <a:pt x="16422" y="8416"/>
                    <a:pt x="17263" y="8701"/>
                    <a:pt x="18071" y="9136"/>
                  </a:cubicBezTo>
                  <a:cubicBezTo>
                    <a:pt x="17888" y="13990"/>
                    <a:pt x="9715" y="16487"/>
                    <a:pt x="9632" y="16511"/>
                  </a:cubicBezTo>
                  <a:cubicBezTo>
                    <a:pt x="9585" y="16528"/>
                    <a:pt x="9559" y="16575"/>
                    <a:pt x="9573" y="16621"/>
                  </a:cubicBezTo>
                  <a:cubicBezTo>
                    <a:pt x="9584" y="16659"/>
                    <a:pt x="9619" y="16684"/>
                    <a:pt x="9657" y="16684"/>
                  </a:cubicBezTo>
                  <a:cubicBezTo>
                    <a:pt x="9665" y="16684"/>
                    <a:pt x="9674" y="16683"/>
                    <a:pt x="9682" y="16680"/>
                  </a:cubicBezTo>
                  <a:cubicBezTo>
                    <a:pt x="9696" y="16676"/>
                    <a:pt x="9926" y="16607"/>
                    <a:pt x="10300" y="16472"/>
                  </a:cubicBezTo>
                  <a:cubicBezTo>
                    <a:pt x="12226" y="15778"/>
                    <a:pt x="18009" y="13350"/>
                    <a:pt x="18240" y="9231"/>
                  </a:cubicBezTo>
                  <a:cubicBezTo>
                    <a:pt x="18906" y="9610"/>
                    <a:pt x="19551" y="10095"/>
                    <a:pt x="20179" y="10722"/>
                  </a:cubicBezTo>
                  <a:cubicBezTo>
                    <a:pt x="20172" y="10734"/>
                    <a:pt x="20168" y="10742"/>
                    <a:pt x="20167" y="10743"/>
                  </a:cubicBezTo>
                  <a:cubicBezTo>
                    <a:pt x="20160" y="10757"/>
                    <a:pt x="20158" y="10773"/>
                    <a:pt x="20158" y="10789"/>
                  </a:cubicBezTo>
                  <a:cubicBezTo>
                    <a:pt x="20236" y="12777"/>
                    <a:pt x="19651" y="14417"/>
                    <a:pt x="18420" y="15661"/>
                  </a:cubicBezTo>
                  <a:cubicBezTo>
                    <a:pt x="15840" y="18271"/>
                    <a:pt x="11168" y="18370"/>
                    <a:pt x="10431" y="18370"/>
                  </a:cubicBezTo>
                  <a:cubicBezTo>
                    <a:pt x="10370" y="18370"/>
                    <a:pt x="10336" y="18370"/>
                    <a:pt x="10332" y="18370"/>
                  </a:cubicBezTo>
                  <a:cubicBezTo>
                    <a:pt x="10332" y="18370"/>
                    <a:pt x="10331" y="18370"/>
                    <a:pt x="10330" y="18370"/>
                  </a:cubicBezTo>
                  <a:cubicBezTo>
                    <a:pt x="10281" y="18370"/>
                    <a:pt x="10242" y="18407"/>
                    <a:pt x="10241" y="18455"/>
                  </a:cubicBezTo>
                  <a:cubicBezTo>
                    <a:pt x="10239" y="18505"/>
                    <a:pt x="10278" y="18545"/>
                    <a:pt x="10327" y="18547"/>
                  </a:cubicBezTo>
                  <a:cubicBezTo>
                    <a:pt x="10331" y="18547"/>
                    <a:pt x="10365" y="18547"/>
                    <a:pt x="10425" y="18547"/>
                  </a:cubicBezTo>
                  <a:cubicBezTo>
                    <a:pt x="10917" y="18547"/>
                    <a:pt x="13165" y="18504"/>
                    <a:pt x="15392" y="17701"/>
                  </a:cubicBezTo>
                  <a:cubicBezTo>
                    <a:pt x="16526" y="17291"/>
                    <a:pt x="17656" y="16684"/>
                    <a:pt x="18545" y="15786"/>
                  </a:cubicBezTo>
                  <a:cubicBezTo>
                    <a:pt x="19791" y="14526"/>
                    <a:pt x="20393" y="12876"/>
                    <a:pt x="20336" y="10881"/>
                  </a:cubicBezTo>
                  <a:lnTo>
                    <a:pt x="20336" y="10881"/>
                  </a:lnTo>
                  <a:cubicBezTo>
                    <a:pt x="20559" y="11112"/>
                    <a:pt x="20779" y="11358"/>
                    <a:pt x="20998" y="11627"/>
                  </a:cubicBezTo>
                  <a:cubicBezTo>
                    <a:pt x="21021" y="11656"/>
                    <a:pt x="21050" y="11675"/>
                    <a:pt x="21079" y="11692"/>
                  </a:cubicBezTo>
                  <a:cubicBezTo>
                    <a:pt x="21517" y="14249"/>
                    <a:pt x="21116" y="16288"/>
                    <a:pt x="19877" y="17758"/>
                  </a:cubicBezTo>
                  <a:cubicBezTo>
                    <a:pt x="17845" y="20167"/>
                    <a:pt x="14111" y="20358"/>
                    <a:pt x="12977" y="20358"/>
                  </a:cubicBezTo>
                  <a:cubicBezTo>
                    <a:pt x="12770" y="20358"/>
                    <a:pt x="12650" y="20351"/>
                    <a:pt x="12642" y="20351"/>
                  </a:cubicBezTo>
                  <a:cubicBezTo>
                    <a:pt x="12640" y="20351"/>
                    <a:pt x="12639" y="20351"/>
                    <a:pt x="12637" y="20351"/>
                  </a:cubicBezTo>
                  <a:cubicBezTo>
                    <a:pt x="12591" y="20351"/>
                    <a:pt x="12551" y="20386"/>
                    <a:pt x="12549" y="20433"/>
                  </a:cubicBezTo>
                  <a:cubicBezTo>
                    <a:pt x="12545" y="20482"/>
                    <a:pt x="12583" y="20524"/>
                    <a:pt x="12631" y="20528"/>
                  </a:cubicBezTo>
                  <a:cubicBezTo>
                    <a:pt x="12639" y="20528"/>
                    <a:pt x="12760" y="20535"/>
                    <a:pt x="12968" y="20535"/>
                  </a:cubicBezTo>
                  <a:cubicBezTo>
                    <a:pt x="13663" y="20535"/>
                    <a:pt x="15334" y="20464"/>
                    <a:pt x="17006" y="19862"/>
                  </a:cubicBezTo>
                  <a:cubicBezTo>
                    <a:pt x="18098" y="19467"/>
                    <a:pt x="19189" y="18847"/>
                    <a:pt x="20012" y="17872"/>
                  </a:cubicBezTo>
                  <a:cubicBezTo>
                    <a:pt x="21166" y="16505"/>
                    <a:pt x="21616" y="14663"/>
                    <a:pt x="21359" y="12388"/>
                  </a:cubicBezTo>
                  <a:lnTo>
                    <a:pt x="21359" y="12388"/>
                  </a:lnTo>
                  <a:cubicBezTo>
                    <a:pt x="22394" y="15586"/>
                    <a:pt x="22311" y="18036"/>
                    <a:pt x="21100" y="19675"/>
                  </a:cubicBezTo>
                  <a:cubicBezTo>
                    <a:pt x="19585" y="21730"/>
                    <a:pt x="16716" y="21874"/>
                    <a:pt x="15953" y="21874"/>
                  </a:cubicBezTo>
                  <a:cubicBezTo>
                    <a:pt x="15835" y="21874"/>
                    <a:pt x="15767" y="21870"/>
                    <a:pt x="15763" y="21870"/>
                  </a:cubicBezTo>
                  <a:cubicBezTo>
                    <a:pt x="15762" y="21870"/>
                    <a:pt x="15761" y="21870"/>
                    <a:pt x="15760" y="21870"/>
                  </a:cubicBezTo>
                  <a:cubicBezTo>
                    <a:pt x="15711" y="21870"/>
                    <a:pt x="15672" y="21906"/>
                    <a:pt x="15669" y="21954"/>
                  </a:cubicBezTo>
                  <a:cubicBezTo>
                    <a:pt x="15667" y="22004"/>
                    <a:pt x="15703" y="22044"/>
                    <a:pt x="15752" y="22047"/>
                  </a:cubicBezTo>
                  <a:cubicBezTo>
                    <a:pt x="15757" y="22047"/>
                    <a:pt x="15826" y="22051"/>
                    <a:pt x="15947" y="22051"/>
                  </a:cubicBezTo>
                  <a:cubicBezTo>
                    <a:pt x="16391" y="22051"/>
                    <a:pt x="17534" y="22004"/>
                    <a:pt x="18725" y="21574"/>
                  </a:cubicBezTo>
                  <a:cubicBezTo>
                    <a:pt x="19631" y="21247"/>
                    <a:pt x="20566" y="20698"/>
                    <a:pt x="21243" y="19782"/>
                  </a:cubicBezTo>
                  <a:cubicBezTo>
                    <a:pt x="22567" y="17986"/>
                    <a:pt x="22589" y="15267"/>
                    <a:pt x="21312" y="11700"/>
                  </a:cubicBezTo>
                  <a:cubicBezTo>
                    <a:pt x="21332" y="11691"/>
                    <a:pt x="21352" y="11680"/>
                    <a:pt x="21371" y="11665"/>
                  </a:cubicBezTo>
                  <a:cubicBezTo>
                    <a:pt x="21439" y="11611"/>
                    <a:pt x="21471" y="11531"/>
                    <a:pt x="21467" y="11450"/>
                  </a:cubicBezTo>
                  <a:cubicBezTo>
                    <a:pt x="22640" y="11119"/>
                    <a:pt x="26632" y="9812"/>
                    <a:pt x="27433" y="7224"/>
                  </a:cubicBezTo>
                  <a:cubicBezTo>
                    <a:pt x="27837" y="5917"/>
                    <a:pt x="27351" y="4486"/>
                    <a:pt x="25988" y="2970"/>
                  </a:cubicBezTo>
                  <a:lnTo>
                    <a:pt x="25986" y="2971"/>
                  </a:lnTo>
                  <a:cubicBezTo>
                    <a:pt x="25969" y="2952"/>
                    <a:pt x="25945" y="2942"/>
                    <a:pt x="25921" y="2942"/>
                  </a:cubicBezTo>
                  <a:cubicBezTo>
                    <a:pt x="25900" y="2942"/>
                    <a:pt x="25879" y="2949"/>
                    <a:pt x="25862" y="2964"/>
                  </a:cubicBezTo>
                  <a:cubicBezTo>
                    <a:pt x="25826" y="2997"/>
                    <a:pt x="25823" y="3054"/>
                    <a:pt x="25855" y="3090"/>
                  </a:cubicBezTo>
                  <a:cubicBezTo>
                    <a:pt x="27173" y="4555"/>
                    <a:pt x="27647" y="5929"/>
                    <a:pt x="27264" y="7173"/>
                  </a:cubicBezTo>
                  <a:cubicBezTo>
                    <a:pt x="26495" y="9655"/>
                    <a:pt x="22520" y="10962"/>
                    <a:pt x="21402" y="11284"/>
                  </a:cubicBezTo>
                  <a:cubicBezTo>
                    <a:pt x="21305" y="11166"/>
                    <a:pt x="21209" y="11053"/>
                    <a:pt x="21112" y="10941"/>
                  </a:cubicBezTo>
                  <a:cubicBezTo>
                    <a:pt x="21105" y="10907"/>
                    <a:pt x="21098" y="10874"/>
                    <a:pt x="21090" y="10839"/>
                  </a:cubicBezTo>
                  <a:cubicBezTo>
                    <a:pt x="21505" y="10510"/>
                    <a:pt x="24605" y="7942"/>
                    <a:pt x="24635" y="5062"/>
                  </a:cubicBezTo>
                  <a:cubicBezTo>
                    <a:pt x="24650" y="3682"/>
                    <a:pt x="23969" y="2435"/>
                    <a:pt x="22609" y="1353"/>
                  </a:cubicBezTo>
                  <a:cubicBezTo>
                    <a:pt x="22592" y="1340"/>
                    <a:pt x="22573" y="1334"/>
                    <a:pt x="22553" y="1334"/>
                  </a:cubicBezTo>
                  <a:cubicBezTo>
                    <a:pt x="22527" y="1334"/>
                    <a:pt x="22502" y="1345"/>
                    <a:pt x="22485" y="1367"/>
                  </a:cubicBezTo>
                  <a:cubicBezTo>
                    <a:pt x="22454" y="1405"/>
                    <a:pt x="22461" y="1461"/>
                    <a:pt x="22500" y="1491"/>
                  </a:cubicBezTo>
                  <a:cubicBezTo>
                    <a:pt x="23813" y="2537"/>
                    <a:pt x="24473" y="3737"/>
                    <a:pt x="24459" y="5059"/>
                  </a:cubicBezTo>
                  <a:cubicBezTo>
                    <a:pt x="24427" y="8043"/>
                    <a:pt x="20973" y="10710"/>
                    <a:pt x="20939" y="10735"/>
                  </a:cubicBezTo>
                  <a:cubicBezTo>
                    <a:pt x="20936" y="10737"/>
                    <a:pt x="20935" y="10741"/>
                    <a:pt x="20932" y="10743"/>
                  </a:cubicBezTo>
                  <a:cubicBezTo>
                    <a:pt x="20806" y="10604"/>
                    <a:pt x="20679" y="10472"/>
                    <a:pt x="20552" y="10345"/>
                  </a:cubicBezTo>
                  <a:cubicBezTo>
                    <a:pt x="21201" y="8854"/>
                    <a:pt x="22785" y="4255"/>
                    <a:pt x="19295" y="1145"/>
                  </a:cubicBezTo>
                  <a:cubicBezTo>
                    <a:pt x="19278" y="1130"/>
                    <a:pt x="19257" y="1123"/>
                    <a:pt x="19236" y="1123"/>
                  </a:cubicBezTo>
                  <a:cubicBezTo>
                    <a:pt x="19211" y="1123"/>
                    <a:pt x="19187" y="1132"/>
                    <a:pt x="19170" y="1152"/>
                  </a:cubicBezTo>
                  <a:cubicBezTo>
                    <a:pt x="19137" y="1188"/>
                    <a:pt x="19141" y="1244"/>
                    <a:pt x="19176" y="1278"/>
                  </a:cubicBezTo>
                  <a:cubicBezTo>
                    <a:pt x="22538" y="4271"/>
                    <a:pt x="21064" y="8699"/>
                    <a:pt x="20416" y="10214"/>
                  </a:cubicBezTo>
                  <a:cubicBezTo>
                    <a:pt x="19722" y="9549"/>
                    <a:pt x="19009" y="9041"/>
                    <a:pt x="18272" y="8650"/>
                  </a:cubicBezTo>
                  <a:cubicBezTo>
                    <a:pt x="18351" y="6935"/>
                    <a:pt x="18530" y="724"/>
                    <a:pt x="17030" y="310"/>
                  </a:cubicBezTo>
                  <a:cubicBezTo>
                    <a:pt x="17022" y="308"/>
                    <a:pt x="17014" y="307"/>
                    <a:pt x="17006" y="307"/>
                  </a:cubicBezTo>
                  <a:cubicBezTo>
                    <a:pt x="16968" y="307"/>
                    <a:pt x="16933" y="332"/>
                    <a:pt x="16922" y="371"/>
                  </a:cubicBezTo>
                  <a:cubicBezTo>
                    <a:pt x="16909" y="418"/>
                    <a:pt x="16937" y="467"/>
                    <a:pt x="16984" y="480"/>
                  </a:cubicBezTo>
                  <a:cubicBezTo>
                    <a:pt x="18198" y="814"/>
                    <a:pt x="18216" y="6021"/>
                    <a:pt x="18101" y="8562"/>
                  </a:cubicBezTo>
                  <a:cubicBezTo>
                    <a:pt x="17311" y="8165"/>
                    <a:pt x="16496" y="7896"/>
                    <a:pt x="15656" y="7707"/>
                  </a:cubicBezTo>
                  <a:cubicBezTo>
                    <a:pt x="15988" y="6098"/>
                    <a:pt x="16745" y="1264"/>
                    <a:pt x="14149" y="10"/>
                  </a:cubicBezTo>
                  <a:cubicBezTo>
                    <a:pt x="14136" y="4"/>
                    <a:pt x="14123" y="1"/>
                    <a:pt x="14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1488;p35">
              <a:extLst>
                <a:ext uri="{FF2B5EF4-FFF2-40B4-BE49-F238E27FC236}">
                  <a16:creationId xmlns:a16="http://schemas.microsoft.com/office/drawing/2014/main" id="{70F098CE-DEEE-F921-9824-41AA4F53042F}"/>
                </a:ext>
              </a:extLst>
            </p:cNvPr>
            <p:cNvSpPr/>
            <p:nvPr/>
          </p:nvSpPr>
          <p:spPr>
            <a:xfrm>
              <a:off x="4378720" y="3039482"/>
              <a:ext cx="1189407" cy="1149619"/>
            </a:xfrm>
            <a:custGeom>
              <a:avLst/>
              <a:gdLst/>
              <a:ahLst/>
              <a:cxnLst/>
              <a:rect l="l" t="t" r="r" b="b"/>
              <a:pathLst>
                <a:path w="54317" h="52500" extrusionOk="0">
                  <a:moveTo>
                    <a:pt x="9823" y="11336"/>
                  </a:moveTo>
                  <a:cubicBezTo>
                    <a:pt x="11186" y="11336"/>
                    <a:pt x="19896" y="17350"/>
                    <a:pt x="17514" y="17882"/>
                  </a:cubicBezTo>
                  <a:cubicBezTo>
                    <a:pt x="17206" y="17951"/>
                    <a:pt x="16914" y="17984"/>
                    <a:pt x="16632" y="17984"/>
                  </a:cubicBezTo>
                  <a:cubicBezTo>
                    <a:pt x="14328" y="17984"/>
                    <a:pt x="12787" y="15737"/>
                    <a:pt x="9954" y="12049"/>
                  </a:cubicBezTo>
                  <a:cubicBezTo>
                    <a:pt x="9569" y="11548"/>
                    <a:pt x="9566" y="11336"/>
                    <a:pt x="9823" y="11336"/>
                  </a:cubicBezTo>
                  <a:close/>
                  <a:moveTo>
                    <a:pt x="30883" y="18539"/>
                  </a:moveTo>
                  <a:cubicBezTo>
                    <a:pt x="32059" y="18539"/>
                    <a:pt x="35003" y="22269"/>
                    <a:pt x="33510" y="24913"/>
                  </a:cubicBezTo>
                  <a:cubicBezTo>
                    <a:pt x="33150" y="25551"/>
                    <a:pt x="32813" y="25819"/>
                    <a:pt x="32505" y="25819"/>
                  </a:cubicBezTo>
                  <a:cubicBezTo>
                    <a:pt x="31233" y="25819"/>
                    <a:pt x="30442" y="21246"/>
                    <a:pt x="30428" y="19235"/>
                  </a:cubicBezTo>
                  <a:cubicBezTo>
                    <a:pt x="30424" y="18750"/>
                    <a:pt x="30604" y="18539"/>
                    <a:pt x="30883" y="18539"/>
                  </a:cubicBezTo>
                  <a:close/>
                  <a:moveTo>
                    <a:pt x="18292" y="32247"/>
                  </a:moveTo>
                  <a:cubicBezTo>
                    <a:pt x="22337" y="32247"/>
                    <a:pt x="25257" y="34662"/>
                    <a:pt x="25257" y="34662"/>
                  </a:cubicBezTo>
                  <a:cubicBezTo>
                    <a:pt x="24245" y="35412"/>
                    <a:pt x="22549" y="35701"/>
                    <a:pt x="20757" y="35701"/>
                  </a:cubicBezTo>
                  <a:cubicBezTo>
                    <a:pt x="16598" y="35701"/>
                    <a:pt x="11920" y="34144"/>
                    <a:pt x="14064" y="33174"/>
                  </a:cubicBezTo>
                  <a:cubicBezTo>
                    <a:pt x="15551" y="32501"/>
                    <a:pt x="16981" y="32247"/>
                    <a:pt x="18292" y="32247"/>
                  </a:cubicBezTo>
                  <a:close/>
                  <a:moveTo>
                    <a:pt x="32719" y="44234"/>
                  </a:moveTo>
                  <a:cubicBezTo>
                    <a:pt x="34348" y="44234"/>
                    <a:pt x="35119" y="44645"/>
                    <a:pt x="33256" y="45996"/>
                  </a:cubicBezTo>
                  <a:cubicBezTo>
                    <a:pt x="31493" y="47274"/>
                    <a:pt x="29721" y="47751"/>
                    <a:pt x="28287" y="47751"/>
                  </a:cubicBezTo>
                  <a:cubicBezTo>
                    <a:pt x="25855" y="47751"/>
                    <a:pt x="24393" y="46380"/>
                    <a:pt x="25589" y="45227"/>
                  </a:cubicBezTo>
                  <a:cubicBezTo>
                    <a:pt x="25589" y="45227"/>
                    <a:pt x="30189" y="44234"/>
                    <a:pt x="32719" y="44234"/>
                  </a:cubicBezTo>
                  <a:close/>
                  <a:moveTo>
                    <a:pt x="19610" y="0"/>
                  </a:moveTo>
                  <a:cubicBezTo>
                    <a:pt x="17746" y="0"/>
                    <a:pt x="16335" y="1888"/>
                    <a:pt x="17451" y="5287"/>
                  </a:cubicBezTo>
                  <a:cubicBezTo>
                    <a:pt x="19552" y="11690"/>
                    <a:pt x="19337" y="13893"/>
                    <a:pt x="18023" y="13893"/>
                  </a:cubicBezTo>
                  <a:cubicBezTo>
                    <a:pt x="15783" y="13893"/>
                    <a:pt x="10353" y="7497"/>
                    <a:pt x="7750" y="4580"/>
                  </a:cubicBezTo>
                  <a:cubicBezTo>
                    <a:pt x="6801" y="3515"/>
                    <a:pt x="5768" y="3045"/>
                    <a:pt x="4851" y="3045"/>
                  </a:cubicBezTo>
                  <a:cubicBezTo>
                    <a:pt x="1778" y="3045"/>
                    <a:pt x="0" y="8328"/>
                    <a:pt x="6993" y="14270"/>
                  </a:cubicBezTo>
                  <a:cubicBezTo>
                    <a:pt x="16075" y="21988"/>
                    <a:pt x="23162" y="30401"/>
                    <a:pt x="19055" y="31027"/>
                  </a:cubicBezTo>
                  <a:cubicBezTo>
                    <a:pt x="13664" y="30146"/>
                    <a:pt x="9036" y="26289"/>
                    <a:pt x="7206" y="26289"/>
                  </a:cubicBezTo>
                  <a:cubicBezTo>
                    <a:pt x="6638" y="26289"/>
                    <a:pt x="6340" y="26660"/>
                    <a:pt x="6371" y="27605"/>
                  </a:cubicBezTo>
                  <a:cubicBezTo>
                    <a:pt x="6501" y="31502"/>
                    <a:pt x="11851" y="38727"/>
                    <a:pt x="26468" y="38727"/>
                  </a:cubicBezTo>
                  <a:cubicBezTo>
                    <a:pt x="26839" y="38727"/>
                    <a:pt x="27215" y="38722"/>
                    <a:pt x="27598" y="38713"/>
                  </a:cubicBezTo>
                  <a:cubicBezTo>
                    <a:pt x="27855" y="38717"/>
                    <a:pt x="28107" y="38719"/>
                    <a:pt x="28353" y="38719"/>
                  </a:cubicBezTo>
                  <a:cubicBezTo>
                    <a:pt x="29532" y="38719"/>
                    <a:pt x="30580" y="38676"/>
                    <a:pt x="31467" y="38676"/>
                  </a:cubicBezTo>
                  <a:cubicBezTo>
                    <a:pt x="34234" y="38676"/>
                    <a:pt x="35434" y="39091"/>
                    <a:pt x="34136" y="42507"/>
                  </a:cubicBezTo>
                  <a:cubicBezTo>
                    <a:pt x="33908" y="43110"/>
                    <a:pt x="33185" y="43324"/>
                    <a:pt x="32173" y="43324"/>
                  </a:cubicBezTo>
                  <a:cubicBezTo>
                    <a:pt x="29685" y="43324"/>
                    <a:pt x="25449" y="42028"/>
                    <a:pt x="22527" y="42028"/>
                  </a:cubicBezTo>
                  <a:cubicBezTo>
                    <a:pt x="20484" y="42028"/>
                    <a:pt x="19084" y="42661"/>
                    <a:pt x="19371" y="44813"/>
                  </a:cubicBezTo>
                  <a:cubicBezTo>
                    <a:pt x="19870" y="48542"/>
                    <a:pt x="22276" y="50561"/>
                    <a:pt x="26530" y="50561"/>
                  </a:cubicBezTo>
                  <a:cubicBezTo>
                    <a:pt x="29671" y="50561"/>
                    <a:pt x="33818" y="49461"/>
                    <a:pt x="38949" y="47135"/>
                  </a:cubicBezTo>
                  <a:cubicBezTo>
                    <a:pt x="40395" y="46479"/>
                    <a:pt x="41588" y="46206"/>
                    <a:pt x="42589" y="46206"/>
                  </a:cubicBezTo>
                  <a:cubicBezTo>
                    <a:pt x="46632" y="46206"/>
                    <a:pt x="47537" y="50660"/>
                    <a:pt x="49329" y="52300"/>
                  </a:cubicBezTo>
                  <a:cubicBezTo>
                    <a:pt x="49478" y="52436"/>
                    <a:pt x="49628" y="52499"/>
                    <a:pt x="49780" y="52499"/>
                  </a:cubicBezTo>
                  <a:cubicBezTo>
                    <a:pt x="51920" y="52499"/>
                    <a:pt x="54316" y="39918"/>
                    <a:pt x="54316" y="39918"/>
                  </a:cubicBezTo>
                  <a:lnTo>
                    <a:pt x="45145" y="31765"/>
                  </a:lnTo>
                  <a:cubicBezTo>
                    <a:pt x="30887" y="18742"/>
                    <a:pt x="36413" y="22412"/>
                    <a:pt x="34792" y="15566"/>
                  </a:cubicBezTo>
                  <a:cubicBezTo>
                    <a:pt x="33930" y="11931"/>
                    <a:pt x="33009" y="10211"/>
                    <a:pt x="32092" y="10211"/>
                  </a:cubicBezTo>
                  <a:cubicBezTo>
                    <a:pt x="31282" y="10211"/>
                    <a:pt x="30475" y="11552"/>
                    <a:pt x="29714" y="14102"/>
                  </a:cubicBezTo>
                  <a:cubicBezTo>
                    <a:pt x="29186" y="15872"/>
                    <a:pt x="28563" y="16705"/>
                    <a:pt x="27930" y="16705"/>
                  </a:cubicBezTo>
                  <a:cubicBezTo>
                    <a:pt x="26618" y="16705"/>
                    <a:pt x="25260" y="13130"/>
                    <a:pt x="24607" y="6912"/>
                  </a:cubicBezTo>
                  <a:cubicBezTo>
                    <a:pt x="24107" y="2152"/>
                    <a:pt x="21600" y="0"/>
                    <a:pt x="19610" y="0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1489;p35">
              <a:extLst>
                <a:ext uri="{FF2B5EF4-FFF2-40B4-BE49-F238E27FC236}">
                  <a16:creationId xmlns:a16="http://schemas.microsoft.com/office/drawing/2014/main" id="{402B5E82-DD40-51B6-D91B-E4C6D149CF66}"/>
                </a:ext>
              </a:extLst>
            </p:cNvPr>
            <p:cNvSpPr/>
            <p:nvPr/>
          </p:nvSpPr>
          <p:spPr>
            <a:xfrm>
              <a:off x="4768539" y="3147321"/>
              <a:ext cx="692662" cy="865170"/>
            </a:xfrm>
            <a:custGeom>
              <a:avLst/>
              <a:gdLst/>
              <a:ahLst/>
              <a:cxnLst/>
              <a:rect l="l" t="t" r="r" b="b"/>
              <a:pathLst>
                <a:path w="31632" h="39510" extrusionOk="0">
                  <a:moveTo>
                    <a:pt x="2653" y="1"/>
                  </a:moveTo>
                  <a:lnTo>
                    <a:pt x="2351" y="134"/>
                  </a:lnTo>
                  <a:cubicBezTo>
                    <a:pt x="2391" y="228"/>
                    <a:pt x="5486" y="7303"/>
                    <a:pt x="6238" y="13278"/>
                  </a:cubicBezTo>
                  <a:cubicBezTo>
                    <a:pt x="4010" y="12373"/>
                    <a:pt x="2702" y="8212"/>
                    <a:pt x="2689" y="8169"/>
                  </a:cubicBezTo>
                  <a:lnTo>
                    <a:pt x="2372" y="8266"/>
                  </a:lnTo>
                  <a:cubicBezTo>
                    <a:pt x="2431" y="8454"/>
                    <a:pt x="3804" y="12817"/>
                    <a:pt x="6281" y="13644"/>
                  </a:cubicBezTo>
                  <a:cubicBezTo>
                    <a:pt x="6447" y="15147"/>
                    <a:pt x="6455" y="16567"/>
                    <a:pt x="6217" y="17775"/>
                  </a:cubicBezTo>
                  <a:cubicBezTo>
                    <a:pt x="4025" y="16199"/>
                    <a:pt x="2171" y="14833"/>
                    <a:pt x="984" y="13792"/>
                  </a:cubicBezTo>
                  <a:cubicBezTo>
                    <a:pt x="937" y="13751"/>
                    <a:pt x="878" y="13731"/>
                    <a:pt x="820" y="13731"/>
                  </a:cubicBezTo>
                  <a:cubicBezTo>
                    <a:pt x="751" y="13731"/>
                    <a:pt x="682" y="13760"/>
                    <a:pt x="633" y="13815"/>
                  </a:cubicBezTo>
                  <a:cubicBezTo>
                    <a:pt x="543" y="13920"/>
                    <a:pt x="553" y="14076"/>
                    <a:pt x="657" y="14165"/>
                  </a:cubicBezTo>
                  <a:cubicBezTo>
                    <a:pt x="1891" y="15247"/>
                    <a:pt x="3818" y="16663"/>
                    <a:pt x="6094" y="18298"/>
                  </a:cubicBezTo>
                  <a:cubicBezTo>
                    <a:pt x="6089" y="18319"/>
                    <a:pt x="6085" y="18337"/>
                    <a:pt x="6079" y="18356"/>
                  </a:cubicBezTo>
                  <a:lnTo>
                    <a:pt x="6238" y="18401"/>
                  </a:lnTo>
                  <a:cubicBezTo>
                    <a:pt x="6712" y="18742"/>
                    <a:pt x="7200" y="19092"/>
                    <a:pt x="7700" y="19450"/>
                  </a:cubicBezTo>
                  <a:cubicBezTo>
                    <a:pt x="8135" y="19761"/>
                    <a:pt x="8581" y="20081"/>
                    <a:pt x="9035" y="20407"/>
                  </a:cubicBezTo>
                  <a:cubicBezTo>
                    <a:pt x="2118" y="20193"/>
                    <a:pt x="305" y="17198"/>
                    <a:pt x="287" y="17167"/>
                  </a:cubicBezTo>
                  <a:lnTo>
                    <a:pt x="144" y="17250"/>
                  </a:lnTo>
                  <a:lnTo>
                    <a:pt x="1" y="17331"/>
                  </a:lnTo>
                  <a:cubicBezTo>
                    <a:pt x="76" y="17464"/>
                    <a:pt x="1941" y="20594"/>
                    <a:pt x="9274" y="20746"/>
                  </a:cubicBezTo>
                  <a:lnTo>
                    <a:pt x="9277" y="20580"/>
                  </a:lnTo>
                  <a:cubicBezTo>
                    <a:pt x="11727" y="22338"/>
                    <a:pt x="14411" y="24289"/>
                    <a:pt x="17122" y="26390"/>
                  </a:cubicBezTo>
                  <a:cubicBezTo>
                    <a:pt x="15757" y="27037"/>
                    <a:pt x="14410" y="27341"/>
                    <a:pt x="13125" y="27425"/>
                  </a:cubicBezTo>
                  <a:cubicBezTo>
                    <a:pt x="11906" y="24664"/>
                    <a:pt x="7993" y="22557"/>
                    <a:pt x="7826" y="22468"/>
                  </a:cubicBezTo>
                  <a:lnTo>
                    <a:pt x="7670" y="22760"/>
                  </a:lnTo>
                  <a:cubicBezTo>
                    <a:pt x="7709" y="22780"/>
                    <a:pt x="11535" y="24841"/>
                    <a:pt x="12771" y="27444"/>
                  </a:cubicBezTo>
                  <a:cubicBezTo>
                    <a:pt x="12636" y="27448"/>
                    <a:pt x="12501" y="27451"/>
                    <a:pt x="12368" y="27451"/>
                  </a:cubicBezTo>
                  <a:cubicBezTo>
                    <a:pt x="9222" y="27451"/>
                    <a:pt x="6545" y="26205"/>
                    <a:pt x="5116" y="25539"/>
                  </a:cubicBezTo>
                  <a:cubicBezTo>
                    <a:pt x="4528" y="25266"/>
                    <a:pt x="4284" y="25155"/>
                    <a:pt x="4128" y="25155"/>
                  </a:cubicBezTo>
                  <a:cubicBezTo>
                    <a:pt x="4112" y="25155"/>
                    <a:pt x="4098" y="25156"/>
                    <a:pt x="4083" y="25158"/>
                  </a:cubicBezTo>
                  <a:lnTo>
                    <a:pt x="4127" y="25485"/>
                  </a:lnTo>
                  <a:cubicBezTo>
                    <a:pt x="4218" y="25485"/>
                    <a:pt x="4604" y="25665"/>
                    <a:pt x="4977" y="25840"/>
                  </a:cubicBezTo>
                  <a:cubicBezTo>
                    <a:pt x="6316" y="26462"/>
                    <a:pt x="9111" y="27765"/>
                    <a:pt x="12397" y="27765"/>
                  </a:cubicBezTo>
                  <a:cubicBezTo>
                    <a:pt x="13153" y="27765"/>
                    <a:pt x="13934" y="27696"/>
                    <a:pt x="14730" y="27534"/>
                  </a:cubicBezTo>
                  <a:cubicBezTo>
                    <a:pt x="15614" y="27353"/>
                    <a:pt x="16514" y="27059"/>
                    <a:pt x="17416" y="26617"/>
                  </a:cubicBezTo>
                  <a:cubicBezTo>
                    <a:pt x="19473" y="28217"/>
                    <a:pt x="21540" y="29903"/>
                    <a:pt x="23530" y="31658"/>
                  </a:cubicBezTo>
                  <a:cubicBezTo>
                    <a:pt x="22128" y="32216"/>
                    <a:pt x="20621" y="32422"/>
                    <a:pt x="19164" y="32422"/>
                  </a:cubicBezTo>
                  <a:cubicBezTo>
                    <a:pt x="15153" y="32422"/>
                    <a:pt x="11517" y="30867"/>
                    <a:pt x="11466" y="30845"/>
                  </a:cubicBezTo>
                  <a:lnTo>
                    <a:pt x="11334" y="31148"/>
                  </a:lnTo>
                  <a:cubicBezTo>
                    <a:pt x="11386" y="31171"/>
                    <a:pt x="15079" y="32752"/>
                    <a:pt x="19170" y="32752"/>
                  </a:cubicBezTo>
                  <a:cubicBezTo>
                    <a:pt x="20061" y="32752"/>
                    <a:pt x="20972" y="32677"/>
                    <a:pt x="21867" y="32494"/>
                  </a:cubicBezTo>
                  <a:cubicBezTo>
                    <a:pt x="22525" y="32360"/>
                    <a:pt x="23176" y="32167"/>
                    <a:pt x="23804" y="31904"/>
                  </a:cubicBezTo>
                  <a:cubicBezTo>
                    <a:pt x="25597" y="33497"/>
                    <a:pt x="27320" y="35144"/>
                    <a:pt x="28908" y="36832"/>
                  </a:cubicBezTo>
                  <a:cubicBezTo>
                    <a:pt x="28908" y="36889"/>
                    <a:pt x="28908" y="36946"/>
                    <a:pt x="28907" y="37003"/>
                  </a:cubicBezTo>
                  <a:lnTo>
                    <a:pt x="29072" y="37007"/>
                  </a:lnTo>
                  <a:cubicBezTo>
                    <a:pt x="29375" y="37331"/>
                    <a:pt x="29675" y="37658"/>
                    <a:pt x="29968" y="37985"/>
                  </a:cubicBezTo>
                  <a:cubicBezTo>
                    <a:pt x="29107" y="38378"/>
                    <a:pt x="27975" y="38647"/>
                    <a:pt x="26749" y="38827"/>
                  </a:cubicBezTo>
                  <a:cubicBezTo>
                    <a:pt x="25457" y="36815"/>
                    <a:pt x="19864" y="35080"/>
                    <a:pt x="19623" y="35005"/>
                  </a:cubicBezTo>
                  <a:lnTo>
                    <a:pt x="19525" y="35321"/>
                  </a:lnTo>
                  <a:cubicBezTo>
                    <a:pt x="19582" y="35339"/>
                    <a:pt x="25001" y="37019"/>
                    <a:pt x="26384" y="38879"/>
                  </a:cubicBezTo>
                  <a:cubicBezTo>
                    <a:pt x="24628" y="39109"/>
                    <a:pt x="22723" y="39172"/>
                    <a:pt x="21179" y="39172"/>
                  </a:cubicBezTo>
                  <a:cubicBezTo>
                    <a:pt x="19399" y="39172"/>
                    <a:pt x="18100" y="39089"/>
                    <a:pt x="18066" y="39087"/>
                  </a:cubicBezTo>
                  <a:lnTo>
                    <a:pt x="18044" y="39416"/>
                  </a:lnTo>
                  <a:cubicBezTo>
                    <a:pt x="18184" y="39426"/>
                    <a:pt x="19492" y="39510"/>
                    <a:pt x="21252" y="39510"/>
                  </a:cubicBezTo>
                  <a:cubicBezTo>
                    <a:pt x="23216" y="39510"/>
                    <a:pt x="25744" y="39405"/>
                    <a:pt x="27839" y="38979"/>
                  </a:cubicBezTo>
                  <a:cubicBezTo>
                    <a:pt x="28727" y="38797"/>
                    <a:pt x="29536" y="38557"/>
                    <a:pt x="30194" y="38242"/>
                  </a:cubicBezTo>
                  <a:cubicBezTo>
                    <a:pt x="30522" y="38616"/>
                    <a:pt x="30848" y="38992"/>
                    <a:pt x="31163" y="39369"/>
                  </a:cubicBezTo>
                  <a:cubicBezTo>
                    <a:pt x="31210" y="39428"/>
                    <a:pt x="31280" y="39458"/>
                    <a:pt x="31350" y="39458"/>
                  </a:cubicBezTo>
                  <a:cubicBezTo>
                    <a:pt x="31368" y="39458"/>
                    <a:pt x="31385" y="39457"/>
                    <a:pt x="31402" y="39453"/>
                  </a:cubicBezTo>
                  <a:cubicBezTo>
                    <a:pt x="31441" y="39446"/>
                    <a:pt x="31479" y="39429"/>
                    <a:pt x="31511" y="39400"/>
                  </a:cubicBezTo>
                  <a:cubicBezTo>
                    <a:pt x="31617" y="39314"/>
                    <a:pt x="31632" y="39157"/>
                    <a:pt x="31544" y="39052"/>
                  </a:cubicBezTo>
                  <a:cubicBezTo>
                    <a:pt x="31215" y="38658"/>
                    <a:pt x="30876" y="38266"/>
                    <a:pt x="30533" y="37877"/>
                  </a:cubicBezTo>
                  <a:lnTo>
                    <a:pt x="30448" y="37735"/>
                  </a:lnTo>
                  <a:cubicBezTo>
                    <a:pt x="30440" y="37741"/>
                    <a:pt x="30430" y="37745"/>
                    <a:pt x="30422" y="37750"/>
                  </a:cubicBezTo>
                  <a:cubicBezTo>
                    <a:pt x="30036" y="37316"/>
                    <a:pt x="29641" y="36885"/>
                    <a:pt x="29237" y="36457"/>
                  </a:cubicBezTo>
                  <a:cubicBezTo>
                    <a:pt x="29149" y="33382"/>
                    <a:pt x="27764" y="29730"/>
                    <a:pt x="27749" y="29691"/>
                  </a:cubicBezTo>
                  <a:lnTo>
                    <a:pt x="27439" y="29810"/>
                  </a:lnTo>
                  <a:cubicBezTo>
                    <a:pt x="27454" y="29847"/>
                    <a:pt x="28711" y="33159"/>
                    <a:pt x="28890" y="36089"/>
                  </a:cubicBezTo>
                  <a:cubicBezTo>
                    <a:pt x="27407" y="34540"/>
                    <a:pt x="25815" y="33028"/>
                    <a:pt x="24168" y="31562"/>
                  </a:cubicBezTo>
                  <a:lnTo>
                    <a:pt x="24095" y="31413"/>
                  </a:lnTo>
                  <a:cubicBezTo>
                    <a:pt x="24074" y="31422"/>
                    <a:pt x="24053" y="31431"/>
                    <a:pt x="24031" y="31441"/>
                  </a:cubicBezTo>
                  <a:cubicBezTo>
                    <a:pt x="23097" y="30612"/>
                    <a:pt x="22144" y="29799"/>
                    <a:pt x="21183" y="29003"/>
                  </a:cubicBezTo>
                  <a:lnTo>
                    <a:pt x="21183" y="29003"/>
                  </a:lnTo>
                  <a:lnTo>
                    <a:pt x="21346" y="29037"/>
                  </a:lnTo>
                  <a:cubicBezTo>
                    <a:pt x="22255" y="24587"/>
                    <a:pt x="18163" y="20986"/>
                    <a:pt x="18121" y="20950"/>
                  </a:cubicBezTo>
                  <a:lnTo>
                    <a:pt x="17905" y="21200"/>
                  </a:lnTo>
                  <a:cubicBezTo>
                    <a:pt x="17945" y="21234"/>
                    <a:pt x="21835" y="24660"/>
                    <a:pt x="21036" y="28880"/>
                  </a:cubicBezTo>
                  <a:cubicBezTo>
                    <a:pt x="19950" y="27983"/>
                    <a:pt x="18852" y="27106"/>
                    <a:pt x="17759" y="26254"/>
                  </a:cubicBezTo>
                  <a:lnTo>
                    <a:pt x="17679" y="26108"/>
                  </a:lnTo>
                  <a:cubicBezTo>
                    <a:pt x="17657" y="26121"/>
                    <a:pt x="17636" y="26130"/>
                    <a:pt x="17614" y="26142"/>
                  </a:cubicBezTo>
                  <a:cubicBezTo>
                    <a:pt x="15844" y="24766"/>
                    <a:pt x="14084" y="23456"/>
                    <a:pt x="12392" y="22220"/>
                  </a:cubicBezTo>
                  <a:lnTo>
                    <a:pt x="12392" y="22220"/>
                  </a:lnTo>
                  <a:lnTo>
                    <a:pt x="12557" y="22223"/>
                  </a:lnTo>
                  <a:cubicBezTo>
                    <a:pt x="12642" y="17214"/>
                    <a:pt x="9588" y="13687"/>
                    <a:pt x="9557" y="13652"/>
                  </a:cubicBezTo>
                  <a:lnTo>
                    <a:pt x="9309" y="13870"/>
                  </a:lnTo>
                  <a:cubicBezTo>
                    <a:pt x="9338" y="13905"/>
                    <a:pt x="12260" y="17281"/>
                    <a:pt x="12227" y="22099"/>
                  </a:cubicBezTo>
                  <a:cubicBezTo>
                    <a:pt x="10747" y="21022"/>
                    <a:pt x="9322" y="20001"/>
                    <a:pt x="7989" y="19046"/>
                  </a:cubicBezTo>
                  <a:cubicBezTo>
                    <a:pt x="7482" y="18683"/>
                    <a:pt x="6989" y="18331"/>
                    <a:pt x="6511" y="17986"/>
                  </a:cubicBezTo>
                  <a:cubicBezTo>
                    <a:pt x="7840" y="11859"/>
                    <a:pt x="2871" y="494"/>
                    <a:pt x="26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1490;p35">
              <a:extLst>
                <a:ext uri="{FF2B5EF4-FFF2-40B4-BE49-F238E27FC236}">
                  <a16:creationId xmlns:a16="http://schemas.microsoft.com/office/drawing/2014/main" id="{0F011B5F-A61A-65E6-67DD-6CF8B1766F27}"/>
                </a:ext>
              </a:extLst>
            </p:cNvPr>
            <p:cNvSpPr/>
            <p:nvPr/>
          </p:nvSpPr>
          <p:spPr>
            <a:xfrm>
              <a:off x="4546423" y="3667796"/>
              <a:ext cx="104429" cy="79948"/>
            </a:xfrm>
            <a:custGeom>
              <a:avLst/>
              <a:gdLst/>
              <a:ahLst/>
              <a:cxnLst/>
              <a:rect l="l" t="t" r="r" b="b"/>
              <a:pathLst>
                <a:path w="4769" h="3651" extrusionOk="0">
                  <a:moveTo>
                    <a:pt x="307" y="0"/>
                  </a:moveTo>
                  <a:lnTo>
                    <a:pt x="0" y="121"/>
                  </a:lnTo>
                  <a:cubicBezTo>
                    <a:pt x="14" y="154"/>
                    <a:pt x="1344" y="3441"/>
                    <a:pt x="4748" y="3651"/>
                  </a:cubicBezTo>
                  <a:lnTo>
                    <a:pt x="4768" y="3321"/>
                  </a:lnTo>
                  <a:cubicBezTo>
                    <a:pt x="1579" y="3124"/>
                    <a:pt x="321" y="31"/>
                    <a:pt x="3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1491;p35">
              <a:extLst>
                <a:ext uri="{FF2B5EF4-FFF2-40B4-BE49-F238E27FC236}">
                  <a16:creationId xmlns:a16="http://schemas.microsoft.com/office/drawing/2014/main" id="{65D3B93E-4166-A5EF-C543-05AE78A64B42}"/>
                </a:ext>
              </a:extLst>
            </p:cNvPr>
            <p:cNvSpPr/>
            <p:nvPr/>
          </p:nvSpPr>
          <p:spPr>
            <a:xfrm>
              <a:off x="4826214" y="4011479"/>
              <a:ext cx="50890" cy="33306"/>
            </a:xfrm>
            <a:custGeom>
              <a:avLst/>
              <a:gdLst/>
              <a:ahLst/>
              <a:cxnLst/>
              <a:rect l="l" t="t" r="r" b="b"/>
              <a:pathLst>
                <a:path w="2324" h="1521" extrusionOk="0">
                  <a:moveTo>
                    <a:pt x="218" y="0"/>
                  </a:moveTo>
                  <a:lnTo>
                    <a:pt x="1" y="248"/>
                  </a:lnTo>
                  <a:cubicBezTo>
                    <a:pt x="56" y="298"/>
                    <a:pt x="1391" y="1465"/>
                    <a:pt x="2303" y="1521"/>
                  </a:cubicBezTo>
                  <a:lnTo>
                    <a:pt x="2324" y="1190"/>
                  </a:lnTo>
                  <a:cubicBezTo>
                    <a:pt x="1525" y="1142"/>
                    <a:pt x="232" y="11"/>
                    <a:pt x="218" y="0"/>
                  </a:cubicBezTo>
                  <a:close/>
                </a:path>
              </a:pathLst>
            </a:custGeom>
            <a:solidFill>
              <a:srgbClr val="F9CB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1492;p35">
              <a:extLst>
                <a:ext uri="{FF2B5EF4-FFF2-40B4-BE49-F238E27FC236}">
                  <a16:creationId xmlns:a16="http://schemas.microsoft.com/office/drawing/2014/main" id="{FF1AE8FF-283B-B3DF-551F-377B84487F31}"/>
                </a:ext>
              </a:extLst>
            </p:cNvPr>
            <p:cNvSpPr/>
            <p:nvPr/>
          </p:nvSpPr>
          <p:spPr>
            <a:xfrm>
              <a:off x="7465173" y="2889383"/>
              <a:ext cx="1189385" cy="1149619"/>
            </a:xfrm>
            <a:custGeom>
              <a:avLst/>
              <a:gdLst/>
              <a:ahLst/>
              <a:cxnLst/>
              <a:rect l="l" t="t" r="r" b="b"/>
              <a:pathLst>
                <a:path w="54316" h="52500" extrusionOk="0">
                  <a:moveTo>
                    <a:pt x="44493" y="11336"/>
                  </a:moveTo>
                  <a:cubicBezTo>
                    <a:pt x="44749" y="11336"/>
                    <a:pt x="44746" y="11549"/>
                    <a:pt x="44361" y="12050"/>
                  </a:cubicBezTo>
                  <a:cubicBezTo>
                    <a:pt x="41529" y="15737"/>
                    <a:pt x="39988" y="17985"/>
                    <a:pt x="37684" y="17985"/>
                  </a:cubicBezTo>
                  <a:cubicBezTo>
                    <a:pt x="37402" y="17985"/>
                    <a:pt x="37109" y="17951"/>
                    <a:pt x="36801" y="17883"/>
                  </a:cubicBezTo>
                  <a:cubicBezTo>
                    <a:pt x="34420" y="17350"/>
                    <a:pt x="43130" y="11336"/>
                    <a:pt x="44493" y="11336"/>
                  </a:cubicBezTo>
                  <a:close/>
                  <a:moveTo>
                    <a:pt x="23432" y="18541"/>
                  </a:moveTo>
                  <a:cubicBezTo>
                    <a:pt x="23712" y="18541"/>
                    <a:pt x="23891" y="18751"/>
                    <a:pt x="23888" y="19237"/>
                  </a:cubicBezTo>
                  <a:cubicBezTo>
                    <a:pt x="23874" y="21246"/>
                    <a:pt x="23083" y="25819"/>
                    <a:pt x="21810" y="25819"/>
                  </a:cubicBezTo>
                  <a:cubicBezTo>
                    <a:pt x="21502" y="25819"/>
                    <a:pt x="21166" y="25551"/>
                    <a:pt x="20805" y="24913"/>
                  </a:cubicBezTo>
                  <a:cubicBezTo>
                    <a:pt x="19312" y="22269"/>
                    <a:pt x="22256" y="18541"/>
                    <a:pt x="23432" y="18541"/>
                  </a:cubicBezTo>
                  <a:close/>
                  <a:moveTo>
                    <a:pt x="36024" y="32248"/>
                  </a:moveTo>
                  <a:cubicBezTo>
                    <a:pt x="37336" y="32248"/>
                    <a:pt x="38766" y="32502"/>
                    <a:pt x="40253" y="33175"/>
                  </a:cubicBezTo>
                  <a:cubicBezTo>
                    <a:pt x="42396" y="34145"/>
                    <a:pt x="37718" y="35701"/>
                    <a:pt x="33559" y="35701"/>
                  </a:cubicBezTo>
                  <a:cubicBezTo>
                    <a:pt x="31767" y="35701"/>
                    <a:pt x="30071" y="35412"/>
                    <a:pt x="29059" y="34662"/>
                  </a:cubicBezTo>
                  <a:cubicBezTo>
                    <a:pt x="29059" y="34662"/>
                    <a:pt x="31979" y="32248"/>
                    <a:pt x="36024" y="32248"/>
                  </a:cubicBezTo>
                  <a:close/>
                  <a:moveTo>
                    <a:pt x="21596" y="44235"/>
                  </a:moveTo>
                  <a:cubicBezTo>
                    <a:pt x="24126" y="44235"/>
                    <a:pt x="28726" y="45227"/>
                    <a:pt x="28726" y="45227"/>
                  </a:cubicBezTo>
                  <a:cubicBezTo>
                    <a:pt x="29923" y="46380"/>
                    <a:pt x="28461" y="47751"/>
                    <a:pt x="26028" y="47751"/>
                  </a:cubicBezTo>
                  <a:cubicBezTo>
                    <a:pt x="24594" y="47751"/>
                    <a:pt x="22822" y="47275"/>
                    <a:pt x="21058" y="45996"/>
                  </a:cubicBezTo>
                  <a:cubicBezTo>
                    <a:pt x="19196" y="44646"/>
                    <a:pt x="19968" y="44235"/>
                    <a:pt x="21596" y="44235"/>
                  </a:cubicBezTo>
                  <a:close/>
                  <a:moveTo>
                    <a:pt x="34705" y="1"/>
                  </a:moveTo>
                  <a:cubicBezTo>
                    <a:pt x="32714" y="1"/>
                    <a:pt x="30208" y="2152"/>
                    <a:pt x="29709" y="6913"/>
                  </a:cubicBezTo>
                  <a:cubicBezTo>
                    <a:pt x="29055" y="13130"/>
                    <a:pt x="27698" y="16705"/>
                    <a:pt x="26386" y="16705"/>
                  </a:cubicBezTo>
                  <a:cubicBezTo>
                    <a:pt x="25753" y="16705"/>
                    <a:pt x="25130" y="15872"/>
                    <a:pt x="24603" y="14103"/>
                  </a:cubicBezTo>
                  <a:cubicBezTo>
                    <a:pt x="23841" y="11553"/>
                    <a:pt x="23034" y="10211"/>
                    <a:pt x="22224" y="10211"/>
                  </a:cubicBezTo>
                  <a:cubicBezTo>
                    <a:pt x="21307" y="10211"/>
                    <a:pt x="20386" y="11931"/>
                    <a:pt x="19524" y="15566"/>
                  </a:cubicBezTo>
                  <a:cubicBezTo>
                    <a:pt x="17901" y="22413"/>
                    <a:pt x="23428" y="18742"/>
                    <a:pt x="9170" y="31765"/>
                  </a:cubicBezTo>
                  <a:lnTo>
                    <a:pt x="1" y="39918"/>
                  </a:lnTo>
                  <a:cubicBezTo>
                    <a:pt x="1" y="39918"/>
                    <a:pt x="2396" y="52500"/>
                    <a:pt x="4536" y="52500"/>
                  </a:cubicBezTo>
                  <a:cubicBezTo>
                    <a:pt x="4687" y="52500"/>
                    <a:pt x="4838" y="52436"/>
                    <a:pt x="4986" y="52301"/>
                  </a:cubicBezTo>
                  <a:cubicBezTo>
                    <a:pt x="6779" y="50660"/>
                    <a:pt x="7684" y="46207"/>
                    <a:pt x="11727" y="46207"/>
                  </a:cubicBezTo>
                  <a:cubicBezTo>
                    <a:pt x="12728" y="46207"/>
                    <a:pt x="13921" y="46479"/>
                    <a:pt x="15367" y="47135"/>
                  </a:cubicBezTo>
                  <a:cubicBezTo>
                    <a:pt x="20497" y="49461"/>
                    <a:pt x="24644" y="50562"/>
                    <a:pt x="27785" y="50562"/>
                  </a:cubicBezTo>
                  <a:cubicBezTo>
                    <a:pt x="32039" y="50562"/>
                    <a:pt x="34446" y="48542"/>
                    <a:pt x="34944" y="44813"/>
                  </a:cubicBezTo>
                  <a:cubicBezTo>
                    <a:pt x="35232" y="42661"/>
                    <a:pt x="33831" y="42028"/>
                    <a:pt x="31789" y="42028"/>
                  </a:cubicBezTo>
                  <a:cubicBezTo>
                    <a:pt x="28867" y="42028"/>
                    <a:pt x="24631" y="43324"/>
                    <a:pt x="22142" y="43324"/>
                  </a:cubicBezTo>
                  <a:cubicBezTo>
                    <a:pt x="21131" y="43324"/>
                    <a:pt x="20408" y="43110"/>
                    <a:pt x="20180" y="42508"/>
                  </a:cubicBezTo>
                  <a:cubicBezTo>
                    <a:pt x="18882" y="39091"/>
                    <a:pt x="20082" y="38677"/>
                    <a:pt x="22848" y="38677"/>
                  </a:cubicBezTo>
                  <a:cubicBezTo>
                    <a:pt x="23736" y="38677"/>
                    <a:pt x="24784" y="38719"/>
                    <a:pt x="25962" y="38719"/>
                  </a:cubicBezTo>
                  <a:cubicBezTo>
                    <a:pt x="26209" y="38719"/>
                    <a:pt x="26461" y="38717"/>
                    <a:pt x="26718" y="38713"/>
                  </a:cubicBezTo>
                  <a:cubicBezTo>
                    <a:pt x="27102" y="38722"/>
                    <a:pt x="27479" y="38727"/>
                    <a:pt x="27851" y="38727"/>
                  </a:cubicBezTo>
                  <a:cubicBezTo>
                    <a:pt x="42464" y="38727"/>
                    <a:pt x="47815" y="31502"/>
                    <a:pt x="47944" y="27605"/>
                  </a:cubicBezTo>
                  <a:cubicBezTo>
                    <a:pt x="47975" y="26660"/>
                    <a:pt x="47677" y="26289"/>
                    <a:pt x="47110" y="26289"/>
                  </a:cubicBezTo>
                  <a:cubicBezTo>
                    <a:pt x="45280" y="26289"/>
                    <a:pt x="40652" y="30146"/>
                    <a:pt x="35261" y="31028"/>
                  </a:cubicBezTo>
                  <a:cubicBezTo>
                    <a:pt x="31153" y="30401"/>
                    <a:pt x="38241" y="21988"/>
                    <a:pt x="47322" y="14271"/>
                  </a:cubicBezTo>
                  <a:cubicBezTo>
                    <a:pt x="54316" y="8328"/>
                    <a:pt x="52537" y="3045"/>
                    <a:pt x="49464" y="3045"/>
                  </a:cubicBezTo>
                  <a:cubicBezTo>
                    <a:pt x="48547" y="3045"/>
                    <a:pt x="47515" y="3516"/>
                    <a:pt x="46566" y="4580"/>
                  </a:cubicBezTo>
                  <a:cubicBezTo>
                    <a:pt x="43964" y="7498"/>
                    <a:pt x="38533" y="13893"/>
                    <a:pt x="36293" y="13893"/>
                  </a:cubicBezTo>
                  <a:cubicBezTo>
                    <a:pt x="34979" y="13893"/>
                    <a:pt x="34763" y="11690"/>
                    <a:pt x="36865" y="5287"/>
                  </a:cubicBezTo>
                  <a:cubicBezTo>
                    <a:pt x="37981" y="1888"/>
                    <a:pt x="36569" y="1"/>
                    <a:pt x="34705" y="1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1493;p35">
              <a:extLst>
                <a:ext uri="{FF2B5EF4-FFF2-40B4-BE49-F238E27FC236}">
                  <a16:creationId xmlns:a16="http://schemas.microsoft.com/office/drawing/2014/main" id="{7653AD63-24DC-9EF5-F3C0-A57F4A3E3C05}"/>
                </a:ext>
              </a:extLst>
            </p:cNvPr>
            <p:cNvSpPr/>
            <p:nvPr/>
          </p:nvSpPr>
          <p:spPr>
            <a:xfrm>
              <a:off x="8468176" y="2998580"/>
              <a:ext cx="91641" cy="124225"/>
            </a:xfrm>
            <a:custGeom>
              <a:avLst/>
              <a:gdLst/>
              <a:ahLst/>
              <a:cxnLst/>
              <a:rect l="l" t="t" r="r" b="b"/>
              <a:pathLst>
                <a:path w="4185" h="5673" extrusionOk="0">
                  <a:moveTo>
                    <a:pt x="3902" y="1"/>
                  </a:moveTo>
                  <a:cubicBezTo>
                    <a:pt x="3808" y="1"/>
                    <a:pt x="3718" y="55"/>
                    <a:pt x="3676" y="146"/>
                  </a:cubicBezTo>
                  <a:cubicBezTo>
                    <a:pt x="3657" y="188"/>
                    <a:pt x="1711" y="4414"/>
                    <a:pt x="171" y="5203"/>
                  </a:cubicBezTo>
                  <a:cubicBezTo>
                    <a:pt x="49" y="5265"/>
                    <a:pt x="0" y="5415"/>
                    <a:pt x="63" y="5537"/>
                  </a:cubicBezTo>
                  <a:cubicBezTo>
                    <a:pt x="99" y="5607"/>
                    <a:pt x="164" y="5653"/>
                    <a:pt x="234" y="5667"/>
                  </a:cubicBezTo>
                  <a:cubicBezTo>
                    <a:pt x="251" y="5670"/>
                    <a:pt x="268" y="5672"/>
                    <a:pt x="286" y="5672"/>
                  </a:cubicBezTo>
                  <a:cubicBezTo>
                    <a:pt x="323" y="5672"/>
                    <a:pt x="361" y="5663"/>
                    <a:pt x="396" y="5645"/>
                  </a:cubicBezTo>
                  <a:cubicBezTo>
                    <a:pt x="2090" y="4777"/>
                    <a:pt x="4045" y="532"/>
                    <a:pt x="4128" y="351"/>
                  </a:cubicBezTo>
                  <a:cubicBezTo>
                    <a:pt x="4185" y="227"/>
                    <a:pt x="4129" y="80"/>
                    <a:pt x="4005" y="23"/>
                  </a:cubicBezTo>
                  <a:cubicBezTo>
                    <a:pt x="3971" y="8"/>
                    <a:pt x="3936" y="1"/>
                    <a:pt x="39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1494;p35">
              <a:extLst>
                <a:ext uri="{FF2B5EF4-FFF2-40B4-BE49-F238E27FC236}">
                  <a16:creationId xmlns:a16="http://schemas.microsoft.com/office/drawing/2014/main" id="{44E214C0-46FD-F87A-AF50-054FD1D92954}"/>
                </a:ext>
              </a:extLst>
            </p:cNvPr>
            <p:cNvSpPr/>
            <p:nvPr/>
          </p:nvSpPr>
          <p:spPr>
            <a:xfrm>
              <a:off x="7572071" y="2997244"/>
              <a:ext cx="692640" cy="865126"/>
            </a:xfrm>
            <a:custGeom>
              <a:avLst/>
              <a:gdLst/>
              <a:ahLst/>
              <a:cxnLst/>
              <a:rect l="l" t="t" r="r" b="b"/>
              <a:pathLst>
                <a:path w="31631" h="39508" extrusionOk="0">
                  <a:moveTo>
                    <a:pt x="28977" y="0"/>
                  </a:moveTo>
                  <a:cubicBezTo>
                    <a:pt x="28760" y="492"/>
                    <a:pt x="23790" y="11858"/>
                    <a:pt x="25120" y="17985"/>
                  </a:cubicBezTo>
                  <a:cubicBezTo>
                    <a:pt x="24640" y="18329"/>
                    <a:pt x="24148" y="18681"/>
                    <a:pt x="23643" y="19045"/>
                  </a:cubicBezTo>
                  <a:cubicBezTo>
                    <a:pt x="22309" y="19999"/>
                    <a:pt x="20882" y="21019"/>
                    <a:pt x="19405" y="22098"/>
                  </a:cubicBezTo>
                  <a:cubicBezTo>
                    <a:pt x="19371" y="17280"/>
                    <a:pt x="22291" y="13903"/>
                    <a:pt x="22321" y="13869"/>
                  </a:cubicBezTo>
                  <a:lnTo>
                    <a:pt x="22072" y="13650"/>
                  </a:lnTo>
                  <a:cubicBezTo>
                    <a:pt x="22043" y="13685"/>
                    <a:pt x="18988" y="17214"/>
                    <a:pt x="19074" y="22221"/>
                  </a:cubicBezTo>
                  <a:lnTo>
                    <a:pt x="19238" y="22220"/>
                  </a:lnTo>
                  <a:lnTo>
                    <a:pt x="19238" y="22220"/>
                  </a:lnTo>
                  <a:cubicBezTo>
                    <a:pt x="17546" y="23455"/>
                    <a:pt x="15787" y="24766"/>
                    <a:pt x="14016" y="26142"/>
                  </a:cubicBezTo>
                  <a:cubicBezTo>
                    <a:pt x="13995" y="26129"/>
                    <a:pt x="13973" y="26120"/>
                    <a:pt x="13951" y="26108"/>
                  </a:cubicBezTo>
                  <a:lnTo>
                    <a:pt x="13872" y="26254"/>
                  </a:lnTo>
                  <a:cubicBezTo>
                    <a:pt x="12778" y="27105"/>
                    <a:pt x="11681" y="27982"/>
                    <a:pt x="10594" y="28880"/>
                  </a:cubicBezTo>
                  <a:cubicBezTo>
                    <a:pt x="9796" y="24659"/>
                    <a:pt x="13685" y="21233"/>
                    <a:pt x="13726" y="21198"/>
                  </a:cubicBezTo>
                  <a:lnTo>
                    <a:pt x="13510" y="20949"/>
                  </a:lnTo>
                  <a:cubicBezTo>
                    <a:pt x="13468" y="20984"/>
                    <a:pt x="9375" y="24586"/>
                    <a:pt x="10285" y="29035"/>
                  </a:cubicBezTo>
                  <a:lnTo>
                    <a:pt x="10447" y="29003"/>
                  </a:lnTo>
                  <a:lnTo>
                    <a:pt x="10447" y="29003"/>
                  </a:lnTo>
                  <a:cubicBezTo>
                    <a:pt x="9486" y="29799"/>
                    <a:pt x="8535" y="30611"/>
                    <a:pt x="7600" y="31439"/>
                  </a:cubicBezTo>
                  <a:cubicBezTo>
                    <a:pt x="7579" y="31430"/>
                    <a:pt x="7556" y="31422"/>
                    <a:pt x="7536" y="31411"/>
                  </a:cubicBezTo>
                  <a:lnTo>
                    <a:pt x="7464" y="31561"/>
                  </a:lnTo>
                  <a:cubicBezTo>
                    <a:pt x="5816" y="33027"/>
                    <a:pt x="4225" y="34540"/>
                    <a:pt x="2742" y="36088"/>
                  </a:cubicBezTo>
                  <a:cubicBezTo>
                    <a:pt x="2921" y="33158"/>
                    <a:pt x="4178" y="29845"/>
                    <a:pt x="4191" y="29809"/>
                  </a:cubicBezTo>
                  <a:lnTo>
                    <a:pt x="3883" y="29691"/>
                  </a:lnTo>
                  <a:cubicBezTo>
                    <a:pt x="3868" y="29730"/>
                    <a:pt x="2482" y="33381"/>
                    <a:pt x="2395" y="36456"/>
                  </a:cubicBezTo>
                  <a:cubicBezTo>
                    <a:pt x="1991" y="36884"/>
                    <a:pt x="1595" y="37316"/>
                    <a:pt x="1210" y="37749"/>
                  </a:cubicBezTo>
                  <a:cubicBezTo>
                    <a:pt x="1200" y="37744"/>
                    <a:pt x="1192" y="37740"/>
                    <a:pt x="1183" y="37735"/>
                  </a:cubicBezTo>
                  <a:lnTo>
                    <a:pt x="1098" y="37876"/>
                  </a:lnTo>
                  <a:cubicBezTo>
                    <a:pt x="754" y="38266"/>
                    <a:pt x="415" y="38658"/>
                    <a:pt x="87" y="39051"/>
                  </a:cubicBezTo>
                  <a:cubicBezTo>
                    <a:pt x="0" y="39155"/>
                    <a:pt x="14" y="39312"/>
                    <a:pt x="119" y="39400"/>
                  </a:cubicBezTo>
                  <a:cubicBezTo>
                    <a:pt x="152" y="39427"/>
                    <a:pt x="189" y="39444"/>
                    <a:pt x="229" y="39452"/>
                  </a:cubicBezTo>
                  <a:cubicBezTo>
                    <a:pt x="245" y="39456"/>
                    <a:pt x="261" y="39457"/>
                    <a:pt x="278" y="39457"/>
                  </a:cubicBezTo>
                  <a:cubicBezTo>
                    <a:pt x="349" y="39457"/>
                    <a:pt x="420" y="39426"/>
                    <a:pt x="468" y="39367"/>
                  </a:cubicBezTo>
                  <a:cubicBezTo>
                    <a:pt x="783" y="38990"/>
                    <a:pt x="1107" y="38614"/>
                    <a:pt x="1437" y="38241"/>
                  </a:cubicBezTo>
                  <a:cubicBezTo>
                    <a:pt x="2094" y="38555"/>
                    <a:pt x="2903" y="38795"/>
                    <a:pt x="3791" y="38978"/>
                  </a:cubicBezTo>
                  <a:cubicBezTo>
                    <a:pt x="5887" y="39404"/>
                    <a:pt x="8416" y="39508"/>
                    <a:pt x="10380" y="39508"/>
                  </a:cubicBezTo>
                  <a:cubicBezTo>
                    <a:pt x="12140" y="39508"/>
                    <a:pt x="13447" y="39425"/>
                    <a:pt x="13587" y="39416"/>
                  </a:cubicBezTo>
                  <a:lnTo>
                    <a:pt x="13564" y="39085"/>
                  </a:lnTo>
                  <a:cubicBezTo>
                    <a:pt x="13530" y="39088"/>
                    <a:pt x="12235" y="39170"/>
                    <a:pt x="10458" y="39170"/>
                  </a:cubicBezTo>
                  <a:cubicBezTo>
                    <a:pt x="8913" y="39170"/>
                    <a:pt x="7005" y="39108"/>
                    <a:pt x="5247" y="38877"/>
                  </a:cubicBezTo>
                  <a:cubicBezTo>
                    <a:pt x="6629" y="37018"/>
                    <a:pt x="12049" y="35338"/>
                    <a:pt x="12105" y="35321"/>
                  </a:cubicBezTo>
                  <a:lnTo>
                    <a:pt x="12008" y="35005"/>
                  </a:lnTo>
                  <a:cubicBezTo>
                    <a:pt x="11768" y="35078"/>
                    <a:pt x="6174" y="36813"/>
                    <a:pt x="4882" y="38827"/>
                  </a:cubicBezTo>
                  <a:cubicBezTo>
                    <a:pt x="3656" y="38647"/>
                    <a:pt x="2523" y="38378"/>
                    <a:pt x="1664" y="37985"/>
                  </a:cubicBezTo>
                  <a:cubicBezTo>
                    <a:pt x="1956" y="37656"/>
                    <a:pt x="2256" y="37330"/>
                    <a:pt x="2559" y="37006"/>
                  </a:cubicBezTo>
                  <a:lnTo>
                    <a:pt x="2723" y="37001"/>
                  </a:lnTo>
                  <a:cubicBezTo>
                    <a:pt x="2722" y="36945"/>
                    <a:pt x="2722" y="36888"/>
                    <a:pt x="2722" y="36832"/>
                  </a:cubicBezTo>
                  <a:cubicBezTo>
                    <a:pt x="4311" y="35142"/>
                    <a:pt x="6033" y="33495"/>
                    <a:pt x="7827" y="31903"/>
                  </a:cubicBezTo>
                  <a:cubicBezTo>
                    <a:pt x="8455" y="32165"/>
                    <a:pt x="9105" y="32358"/>
                    <a:pt x="9763" y="32493"/>
                  </a:cubicBezTo>
                  <a:cubicBezTo>
                    <a:pt x="10658" y="32676"/>
                    <a:pt x="11567" y="32751"/>
                    <a:pt x="12458" y="32751"/>
                  </a:cubicBezTo>
                  <a:cubicBezTo>
                    <a:pt x="16550" y="32751"/>
                    <a:pt x="20244" y="31170"/>
                    <a:pt x="20297" y="31147"/>
                  </a:cubicBezTo>
                  <a:lnTo>
                    <a:pt x="20164" y="30845"/>
                  </a:lnTo>
                  <a:cubicBezTo>
                    <a:pt x="20113" y="30867"/>
                    <a:pt x="16477" y="32421"/>
                    <a:pt x="12467" y="32421"/>
                  </a:cubicBezTo>
                  <a:cubicBezTo>
                    <a:pt x="11010" y="32421"/>
                    <a:pt x="9504" y="32216"/>
                    <a:pt x="8102" y="31657"/>
                  </a:cubicBezTo>
                  <a:cubicBezTo>
                    <a:pt x="10090" y="29903"/>
                    <a:pt x="12158" y="28216"/>
                    <a:pt x="14215" y="26615"/>
                  </a:cubicBezTo>
                  <a:cubicBezTo>
                    <a:pt x="15118" y="27057"/>
                    <a:pt x="16018" y="27352"/>
                    <a:pt x="16900" y="27532"/>
                  </a:cubicBezTo>
                  <a:cubicBezTo>
                    <a:pt x="17697" y="27695"/>
                    <a:pt x="18480" y="27764"/>
                    <a:pt x="19237" y="27764"/>
                  </a:cubicBezTo>
                  <a:cubicBezTo>
                    <a:pt x="22522" y="27764"/>
                    <a:pt x="25315" y="26461"/>
                    <a:pt x="26654" y="25837"/>
                  </a:cubicBezTo>
                  <a:cubicBezTo>
                    <a:pt x="27027" y="25665"/>
                    <a:pt x="27413" y="25485"/>
                    <a:pt x="27504" y="25485"/>
                  </a:cubicBezTo>
                  <a:lnTo>
                    <a:pt x="27547" y="25156"/>
                  </a:lnTo>
                  <a:cubicBezTo>
                    <a:pt x="27534" y="25154"/>
                    <a:pt x="27519" y="25153"/>
                    <a:pt x="27504" y="25153"/>
                  </a:cubicBezTo>
                  <a:cubicBezTo>
                    <a:pt x="27349" y="25153"/>
                    <a:pt x="27104" y="25263"/>
                    <a:pt x="26515" y="25537"/>
                  </a:cubicBezTo>
                  <a:cubicBezTo>
                    <a:pt x="25087" y="26204"/>
                    <a:pt x="22409" y="27450"/>
                    <a:pt x="19264" y="27450"/>
                  </a:cubicBezTo>
                  <a:cubicBezTo>
                    <a:pt x="19130" y="27450"/>
                    <a:pt x="18996" y="27448"/>
                    <a:pt x="18861" y="27443"/>
                  </a:cubicBezTo>
                  <a:cubicBezTo>
                    <a:pt x="20095" y="24839"/>
                    <a:pt x="23921" y="22779"/>
                    <a:pt x="23962" y="22759"/>
                  </a:cubicBezTo>
                  <a:lnTo>
                    <a:pt x="23806" y="22467"/>
                  </a:lnTo>
                  <a:cubicBezTo>
                    <a:pt x="23637" y="22556"/>
                    <a:pt x="19725" y="24662"/>
                    <a:pt x="18506" y="27424"/>
                  </a:cubicBezTo>
                  <a:cubicBezTo>
                    <a:pt x="17222" y="27340"/>
                    <a:pt x="15873" y="27035"/>
                    <a:pt x="14508" y="26389"/>
                  </a:cubicBezTo>
                  <a:cubicBezTo>
                    <a:pt x="17219" y="24287"/>
                    <a:pt x="19903" y="22337"/>
                    <a:pt x="22354" y="20579"/>
                  </a:cubicBezTo>
                  <a:lnTo>
                    <a:pt x="22356" y="20744"/>
                  </a:lnTo>
                  <a:cubicBezTo>
                    <a:pt x="29689" y="20592"/>
                    <a:pt x="31554" y="17462"/>
                    <a:pt x="31630" y="17330"/>
                  </a:cubicBezTo>
                  <a:lnTo>
                    <a:pt x="31487" y="17248"/>
                  </a:lnTo>
                  <a:lnTo>
                    <a:pt x="31344" y="17166"/>
                  </a:lnTo>
                  <a:cubicBezTo>
                    <a:pt x="31326" y="17198"/>
                    <a:pt x="29512" y="20192"/>
                    <a:pt x="22595" y="20406"/>
                  </a:cubicBezTo>
                  <a:cubicBezTo>
                    <a:pt x="23048" y="20079"/>
                    <a:pt x="23496" y="19760"/>
                    <a:pt x="23932" y="19448"/>
                  </a:cubicBezTo>
                  <a:cubicBezTo>
                    <a:pt x="24431" y="19091"/>
                    <a:pt x="24919" y="18741"/>
                    <a:pt x="25393" y="18400"/>
                  </a:cubicBezTo>
                  <a:lnTo>
                    <a:pt x="25551" y="18356"/>
                  </a:lnTo>
                  <a:cubicBezTo>
                    <a:pt x="25546" y="18337"/>
                    <a:pt x="25542" y="18317"/>
                    <a:pt x="25536" y="18298"/>
                  </a:cubicBezTo>
                  <a:cubicBezTo>
                    <a:pt x="27812" y="16662"/>
                    <a:pt x="29741" y="15246"/>
                    <a:pt x="30975" y="14165"/>
                  </a:cubicBezTo>
                  <a:cubicBezTo>
                    <a:pt x="31077" y="14076"/>
                    <a:pt x="31088" y="13919"/>
                    <a:pt x="30998" y="13815"/>
                  </a:cubicBezTo>
                  <a:cubicBezTo>
                    <a:pt x="30948" y="13759"/>
                    <a:pt x="30880" y="13730"/>
                    <a:pt x="30810" y="13730"/>
                  </a:cubicBezTo>
                  <a:cubicBezTo>
                    <a:pt x="30753" y="13730"/>
                    <a:pt x="30694" y="13750"/>
                    <a:pt x="30648" y="13792"/>
                  </a:cubicBezTo>
                  <a:cubicBezTo>
                    <a:pt x="29460" y="14831"/>
                    <a:pt x="27605" y="16197"/>
                    <a:pt x="25413" y="17775"/>
                  </a:cubicBezTo>
                  <a:cubicBezTo>
                    <a:pt x="25175" y="16566"/>
                    <a:pt x="25184" y="15146"/>
                    <a:pt x="25350" y="13643"/>
                  </a:cubicBezTo>
                  <a:cubicBezTo>
                    <a:pt x="27827" y="12815"/>
                    <a:pt x="29200" y="8453"/>
                    <a:pt x="29258" y="8266"/>
                  </a:cubicBezTo>
                  <a:lnTo>
                    <a:pt x="28942" y="8168"/>
                  </a:lnTo>
                  <a:cubicBezTo>
                    <a:pt x="28928" y="8212"/>
                    <a:pt x="27620" y="12373"/>
                    <a:pt x="25393" y="13276"/>
                  </a:cubicBezTo>
                  <a:cubicBezTo>
                    <a:pt x="26144" y="7302"/>
                    <a:pt x="29239" y="227"/>
                    <a:pt x="29280" y="134"/>
                  </a:cubicBezTo>
                  <a:lnTo>
                    <a:pt x="28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1495;p35">
              <a:extLst>
                <a:ext uri="{FF2B5EF4-FFF2-40B4-BE49-F238E27FC236}">
                  <a16:creationId xmlns:a16="http://schemas.microsoft.com/office/drawing/2014/main" id="{3555B01C-7CA5-C93A-BF8E-2EC37A1048A1}"/>
                </a:ext>
              </a:extLst>
            </p:cNvPr>
            <p:cNvSpPr/>
            <p:nvPr/>
          </p:nvSpPr>
          <p:spPr>
            <a:xfrm>
              <a:off x="8382364" y="3517697"/>
              <a:ext cx="104451" cy="79970"/>
            </a:xfrm>
            <a:custGeom>
              <a:avLst/>
              <a:gdLst/>
              <a:ahLst/>
              <a:cxnLst/>
              <a:rect l="l" t="t" r="r" b="b"/>
              <a:pathLst>
                <a:path w="4770" h="3652" extrusionOk="0">
                  <a:moveTo>
                    <a:pt x="4461" y="1"/>
                  </a:moveTo>
                  <a:cubicBezTo>
                    <a:pt x="4449" y="32"/>
                    <a:pt x="3191" y="3124"/>
                    <a:pt x="0" y="3321"/>
                  </a:cubicBezTo>
                  <a:lnTo>
                    <a:pt x="20" y="3651"/>
                  </a:lnTo>
                  <a:cubicBezTo>
                    <a:pt x="3425" y="3442"/>
                    <a:pt x="4756" y="153"/>
                    <a:pt x="4770" y="121"/>
                  </a:cubicBezTo>
                  <a:lnTo>
                    <a:pt x="44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1496;p35">
              <a:extLst>
                <a:ext uri="{FF2B5EF4-FFF2-40B4-BE49-F238E27FC236}">
                  <a16:creationId xmlns:a16="http://schemas.microsoft.com/office/drawing/2014/main" id="{48347A7D-5D7A-FA24-CC6C-CBD01F77D990}"/>
                </a:ext>
              </a:extLst>
            </p:cNvPr>
            <p:cNvSpPr/>
            <p:nvPr/>
          </p:nvSpPr>
          <p:spPr>
            <a:xfrm>
              <a:off x="8156132" y="3861380"/>
              <a:ext cx="50890" cy="33328"/>
            </a:xfrm>
            <a:custGeom>
              <a:avLst/>
              <a:gdLst/>
              <a:ahLst/>
              <a:cxnLst/>
              <a:rect l="l" t="t" r="r" b="b"/>
              <a:pathLst>
                <a:path w="2324" h="1522" extrusionOk="0">
                  <a:moveTo>
                    <a:pt x="2104" y="1"/>
                  </a:moveTo>
                  <a:cubicBezTo>
                    <a:pt x="2092" y="12"/>
                    <a:pt x="798" y="1143"/>
                    <a:pt x="0" y="1190"/>
                  </a:cubicBezTo>
                  <a:lnTo>
                    <a:pt x="20" y="1521"/>
                  </a:lnTo>
                  <a:cubicBezTo>
                    <a:pt x="931" y="1466"/>
                    <a:pt x="2267" y="298"/>
                    <a:pt x="2323" y="248"/>
                  </a:cubicBezTo>
                  <a:lnTo>
                    <a:pt x="2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1497;p35">
              <a:extLst>
                <a:ext uri="{FF2B5EF4-FFF2-40B4-BE49-F238E27FC236}">
                  <a16:creationId xmlns:a16="http://schemas.microsoft.com/office/drawing/2014/main" id="{144B5BA3-FBDB-B48E-0F7C-4DF21ADB94B5}"/>
                </a:ext>
              </a:extLst>
            </p:cNvPr>
            <p:cNvSpPr/>
            <p:nvPr/>
          </p:nvSpPr>
          <p:spPr>
            <a:xfrm>
              <a:off x="7707456" y="1322202"/>
              <a:ext cx="649217" cy="520744"/>
            </a:xfrm>
            <a:custGeom>
              <a:avLst/>
              <a:gdLst/>
              <a:ahLst/>
              <a:cxnLst/>
              <a:rect l="l" t="t" r="r" b="b"/>
              <a:pathLst>
                <a:path w="29648" h="23781" extrusionOk="0">
                  <a:moveTo>
                    <a:pt x="29072" y="0"/>
                  </a:moveTo>
                  <a:lnTo>
                    <a:pt x="29072" y="0"/>
                  </a:lnTo>
                  <a:cubicBezTo>
                    <a:pt x="27199" y="1207"/>
                    <a:pt x="26350" y="1551"/>
                    <a:pt x="25557" y="1551"/>
                  </a:cubicBezTo>
                  <a:cubicBezTo>
                    <a:pt x="24503" y="1551"/>
                    <a:pt x="23548" y="944"/>
                    <a:pt x="20426" y="944"/>
                  </a:cubicBezTo>
                  <a:cubicBezTo>
                    <a:pt x="19205" y="944"/>
                    <a:pt x="17652" y="1037"/>
                    <a:pt x="15633" y="1295"/>
                  </a:cubicBezTo>
                  <a:cubicBezTo>
                    <a:pt x="5801" y="2553"/>
                    <a:pt x="0" y="16217"/>
                    <a:pt x="6251" y="16217"/>
                  </a:cubicBezTo>
                  <a:cubicBezTo>
                    <a:pt x="7039" y="16217"/>
                    <a:pt x="8019" y="15999"/>
                    <a:pt x="9206" y="15512"/>
                  </a:cubicBezTo>
                  <a:cubicBezTo>
                    <a:pt x="9944" y="15210"/>
                    <a:pt x="10510" y="15075"/>
                    <a:pt x="10941" y="15075"/>
                  </a:cubicBezTo>
                  <a:cubicBezTo>
                    <a:pt x="14412" y="15075"/>
                    <a:pt x="9229" y="23780"/>
                    <a:pt x="15673" y="23780"/>
                  </a:cubicBezTo>
                  <a:cubicBezTo>
                    <a:pt x="16232" y="23780"/>
                    <a:pt x="16878" y="23715"/>
                    <a:pt x="17625" y="23573"/>
                  </a:cubicBezTo>
                  <a:cubicBezTo>
                    <a:pt x="28247" y="21551"/>
                    <a:pt x="23351" y="13370"/>
                    <a:pt x="26498" y="7912"/>
                  </a:cubicBezTo>
                  <a:cubicBezTo>
                    <a:pt x="29647" y="2453"/>
                    <a:pt x="29072" y="0"/>
                    <a:pt x="29072" y="0"/>
                  </a:cubicBezTo>
                  <a:close/>
                </a:path>
              </a:pathLst>
            </a:custGeom>
            <a:solidFill>
              <a:srgbClr val="FC3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1498;p35">
              <a:extLst>
                <a:ext uri="{FF2B5EF4-FFF2-40B4-BE49-F238E27FC236}">
                  <a16:creationId xmlns:a16="http://schemas.microsoft.com/office/drawing/2014/main" id="{E204CD41-4497-FE3C-E7BA-0DC7E04E337A}"/>
                </a:ext>
              </a:extLst>
            </p:cNvPr>
            <p:cNvSpPr/>
            <p:nvPr/>
          </p:nvSpPr>
          <p:spPr>
            <a:xfrm>
              <a:off x="7578465" y="1591132"/>
              <a:ext cx="509183" cy="623882"/>
            </a:xfrm>
            <a:custGeom>
              <a:avLst/>
              <a:gdLst/>
              <a:ahLst/>
              <a:cxnLst/>
              <a:rect l="l" t="t" r="r" b="b"/>
              <a:pathLst>
                <a:path w="23253" h="28491" extrusionOk="0">
                  <a:moveTo>
                    <a:pt x="22771" y="0"/>
                  </a:moveTo>
                  <a:cubicBezTo>
                    <a:pt x="16093" y="3116"/>
                    <a:pt x="11323" y="6363"/>
                    <a:pt x="7756" y="10222"/>
                  </a:cubicBezTo>
                  <a:cubicBezTo>
                    <a:pt x="3149" y="15207"/>
                    <a:pt x="612" y="21151"/>
                    <a:pt x="0" y="28395"/>
                  </a:cubicBezTo>
                  <a:lnTo>
                    <a:pt x="1131" y="28491"/>
                  </a:lnTo>
                  <a:cubicBezTo>
                    <a:pt x="2464" y="12765"/>
                    <a:pt x="13062" y="5785"/>
                    <a:pt x="23252" y="1032"/>
                  </a:cubicBezTo>
                  <a:lnTo>
                    <a:pt x="22771" y="0"/>
                  </a:lnTo>
                  <a:close/>
                </a:path>
              </a:pathLst>
            </a:custGeom>
            <a:solidFill>
              <a:srgbClr val="FC3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1499;p35">
              <a:extLst>
                <a:ext uri="{FF2B5EF4-FFF2-40B4-BE49-F238E27FC236}">
                  <a16:creationId xmlns:a16="http://schemas.microsoft.com/office/drawing/2014/main" id="{481D3630-5744-F5FC-A69E-65C3DF775100}"/>
                </a:ext>
              </a:extLst>
            </p:cNvPr>
            <p:cNvSpPr/>
            <p:nvPr/>
          </p:nvSpPr>
          <p:spPr>
            <a:xfrm>
              <a:off x="7814003" y="1353645"/>
              <a:ext cx="513431" cy="457110"/>
            </a:xfrm>
            <a:custGeom>
              <a:avLst/>
              <a:gdLst/>
              <a:ahLst/>
              <a:cxnLst/>
              <a:rect l="l" t="t" r="r" b="b"/>
              <a:pathLst>
                <a:path w="23447" h="20875" extrusionOk="0">
                  <a:moveTo>
                    <a:pt x="23174" y="1"/>
                  </a:moveTo>
                  <a:cubicBezTo>
                    <a:pt x="23104" y="1"/>
                    <a:pt x="23035" y="30"/>
                    <a:pt x="22987" y="87"/>
                  </a:cubicBezTo>
                  <a:cubicBezTo>
                    <a:pt x="22012" y="1240"/>
                    <a:pt x="21014" y="2165"/>
                    <a:pt x="20016" y="2935"/>
                  </a:cubicBezTo>
                  <a:cubicBezTo>
                    <a:pt x="20012" y="2931"/>
                    <a:pt x="20012" y="2928"/>
                    <a:pt x="20008" y="2924"/>
                  </a:cubicBezTo>
                  <a:cubicBezTo>
                    <a:pt x="19443" y="2377"/>
                    <a:pt x="20245" y="693"/>
                    <a:pt x="20254" y="677"/>
                  </a:cubicBezTo>
                  <a:cubicBezTo>
                    <a:pt x="20272" y="636"/>
                    <a:pt x="20255" y="587"/>
                    <a:pt x="20215" y="567"/>
                  </a:cubicBezTo>
                  <a:cubicBezTo>
                    <a:pt x="20204" y="562"/>
                    <a:pt x="20192" y="559"/>
                    <a:pt x="20180" y="559"/>
                  </a:cubicBezTo>
                  <a:cubicBezTo>
                    <a:pt x="20150" y="559"/>
                    <a:pt x="20121" y="576"/>
                    <a:pt x="20107" y="605"/>
                  </a:cubicBezTo>
                  <a:cubicBezTo>
                    <a:pt x="20072" y="679"/>
                    <a:pt x="19254" y="2396"/>
                    <a:pt x="19886" y="3032"/>
                  </a:cubicBezTo>
                  <a:cubicBezTo>
                    <a:pt x="19432" y="3377"/>
                    <a:pt x="18978" y="3690"/>
                    <a:pt x="18527" y="3978"/>
                  </a:cubicBezTo>
                  <a:cubicBezTo>
                    <a:pt x="18515" y="3974"/>
                    <a:pt x="18501" y="3971"/>
                    <a:pt x="18488" y="3969"/>
                  </a:cubicBezTo>
                  <a:cubicBezTo>
                    <a:pt x="18338" y="3684"/>
                    <a:pt x="17346" y="1624"/>
                    <a:pt x="19184" y="497"/>
                  </a:cubicBezTo>
                  <a:cubicBezTo>
                    <a:pt x="19221" y="473"/>
                    <a:pt x="19234" y="422"/>
                    <a:pt x="19211" y="385"/>
                  </a:cubicBezTo>
                  <a:cubicBezTo>
                    <a:pt x="19195" y="360"/>
                    <a:pt x="19168" y="346"/>
                    <a:pt x="19140" y="346"/>
                  </a:cubicBezTo>
                  <a:cubicBezTo>
                    <a:pt x="19126" y="346"/>
                    <a:pt x="19111" y="350"/>
                    <a:pt x="19098" y="358"/>
                  </a:cubicBezTo>
                  <a:cubicBezTo>
                    <a:pt x="17029" y="1627"/>
                    <a:pt x="18348" y="4054"/>
                    <a:pt x="18362" y="4078"/>
                  </a:cubicBezTo>
                  <a:cubicBezTo>
                    <a:pt x="18363" y="4080"/>
                    <a:pt x="18365" y="4080"/>
                    <a:pt x="18365" y="4081"/>
                  </a:cubicBezTo>
                  <a:cubicBezTo>
                    <a:pt x="17704" y="4494"/>
                    <a:pt x="17048" y="4857"/>
                    <a:pt x="16405" y="5189"/>
                  </a:cubicBezTo>
                  <a:cubicBezTo>
                    <a:pt x="15345" y="3488"/>
                    <a:pt x="17315" y="260"/>
                    <a:pt x="17335" y="227"/>
                  </a:cubicBezTo>
                  <a:cubicBezTo>
                    <a:pt x="17358" y="189"/>
                    <a:pt x="17346" y="139"/>
                    <a:pt x="17308" y="114"/>
                  </a:cubicBezTo>
                  <a:cubicBezTo>
                    <a:pt x="17295" y="106"/>
                    <a:pt x="17280" y="102"/>
                    <a:pt x="17265" y="102"/>
                  </a:cubicBezTo>
                  <a:cubicBezTo>
                    <a:pt x="17238" y="102"/>
                    <a:pt x="17211" y="116"/>
                    <a:pt x="17196" y="141"/>
                  </a:cubicBezTo>
                  <a:cubicBezTo>
                    <a:pt x="17109" y="281"/>
                    <a:pt x="15162" y="3478"/>
                    <a:pt x="16260" y="5265"/>
                  </a:cubicBezTo>
                  <a:cubicBezTo>
                    <a:pt x="15798" y="5500"/>
                    <a:pt x="15344" y="5723"/>
                    <a:pt x="14898" y="5937"/>
                  </a:cubicBezTo>
                  <a:cubicBezTo>
                    <a:pt x="14398" y="5259"/>
                    <a:pt x="12468" y="2356"/>
                    <a:pt x="14378" y="332"/>
                  </a:cubicBezTo>
                  <a:cubicBezTo>
                    <a:pt x="14409" y="298"/>
                    <a:pt x="14406" y="247"/>
                    <a:pt x="14374" y="216"/>
                  </a:cubicBezTo>
                  <a:cubicBezTo>
                    <a:pt x="14358" y="201"/>
                    <a:pt x="14339" y="194"/>
                    <a:pt x="14319" y="194"/>
                  </a:cubicBezTo>
                  <a:cubicBezTo>
                    <a:pt x="14297" y="194"/>
                    <a:pt x="14275" y="203"/>
                    <a:pt x="14259" y="220"/>
                  </a:cubicBezTo>
                  <a:cubicBezTo>
                    <a:pt x="12286" y="2313"/>
                    <a:pt x="14210" y="5269"/>
                    <a:pt x="14748" y="6008"/>
                  </a:cubicBezTo>
                  <a:cubicBezTo>
                    <a:pt x="14691" y="6037"/>
                    <a:pt x="14635" y="6064"/>
                    <a:pt x="14578" y="6091"/>
                  </a:cubicBezTo>
                  <a:cubicBezTo>
                    <a:pt x="14080" y="6330"/>
                    <a:pt x="13593" y="6565"/>
                    <a:pt x="13121" y="6806"/>
                  </a:cubicBezTo>
                  <a:cubicBezTo>
                    <a:pt x="12633" y="6020"/>
                    <a:pt x="11190" y="3500"/>
                    <a:pt x="11607" y="1750"/>
                  </a:cubicBezTo>
                  <a:cubicBezTo>
                    <a:pt x="11748" y="1155"/>
                    <a:pt x="12095" y="701"/>
                    <a:pt x="12638" y="400"/>
                  </a:cubicBezTo>
                  <a:cubicBezTo>
                    <a:pt x="12678" y="378"/>
                    <a:pt x="12691" y="328"/>
                    <a:pt x="12670" y="289"/>
                  </a:cubicBezTo>
                  <a:cubicBezTo>
                    <a:pt x="12655" y="262"/>
                    <a:pt x="12628" y="247"/>
                    <a:pt x="12600" y="247"/>
                  </a:cubicBezTo>
                  <a:cubicBezTo>
                    <a:pt x="12586" y="247"/>
                    <a:pt x="12573" y="251"/>
                    <a:pt x="12560" y="258"/>
                  </a:cubicBezTo>
                  <a:cubicBezTo>
                    <a:pt x="11975" y="582"/>
                    <a:pt x="11601" y="1071"/>
                    <a:pt x="11449" y="1713"/>
                  </a:cubicBezTo>
                  <a:cubicBezTo>
                    <a:pt x="11013" y="3542"/>
                    <a:pt x="12472" y="6080"/>
                    <a:pt x="12974" y="6880"/>
                  </a:cubicBezTo>
                  <a:cubicBezTo>
                    <a:pt x="12359" y="7197"/>
                    <a:pt x="11768" y="7529"/>
                    <a:pt x="11213" y="7896"/>
                  </a:cubicBezTo>
                  <a:cubicBezTo>
                    <a:pt x="10406" y="6651"/>
                    <a:pt x="8189" y="2855"/>
                    <a:pt x="9877" y="1017"/>
                  </a:cubicBezTo>
                  <a:cubicBezTo>
                    <a:pt x="9907" y="985"/>
                    <a:pt x="9904" y="933"/>
                    <a:pt x="9871" y="904"/>
                  </a:cubicBezTo>
                  <a:cubicBezTo>
                    <a:pt x="9855" y="889"/>
                    <a:pt x="9836" y="882"/>
                    <a:pt x="9816" y="882"/>
                  </a:cubicBezTo>
                  <a:cubicBezTo>
                    <a:pt x="9794" y="882"/>
                    <a:pt x="9772" y="891"/>
                    <a:pt x="9756" y="908"/>
                  </a:cubicBezTo>
                  <a:cubicBezTo>
                    <a:pt x="7965" y="2858"/>
                    <a:pt x="10248" y="6730"/>
                    <a:pt x="11075" y="7989"/>
                  </a:cubicBezTo>
                  <a:cubicBezTo>
                    <a:pt x="10421" y="8437"/>
                    <a:pt x="9817" y="8942"/>
                    <a:pt x="9277" y="9548"/>
                  </a:cubicBezTo>
                  <a:cubicBezTo>
                    <a:pt x="8319" y="7418"/>
                    <a:pt x="6573" y="2966"/>
                    <a:pt x="7495" y="2269"/>
                  </a:cubicBezTo>
                  <a:cubicBezTo>
                    <a:pt x="7531" y="2243"/>
                    <a:pt x="7538" y="2192"/>
                    <a:pt x="7511" y="2155"/>
                  </a:cubicBezTo>
                  <a:cubicBezTo>
                    <a:pt x="7495" y="2134"/>
                    <a:pt x="7471" y="2124"/>
                    <a:pt x="7447" y="2124"/>
                  </a:cubicBezTo>
                  <a:cubicBezTo>
                    <a:pt x="7429" y="2124"/>
                    <a:pt x="7412" y="2129"/>
                    <a:pt x="7397" y="2140"/>
                  </a:cubicBezTo>
                  <a:cubicBezTo>
                    <a:pt x="6257" y="3000"/>
                    <a:pt x="8512" y="8243"/>
                    <a:pt x="9160" y="9681"/>
                  </a:cubicBezTo>
                  <a:cubicBezTo>
                    <a:pt x="8664" y="10264"/>
                    <a:pt x="8226" y="10940"/>
                    <a:pt x="7858" y="11742"/>
                  </a:cubicBezTo>
                  <a:cubicBezTo>
                    <a:pt x="6792" y="10668"/>
                    <a:pt x="4036" y="7387"/>
                    <a:pt x="5892" y="3692"/>
                  </a:cubicBezTo>
                  <a:cubicBezTo>
                    <a:pt x="5912" y="3653"/>
                    <a:pt x="5896" y="3603"/>
                    <a:pt x="5857" y="3582"/>
                  </a:cubicBezTo>
                  <a:cubicBezTo>
                    <a:pt x="5845" y="3577"/>
                    <a:pt x="5833" y="3574"/>
                    <a:pt x="5820" y="3574"/>
                  </a:cubicBezTo>
                  <a:cubicBezTo>
                    <a:pt x="5790" y="3574"/>
                    <a:pt x="5762" y="3590"/>
                    <a:pt x="5747" y="3619"/>
                  </a:cubicBezTo>
                  <a:cubicBezTo>
                    <a:pt x="3819" y="7457"/>
                    <a:pt x="6730" y="10848"/>
                    <a:pt x="7787" y="11899"/>
                  </a:cubicBezTo>
                  <a:cubicBezTo>
                    <a:pt x="7720" y="12051"/>
                    <a:pt x="7658" y="12209"/>
                    <a:pt x="7597" y="12368"/>
                  </a:cubicBezTo>
                  <a:cubicBezTo>
                    <a:pt x="7595" y="12368"/>
                    <a:pt x="7593" y="12364"/>
                    <a:pt x="7589" y="12364"/>
                  </a:cubicBezTo>
                  <a:cubicBezTo>
                    <a:pt x="7550" y="12353"/>
                    <a:pt x="3700" y="11246"/>
                    <a:pt x="2663" y="8708"/>
                  </a:cubicBezTo>
                  <a:cubicBezTo>
                    <a:pt x="2204" y="7585"/>
                    <a:pt x="2361" y="6337"/>
                    <a:pt x="3130" y="5000"/>
                  </a:cubicBezTo>
                  <a:cubicBezTo>
                    <a:pt x="3151" y="4961"/>
                    <a:pt x="3138" y="4911"/>
                    <a:pt x="3098" y="4889"/>
                  </a:cubicBezTo>
                  <a:cubicBezTo>
                    <a:pt x="3086" y="4882"/>
                    <a:pt x="3072" y="4878"/>
                    <a:pt x="3058" y="4878"/>
                  </a:cubicBezTo>
                  <a:cubicBezTo>
                    <a:pt x="3030" y="4878"/>
                    <a:pt x="3003" y="4893"/>
                    <a:pt x="2988" y="4919"/>
                  </a:cubicBezTo>
                  <a:cubicBezTo>
                    <a:pt x="2193" y="6301"/>
                    <a:pt x="2032" y="7597"/>
                    <a:pt x="2512" y="8771"/>
                  </a:cubicBezTo>
                  <a:cubicBezTo>
                    <a:pt x="3513" y="11219"/>
                    <a:pt x="7030" y="12364"/>
                    <a:pt x="7495" y="12506"/>
                  </a:cubicBezTo>
                  <a:cubicBezTo>
                    <a:pt x="7500" y="12537"/>
                    <a:pt x="7506" y="12567"/>
                    <a:pt x="7510" y="12599"/>
                  </a:cubicBezTo>
                  <a:cubicBezTo>
                    <a:pt x="7465" y="12726"/>
                    <a:pt x="7422" y="12856"/>
                    <a:pt x="7379" y="12990"/>
                  </a:cubicBezTo>
                  <a:cubicBezTo>
                    <a:pt x="7080" y="13019"/>
                    <a:pt x="6563" y="13058"/>
                    <a:pt x="5941" y="13058"/>
                  </a:cubicBezTo>
                  <a:cubicBezTo>
                    <a:pt x="4346" y="13058"/>
                    <a:pt x="2059" y="12801"/>
                    <a:pt x="983" y="11463"/>
                  </a:cubicBezTo>
                  <a:cubicBezTo>
                    <a:pt x="235" y="10532"/>
                    <a:pt x="174" y="9198"/>
                    <a:pt x="804" y="7500"/>
                  </a:cubicBezTo>
                  <a:cubicBezTo>
                    <a:pt x="820" y="7458"/>
                    <a:pt x="798" y="7411"/>
                    <a:pt x="756" y="7395"/>
                  </a:cubicBezTo>
                  <a:cubicBezTo>
                    <a:pt x="747" y="7392"/>
                    <a:pt x="738" y="7390"/>
                    <a:pt x="729" y="7390"/>
                  </a:cubicBezTo>
                  <a:cubicBezTo>
                    <a:pt x="696" y="7390"/>
                    <a:pt x="664" y="7410"/>
                    <a:pt x="651" y="7443"/>
                  </a:cubicBezTo>
                  <a:cubicBezTo>
                    <a:pt x="1" y="9199"/>
                    <a:pt x="68" y="10586"/>
                    <a:pt x="856" y="11565"/>
                  </a:cubicBezTo>
                  <a:cubicBezTo>
                    <a:pt x="1977" y="12959"/>
                    <a:pt x="4280" y="13230"/>
                    <a:pt x="5901" y="13230"/>
                  </a:cubicBezTo>
                  <a:cubicBezTo>
                    <a:pt x="6536" y="13230"/>
                    <a:pt x="7066" y="13188"/>
                    <a:pt x="7380" y="13156"/>
                  </a:cubicBezTo>
                  <a:cubicBezTo>
                    <a:pt x="7404" y="13225"/>
                    <a:pt x="7460" y="13282"/>
                    <a:pt x="7535" y="13306"/>
                  </a:cubicBezTo>
                  <a:cubicBezTo>
                    <a:pt x="7556" y="13313"/>
                    <a:pt x="7577" y="13314"/>
                    <a:pt x="7597" y="13314"/>
                  </a:cubicBezTo>
                  <a:cubicBezTo>
                    <a:pt x="7714" y="16793"/>
                    <a:pt x="8653" y="19108"/>
                    <a:pt x="10392" y="20193"/>
                  </a:cubicBezTo>
                  <a:cubicBezTo>
                    <a:pt x="11216" y="20707"/>
                    <a:pt x="12121" y="20875"/>
                    <a:pt x="12954" y="20875"/>
                  </a:cubicBezTo>
                  <a:cubicBezTo>
                    <a:pt x="13019" y="20875"/>
                    <a:pt x="13084" y="20874"/>
                    <a:pt x="13148" y="20872"/>
                  </a:cubicBezTo>
                  <a:cubicBezTo>
                    <a:pt x="14626" y="20826"/>
                    <a:pt x="15828" y="20278"/>
                    <a:pt x="15847" y="20270"/>
                  </a:cubicBezTo>
                  <a:cubicBezTo>
                    <a:pt x="15887" y="20251"/>
                    <a:pt x="15905" y="20203"/>
                    <a:pt x="15886" y="20162"/>
                  </a:cubicBezTo>
                  <a:cubicBezTo>
                    <a:pt x="15872" y="20133"/>
                    <a:pt x="15843" y="20115"/>
                    <a:pt x="15812" y="20115"/>
                  </a:cubicBezTo>
                  <a:cubicBezTo>
                    <a:pt x="15801" y="20115"/>
                    <a:pt x="15789" y="20118"/>
                    <a:pt x="15778" y="20123"/>
                  </a:cubicBezTo>
                  <a:cubicBezTo>
                    <a:pt x="15758" y="20132"/>
                    <a:pt x="14480" y="20713"/>
                    <a:pt x="12954" y="20713"/>
                  </a:cubicBezTo>
                  <a:cubicBezTo>
                    <a:pt x="12147" y="20713"/>
                    <a:pt x="11271" y="20550"/>
                    <a:pt x="10476" y="20054"/>
                  </a:cubicBezTo>
                  <a:cubicBezTo>
                    <a:pt x="8889" y="19063"/>
                    <a:pt x="7989" y="17000"/>
                    <a:pt x="7789" y="13920"/>
                  </a:cubicBezTo>
                  <a:lnTo>
                    <a:pt x="7789" y="13920"/>
                  </a:lnTo>
                  <a:cubicBezTo>
                    <a:pt x="8341" y="15950"/>
                    <a:pt x="9348" y="17369"/>
                    <a:pt x="10796" y="18146"/>
                  </a:cubicBezTo>
                  <a:cubicBezTo>
                    <a:pt x="11743" y="18654"/>
                    <a:pt x="12781" y="18831"/>
                    <a:pt x="13767" y="18831"/>
                  </a:cubicBezTo>
                  <a:cubicBezTo>
                    <a:pt x="13857" y="18831"/>
                    <a:pt x="13946" y="18830"/>
                    <a:pt x="14035" y="18827"/>
                  </a:cubicBezTo>
                  <a:cubicBezTo>
                    <a:pt x="16156" y="18761"/>
                    <a:pt x="17969" y="17928"/>
                    <a:pt x="17997" y="17916"/>
                  </a:cubicBezTo>
                  <a:cubicBezTo>
                    <a:pt x="18036" y="17896"/>
                    <a:pt x="18054" y="17848"/>
                    <a:pt x="18035" y="17808"/>
                  </a:cubicBezTo>
                  <a:cubicBezTo>
                    <a:pt x="18021" y="17777"/>
                    <a:pt x="17991" y="17760"/>
                    <a:pt x="17960" y="17760"/>
                  </a:cubicBezTo>
                  <a:cubicBezTo>
                    <a:pt x="17949" y="17760"/>
                    <a:pt x="17938" y="17763"/>
                    <a:pt x="17927" y="17767"/>
                  </a:cubicBezTo>
                  <a:cubicBezTo>
                    <a:pt x="17900" y="17780"/>
                    <a:pt x="15963" y="18669"/>
                    <a:pt x="13772" y="18669"/>
                  </a:cubicBezTo>
                  <a:cubicBezTo>
                    <a:pt x="12808" y="18669"/>
                    <a:pt x="11795" y="18497"/>
                    <a:pt x="10873" y="18002"/>
                  </a:cubicBezTo>
                  <a:cubicBezTo>
                    <a:pt x="9318" y="17167"/>
                    <a:pt x="8284" y="15562"/>
                    <a:pt x="7793" y="13229"/>
                  </a:cubicBezTo>
                  <a:cubicBezTo>
                    <a:pt x="7812" y="13205"/>
                    <a:pt x="7830" y="13179"/>
                    <a:pt x="7841" y="13147"/>
                  </a:cubicBezTo>
                  <a:cubicBezTo>
                    <a:pt x="7937" y="12843"/>
                    <a:pt x="8042" y="12557"/>
                    <a:pt x="8153" y="12286"/>
                  </a:cubicBezTo>
                  <a:cubicBezTo>
                    <a:pt x="8779" y="14008"/>
                    <a:pt x="9852" y="15214"/>
                    <a:pt x="11342" y="15868"/>
                  </a:cubicBezTo>
                  <a:cubicBezTo>
                    <a:pt x="12303" y="16290"/>
                    <a:pt x="13352" y="16441"/>
                    <a:pt x="14364" y="16441"/>
                  </a:cubicBezTo>
                  <a:cubicBezTo>
                    <a:pt x="14471" y="16441"/>
                    <a:pt x="14577" y="16439"/>
                    <a:pt x="14683" y="16436"/>
                  </a:cubicBezTo>
                  <a:cubicBezTo>
                    <a:pt x="17124" y="16359"/>
                    <a:pt x="19262" y="15456"/>
                    <a:pt x="19293" y="15443"/>
                  </a:cubicBezTo>
                  <a:cubicBezTo>
                    <a:pt x="19335" y="15425"/>
                    <a:pt x="19354" y="15378"/>
                    <a:pt x="19336" y="15336"/>
                  </a:cubicBezTo>
                  <a:cubicBezTo>
                    <a:pt x="19323" y="15306"/>
                    <a:pt x="19294" y="15288"/>
                    <a:pt x="19262" y="15288"/>
                  </a:cubicBezTo>
                  <a:cubicBezTo>
                    <a:pt x="19251" y="15288"/>
                    <a:pt x="19240" y="15290"/>
                    <a:pt x="19230" y="15294"/>
                  </a:cubicBezTo>
                  <a:cubicBezTo>
                    <a:pt x="19198" y="15308"/>
                    <a:pt x="16894" y="16279"/>
                    <a:pt x="14361" y="16279"/>
                  </a:cubicBezTo>
                  <a:cubicBezTo>
                    <a:pt x="13371" y="16279"/>
                    <a:pt x="12346" y="16131"/>
                    <a:pt x="11407" y="15718"/>
                  </a:cubicBezTo>
                  <a:cubicBezTo>
                    <a:pt x="9936" y="15072"/>
                    <a:pt x="8881" y="13871"/>
                    <a:pt x="8276" y="12147"/>
                  </a:cubicBezTo>
                  <a:cubicBezTo>
                    <a:pt x="8271" y="12133"/>
                    <a:pt x="8262" y="12121"/>
                    <a:pt x="8250" y="12111"/>
                  </a:cubicBezTo>
                  <a:cubicBezTo>
                    <a:pt x="8249" y="12110"/>
                    <a:pt x="8243" y="12105"/>
                    <a:pt x="8233" y="12097"/>
                  </a:cubicBezTo>
                  <a:cubicBezTo>
                    <a:pt x="8558" y="11348"/>
                    <a:pt x="8945" y="10717"/>
                    <a:pt x="9384" y="10168"/>
                  </a:cubicBezTo>
                  <a:cubicBezTo>
                    <a:pt x="10832" y="13291"/>
                    <a:pt x="15715" y="13672"/>
                    <a:pt x="18007" y="13672"/>
                  </a:cubicBezTo>
                  <a:cubicBezTo>
                    <a:pt x="18238" y="13672"/>
                    <a:pt x="18442" y="13668"/>
                    <a:pt x="18615" y="13663"/>
                  </a:cubicBezTo>
                  <a:cubicBezTo>
                    <a:pt x="18981" y="13652"/>
                    <a:pt x="19200" y="13633"/>
                    <a:pt x="19212" y="13632"/>
                  </a:cubicBezTo>
                  <a:cubicBezTo>
                    <a:pt x="19257" y="13629"/>
                    <a:pt x="19290" y="13590"/>
                    <a:pt x="19286" y="13544"/>
                  </a:cubicBezTo>
                  <a:cubicBezTo>
                    <a:pt x="19281" y="13501"/>
                    <a:pt x="19247" y="13471"/>
                    <a:pt x="19203" y="13471"/>
                  </a:cubicBezTo>
                  <a:cubicBezTo>
                    <a:pt x="19201" y="13471"/>
                    <a:pt x="19199" y="13471"/>
                    <a:pt x="19197" y="13471"/>
                  </a:cubicBezTo>
                  <a:cubicBezTo>
                    <a:pt x="19179" y="13473"/>
                    <a:pt x="18714" y="13510"/>
                    <a:pt x="17993" y="13510"/>
                  </a:cubicBezTo>
                  <a:cubicBezTo>
                    <a:pt x="15711" y="13510"/>
                    <a:pt x="10864" y="13132"/>
                    <a:pt x="9498" y="10030"/>
                  </a:cubicBezTo>
                  <a:cubicBezTo>
                    <a:pt x="10041" y="9384"/>
                    <a:pt x="10661" y="8856"/>
                    <a:pt x="11348" y="8389"/>
                  </a:cubicBezTo>
                  <a:cubicBezTo>
                    <a:pt x="11348" y="8389"/>
                    <a:pt x="11349" y="8391"/>
                    <a:pt x="11349" y="8391"/>
                  </a:cubicBezTo>
                  <a:cubicBezTo>
                    <a:pt x="13142" y="11602"/>
                    <a:pt x="16192" y="12124"/>
                    <a:pt x="17984" y="12124"/>
                  </a:cubicBezTo>
                  <a:cubicBezTo>
                    <a:pt x="18083" y="12124"/>
                    <a:pt x="18179" y="12122"/>
                    <a:pt x="18270" y="12120"/>
                  </a:cubicBezTo>
                  <a:cubicBezTo>
                    <a:pt x="18958" y="12098"/>
                    <a:pt x="19403" y="12006"/>
                    <a:pt x="19417" y="12003"/>
                  </a:cubicBezTo>
                  <a:cubicBezTo>
                    <a:pt x="19462" y="11992"/>
                    <a:pt x="19489" y="11949"/>
                    <a:pt x="19480" y="11906"/>
                  </a:cubicBezTo>
                  <a:cubicBezTo>
                    <a:pt x="19471" y="11869"/>
                    <a:pt x="19439" y="11842"/>
                    <a:pt x="19401" y="11842"/>
                  </a:cubicBezTo>
                  <a:cubicBezTo>
                    <a:pt x="19395" y="11842"/>
                    <a:pt x="19389" y="11842"/>
                    <a:pt x="19382" y="11844"/>
                  </a:cubicBezTo>
                  <a:cubicBezTo>
                    <a:pt x="19365" y="11847"/>
                    <a:pt x="18814" y="11961"/>
                    <a:pt x="17987" y="11961"/>
                  </a:cubicBezTo>
                  <a:cubicBezTo>
                    <a:pt x="16234" y="11961"/>
                    <a:pt x="13244" y="11451"/>
                    <a:pt x="11487" y="8304"/>
                  </a:cubicBezTo>
                  <a:cubicBezTo>
                    <a:pt x="11486" y="8303"/>
                    <a:pt x="11483" y="8299"/>
                    <a:pt x="11483" y="8298"/>
                  </a:cubicBezTo>
                  <a:cubicBezTo>
                    <a:pt x="12025" y="7941"/>
                    <a:pt x="12607" y="7616"/>
                    <a:pt x="13222" y="7300"/>
                  </a:cubicBezTo>
                  <a:cubicBezTo>
                    <a:pt x="14319" y="9392"/>
                    <a:pt x="16268" y="9817"/>
                    <a:pt x="17674" y="9817"/>
                  </a:cubicBezTo>
                  <a:cubicBezTo>
                    <a:pt x="17748" y="9817"/>
                    <a:pt x="17820" y="9816"/>
                    <a:pt x="17890" y="9814"/>
                  </a:cubicBezTo>
                  <a:cubicBezTo>
                    <a:pt x="18732" y="9787"/>
                    <a:pt x="19332" y="9619"/>
                    <a:pt x="19348" y="9615"/>
                  </a:cubicBezTo>
                  <a:cubicBezTo>
                    <a:pt x="19392" y="9603"/>
                    <a:pt x="19416" y="9557"/>
                    <a:pt x="19405" y="9515"/>
                  </a:cubicBezTo>
                  <a:cubicBezTo>
                    <a:pt x="19394" y="9479"/>
                    <a:pt x="19362" y="9456"/>
                    <a:pt x="19328" y="9456"/>
                  </a:cubicBezTo>
                  <a:cubicBezTo>
                    <a:pt x="19320" y="9456"/>
                    <a:pt x="19312" y="9457"/>
                    <a:pt x="19304" y="9460"/>
                  </a:cubicBezTo>
                  <a:cubicBezTo>
                    <a:pt x="19286" y="9465"/>
                    <a:pt x="18607" y="9653"/>
                    <a:pt x="17684" y="9653"/>
                  </a:cubicBezTo>
                  <a:cubicBezTo>
                    <a:pt x="16324" y="9653"/>
                    <a:pt x="14436" y="9243"/>
                    <a:pt x="13368" y="7226"/>
                  </a:cubicBezTo>
                  <a:cubicBezTo>
                    <a:pt x="13825" y="6995"/>
                    <a:pt x="14299" y="6766"/>
                    <a:pt x="14789" y="6531"/>
                  </a:cubicBezTo>
                  <a:cubicBezTo>
                    <a:pt x="14876" y="6489"/>
                    <a:pt x="14963" y="6447"/>
                    <a:pt x="15049" y="6405"/>
                  </a:cubicBezTo>
                  <a:cubicBezTo>
                    <a:pt x="16339" y="7991"/>
                    <a:pt x="18548" y="8169"/>
                    <a:pt x="19486" y="8169"/>
                  </a:cubicBezTo>
                  <a:cubicBezTo>
                    <a:pt x="19564" y="8169"/>
                    <a:pt x="19634" y="8168"/>
                    <a:pt x="19693" y="8166"/>
                  </a:cubicBezTo>
                  <a:cubicBezTo>
                    <a:pt x="19838" y="8161"/>
                    <a:pt x="19923" y="8154"/>
                    <a:pt x="19927" y="8153"/>
                  </a:cubicBezTo>
                  <a:cubicBezTo>
                    <a:pt x="19973" y="8149"/>
                    <a:pt x="20005" y="8110"/>
                    <a:pt x="20000" y="8064"/>
                  </a:cubicBezTo>
                  <a:cubicBezTo>
                    <a:pt x="19996" y="8022"/>
                    <a:pt x="19962" y="7992"/>
                    <a:pt x="19918" y="7992"/>
                  </a:cubicBezTo>
                  <a:cubicBezTo>
                    <a:pt x="19916" y="7992"/>
                    <a:pt x="19914" y="7992"/>
                    <a:pt x="19912" y="7992"/>
                  </a:cubicBezTo>
                  <a:cubicBezTo>
                    <a:pt x="19905" y="7993"/>
                    <a:pt x="19745" y="8007"/>
                    <a:pt x="19483" y="8007"/>
                  </a:cubicBezTo>
                  <a:cubicBezTo>
                    <a:pt x="18578" y="8007"/>
                    <a:pt x="16453" y="7836"/>
                    <a:pt x="15201" y="6332"/>
                  </a:cubicBezTo>
                  <a:cubicBezTo>
                    <a:pt x="15648" y="6116"/>
                    <a:pt x="16105" y="5893"/>
                    <a:pt x="16569" y="5655"/>
                  </a:cubicBezTo>
                  <a:cubicBezTo>
                    <a:pt x="17188" y="6304"/>
                    <a:pt x="17993" y="6504"/>
                    <a:pt x="18745" y="6504"/>
                  </a:cubicBezTo>
                  <a:cubicBezTo>
                    <a:pt x="18790" y="6504"/>
                    <a:pt x="18835" y="6503"/>
                    <a:pt x="18880" y="6501"/>
                  </a:cubicBezTo>
                  <a:cubicBezTo>
                    <a:pt x="19992" y="6468"/>
                    <a:pt x="20953" y="6026"/>
                    <a:pt x="20969" y="6018"/>
                  </a:cubicBezTo>
                  <a:cubicBezTo>
                    <a:pt x="21009" y="5999"/>
                    <a:pt x="21027" y="5950"/>
                    <a:pt x="21008" y="5909"/>
                  </a:cubicBezTo>
                  <a:cubicBezTo>
                    <a:pt x="20994" y="5880"/>
                    <a:pt x="20965" y="5863"/>
                    <a:pt x="20934" y="5863"/>
                  </a:cubicBezTo>
                  <a:cubicBezTo>
                    <a:pt x="20923" y="5863"/>
                    <a:pt x="20911" y="5865"/>
                    <a:pt x="20900" y="5870"/>
                  </a:cubicBezTo>
                  <a:cubicBezTo>
                    <a:pt x="20883" y="5879"/>
                    <a:pt x="19874" y="6341"/>
                    <a:pt x="18749" y="6341"/>
                  </a:cubicBezTo>
                  <a:cubicBezTo>
                    <a:pt x="18047" y="6341"/>
                    <a:pt x="17300" y="6161"/>
                    <a:pt x="16720" y="5577"/>
                  </a:cubicBezTo>
                  <a:cubicBezTo>
                    <a:pt x="17470" y="5186"/>
                    <a:pt x="18236" y="4755"/>
                    <a:pt x="19009" y="4250"/>
                  </a:cubicBezTo>
                  <a:cubicBezTo>
                    <a:pt x="19421" y="4323"/>
                    <a:pt x="19796" y="4351"/>
                    <a:pt x="20130" y="4351"/>
                  </a:cubicBezTo>
                  <a:cubicBezTo>
                    <a:pt x="20187" y="4351"/>
                    <a:pt x="20243" y="4350"/>
                    <a:pt x="20297" y="4349"/>
                  </a:cubicBezTo>
                  <a:cubicBezTo>
                    <a:pt x="21315" y="4316"/>
                    <a:pt x="21905" y="4021"/>
                    <a:pt x="21942" y="4003"/>
                  </a:cubicBezTo>
                  <a:cubicBezTo>
                    <a:pt x="21981" y="3982"/>
                    <a:pt x="21996" y="3934"/>
                    <a:pt x="21977" y="3893"/>
                  </a:cubicBezTo>
                  <a:cubicBezTo>
                    <a:pt x="21963" y="3865"/>
                    <a:pt x="21934" y="3849"/>
                    <a:pt x="21904" y="3849"/>
                  </a:cubicBezTo>
                  <a:cubicBezTo>
                    <a:pt x="21891" y="3849"/>
                    <a:pt x="21879" y="3852"/>
                    <a:pt x="21866" y="3858"/>
                  </a:cubicBezTo>
                  <a:cubicBezTo>
                    <a:pt x="21858" y="3862"/>
                    <a:pt x="21210" y="4184"/>
                    <a:pt x="20104" y="4184"/>
                  </a:cubicBezTo>
                  <a:cubicBezTo>
                    <a:pt x="19833" y="4184"/>
                    <a:pt x="19534" y="4164"/>
                    <a:pt x="19209" y="4116"/>
                  </a:cubicBezTo>
                  <a:cubicBezTo>
                    <a:pt x="20593" y="3189"/>
                    <a:pt x="21995" y="2013"/>
                    <a:pt x="23360" y="401"/>
                  </a:cubicBezTo>
                  <a:cubicBezTo>
                    <a:pt x="23446" y="298"/>
                    <a:pt x="23434" y="144"/>
                    <a:pt x="23330" y="58"/>
                  </a:cubicBezTo>
                  <a:cubicBezTo>
                    <a:pt x="23284" y="19"/>
                    <a:pt x="23229" y="1"/>
                    <a:pt x="23174" y="1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1500;p35">
              <a:extLst>
                <a:ext uri="{FF2B5EF4-FFF2-40B4-BE49-F238E27FC236}">
                  <a16:creationId xmlns:a16="http://schemas.microsoft.com/office/drawing/2014/main" id="{D9FB1A18-59F1-7BD7-E5DD-08E95F9B1537}"/>
                </a:ext>
              </a:extLst>
            </p:cNvPr>
            <p:cNvSpPr/>
            <p:nvPr/>
          </p:nvSpPr>
          <p:spPr>
            <a:xfrm>
              <a:off x="3042577" y="3974925"/>
              <a:ext cx="6589615" cy="893593"/>
            </a:xfrm>
            <a:custGeom>
              <a:avLst/>
              <a:gdLst/>
              <a:ahLst/>
              <a:cxnLst/>
              <a:rect l="l" t="t" r="r" b="b"/>
              <a:pathLst>
                <a:path w="236060" h="40808" extrusionOk="0">
                  <a:moveTo>
                    <a:pt x="117158" y="0"/>
                  </a:moveTo>
                  <a:cubicBezTo>
                    <a:pt x="106800" y="0"/>
                    <a:pt x="98670" y="452"/>
                    <a:pt x="93964" y="493"/>
                  </a:cubicBezTo>
                  <a:lnTo>
                    <a:pt x="93964" y="494"/>
                  </a:lnTo>
                  <a:cubicBezTo>
                    <a:pt x="66122" y="734"/>
                    <a:pt x="0" y="37786"/>
                    <a:pt x="56191" y="40265"/>
                  </a:cubicBezTo>
                  <a:cubicBezTo>
                    <a:pt x="61895" y="40517"/>
                    <a:pt x="66798" y="40626"/>
                    <a:pt x="71033" y="40626"/>
                  </a:cubicBezTo>
                  <a:cubicBezTo>
                    <a:pt x="99126" y="40626"/>
                    <a:pt x="97840" y="35815"/>
                    <a:pt x="106280" y="35815"/>
                  </a:cubicBezTo>
                  <a:cubicBezTo>
                    <a:pt x="109102" y="35815"/>
                    <a:pt x="113010" y="36352"/>
                    <a:pt x="119464" y="37786"/>
                  </a:cubicBezTo>
                  <a:cubicBezTo>
                    <a:pt x="129442" y="40004"/>
                    <a:pt x="134048" y="40807"/>
                    <a:pt x="137016" y="40807"/>
                  </a:cubicBezTo>
                  <a:cubicBezTo>
                    <a:pt x="142578" y="40807"/>
                    <a:pt x="142384" y="37987"/>
                    <a:pt x="161006" y="36371"/>
                  </a:cubicBezTo>
                  <a:cubicBezTo>
                    <a:pt x="189564" y="33893"/>
                    <a:pt x="236060" y="25842"/>
                    <a:pt x="193517" y="11280"/>
                  </a:cubicBezTo>
                  <a:cubicBezTo>
                    <a:pt x="165485" y="1686"/>
                    <a:pt x="137164" y="0"/>
                    <a:pt x="117158" y="0"/>
                  </a:cubicBezTo>
                  <a:close/>
                </a:path>
              </a:pathLst>
            </a:custGeom>
            <a:solidFill>
              <a:srgbClr val="FCB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1501;p35">
              <a:extLst>
                <a:ext uri="{FF2B5EF4-FFF2-40B4-BE49-F238E27FC236}">
                  <a16:creationId xmlns:a16="http://schemas.microsoft.com/office/drawing/2014/main" id="{330F2824-EA97-BBD9-CD9B-6507327F099D}"/>
                </a:ext>
              </a:extLst>
            </p:cNvPr>
            <p:cNvSpPr/>
            <p:nvPr/>
          </p:nvSpPr>
          <p:spPr>
            <a:xfrm>
              <a:off x="5215923" y="768599"/>
              <a:ext cx="2615131" cy="3778698"/>
            </a:xfrm>
            <a:custGeom>
              <a:avLst/>
              <a:gdLst/>
              <a:ahLst/>
              <a:cxnLst/>
              <a:rect l="l" t="t" r="r" b="b"/>
              <a:pathLst>
                <a:path w="119426" h="172563" extrusionOk="0">
                  <a:moveTo>
                    <a:pt x="64725" y="9721"/>
                  </a:moveTo>
                  <a:cubicBezTo>
                    <a:pt x="66245" y="9721"/>
                    <a:pt x="67477" y="11010"/>
                    <a:pt x="67477" y="12601"/>
                  </a:cubicBezTo>
                  <a:cubicBezTo>
                    <a:pt x="67477" y="14190"/>
                    <a:pt x="66245" y="15478"/>
                    <a:pt x="64725" y="15478"/>
                  </a:cubicBezTo>
                  <a:cubicBezTo>
                    <a:pt x="63203" y="15478"/>
                    <a:pt x="61970" y="14189"/>
                    <a:pt x="61970" y="12601"/>
                  </a:cubicBezTo>
                  <a:cubicBezTo>
                    <a:pt x="61970" y="11012"/>
                    <a:pt x="63203" y="9721"/>
                    <a:pt x="64725" y="9721"/>
                  </a:cubicBezTo>
                  <a:close/>
                  <a:moveTo>
                    <a:pt x="61920" y="1"/>
                  </a:moveTo>
                  <a:cubicBezTo>
                    <a:pt x="61086" y="1"/>
                    <a:pt x="50161" y="286"/>
                    <a:pt x="47842" y="15169"/>
                  </a:cubicBezTo>
                  <a:lnTo>
                    <a:pt x="11013" y="17942"/>
                  </a:lnTo>
                  <a:cubicBezTo>
                    <a:pt x="11013" y="17942"/>
                    <a:pt x="0" y="132440"/>
                    <a:pt x="17208" y="165554"/>
                  </a:cubicBezTo>
                  <a:cubicBezTo>
                    <a:pt x="17208" y="165554"/>
                    <a:pt x="45984" y="172563"/>
                    <a:pt x="75924" y="172563"/>
                  </a:cubicBezTo>
                  <a:cubicBezTo>
                    <a:pt x="89432" y="172563"/>
                    <a:pt x="103176" y="171136"/>
                    <a:pt x="114622" y="166996"/>
                  </a:cubicBezTo>
                  <a:cubicBezTo>
                    <a:pt x="114622" y="166996"/>
                    <a:pt x="119425" y="25197"/>
                    <a:pt x="113233" y="16918"/>
                  </a:cubicBezTo>
                  <a:lnTo>
                    <a:pt x="81990" y="15169"/>
                  </a:lnTo>
                  <a:cubicBezTo>
                    <a:pt x="81990" y="15169"/>
                    <a:pt x="81588" y="1"/>
                    <a:pt x="61970" y="1"/>
                  </a:cubicBezTo>
                  <a:cubicBezTo>
                    <a:pt x="61970" y="1"/>
                    <a:pt x="61953" y="1"/>
                    <a:pt x="61920" y="1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1502;p35">
              <a:extLst>
                <a:ext uri="{FF2B5EF4-FFF2-40B4-BE49-F238E27FC236}">
                  <a16:creationId xmlns:a16="http://schemas.microsoft.com/office/drawing/2014/main" id="{37B0F51A-1D4C-07EC-A9D4-BF2B82EDF275}"/>
                </a:ext>
              </a:extLst>
            </p:cNvPr>
            <p:cNvSpPr/>
            <p:nvPr/>
          </p:nvSpPr>
          <p:spPr>
            <a:xfrm>
              <a:off x="5447433" y="1327720"/>
              <a:ext cx="2118496" cy="2951608"/>
            </a:xfrm>
            <a:custGeom>
              <a:avLst/>
              <a:gdLst/>
              <a:ahLst/>
              <a:cxnLst/>
              <a:rect l="l" t="t" r="r" b="b"/>
              <a:pathLst>
                <a:path w="96746" h="134792" extrusionOk="0">
                  <a:moveTo>
                    <a:pt x="7326" y="1"/>
                  </a:moveTo>
                  <a:cubicBezTo>
                    <a:pt x="1" y="8934"/>
                    <a:pt x="10768" y="132466"/>
                    <a:pt x="10768" y="132466"/>
                  </a:cubicBezTo>
                  <a:lnTo>
                    <a:pt x="96746" y="134792"/>
                  </a:lnTo>
                  <a:lnTo>
                    <a:pt x="961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1503;p35">
              <a:extLst>
                <a:ext uri="{FF2B5EF4-FFF2-40B4-BE49-F238E27FC236}">
                  <a16:creationId xmlns:a16="http://schemas.microsoft.com/office/drawing/2014/main" id="{1CACF8BF-C93F-D9E7-70AD-86E999B3293A}"/>
                </a:ext>
              </a:extLst>
            </p:cNvPr>
            <p:cNvSpPr/>
            <p:nvPr/>
          </p:nvSpPr>
          <p:spPr>
            <a:xfrm>
              <a:off x="6355317" y="2205541"/>
              <a:ext cx="729537" cy="37686"/>
            </a:xfrm>
            <a:custGeom>
              <a:avLst/>
              <a:gdLst/>
              <a:ahLst/>
              <a:cxnLst/>
              <a:rect l="l" t="t" r="r" b="b"/>
              <a:pathLst>
                <a:path w="33316" h="1721" extrusionOk="0">
                  <a:moveTo>
                    <a:pt x="33002" y="0"/>
                  </a:moveTo>
                  <a:cubicBezTo>
                    <a:pt x="32983" y="0"/>
                    <a:pt x="32964" y="3"/>
                    <a:pt x="32944" y="8"/>
                  </a:cubicBezTo>
                  <a:cubicBezTo>
                    <a:pt x="30938" y="544"/>
                    <a:pt x="28528" y="708"/>
                    <a:pt x="25807" y="708"/>
                  </a:cubicBezTo>
                  <a:cubicBezTo>
                    <a:pt x="23772" y="708"/>
                    <a:pt x="21564" y="616"/>
                    <a:pt x="19219" y="519"/>
                  </a:cubicBezTo>
                  <a:cubicBezTo>
                    <a:pt x="16646" y="412"/>
                    <a:pt x="13922" y="298"/>
                    <a:pt x="11120" y="298"/>
                  </a:cubicBezTo>
                  <a:cubicBezTo>
                    <a:pt x="7588" y="298"/>
                    <a:pt x="3931" y="479"/>
                    <a:pt x="298" y="1081"/>
                  </a:cubicBezTo>
                  <a:cubicBezTo>
                    <a:pt x="282" y="1084"/>
                    <a:pt x="265" y="1086"/>
                    <a:pt x="247" y="1089"/>
                  </a:cubicBezTo>
                  <a:cubicBezTo>
                    <a:pt x="98" y="1115"/>
                    <a:pt x="1" y="1275"/>
                    <a:pt x="28" y="1448"/>
                  </a:cubicBezTo>
                  <a:cubicBezTo>
                    <a:pt x="51" y="1607"/>
                    <a:pt x="171" y="1721"/>
                    <a:pt x="304" y="1721"/>
                  </a:cubicBezTo>
                  <a:cubicBezTo>
                    <a:pt x="316" y="1721"/>
                    <a:pt x="329" y="1720"/>
                    <a:pt x="342" y="1717"/>
                  </a:cubicBezTo>
                  <a:cubicBezTo>
                    <a:pt x="359" y="1715"/>
                    <a:pt x="377" y="1712"/>
                    <a:pt x="394" y="1709"/>
                  </a:cubicBezTo>
                  <a:cubicBezTo>
                    <a:pt x="3997" y="1112"/>
                    <a:pt x="7631" y="933"/>
                    <a:pt x="11145" y="933"/>
                  </a:cubicBezTo>
                  <a:cubicBezTo>
                    <a:pt x="13937" y="933"/>
                    <a:pt x="16654" y="1046"/>
                    <a:pt x="19219" y="1153"/>
                  </a:cubicBezTo>
                  <a:cubicBezTo>
                    <a:pt x="21570" y="1251"/>
                    <a:pt x="23784" y="1343"/>
                    <a:pt x="25828" y="1343"/>
                  </a:cubicBezTo>
                  <a:cubicBezTo>
                    <a:pt x="28583" y="1343"/>
                    <a:pt x="31029" y="1175"/>
                    <a:pt x="33084" y="627"/>
                  </a:cubicBezTo>
                  <a:cubicBezTo>
                    <a:pt x="33228" y="588"/>
                    <a:pt x="33316" y="419"/>
                    <a:pt x="33277" y="247"/>
                  </a:cubicBezTo>
                  <a:cubicBezTo>
                    <a:pt x="33243" y="100"/>
                    <a:pt x="33125" y="0"/>
                    <a:pt x="33002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1504;p35">
              <a:extLst>
                <a:ext uri="{FF2B5EF4-FFF2-40B4-BE49-F238E27FC236}">
                  <a16:creationId xmlns:a16="http://schemas.microsoft.com/office/drawing/2014/main" id="{B2A63E9A-2EE0-82FA-E8B9-6569F1958C9D}"/>
                </a:ext>
              </a:extLst>
            </p:cNvPr>
            <p:cNvSpPr/>
            <p:nvPr/>
          </p:nvSpPr>
          <p:spPr>
            <a:xfrm>
              <a:off x="6370426" y="2078827"/>
              <a:ext cx="661458" cy="71408"/>
            </a:xfrm>
            <a:custGeom>
              <a:avLst/>
              <a:gdLst/>
              <a:ahLst/>
              <a:cxnLst/>
              <a:rect l="l" t="t" r="r" b="b"/>
              <a:pathLst>
                <a:path w="30207" h="3261" extrusionOk="0">
                  <a:moveTo>
                    <a:pt x="7632" y="1359"/>
                  </a:moveTo>
                  <a:lnTo>
                    <a:pt x="7632" y="1359"/>
                  </a:lnTo>
                  <a:cubicBezTo>
                    <a:pt x="7802" y="1451"/>
                    <a:pt x="7950" y="1611"/>
                    <a:pt x="8071" y="1839"/>
                  </a:cubicBezTo>
                  <a:cubicBezTo>
                    <a:pt x="7875" y="1692"/>
                    <a:pt x="7723" y="1530"/>
                    <a:pt x="7632" y="1359"/>
                  </a:cubicBezTo>
                  <a:close/>
                  <a:moveTo>
                    <a:pt x="1293" y="0"/>
                  </a:moveTo>
                  <a:cubicBezTo>
                    <a:pt x="1207" y="0"/>
                    <a:pt x="1119" y="9"/>
                    <a:pt x="1027" y="28"/>
                  </a:cubicBezTo>
                  <a:cubicBezTo>
                    <a:pt x="0" y="242"/>
                    <a:pt x="702" y="1935"/>
                    <a:pt x="1117" y="2458"/>
                  </a:cubicBezTo>
                  <a:cubicBezTo>
                    <a:pt x="1178" y="2536"/>
                    <a:pt x="1251" y="2568"/>
                    <a:pt x="1321" y="2568"/>
                  </a:cubicBezTo>
                  <a:cubicBezTo>
                    <a:pt x="1527" y="2568"/>
                    <a:pt x="1711" y="2293"/>
                    <a:pt x="1529" y="2065"/>
                  </a:cubicBezTo>
                  <a:cubicBezTo>
                    <a:pt x="1363" y="1855"/>
                    <a:pt x="1214" y="1621"/>
                    <a:pt x="1130" y="1351"/>
                  </a:cubicBezTo>
                  <a:cubicBezTo>
                    <a:pt x="1011" y="965"/>
                    <a:pt x="1216" y="707"/>
                    <a:pt x="1484" y="707"/>
                  </a:cubicBezTo>
                  <a:cubicBezTo>
                    <a:pt x="1586" y="707"/>
                    <a:pt x="1697" y="745"/>
                    <a:pt x="1803" y="828"/>
                  </a:cubicBezTo>
                  <a:cubicBezTo>
                    <a:pt x="2202" y="1143"/>
                    <a:pt x="2533" y="1536"/>
                    <a:pt x="2877" y="1930"/>
                  </a:cubicBezTo>
                  <a:cubicBezTo>
                    <a:pt x="3363" y="2488"/>
                    <a:pt x="3847" y="3019"/>
                    <a:pt x="4530" y="3166"/>
                  </a:cubicBezTo>
                  <a:cubicBezTo>
                    <a:pt x="4543" y="3169"/>
                    <a:pt x="4555" y="3170"/>
                    <a:pt x="4568" y="3170"/>
                  </a:cubicBezTo>
                  <a:cubicBezTo>
                    <a:pt x="4671" y="3170"/>
                    <a:pt x="4784" y="3087"/>
                    <a:pt x="4810" y="2972"/>
                  </a:cubicBezTo>
                  <a:cubicBezTo>
                    <a:pt x="4881" y="2657"/>
                    <a:pt x="4788" y="1573"/>
                    <a:pt x="5244" y="1573"/>
                  </a:cubicBezTo>
                  <a:cubicBezTo>
                    <a:pt x="5272" y="1573"/>
                    <a:pt x="5301" y="1577"/>
                    <a:pt x="5333" y="1585"/>
                  </a:cubicBezTo>
                  <a:cubicBezTo>
                    <a:pt x="5886" y="1730"/>
                    <a:pt x="6386" y="2077"/>
                    <a:pt x="6879" y="2401"/>
                  </a:cubicBezTo>
                  <a:cubicBezTo>
                    <a:pt x="7326" y="2694"/>
                    <a:pt x="7603" y="3254"/>
                    <a:pt x="8145" y="3254"/>
                  </a:cubicBezTo>
                  <a:cubicBezTo>
                    <a:pt x="8161" y="3254"/>
                    <a:pt x="8177" y="3254"/>
                    <a:pt x="8193" y="3253"/>
                  </a:cubicBezTo>
                  <a:cubicBezTo>
                    <a:pt x="8404" y="3241"/>
                    <a:pt x="8529" y="3077"/>
                    <a:pt x="8600" y="2855"/>
                  </a:cubicBezTo>
                  <a:cubicBezTo>
                    <a:pt x="9132" y="3109"/>
                    <a:pt x="9715" y="3260"/>
                    <a:pt x="10212" y="3260"/>
                  </a:cubicBezTo>
                  <a:cubicBezTo>
                    <a:pt x="10792" y="3260"/>
                    <a:pt x="11256" y="3056"/>
                    <a:pt x="11389" y="2572"/>
                  </a:cubicBezTo>
                  <a:cubicBezTo>
                    <a:pt x="11880" y="2665"/>
                    <a:pt x="12643" y="3093"/>
                    <a:pt x="13194" y="3093"/>
                  </a:cubicBezTo>
                  <a:cubicBezTo>
                    <a:pt x="13507" y="3093"/>
                    <a:pt x="13752" y="2955"/>
                    <a:pt x="13841" y="2539"/>
                  </a:cubicBezTo>
                  <a:cubicBezTo>
                    <a:pt x="14454" y="2745"/>
                    <a:pt x="15013" y="3218"/>
                    <a:pt x="15544" y="3218"/>
                  </a:cubicBezTo>
                  <a:cubicBezTo>
                    <a:pt x="15834" y="3218"/>
                    <a:pt x="16116" y="3077"/>
                    <a:pt x="16394" y="2674"/>
                  </a:cubicBezTo>
                  <a:cubicBezTo>
                    <a:pt x="16499" y="2522"/>
                    <a:pt x="16633" y="2470"/>
                    <a:pt x="16780" y="2470"/>
                  </a:cubicBezTo>
                  <a:cubicBezTo>
                    <a:pt x="17104" y="2470"/>
                    <a:pt x="17497" y="2721"/>
                    <a:pt x="17826" y="2721"/>
                  </a:cubicBezTo>
                  <a:cubicBezTo>
                    <a:pt x="17915" y="2721"/>
                    <a:pt x="17998" y="2703"/>
                    <a:pt x="18075" y="2657"/>
                  </a:cubicBezTo>
                  <a:cubicBezTo>
                    <a:pt x="18440" y="2438"/>
                    <a:pt x="18624" y="2222"/>
                    <a:pt x="19024" y="2222"/>
                  </a:cubicBezTo>
                  <a:cubicBezTo>
                    <a:pt x="19073" y="2222"/>
                    <a:pt x="19126" y="2225"/>
                    <a:pt x="19183" y="2232"/>
                  </a:cubicBezTo>
                  <a:cubicBezTo>
                    <a:pt x="19521" y="2274"/>
                    <a:pt x="19856" y="2327"/>
                    <a:pt x="20195" y="2345"/>
                  </a:cubicBezTo>
                  <a:cubicBezTo>
                    <a:pt x="20219" y="2346"/>
                    <a:pt x="20242" y="2346"/>
                    <a:pt x="20264" y="2346"/>
                  </a:cubicBezTo>
                  <a:cubicBezTo>
                    <a:pt x="20530" y="2346"/>
                    <a:pt x="20755" y="2267"/>
                    <a:pt x="20982" y="2113"/>
                  </a:cubicBezTo>
                  <a:cubicBezTo>
                    <a:pt x="21235" y="1942"/>
                    <a:pt x="21468" y="1874"/>
                    <a:pt x="21724" y="1874"/>
                  </a:cubicBezTo>
                  <a:cubicBezTo>
                    <a:pt x="21865" y="1874"/>
                    <a:pt x="22013" y="1895"/>
                    <a:pt x="22176" y="1930"/>
                  </a:cubicBezTo>
                  <a:cubicBezTo>
                    <a:pt x="22756" y="2054"/>
                    <a:pt x="23315" y="2158"/>
                    <a:pt x="23885" y="2158"/>
                  </a:cubicBezTo>
                  <a:cubicBezTo>
                    <a:pt x="24090" y="2158"/>
                    <a:pt x="24297" y="2145"/>
                    <a:pt x="24508" y="2113"/>
                  </a:cubicBezTo>
                  <a:cubicBezTo>
                    <a:pt x="24654" y="2091"/>
                    <a:pt x="24798" y="2082"/>
                    <a:pt x="24942" y="2082"/>
                  </a:cubicBezTo>
                  <a:cubicBezTo>
                    <a:pt x="25673" y="2082"/>
                    <a:pt x="26373" y="2322"/>
                    <a:pt x="27114" y="2322"/>
                  </a:cubicBezTo>
                  <a:cubicBezTo>
                    <a:pt x="27129" y="2322"/>
                    <a:pt x="27144" y="2322"/>
                    <a:pt x="27159" y="2322"/>
                  </a:cubicBezTo>
                  <a:cubicBezTo>
                    <a:pt x="27696" y="2314"/>
                    <a:pt x="28230" y="2271"/>
                    <a:pt x="28765" y="2271"/>
                  </a:cubicBezTo>
                  <a:cubicBezTo>
                    <a:pt x="29118" y="2271"/>
                    <a:pt x="29471" y="2290"/>
                    <a:pt x="29824" y="2350"/>
                  </a:cubicBezTo>
                  <a:cubicBezTo>
                    <a:pt x="29840" y="2353"/>
                    <a:pt x="29855" y="2354"/>
                    <a:pt x="29870" y="2354"/>
                  </a:cubicBezTo>
                  <a:cubicBezTo>
                    <a:pt x="30177" y="2354"/>
                    <a:pt x="30206" y="1777"/>
                    <a:pt x="29874" y="1721"/>
                  </a:cubicBezTo>
                  <a:lnTo>
                    <a:pt x="29874" y="1720"/>
                  </a:lnTo>
                  <a:cubicBezTo>
                    <a:pt x="29530" y="1661"/>
                    <a:pt x="29190" y="1643"/>
                    <a:pt x="28850" y="1643"/>
                  </a:cubicBezTo>
                  <a:cubicBezTo>
                    <a:pt x="28362" y="1643"/>
                    <a:pt x="27876" y="1681"/>
                    <a:pt x="27382" y="1688"/>
                  </a:cubicBezTo>
                  <a:cubicBezTo>
                    <a:pt x="27368" y="1688"/>
                    <a:pt x="27355" y="1688"/>
                    <a:pt x="27341" y="1688"/>
                  </a:cubicBezTo>
                  <a:cubicBezTo>
                    <a:pt x="26583" y="1688"/>
                    <a:pt x="25828" y="1415"/>
                    <a:pt x="25076" y="1415"/>
                  </a:cubicBezTo>
                  <a:cubicBezTo>
                    <a:pt x="24945" y="1415"/>
                    <a:pt x="24813" y="1423"/>
                    <a:pt x="24682" y="1443"/>
                  </a:cubicBezTo>
                  <a:cubicBezTo>
                    <a:pt x="24420" y="1482"/>
                    <a:pt x="24164" y="1499"/>
                    <a:pt x="23912" y="1499"/>
                  </a:cubicBezTo>
                  <a:cubicBezTo>
                    <a:pt x="23244" y="1499"/>
                    <a:pt x="22600" y="1379"/>
                    <a:pt x="21909" y="1231"/>
                  </a:cubicBezTo>
                  <a:cubicBezTo>
                    <a:pt x="21831" y="1214"/>
                    <a:pt x="21757" y="1207"/>
                    <a:pt x="21685" y="1207"/>
                  </a:cubicBezTo>
                  <a:cubicBezTo>
                    <a:pt x="21096" y="1207"/>
                    <a:pt x="20707" y="1709"/>
                    <a:pt x="20123" y="1709"/>
                  </a:cubicBezTo>
                  <a:cubicBezTo>
                    <a:pt x="20082" y="1709"/>
                    <a:pt x="20041" y="1706"/>
                    <a:pt x="19998" y="1701"/>
                  </a:cubicBezTo>
                  <a:cubicBezTo>
                    <a:pt x="19683" y="1663"/>
                    <a:pt x="19283" y="1571"/>
                    <a:pt x="18906" y="1571"/>
                  </a:cubicBezTo>
                  <a:cubicBezTo>
                    <a:pt x="18639" y="1571"/>
                    <a:pt x="18383" y="1617"/>
                    <a:pt x="18177" y="1763"/>
                  </a:cubicBezTo>
                  <a:cubicBezTo>
                    <a:pt x="17960" y="1917"/>
                    <a:pt x="17765" y="1964"/>
                    <a:pt x="17570" y="1964"/>
                  </a:cubicBezTo>
                  <a:cubicBezTo>
                    <a:pt x="17282" y="1964"/>
                    <a:pt x="16992" y="1862"/>
                    <a:pt x="16625" y="1853"/>
                  </a:cubicBezTo>
                  <a:cubicBezTo>
                    <a:pt x="16619" y="1852"/>
                    <a:pt x="16613" y="1852"/>
                    <a:pt x="16607" y="1852"/>
                  </a:cubicBezTo>
                  <a:cubicBezTo>
                    <a:pt x="16258" y="1852"/>
                    <a:pt x="16075" y="2125"/>
                    <a:pt x="15876" y="2409"/>
                  </a:cubicBezTo>
                  <a:cubicBezTo>
                    <a:pt x="15778" y="2549"/>
                    <a:pt x="15642" y="2604"/>
                    <a:pt x="15483" y="2604"/>
                  </a:cubicBezTo>
                  <a:cubicBezTo>
                    <a:pt x="14925" y="2604"/>
                    <a:pt x="14089" y="1926"/>
                    <a:pt x="13631" y="1840"/>
                  </a:cubicBezTo>
                  <a:cubicBezTo>
                    <a:pt x="13619" y="1838"/>
                    <a:pt x="13606" y="1837"/>
                    <a:pt x="13594" y="1837"/>
                  </a:cubicBezTo>
                  <a:cubicBezTo>
                    <a:pt x="13466" y="1837"/>
                    <a:pt x="13338" y="1959"/>
                    <a:pt x="13335" y="2113"/>
                  </a:cubicBezTo>
                  <a:cubicBezTo>
                    <a:pt x="13332" y="2343"/>
                    <a:pt x="13186" y="2425"/>
                    <a:pt x="12968" y="2425"/>
                  </a:cubicBezTo>
                  <a:cubicBezTo>
                    <a:pt x="12430" y="2425"/>
                    <a:pt x="11454" y="1924"/>
                    <a:pt x="11119" y="1924"/>
                  </a:cubicBezTo>
                  <a:cubicBezTo>
                    <a:pt x="11116" y="1924"/>
                    <a:pt x="11113" y="1924"/>
                    <a:pt x="11111" y="1924"/>
                  </a:cubicBezTo>
                  <a:cubicBezTo>
                    <a:pt x="11000" y="1928"/>
                    <a:pt x="10889" y="2070"/>
                    <a:pt x="10889" y="2199"/>
                  </a:cubicBezTo>
                  <a:cubicBezTo>
                    <a:pt x="10886" y="2473"/>
                    <a:pt x="10615" y="2590"/>
                    <a:pt x="10227" y="2590"/>
                  </a:cubicBezTo>
                  <a:cubicBezTo>
                    <a:pt x="9785" y="2590"/>
                    <a:pt x="9192" y="2438"/>
                    <a:pt x="8677" y="2196"/>
                  </a:cubicBezTo>
                  <a:cubicBezTo>
                    <a:pt x="8671" y="1974"/>
                    <a:pt x="8644" y="1767"/>
                    <a:pt x="8612" y="1636"/>
                  </a:cubicBezTo>
                  <a:cubicBezTo>
                    <a:pt x="8447" y="952"/>
                    <a:pt x="7827" y="712"/>
                    <a:pt x="7300" y="639"/>
                  </a:cubicBezTo>
                  <a:cubicBezTo>
                    <a:pt x="7289" y="638"/>
                    <a:pt x="7279" y="637"/>
                    <a:pt x="7269" y="637"/>
                  </a:cubicBezTo>
                  <a:cubicBezTo>
                    <a:pt x="7135" y="637"/>
                    <a:pt x="7015" y="752"/>
                    <a:pt x="7004" y="913"/>
                  </a:cubicBezTo>
                  <a:cubicBezTo>
                    <a:pt x="6962" y="1521"/>
                    <a:pt x="7400" y="2092"/>
                    <a:pt x="8014" y="2517"/>
                  </a:cubicBezTo>
                  <a:cubicBezTo>
                    <a:pt x="8009" y="2547"/>
                    <a:pt x="8001" y="2577"/>
                    <a:pt x="7996" y="2607"/>
                  </a:cubicBezTo>
                  <a:cubicBezTo>
                    <a:pt x="7864" y="2524"/>
                    <a:pt x="7744" y="2423"/>
                    <a:pt x="7635" y="2305"/>
                  </a:cubicBezTo>
                  <a:cubicBezTo>
                    <a:pt x="7371" y="2027"/>
                    <a:pt x="7317" y="1977"/>
                    <a:pt x="7005" y="1771"/>
                  </a:cubicBezTo>
                  <a:cubicBezTo>
                    <a:pt x="6559" y="1478"/>
                    <a:pt x="6085" y="1139"/>
                    <a:pt x="5583" y="1007"/>
                  </a:cubicBezTo>
                  <a:cubicBezTo>
                    <a:pt x="5456" y="974"/>
                    <a:pt x="5316" y="951"/>
                    <a:pt x="5177" y="951"/>
                  </a:cubicBezTo>
                  <a:cubicBezTo>
                    <a:pt x="4902" y="951"/>
                    <a:pt x="4630" y="1042"/>
                    <a:pt x="4468" y="1327"/>
                  </a:cubicBezTo>
                  <a:cubicBezTo>
                    <a:pt x="4236" y="1734"/>
                    <a:pt x="4355" y="2057"/>
                    <a:pt x="4336" y="2458"/>
                  </a:cubicBezTo>
                  <a:cubicBezTo>
                    <a:pt x="3205" y="1974"/>
                    <a:pt x="2559" y="0"/>
                    <a:pt x="1293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1505;p35">
              <a:extLst>
                <a:ext uri="{FF2B5EF4-FFF2-40B4-BE49-F238E27FC236}">
                  <a16:creationId xmlns:a16="http://schemas.microsoft.com/office/drawing/2014/main" id="{0B240CE0-8F8E-A482-92CA-7E1E912564F7}"/>
                </a:ext>
              </a:extLst>
            </p:cNvPr>
            <p:cNvSpPr/>
            <p:nvPr/>
          </p:nvSpPr>
          <p:spPr>
            <a:xfrm>
              <a:off x="6355274" y="1913795"/>
              <a:ext cx="704027" cy="82269"/>
            </a:xfrm>
            <a:custGeom>
              <a:avLst/>
              <a:gdLst/>
              <a:ahLst/>
              <a:cxnLst/>
              <a:rect l="l" t="t" r="r" b="b"/>
              <a:pathLst>
                <a:path w="32151" h="3757" extrusionOk="0">
                  <a:moveTo>
                    <a:pt x="2916" y="1"/>
                  </a:moveTo>
                  <a:cubicBezTo>
                    <a:pt x="2744" y="1"/>
                    <a:pt x="2567" y="71"/>
                    <a:pt x="2386" y="244"/>
                  </a:cubicBezTo>
                  <a:cubicBezTo>
                    <a:pt x="2283" y="341"/>
                    <a:pt x="2159" y="524"/>
                    <a:pt x="2148" y="691"/>
                  </a:cubicBezTo>
                  <a:cubicBezTo>
                    <a:pt x="2134" y="896"/>
                    <a:pt x="2249" y="1560"/>
                    <a:pt x="1959" y="1560"/>
                  </a:cubicBezTo>
                  <a:cubicBezTo>
                    <a:pt x="1900" y="1560"/>
                    <a:pt x="1824" y="1532"/>
                    <a:pt x="1726" y="1467"/>
                  </a:cubicBezTo>
                  <a:cubicBezTo>
                    <a:pt x="1432" y="1271"/>
                    <a:pt x="1191" y="1137"/>
                    <a:pt x="859" y="1137"/>
                  </a:cubicBezTo>
                  <a:cubicBezTo>
                    <a:pt x="853" y="1137"/>
                    <a:pt x="846" y="1137"/>
                    <a:pt x="840" y="1137"/>
                  </a:cubicBezTo>
                  <a:cubicBezTo>
                    <a:pt x="230" y="1147"/>
                    <a:pt x="0" y="1600"/>
                    <a:pt x="354" y="2201"/>
                  </a:cubicBezTo>
                  <a:cubicBezTo>
                    <a:pt x="409" y="2294"/>
                    <a:pt x="479" y="2333"/>
                    <a:pt x="549" y="2333"/>
                  </a:cubicBezTo>
                  <a:cubicBezTo>
                    <a:pt x="735" y="2333"/>
                    <a:pt x="913" y="2056"/>
                    <a:pt x="767" y="1808"/>
                  </a:cubicBezTo>
                  <a:cubicBezTo>
                    <a:pt x="756" y="1789"/>
                    <a:pt x="783" y="1782"/>
                    <a:pt x="829" y="1782"/>
                  </a:cubicBezTo>
                  <a:cubicBezTo>
                    <a:pt x="945" y="1782"/>
                    <a:pt x="1181" y="1828"/>
                    <a:pt x="1219" y="1852"/>
                  </a:cubicBezTo>
                  <a:cubicBezTo>
                    <a:pt x="1336" y="1925"/>
                    <a:pt x="1804" y="2292"/>
                    <a:pt x="2002" y="2298"/>
                  </a:cubicBezTo>
                  <a:cubicBezTo>
                    <a:pt x="2028" y="2299"/>
                    <a:pt x="2055" y="2300"/>
                    <a:pt x="2083" y="2300"/>
                  </a:cubicBezTo>
                  <a:cubicBezTo>
                    <a:pt x="2319" y="2300"/>
                    <a:pt x="2614" y="2258"/>
                    <a:pt x="2706" y="1973"/>
                  </a:cubicBezTo>
                  <a:cubicBezTo>
                    <a:pt x="2778" y="1748"/>
                    <a:pt x="2730" y="1478"/>
                    <a:pt x="2702" y="1248"/>
                  </a:cubicBezTo>
                  <a:cubicBezTo>
                    <a:pt x="2902" y="970"/>
                    <a:pt x="3094" y="831"/>
                    <a:pt x="3276" y="831"/>
                  </a:cubicBezTo>
                  <a:cubicBezTo>
                    <a:pt x="3442" y="831"/>
                    <a:pt x="3601" y="946"/>
                    <a:pt x="3752" y="1177"/>
                  </a:cubicBezTo>
                  <a:cubicBezTo>
                    <a:pt x="3860" y="1306"/>
                    <a:pt x="3971" y="1435"/>
                    <a:pt x="4084" y="1560"/>
                  </a:cubicBezTo>
                  <a:cubicBezTo>
                    <a:pt x="4405" y="1925"/>
                    <a:pt x="4697" y="1851"/>
                    <a:pt x="5118" y="1902"/>
                  </a:cubicBezTo>
                  <a:cubicBezTo>
                    <a:pt x="5607" y="1961"/>
                    <a:pt x="6600" y="2375"/>
                    <a:pt x="7336" y="2375"/>
                  </a:cubicBezTo>
                  <a:cubicBezTo>
                    <a:pt x="7650" y="2375"/>
                    <a:pt x="7918" y="2300"/>
                    <a:pt x="8081" y="2090"/>
                  </a:cubicBezTo>
                  <a:cubicBezTo>
                    <a:pt x="8728" y="2542"/>
                    <a:pt x="9647" y="3026"/>
                    <a:pt x="10444" y="3026"/>
                  </a:cubicBezTo>
                  <a:cubicBezTo>
                    <a:pt x="10594" y="3026"/>
                    <a:pt x="10739" y="3009"/>
                    <a:pt x="10877" y="2971"/>
                  </a:cubicBezTo>
                  <a:cubicBezTo>
                    <a:pt x="11182" y="2889"/>
                    <a:pt x="11416" y="2801"/>
                    <a:pt x="11642" y="2542"/>
                  </a:cubicBezTo>
                  <a:cubicBezTo>
                    <a:pt x="11751" y="2416"/>
                    <a:pt x="11855" y="2375"/>
                    <a:pt x="11960" y="2375"/>
                  </a:cubicBezTo>
                  <a:cubicBezTo>
                    <a:pt x="12146" y="2375"/>
                    <a:pt x="12334" y="2507"/>
                    <a:pt x="12553" y="2529"/>
                  </a:cubicBezTo>
                  <a:cubicBezTo>
                    <a:pt x="12901" y="2565"/>
                    <a:pt x="13236" y="2651"/>
                    <a:pt x="13589" y="2651"/>
                  </a:cubicBezTo>
                  <a:cubicBezTo>
                    <a:pt x="13595" y="2651"/>
                    <a:pt x="13600" y="2651"/>
                    <a:pt x="13605" y="2651"/>
                  </a:cubicBezTo>
                  <a:cubicBezTo>
                    <a:pt x="13766" y="2650"/>
                    <a:pt x="13931" y="2621"/>
                    <a:pt x="14079" y="2566"/>
                  </a:cubicBezTo>
                  <a:cubicBezTo>
                    <a:pt x="14230" y="2665"/>
                    <a:pt x="14406" y="2727"/>
                    <a:pt x="14582" y="2727"/>
                  </a:cubicBezTo>
                  <a:cubicBezTo>
                    <a:pt x="14636" y="2727"/>
                    <a:pt x="14690" y="2722"/>
                    <a:pt x="14743" y="2709"/>
                  </a:cubicBezTo>
                  <a:cubicBezTo>
                    <a:pt x="15123" y="2620"/>
                    <a:pt x="15642" y="2343"/>
                    <a:pt x="15819" y="1998"/>
                  </a:cubicBezTo>
                  <a:cubicBezTo>
                    <a:pt x="16464" y="2230"/>
                    <a:pt x="17459" y="2488"/>
                    <a:pt x="18193" y="2488"/>
                  </a:cubicBezTo>
                  <a:cubicBezTo>
                    <a:pt x="18411" y="2488"/>
                    <a:pt x="18607" y="2465"/>
                    <a:pt x="18763" y="2412"/>
                  </a:cubicBezTo>
                  <a:cubicBezTo>
                    <a:pt x="19199" y="3228"/>
                    <a:pt x="20216" y="3654"/>
                    <a:pt x="20978" y="3754"/>
                  </a:cubicBezTo>
                  <a:cubicBezTo>
                    <a:pt x="20991" y="3756"/>
                    <a:pt x="21005" y="3756"/>
                    <a:pt x="21019" y="3756"/>
                  </a:cubicBezTo>
                  <a:cubicBezTo>
                    <a:pt x="21151" y="3756"/>
                    <a:pt x="21318" y="3685"/>
                    <a:pt x="21391" y="3567"/>
                  </a:cubicBezTo>
                  <a:cubicBezTo>
                    <a:pt x="21585" y="3256"/>
                    <a:pt x="21780" y="3084"/>
                    <a:pt x="22103" y="3084"/>
                  </a:cubicBezTo>
                  <a:cubicBezTo>
                    <a:pt x="22175" y="3084"/>
                    <a:pt x="22252" y="3092"/>
                    <a:pt x="22337" y="3109"/>
                  </a:cubicBezTo>
                  <a:cubicBezTo>
                    <a:pt x="22449" y="3132"/>
                    <a:pt x="22590" y="3156"/>
                    <a:pt x="22731" y="3156"/>
                  </a:cubicBezTo>
                  <a:cubicBezTo>
                    <a:pt x="22986" y="3156"/>
                    <a:pt x="23239" y="3077"/>
                    <a:pt x="23310" y="2769"/>
                  </a:cubicBezTo>
                  <a:cubicBezTo>
                    <a:pt x="23405" y="2359"/>
                    <a:pt x="23674" y="2239"/>
                    <a:pt x="23999" y="2239"/>
                  </a:cubicBezTo>
                  <a:cubicBezTo>
                    <a:pt x="24406" y="2239"/>
                    <a:pt x="24900" y="2428"/>
                    <a:pt x="25242" y="2470"/>
                  </a:cubicBezTo>
                  <a:cubicBezTo>
                    <a:pt x="25255" y="2472"/>
                    <a:pt x="25267" y="2472"/>
                    <a:pt x="25279" y="2472"/>
                  </a:cubicBezTo>
                  <a:cubicBezTo>
                    <a:pt x="25436" y="2472"/>
                    <a:pt x="25538" y="2349"/>
                    <a:pt x="25659" y="2258"/>
                  </a:cubicBezTo>
                  <a:cubicBezTo>
                    <a:pt x="26012" y="1996"/>
                    <a:pt x="26369" y="1864"/>
                    <a:pt x="26768" y="1864"/>
                  </a:cubicBezTo>
                  <a:cubicBezTo>
                    <a:pt x="26874" y="1864"/>
                    <a:pt x="26982" y="1873"/>
                    <a:pt x="27095" y="1892"/>
                  </a:cubicBezTo>
                  <a:cubicBezTo>
                    <a:pt x="27333" y="1931"/>
                    <a:pt x="27529" y="1951"/>
                    <a:pt x="27708" y="1951"/>
                  </a:cubicBezTo>
                  <a:cubicBezTo>
                    <a:pt x="28062" y="1951"/>
                    <a:pt x="28352" y="1873"/>
                    <a:pt x="28787" y="1716"/>
                  </a:cubicBezTo>
                  <a:cubicBezTo>
                    <a:pt x="29067" y="1615"/>
                    <a:pt x="29355" y="1576"/>
                    <a:pt x="29646" y="1576"/>
                  </a:cubicBezTo>
                  <a:cubicBezTo>
                    <a:pt x="30356" y="1576"/>
                    <a:pt x="31085" y="1810"/>
                    <a:pt x="31776" y="1965"/>
                  </a:cubicBezTo>
                  <a:cubicBezTo>
                    <a:pt x="31796" y="1969"/>
                    <a:pt x="31815" y="1971"/>
                    <a:pt x="31833" y="1971"/>
                  </a:cubicBezTo>
                  <a:cubicBezTo>
                    <a:pt x="32127" y="1971"/>
                    <a:pt x="32151" y="1407"/>
                    <a:pt x="31827" y="1335"/>
                  </a:cubicBezTo>
                  <a:cubicBezTo>
                    <a:pt x="31129" y="1179"/>
                    <a:pt x="30382" y="929"/>
                    <a:pt x="29662" y="929"/>
                  </a:cubicBezTo>
                  <a:cubicBezTo>
                    <a:pt x="29566" y="929"/>
                    <a:pt x="29471" y="933"/>
                    <a:pt x="29376" y="943"/>
                  </a:cubicBezTo>
                  <a:cubicBezTo>
                    <a:pt x="28777" y="1006"/>
                    <a:pt x="28267" y="1330"/>
                    <a:pt x="27679" y="1330"/>
                  </a:cubicBezTo>
                  <a:cubicBezTo>
                    <a:pt x="27597" y="1330"/>
                    <a:pt x="27514" y="1323"/>
                    <a:pt x="27428" y="1309"/>
                  </a:cubicBezTo>
                  <a:cubicBezTo>
                    <a:pt x="27192" y="1270"/>
                    <a:pt x="26969" y="1245"/>
                    <a:pt x="26753" y="1245"/>
                  </a:cubicBezTo>
                  <a:cubicBezTo>
                    <a:pt x="26346" y="1245"/>
                    <a:pt x="25965" y="1332"/>
                    <a:pt x="25567" y="1569"/>
                  </a:cubicBezTo>
                  <a:cubicBezTo>
                    <a:pt x="25328" y="1711"/>
                    <a:pt x="25116" y="1760"/>
                    <a:pt x="24905" y="1760"/>
                  </a:cubicBezTo>
                  <a:cubicBezTo>
                    <a:pt x="24616" y="1760"/>
                    <a:pt x="24328" y="1668"/>
                    <a:pt x="23971" y="1596"/>
                  </a:cubicBezTo>
                  <a:cubicBezTo>
                    <a:pt x="23843" y="1570"/>
                    <a:pt x="23716" y="1549"/>
                    <a:pt x="23593" y="1549"/>
                  </a:cubicBezTo>
                  <a:cubicBezTo>
                    <a:pt x="23359" y="1549"/>
                    <a:pt x="23144" y="1625"/>
                    <a:pt x="22983" y="1888"/>
                  </a:cubicBezTo>
                  <a:cubicBezTo>
                    <a:pt x="22905" y="2018"/>
                    <a:pt x="22818" y="2526"/>
                    <a:pt x="22628" y="2526"/>
                  </a:cubicBezTo>
                  <a:cubicBezTo>
                    <a:pt x="22621" y="2526"/>
                    <a:pt x="22614" y="2526"/>
                    <a:pt x="22606" y="2524"/>
                  </a:cubicBezTo>
                  <a:cubicBezTo>
                    <a:pt x="22405" y="2484"/>
                    <a:pt x="22176" y="2405"/>
                    <a:pt x="21965" y="2405"/>
                  </a:cubicBezTo>
                  <a:cubicBezTo>
                    <a:pt x="21930" y="2405"/>
                    <a:pt x="21895" y="2407"/>
                    <a:pt x="21860" y="2412"/>
                  </a:cubicBezTo>
                  <a:cubicBezTo>
                    <a:pt x="21567" y="2457"/>
                    <a:pt x="21368" y="2562"/>
                    <a:pt x="21136" y="2769"/>
                  </a:cubicBezTo>
                  <a:cubicBezTo>
                    <a:pt x="21037" y="2857"/>
                    <a:pt x="21045" y="3093"/>
                    <a:pt x="20899" y="3093"/>
                  </a:cubicBezTo>
                  <a:cubicBezTo>
                    <a:pt x="20879" y="3093"/>
                    <a:pt x="20854" y="3088"/>
                    <a:pt x="20826" y="3077"/>
                  </a:cubicBezTo>
                  <a:cubicBezTo>
                    <a:pt x="20234" y="2850"/>
                    <a:pt x="19374" y="2679"/>
                    <a:pt x="19145" y="1909"/>
                  </a:cubicBezTo>
                  <a:cubicBezTo>
                    <a:pt x="19144" y="1813"/>
                    <a:pt x="19121" y="1708"/>
                    <a:pt x="19074" y="1583"/>
                  </a:cubicBezTo>
                  <a:cubicBezTo>
                    <a:pt x="19023" y="1452"/>
                    <a:pt x="18930" y="1395"/>
                    <a:pt x="18837" y="1395"/>
                  </a:cubicBezTo>
                  <a:cubicBezTo>
                    <a:pt x="18688" y="1395"/>
                    <a:pt x="18539" y="1540"/>
                    <a:pt x="18561" y="1754"/>
                  </a:cubicBezTo>
                  <a:cubicBezTo>
                    <a:pt x="18565" y="1788"/>
                    <a:pt x="18573" y="1817"/>
                    <a:pt x="18578" y="1850"/>
                  </a:cubicBezTo>
                  <a:cubicBezTo>
                    <a:pt x="18565" y="1857"/>
                    <a:pt x="18536" y="1861"/>
                    <a:pt x="18494" y="1861"/>
                  </a:cubicBezTo>
                  <a:cubicBezTo>
                    <a:pt x="18246" y="1861"/>
                    <a:pt x="17568" y="1745"/>
                    <a:pt x="17459" y="1735"/>
                  </a:cubicBezTo>
                  <a:cubicBezTo>
                    <a:pt x="16823" y="1673"/>
                    <a:pt x="16098" y="1627"/>
                    <a:pt x="15533" y="1225"/>
                  </a:cubicBezTo>
                  <a:cubicBezTo>
                    <a:pt x="15533" y="1225"/>
                    <a:pt x="15531" y="1227"/>
                    <a:pt x="15531" y="1227"/>
                  </a:cubicBezTo>
                  <a:cubicBezTo>
                    <a:pt x="15511" y="1213"/>
                    <a:pt x="15492" y="1198"/>
                    <a:pt x="15471" y="1185"/>
                  </a:cubicBezTo>
                  <a:cubicBezTo>
                    <a:pt x="15433" y="1160"/>
                    <a:pt x="15395" y="1149"/>
                    <a:pt x="15360" y="1149"/>
                  </a:cubicBezTo>
                  <a:cubicBezTo>
                    <a:pt x="15141" y="1149"/>
                    <a:pt x="14993" y="1569"/>
                    <a:pt x="15222" y="1732"/>
                  </a:cubicBezTo>
                  <a:cubicBezTo>
                    <a:pt x="15239" y="1744"/>
                    <a:pt x="15260" y="1756"/>
                    <a:pt x="15284" y="1770"/>
                  </a:cubicBezTo>
                  <a:cubicBezTo>
                    <a:pt x="15284" y="1771"/>
                    <a:pt x="15284" y="1771"/>
                    <a:pt x="15283" y="1773"/>
                  </a:cubicBezTo>
                  <a:cubicBezTo>
                    <a:pt x="15302" y="1783"/>
                    <a:pt x="14902" y="2008"/>
                    <a:pt x="14875" y="2017"/>
                  </a:cubicBezTo>
                  <a:cubicBezTo>
                    <a:pt x="14786" y="2058"/>
                    <a:pt x="14701" y="2079"/>
                    <a:pt x="14615" y="2079"/>
                  </a:cubicBezTo>
                  <a:cubicBezTo>
                    <a:pt x="14588" y="2079"/>
                    <a:pt x="14561" y="2077"/>
                    <a:pt x="14534" y="2073"/>
                  </a:cubicBezTo>
                  <a:cubicBezTo>
                    <a:pt x="14554" y="1928"/>
                    <a:pt x="14526" y="1755"/>
                    <a:pt x="14422" y="1551"/>
                  </a:cubicBezTo>
                  <a:cubicBezTo>
                    <a:pt x="14373" y="1451"/>
                    <a:pt x="14281" y="1356"/>
                    <a:pt x="14178" y="1356"/>
                  </a:cubicBezTo>
                  <a:cubicBezTo>
                    <a:pt x="14162" y="1356"/>
                    <a:pt x="14146" y="1358"/>
                    <a:pt x="14130" y="1363"/>
                  </a:cubicBezTo>
                  <a:cubicBezTo>
                    <a:pt x="13715" y="1487"/>
                    <a:pt x="13596" y="1742"/>
                    <a:pt x="13651" y="1998"/>
                  </a:cubicBezTo>
                  <a:cubicBezTo>
                    <a:pt x="13630" y="1999"/>
                    <a:pt x="13608" y="2000"/>
                    <a:pt x="13585" y="2000"/>
                  </a:cubicBezTo>
                  <a:cubicBezTo>
                    <a:pt x="13271" y="2000"/>
                    <a:pt x="12856" y="1926"/>
                    <a:pt x="12784" y="1919"/>
                  </a:cubicBezTo>
                  <a:cubicBezTo>
                    <a:pt x="12509" y="1890"/>
                    <a:pt x="12166" y="1705"/>
                    <a:pt x="11856" y="1705"/>
                  </a:cubicBezTo>
                  <a:cubicBezTo>
                    <a:pt x="11694" y="1705"/>
                    <a:pt x="11541" y="1756"/>
                    <a:pt x="11412" y="1905"/>
                  </a:cubicBezTo>
                  <a:cubicBezTo>
                    <a:pt x="11128" y="2232"/>
                    <a:pt x="10781" y="2352"/>
                    <a:pt x="10416" y="2352"/>
                  </a:cubicBezTo>
                  <a:cubicBezTo>
                    <a:pt x="9911" y="2352"/>
                    <a:pt x="9371" y="2123"/>
                    <a:pt x="8911" y="1894"/>
                  </a:cubicBezTo>
                  <a:cubicBezTo>
                    <a:pt x="8724" y="1802"/>
                    <a:pt x="8540" y="1698"/>
                    <a:pt x="8370" y="1567"/>
                  </a:cubicBezTo>
                  <a:cubicBezTo>
                    <a:pt x="8328" y="1538"/>
                    <a:pt x="8289" y="1502"/>
                    <a:pt x="8248" y="1470"/>
                  </a:cubicBezTo>
                  <a:cubicBezTo>
                    <a:pt x="8248" y="1348"/>
                    <a:pt x="8235" y="1212"/>
                    <a:pt x="8208" y="1059"/>
                  </a:cubicBezTo>
                  <a:cubicBezTo>
                    <a:pt x="8183" y="919"/>
                    <a:pt x="8068" y="782"/>
                    <a:pt x="7942" y="782"/>
                  </a:cubicBezTo>
                  <a:cubicBezTo>
                    <a:pt x="7926" y="782"/>
                    <a:pt x="7909" y="784"/>
                    <a:pt x="7893" y="789"/>
                  </a:cubicBezTo>
                  <a:cubicBezTo>
                    <a:pt x="7410" y="927"/>
                    <a:pt x="7409" y="1263"/>
                    <a:pt x="7594" y="1579"/>
                  </a:cubicBezTo>
                  <a:cubicBezTo>
                    <a:pt x="7492" y="1695"/>
                    <a:pt x="7314" y="1739"/>
                    <a:pt x="7096" y="1739"/>
                  </a:cubicBezTo>
                  <a:cubicBezTo>
                    <a:pt x="6394" y="1739"/>
                    <a:pt x="5275" y="1281"/>
                    <a:pt x="4929" y="1256"/>
                  </a:cubicBezTo>
                  <a:cubicBezTo>
                    <a:pt x="4286" y="1208"/>
                    <a:pt x="3634" y="1"/>
                    <a:pt x="2916" y="1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1506;p35">
              <a:extLst>
                <a:ext uri="{FF2B5EF4-FFF2-40B4-BE49-F238E27FC236}">
                  <a16:creationId xmlns:a16="http://schemas.microsoft.com/office/drawing/2014/main" id="{A5F1E37D-21EC-AED5-98D3-9BF54936B010}"/>
                </a:ext>
              </a:extLst>
            </p:cNvPr>
            <p:cNvSpPr/>
            <p:nvPr/>
          </p:nvSpPr>
          <p:spPr>
            <a:xfrm>
              <a:off x="6352515" y="1748281"/>
              <a:ext cx="707618" cy="96853"/>
            </a:xfrm>
            <a:custGeom>
              <a:avLst/>
              <a:gdLst/>
              <a:ahLst/>
              <a:cxnLst/>
              <a:rect l="l" t="t" r="r" b="b"/>
              <a:pathLst>
                <a:path w="32315" h="4423" extrusionOk="0">
                  <a:moveTo>
                    <a:pt x="12315" y="885"/>
                  </a:moveTo>
                  <a:cubicBezTo>
                    <a:pt x="12346" y="885"/>
                    <a:pt x="12378" y="935"/>
                    <a:pt x="12412" y="1035"/>
                  </a:cubicBezTo>
                  <a:cubicBezTo>
                    <a:pt x="12599" y="1269"/>
                    <a:pt x="12748" y="1540"/>
                    <a:pt x="12867" y="1827"/>
                  </a:cubicBezTo>
                  <a:cubicBezTo>
                    <a:pt x="12634" y="1640"/>
                    <a:pt x="12354" y="1428"/>
                    <a:pt x="12198" y="1154"/>
                  </a:cubicBezTo>
                  <a:cubicBezTo>
                    <a:pt x="12234" y="974"/>
                    <a:pt x="12273" y="885"/>
                    <a:pt x="12315" y="885"/>
                  </a:cubicBezTo>
                  <a:close/>
                  <a:moveTo>
                    <a:pt x="11999" y="0"/>
                  </a:moveTo>
                  <a:cubicBezTo>
                    <a:pt x="11851" y="0"/>
                    <a:pt x="11723" y="111"/>
                    <a:pt x="11638" y="393"/>
                  </a:cubicBezTo>
                  <a:cubicBezTo>
                    <a:pt x="11319" y="1454"/>
                    <a:pt x="12279" y="2296"/>
                    <a:pt x="13176" y="2784"/>
                  </a:cubicBezTo>
                  <a:cubicBezTo>
                    <a:pt x="13194" y="2876"/>
                    <a:pt x="13204" y="2968"/>
                    <a:pt x="13210" y="3061"/>
                  </a:cubicBezTo>
                  <a:cubicBezTo>
                    <a:pt x="13238" y="3578"/>
                    <a:pt x="12953" y="3749"/>
                    <a:pt x="12618" y="3749"/>
                  </a:cubicBezTo>
                  <a:cubicBezTo>
                    <a:pt x="12446" y="3749"/>
                    <a:pt x="12262" y="3704"/>
                    <a:pt x="12099" y="3638"/>
                  </a:cubicBezTo>
                  <a:cubicBezTo>
                    <a:pt x="11387" y="3349"/>
                    <a:pt x="10677" y="2903"/>
                    <a:pt x="10193" y="2201"/>
                  </a:cubicBezTo>
                  <a:cubicBezTo>
                    <a:pt x="10134" y="2115"/>
                    <a:pt x="10061" y="2078"/>
                    <a:pt x="9990" y="2078"/>
                  </a:cubicBezTo>
                  <a:cubicBezTo>
                    <a:pt x="9819" y="2078"/>
                    <a:pt x="9663" y="2291"/>
                    <a:pt x="9742" y="2524"/>
                  </a:cubicBezTo>
                  <a:cubicBezTo>
                    <a:pt x="9907" y="3017"/>
                    <a:pt x="9791" y="3180"/>
                    <a:pt x="9572" y="3180"/>
                  </a:cubicBezTo>
                  <a:cubicBezTo>
                    <a:pt x="9275" y="3180"/>
                    <a:pt x="8788" y="2878"/>
                    <a:pt x="8563" y="2695"/>
                  </a:cubicBezTo>
                  <a:cubicBezTo>
                    <a:pt x="8205" y="2405"/>
                    <a:pt x="7849" y="2086"/>
                    <a:pt x="7459" y="1863"/>
                  </a:cubicBezTo>
                  <a:cubicBezTo>
                    <a:pt x="7351" y="1801"/>
                    <a:pt x="7258" y="1774"/>
                    <a:pt x="7178" y="1774"/>
                  </a:cubicBezTo>
                  <a:cubicBezTo>
                    <a:pt x="6570" y="1774"/>
                    <a:pt x="6671" y="3336"/>
                    <a:pt x="6263" y="3336"/>
                  </a:cubicBezTo>
                  <a:cubicBezTo>
                    <a:pt x="6246" y="3336"/>
                    <a:pt x="6227" y="3333"/>
                    <a:pt x="6208" y="3327"/>
                  </a:cubicBezTo>
                  <a:cubicBezTo>
                    <a:pt x="5588" y="3139"/>
                    <a:pt x="4718" y="2150"/>
                    <a:pt x="3972" y="2150"/>
                  </a:cubicBezTo>
                  <a:cubicBezTo>
                    <a:pt x="3824" y="2150"/>
                    <a:pt x="3682" y="2189"/>
                    <a:pt x="3547" y="2280"/>
                  </a:cubicBezTo>
                  <a:cubicBezTo>
                    <a:pt x="3207" y="2509"/>
                    <a:pt x="2876" y="2597"/>
                    <a:pt x="2548" y="2597"/>
                  </a:cubicBezTo>
                  <a:cubicBezTo>
                    <a:pt x="1869" y="2597"/>
                    <a:pt x="1202" y="2220"/>
                    <a:pt x="487" y="1927"/>
                  </a:cubicBezTo>
                  <a:cubicBezTo>
                    <a:pt x="453" y="1913"/>
                    <a:pt x="420" y="1906"/>
                    <a:pt x="389" y="1906"/>
                  </a:cubicBezTo>
                  <a:cubicBezTo>
                    <a:pt x="121" y="1906"/>
                    <a:pt x="0" y="2390"/>
                    <a:pt x="301" y="2513"/>
                  </a:cubicBezTo>
                  <a:cubicBezTo>
                    <a:pt x="917" y="2768"/>
                    <a:pt x="1536" y="3122"/>
                    <a:pt x="2186" y="3239"/>
                  </a:cubicBezTo>
                  <a:cubicBezTo>
                    <a:pt x="2300" y="3260"/>
                    <a:pt x="2405" y="3269"/>
                    <a:pt x="2503" y="3269"/>
                  </a:cubicBezTo>
                  <a:cubicBezTo>
                    <a:pt x="2973" y="3269"/>
                    <a:pt x="3303" y="3059"/>
                    <a:pt x="3781" y="2862"/>
                  </a:cubicBezTo>
                  <a:cubicBezTo>
                    <a:pt x="3863" y="2828"/>
                    <a:pt x="3947" y="2813"/>
                    <a:pt x="4032" y="2813"/>
                  </a:cubicBezTo>
                  <a:cubicBezTo>
                    <a:pt x="4777" y="2813"/>
                    <a:pt x="5593" y="3993"/>
                    <a:pt x="6348" y="3993"/>
                  </a:cubicBezTo>
                  <a:cubicBezTo>
                    <a:pt x="6572" y="3993"/>
                    <a:pt x="6790" y="3889"/>
                    <a:pt x="7000" y="3622"/>
                  </a:cubicBezTo>
                  <a:cubicBezTo>
                    <a:pt x="7159" y="3418"/>
                    <a:pt x="7044" y="2947"/>
                    <a:pt x="7128" y="2713"/>
                  </a:cubicBezTo>
                  <a:cubicBezTo>
                    <a:pt x="7162" y="2620"/>
                    <a:pt x="7224" y="2582"/>
                    <a:pt x="7303" y="2582"/>
                  </a:cubicBezTo>
                  <a:cubicBezTo>
                    <a:pt x="7599" y="2582"/>
                    <a:pt x="8129" y="3111"/>
                    <a:pt x="8253" y="3203"/>
                  </a:cubicBezTo>
                  <a:cubicBezTo>
                    <a:pt x="8618" y="3472"/>
                    <a:pt x="9023" y="3742"/>
                    <a:pt x="9450" y="3831"/>
                  </a:cubicBezTo>
                  <a:cubicBezTo>
                    <a:pt x="9547" y="3851"/>
                    <a:pt x="9635" y="3861"/>
                    <a:pt x="9714" y="3861"/>
                  </a:cubicBezTo>
                  <a:cubicBezTo>
                    <a:pt x="10116" y="3861"/>
                    <a:pt x="10313" y="3619"/>
                    <a:pt x="10364" y="3269"/>
                  </a:cubicBezTo>
                  <a:cubicBezTo>
                    <a:pt x="10989" y="3871"/>
                    <a:pt x="11850" y="4422"/>
                    <a:pt x="12582" y="4422"/>
                  </a:cubicBezTo>
                  <a:cubicBezTo>
                    <a:pt x="12753" y="4422"/>
                    <a:pt x="12917" y="4392"/>
                    <a:pt x="13069" y="4326"/>
                  </a:cubicBezTo>
                  <a:cubicBezTo>
                    <a:pt x="13599" y="4095"/>
                    <a:pt x="13769" y="3605"/>
                    <a:pt x="13749" y="3057"/>
                  </a:cubicBezTo>
                  <a:lnTo>
                    <a:pt x="13749" y="3057"/>
                  </a:lnTo>
                  <a:cubicBezTo>
                    <a:pt x="13849" y="3096"/>
                    <a:pt x="13941" y="3131"/>
                    <a:pt x="14026" y="3158"/>
                  </a:cubicBezTo>
                  <a:cubicBezTo>
                    <a:pt x="14322" y="3257"/>
                    <a:pt x="14719" y="3366"/>
                    <a:pt x="15094" y="3366"/>
                  </a:cubicBezTo>
                  <a:cubicBezTo>
                    <a:pt x="15399" y="3366"/>
                    <a:pt x="15689" y="3294"/>
                    <a:pt x="15898" y="3084"/>
                  </a:cubicBezTo>
                  <a:cubicBezTo>
                    <a:pt x="15962" y="3019"/>
                    <a:pt x="16036" y="2992"/>
                    <a:pt x="16118" y="2992"/>
                  </a:cubicBezTo>
                  <a:cubicBezTo>
                    <a:pt x="16551" y="2992"/>
                    <a:pt x="17186" y="3769"/>
                    <a:pt x="17645" y="3810"/>
                  </a:cubicBezTo>
                  <a:cubicBezTo>
                    <a:pt x="17705" y="3815"/>
                    <a:pt x="17762" y="3818"/>
                    <a:pt x="17818" y="3818"/>
                  </a:cubicBezTo>
                  <a:cubicBezTo>
                    <a:pt x="17992" y="3818"/>
                    <a:pt x="18147" y="3786"/>
                    <a:pt x="18318" y="3689"/>
                  </a:cubicBezTo>
                  <a:cubicBezTo>
                    <a:pt x="18530" y="3570"/>
                    <a:pt x="18629" y="3291"/>
                    <a:pt x="18847" y="3291"/>
                  </a:cubicBezTo>
                  <a:cubicBezTo>
                    <a:pt x="18908" y="3291"/>
                    <a:pt x="18979" y="3314"/>
                    <a:pt x="19064" y="3368"/>
                  </a:cubicBezTo>
                  <a:cubicBezTo>
                    <a:pt x="19417" y="3589"/>
                    <a:pt x="19688" y="3788"/>
                    <a:pt x="19994" y="3788"/>
                  </a:cubicBezTo>
                  <a:cubicBezTo>
                    <a:pt x="20146" y="3788"/>
                    <a:pt x="20308" y="3739"/>
                    <a:pt x="20493" y="3618"/>
                  </a:cubicBezTo>
                  <a:cubicBezTo>
                    <a:pt x="20843" y="3388"/>
                    <a:pt x="21113" y="3272"/>
                    <a:pt x="21425" y="3272"/>
                  </a:cubicBezTo>
                  <a:cubicBezTo>
                    <a:pt x="21617" y="3272"/>
                    <a:pt x="21825" y="3316"/>
                    <a:pt x="22078" y="3405"/>
                  </a:cubicBezTo>
                  <a:cubicBezTo>
                    <a:pt x="22427" y="3528"/>
                    <a:pt x="22735" y="3635"/>
                    <a:pt x="23099" y="3651"/>
                  </a:cubicBezTo>
                  <a:cubicBezTo>
                    <a:pt x="23110" y="3652"/>
                    <a:pt x="23121" y="3652"/>
                    <a:pt x="23133" y="3652"/>
                  </a:cubicBezTo>
                  <a:cubicBezTo>
                    <a:pt x="23398" y="3652"/>
                    <a:pt x="23630" y="3519"/>
                    <a:pt x="23865" y="3396"/>
                  </a:cubicBezTo>
                  <a:cubicBezTo>
                    <a:pt x="24037" y="3307"/>
                    <a:pt x="24223" y="3274"/>
                    <a:pt x="24416" y="3274"/>
                  </a:cubicBezTo>
                  <a:cubicBezTo>
                    <a:pt x="24831" y="3274"/>
                    <a:pt x="25273" y="3426"/>
                    <a:pt x="25658" y="3488"/>
                  </a:cubicBezTo>
                  <a:cubicBezTo>
                    <a:pt x="25717" y="3497"/>
                    <a:pt x="25777" y="3502"/>
                    <a:pt x="25838" y="3502"/>
                  </a:cubicBezTo>
                  <a:cubicBezTo>
                    <a:pt x="26226" y="3502"/>
                    <a:pt x="26644" y="3333"/>
                    <a:pt x="27036" y="3333"/>
                  </a:cubicBezTo>
                  <a:cubicBezTo>
                    <a:pt x="27070" y="3333"/>
                    <a:pt x="27103" y="3334"/>
                    <a:pt x="27137" y="3337"/>
                  </a:cubicBezTo>
                  <a:cubicBezTo>
                    <a:pt x="27315" y="3350"/>
                    <a:pt x="27493" y="3355"/>
                    <a:pt x="27671" y="3355"/>
                  </a:cubicBezTo>
                  <a:cubicBezTo>
                    <a:pt x="27983" y="3355"/>
                    <a:pt x="28294" y="3341"/>
                    <a:pt x="28605" y="3341"/>
                  </a:cubicBezTo>
                  <a:cubicBezTo>
                    <a:pt x="28670" y="3341"/>
                    <a:pt x="28735" y="3342"/>
                    <a:pt x="28800" y="3343"/>
                  </a:cubicBezTo>
                  <a:cubicBezTo>
                    <a:pt x="29243" y="3355"/>
                    <a:pt x="29685" y="3367"/>
                    <a:pt x="30126" y="3367"/>
                  </a:cubicBezTo>
                  <a:cubicBezTo>
                    <a:pt x="30746" y="3367"/>
                    <a:pt x="31365" y="3342"/>
                    <a:pt x="31982" y="3255"/>
                  </a:cubicBezTo>
                  <a:cubicBezTo>
                    <a:pt x="32315" y="3209"/>
                    <a:pt x="32238" y="2624"/>
                    <a:pt x="31925" y="2624"/>
                  </a:cubicBezTo>
                  <a:cubicBezTo>
                    <a:pt x="31912" y="2624"/>
                    <a:pt x="31900" y="2625"/>
                    <a:pt x="31887" y="2627"/>
                  </a:cubicBezTo>
                  <a:lnTo>
                    <a:pt x="31886" y="2627"/>
                  </a:lnTo>
                  <a:cubicBezTo>
                    <a:pt x="31381" y="2698"/>
                    <a:pt x="30873" y="2721"/>
                    <a:pt x="30364" y="2721"/>
                  </a:cubicBezTo>
                  <a:cubicBezTo>
                    <a:pt x="29521" y="2721"/>
                    <a:pt x="28673" y="2660"/>
                    <a:pt x="27831" y="2660"/>
                  </a:cubicBezTo>
                  <a:cubicBezTo>
                    <a:pt x="27305" y="2660"/>
                    <a:pt x="26781" y="2684"/>
                    <a:pt x="26262" y="2761"/>
                  </a:cubicBezTo>
                  <a:cubicBezTo>
                    <a:pt x="26134" y="2780"/>
                    <a:pt x="26011" y="2788"/>
                    <a:pt x="25891" y="2788"/>
                  </a:cubicBezTo>
                  <a:cubicBezTo>
                    <a:pt x="25448" y="2788"/>
                    <a:pt x="25043" y="2683"/>
                    <a:pt x="24582" y="2651"/>
                  </a:cubicBezTo>
                  <a:cubicBezTo>
                    <a:pt x="24475" y="2644"/>
                    <a:pt x="24328" y="2623"/>
                    <a:pt x="24188" y="2623"/>
                  </a:cubicBezTo>
                  <a:cubicBezTo>
                    <a:pt x="24079" y="2623"/>
                    <a:pt x="23974" y="2636"/>
                    <a:pt x="23895" y="2677"/>
                  </a:cubicBezTo>
                  <a:cubicBezTo>
                    <a:pt x="23564" y="2849"/>
                    <a:pt x="23276" y="2982"/>
                    <a:pt x="22949" y="2982"/>
                  </a:cubicBezTo>
                  <a:cubicBezTo>
                    <a:pt x="22808" y="2982"/>
                    <a:pt x="22658" y="2957"/>
                    <a:pt x="22494" y="2899"/>
                  </a:cubicBezTo>
                  <a:cubicBezTo>
                    <a:pt x="22236" y="2808"/>
                    <a:pt x="21969" y="2697"/>
                    <a:pt x="21702" y="2650"/>
                  </a:cubicBezTo>
                  <a:cubicBezTo>
                    <a:pt x="21529" y="2619"/>
                    <a:pt x="21376" y="2601"/>
                    <a:pt x="21233" y="2601"/>
                  </a:cubicBezTo>
                  <a:cubicBezTo>
                    <a:pt x="20912" y="2601"/>
                    <a:pt x="20646" y="2696"/>
                    <a:pt x="20332" y="2965"/>
                  </a:cubicBezTo>
                  <a:cubicBezTo>
                    <a:pt x="20197" y="3080"/>
                    <a:pt x="20076" y="3124"/>
                    <a:pt x="19961" y="3124"/>
                  </a:cubicBezTo>
                  <a:cubicBezTo>
                    <a:pt x="19580" y="3124"/>
                    <a:pt x="19276" y="2633"/>
                    <a:pt x="18829" y="2588"/>
                  </a:cubicBezTo>
                  <a:cubicBezTo>
                    <a:pt x="18797" y="2584"/>
                    <a:pt x="18766" y="2583"/>
                    <a:pt x="18737" y="2583"/>
                  </a:cubicBezTo>
                  <a:cubicBezTo>
                    <a:pt x="18421" y="2583"/>
                    <a:pt x="18252" y="2771"/>
                    <a:pt x="18062" y="3074"/>
                  </a:cubicBezTo>
                  <a:cubicBezTo>
                    <a:pt x="18004" y="3166"/>
                    <a:pt x="17917" y="3205"/>
                    <a:pt x="17812" y="3205"/>
                  </a:cubicBezTo>
                  <a:cubicBezTo>
                    <a:pt x="17323" y="3205"/>
                    <a:pt x="16429" y="2384"/>
                    <a:pt x="16113" y="2231"/>
                  </a:cubicBezTo>
                  <a:cubicBezTo>
                    <a:pt x="16080" y="2215"/>
                    <a:pt x="16043" y="2207"/>
                    <a:pt x="16007" y="2207"/>
                  </a:cubicBezTo>
                  <a:cubicBezTo>
                    <a:pt x="15946" y="2207"/>
                    <a:pt x="15885" y="2229"/>
                    <a:pt x="15842" y="2276"/>
                  </a:cubicBezTo>
                  <a:cubicBezTo>
                    <a:pt x="15566" y="2575"/>
                    <a:pt x="15223" y="2695"/>
                    <a:pt x="14859" y="2695"/>
                  </a:cubicBezTo>
                  <a:cubicBezTo>
                    <a:pt x="14456" y="2695"/>
                    <a:pt x="14027" y="2549"/>
                    <a:pt x="13634" y="2340"/>
                  </a:cubicBezTo>
                  <a:cubicBezTo>
                    <a:pt x="13549" y="2022"/>
                    <a:pt x="13427" y="1711"/>
                    <a:pt x="13296" y="1440"/>
                  </a:cubicBezTo>
                  <a:cubicBezTo>
                    <a:pt x="13156" y="1146"/>
                    <a:pt x="12474" y="0"/>
                    <a:pt x="11999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1507;p35">
              <a:extLst>
                <a:ext uri="{FF2B5EF4-FFF2-40B4-BE49-F238E27FC236}">
                  <a16:creationId xmlns:a16="http://schemas.microsoft.com/office/drawing/2014/main" id="{8EE7D0BD-E028-0A81-3341-80B87E17EE6F}"/>
                </a:ext>
              </a:extLst>
            </p:cNvPr>
            <p:cNvSpPr/>
            <p:nvPr/>
          </p:nvSpPr>
          <p:spPr>
            <a:xfrm>
              <a:off x="6355602" y="2995799"/>
              <a:ext cx="729537" cy="37707"/>
            </a:xfrm>
            <a:custGeom>
              <a:avLst/>
              <a:gdLst/>
              <a:ahLst/>
              <a:cxnLst/>
              <a:rect l="l" t="t" r="r" b="b"/>
              <a:pathLst>
                <a:path w="33316" h="1722" extrusionOk="0">
                  <a:moveTo>
                    <a:pt x="33003" y="0"/>
                  </a:moveTo>
                  <a:cubicBezTo>
                    <a:pt x="32984" y="0"/>
                    <a:pt x="32964" y="3"/>
                    <a:pt x="32945" y="8"/>
                  </a:cubicBezTo>
                  <a:cubicBezTo>
                    <a:pt x="30938" y="544"/>
                    <a:pt x="28529" y="708"/>
                    <a:pt x="25807" y="708"/>
                  </a:cubicBezTo>
                  <a:cubicBezTo>
                    <a:pt x="23772" y="708"/>
                    <a:pt x="21563" y="616"/>
                    <a:pt x="19218" y="519"/>
                  </a:cubicBezTo>
                  <a:cubicBezTo>
                    <a:pt x="16648" y="412"/>
                    <a:pt x="13926" y="299"/>
                    <a:pt x="11127" y="299"/>
                  </a:cubicBezTo>
                  <a:cubicBezTo>
                    <a:pt x="7592" y="299"/>
                    <a:pt x="3933" y="479"/>
                    <a:pt x="299" y="1081"/>
                  </a:cubicBezTo>
                  <a:cubicBezTo>
                    <a:pt x="281" y="1084"/>
                    <a:pt x="264" y="1088"/>
                    <a:pt x="246" y="1090"/>
                  </a:cubicBezTo>
                  <a:cubicBezTo>
                    <a:pt x="99" y="1115"/>
                    <a:pt x="0" y="1276"/>
                    <a:pt x="27" y="1449"/>
                  </a:cubicBezTo>
                  <a:cubicBezTo>
                    <a:pt x="52" y="1607"/>
                    <a:pt x="171" y="1722"/>
                    <a:pt x="303" y="1722"/>
                  </a:cubicBezTo>
                  <a:cubicBezTo>
                    <a:pt x="316" y="1722"/>
                    <a:pt x="328" y="1721"/>
                    <a:pt x="341" y="1719"/>
                  </a:cubicBezTo>
                  <a:lnTo>
                    <a:pt x="342" y="1718"/>
                  </a:lnTo>
                  <a:cubicBezTo>
                    <a:pt x="358" y="1716"/>
                    <a:pt x="377" y="1713"/>
                    <a:pt x="395" y="1709"/>
                  </a:cubicBezTo>
                  <a:cubicBezTo>
                    <a:pt x="3998" y="1113"/>
                    <a:pt x="7631" y="934"/>
                    <a:pt x="11145" y="934"/>
                  </a:cubicBezTo>
                  <a:cubicBezTo>
                    <a:pt x="13937" y="934"/>
                    <a:pt x="16654" y="1047"/>
                    <a:pt x="19219" y="1154"/>
                  </a:cubicBezTo>
                  <a:cubicBezTo>
                    <a:pt x="21568" y="1252"/>
                    <a:pt x="23779" y="1344"/>
                    <a:pt x="25822" y="1344"/>
                  </a:cubicBezTo>
                  <a:cubicBezTo>
                    <a:pt x="28579" y="1344"/>
                    <a:pt x="31027" y="1176"/>
                    <a:pt x="33084" y="627"/>
                  </a:cubicBezTo>
                  <a:cubicBezTo>
                    <a:pt x="33229" y="588"/>
                    <a:pt x="33315" y="419"/>
                    <a:pt x="33276" y="247"/>
                  </a:cubicBezTo>
                  <a:cubicBezTo>
                    <a:pt x="33242" y="100"/>
                    <a:pt x="33126" y="0"/>
                    <a:pt x="33003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1508;p35">
              <a:extLst>
                <a:ext uri="{FF2B5EF4-FFF2-40B4-BE49-F238E27FC236}">
                  <a16:creationId xmlns:a16="http://schemas.microsoft.com/office/drawing/2014/main" id="{0FC2EA8A-4272-D5A0-83E3-C1BC61F8EB79}"/>
                </a:ext>
              </a:extLst>
            </p:cNvPr>
            <p:cNvSpPr/>
            <p:nvPr/>
          </p:nvSpPr>
          <p:spPr>
            <a:xfrm>
              <a:off x="6370711" y="2869085"/>
              <a:ext cx="661458" cy="71408"/>
            </a:xfrm>
            <a:custGeom>
              <a:avLst/>
              <a:gdLst/>
              <a:ahLst/>
              <a:cxnLst/>
              <a:rect l="l" t="t" r="r" b="b"/>
              <a:pathLst>
                <a:path w="30207" h="3261" extrusionOk="0">
                  <a:moveTo>
                    <a:pt x="7632" y="1359"/>
                  </a:moveTo>
                  <a:lnTo>
                    <a:pt x="7632" y="1359"/>
                  </a:lnTo>
                  <a:cubicBezTo>
                    <a:pt x="7803" y="1451"/>
                    <a:pt x="7949" y="1611"/>
                    <a:pt x="8070" y="1839"/>
                  </a:cubicBezTo>
                  <a:cubicBezTo>
                    <a:pt x="7876" y="1692"/>
                    <a:pt x="7722" y="1530"/>
                    <a:pt x="7632" y="1359"/>
                  </a:cubicBezTo>
                  <a:close/>
                  <a:moveTo>
                    <a:pt x="1292" y="0"/>
                  </a:moveTo>
                  <a:cubicBezTo>
                    <a:pt x="1206" y="0"/>
                    <a:pt x="1118" y="9"/>
                    <a:pt x="1027" y="28"/>
                  </a:cubicBezTo>
                  <a:cubicBezTo>
                    <a:pt x="1" y="242"/>
                    <a:pt x="701" y="1936"/>
                    <a:pt x="1116" y="2459"/>
                  </a:cubicBezTo>
                  <a:cubicBezTo>
                    <a:pt x="1177" y="2537"/>
                    <a:pt x="1250" y="2569"/>
                    <a:pt x="1321" y="2569"/>
                  </a:cubicBezTo>
                  <a:cubicBezTo>
                    <a:pt x="1527" y="2569"/>
                    <a:pt x="1712" y="2293"/>
                    <a:pt x="1529" y="2065"/>
                  </a:cubicBezTo>
                  <a:cubicBezTo>
                    <a:pt x="1363" y="1855"/>
                    <a:pt x="1213" y="1623"/>
                    <a:pt x="1129" y="1351"/>
                  </a:cubicBezTo>
                  <a:cubicBezTo>
                    <a:pt x="1010" y="966"/>
                    <a:pt x="1217" y="707"/>
                    <a:pt x="1484" y="707"/>
                  </a:cubicBezTo>
                  <a:cubicBezTo>
                    <a:pt x="1587" y="707"/>
                    <a:pt x="1698" y="745"/>
                    <a:pt x="1804" y="828"/>
                  </a:cubicBezTo>
                  <a:cubicBezTo>
                    <a:pt x="2204" y="1143"/>
                    <a:pt x="2533" y="1536"/>
                    <a:pt x="2878" y="1930"/>
                  </a:cubicBezTo>
                  <a:cubicBezTo>
                    <a:pt x="3365" y="2488"/>
                    <a:pt x="3847" y="3019"/>
                    <a:pt x="4531" y="3166"/>
                  </a:cubicBezTo>
                  <a:cubicBezTo>
                    <a:pt x="4543" y="3169"/>
                    <a:pt x="4556" y="3170"/>
                    <a:pt x="4569" y="3170"/>
                  </a:cubicBezTo>
                  <a:cubicBezTo>
                    <a:pt x="4671" y="3170"/>
                    <a:pt x="4784" y="3087"/>
                    <a:pt x="4809" y="2972"/>
                  </a:cubicBezTo>
                  <a:cubicBezTo>
                    <a:pt x="4882" y="2657"/>
                    <a:pt x="4787" y="1573"/>
                    <a:pt x="5244" y="1573"/>
                  </a:cubicBezTo>
                  <a:cubicBezTo>
                    <a:pt x="5271" y="1573"/>
                    <a:pt x="5301" y="1577"/>
                    <a:pt x="5332" y="1585"/>
                  </a:cubicBezTo>
                  <a:cubicBezTo>
                    <a:pt x="5886" y="1730"/>
                    <a:pt x="6386" y="2077"/>
                    <a:pt x="6878" y="2401"/>
                  </a:cubicBezTo>
                  <a:cubicBezTo>
                    <a:pt x="7326" y="2696"/>
                    <a:pt x="7603" y="3254"/>
                    <a:pt x="8145" y="3254"/>
                  </a:cubicBezTo>
                  <a:cubicBezTo>
                    <a:pt x="8160" y="3254"/>
                    <a:pt x="8176" y="3254"/>
                    <a:pt x="8192" y="3253"/>
                  </a:cubicBezTo>
                  <a:cubicBezTo>
                    <a:pt x="8404" y="3241"/>
                    <a:pt x="8529" y="3077"/>
                    <a:pt x="8599" y="2855"/>
                  </a:cubicBezTo>
                  <a:cubicBezTo>
                    <a:pt x="9131" y="3110"/>
                    <a:pt x="9714" y="3261"/>
                    <a:pt x="10212" y="3261"/>
                  </a:cubicBezTo>
                  <a:cubicBezTo>
                    <a:pt x="10792" y="3261"/>
                    <a:pt x="11256" y="3056"/>
                    <a:pt x="11390" y="2572"/>
                  </a:cubicBezTo>
                  <a:cubicBezTo>
                    <a:pt x="11881" y="2665"/>
                    <a:pt x="12643" y="3093"/>
                    <a:pt x="13194" y="3093"/>
                  </a:cubicBezTo>
                  <a:cubicBezTo>
                    <a:pt x="13507" y="3093"/>
                    <a:pt x="13752" y="2955"/>
                    <a:pt x="13840" y="2539"/>
                  </a:cubicBezTo>
                  <a:cubicBezTo>
                    <a:pt x="14454" y="2746"/>
                    <a:pt x="15013" y="3219"/>
                    <a:pt x="15545" y="3219"/>
                  </a:cubicBezTo>
                  <a:cubicBezTo>
                    <a:pt x="15835" y="3219"/>
                    <a:pt x="16116" y="3078"/>
                    <a:pt x="16394" y="2676"/>
                  </a:cubicBezTo>
                  <a:cubicBezTo>
                    <a:pt x="16500" y="2523"/>
                    <a:pt x="16633" y="2471"/>
                    <a:pt x="16781" y="2471"/>
                  </a:cubicBezTo>
                  <a:cubicBezTo>
                    <a:pt x="17104" y="2471"/>
                    <a:pt x="17497" y="2721"/>
                    <a:pt x="17826" y="2721"/>
                  </a:cubicBezTo>
                  <a:cubicBezTo>
                    <a:pt x="17914" y="2721"/>
                    <a:pt x="17998" y="2703"/>
                    <a:pt x="18075" y="2657"/>
                  </a:cubicBezTo>
                  <a:cubicBezTo>
                    <a:pt x="18440" y="2437"/>
                    <a:pt x="18625" y="2223"/>
                    <a:pt x="19027" y="2223"/>
                  </a:cubicBezTo>
                  <a:cubicBezTo>
                    <a:pt x="19075" y="2223"/>
                    <a:pt x="19127" y="2226"/>
                    <a:pt x="19183" y="2232"/>
                  </a:cubicBezTo>
                  <a:cubicBezTo>
                    <a:pt x="19521" y="2274"/>
                    <a:pt x="19857" y="2328"/>
                    <a:pt x="20196" y="2345"/>
                  </a:cubicBezTo>
                  <a:cubicBezTo>
                    <a:pt x="20219" y="2346"/>
                    <a:pt x="20243" y="2346"/>
                    <a:pt x="20266" y="2346"/>
                  </a:cubicBezTo>
                  <a:cubicBezTo>
                    <a:pt x="20531" y="2346"/>
                    <a:pt x="20756" y="2268"/>
                    <a:pt x="20982" y="2113"/>
                  </a:cubicBezTo>
                  <a:cubicBezTo>
                    <a:pt x="21235" y="1942"/>
                    <a:pt x="21466" y="1875"/>
                    <a:pt x="21721" y="1875"/>
                  </a:cubicBezTo>
                  <a:cubicBezTo>
                    <a:pt x="21863" y="1875"/>
                    <a:pt x="22012" y="1896"/>
                    <a:pt x="22177" y="1931"/>
                  </a:cubicBezTo>
                  <a:cubicBezTo>
                    <a:pt x="22756" y="2054"/>
                    <a:pt x="23314" y="2159"/>
                    <a:pt x="23883" y="2159"/>
                  </a:cubicBezTo>
                  <a:cubicBezTo>
                    <a:pt x="24089" y="2159"/>
                    <a:pt x="24296" y="2145"/>
                    <a:pt x="24507" y="2113"/>
                  </a:cubicBezTo>
                  <a:cubicBezTo>
                    <a:pt x="24653" y="2092"/>
                    <a:pt x="24798" y="2082"/>
                    <a:pt x="24941" y="2082"/>
                  </a:cubicBezTo>
                  <a:cubicBezTo>
                    <a:pt x="25674" y="2082"/>
                    <a:pt x="26374" y="2322"/>
                    <a:pt x="27114" y="2322"/>
                  </a:cubicBezTo>
                  <a:cubicBezTo>
                    <a:pt x="27129" y="2322"/>
                    <a:pt x="27145" y="2322"/>
                    <a:pt x="27160" y="2322"/>
                  </a:cubicBezTo>
                  <a:cubicBezTo>
                    <a:pt x="27696" y="2314"/>
                    <a:pt x="28230" y="2272"/>
                    <a:pt x="28764" y="2272"/>
                  </a:cubicBezTo>
                  <a:cubicBezTo>
                    <a:pt x="29117" y="2272"/>
                    <a:pt x="29470" y="2290"/>
                    <a:pt x="29824" y="2350"/>
                  </a:cubicBezTo>
                  <a:cubicBezTo>
                    <a:pt x="29840" y="2353"/>
                    <a:pt x="29855" y="2354"/>
                    <a:pt x="29870" y="2354"/>
                  </a:cubicBezTo>
                  <a:cubicBezTo>
                    <a:pt x="30177" y="2354"/>
                    <a:pt x="30206" y="1778"/>
                    <a:pt x="29875" y="1722"/>
                  </a:cubicBezTo>
                  <a:lnTo>
                    <a:pt x="29875" y="1720"/>
                  </a:lnTo>
                  <a:cubicBezTo>
                    <a:pt x="29530" y="1662"/>
                    <a:pt x="29188" y="1644"/>
                    <a:pt x="28848" y="1644"/>
                  </a:cubicBezTo>
                  <a:cubicBezTo>
                    <a:pt x="28361" y="1644"/>
                    <a:pt x="27875" y="1681"/>
                    <a:pt x="27383" y="1688"/>
                  </a:cubicBezTo>
                  <a:cubicBezTo>
                    <a:pt x="27367" y="1688"/>
                    <a:pt x="27352" y="1688"/>
                    <a:pt x="27337" y="1688"/>
                  </a:cubicBezTo>
                  <a:cubicBezTo>
                    <a:pt x="26580" y="1688"/>
                    <a:pt x="25829" y="1416"/>
                    <a:pt x="25078" y="1416"/>
                  </a:cubicBezTo>
                  <a:cubicBezTo>
                    <a:pt x="24946" y="1416"/>
                    <a:pt x="24814" y="1425"/>
                    <a:pt x="24681" y="1445"/>
                  </a:cubicBezTo>
                  <a:cubicBezTo>
                    <a:pt x="24420" y="1483"/>
                    <a:pt x="24165" y="1500"/>
                    <a:pt x="23913" y="1500"/>
                  </a:cubicBezTo>
                  <a:cubicBezTo>
                    <a:pt x="23245" y="1500"/>
                    <a:pt x="22600" y="1381"/>
                    <a:pt x="21908" y="1232"/>
                  </a:cubicBezTo>
                  <a:cubicBezTo>
                    <a:pt x="21830" y="1216"/>
                    <a:pt x="21755" y="1208"/>
                    <a:pt x="21684" y="1208"/>
                  </a:cubicBezTo>
                  <a:cubicBezTo>
                    <a:pt x="21096" y="1208"/>
                    <a:pt x="20706" y="1710"/>
                    <a:pt x="20122" y="1710"/>
                  </a:cubicBezTo>
                  <a:cubicBezTo>
                    <a:pt x="20081" y="1710"/>
                    <a:pt x="20040" y="1708"/>
                    <a:pt x="19997" y="1703"/>
                  </a:cubicBezTo>
                  <a:cubicBezTo>
                    <a:pt x="19682" y="1664"/>
                    <a:pt x="19282" y="1571"/>
                    <a:pt x="18906" y="1571"/>
                  </a:cubicBezTo>
                  <a:cubicBezTo>
                    <a:pt x="18639" y="1571"/>
                    <a:pt x="18383" y="1618"/>
                    <a:pt x="18178" y="1763"/>
                  </a:cubicBezTo>
                  <a:cubicBezTo>
                    <a:pt x="17960" y="1918"/>
                    <a:pt x="17765" y="1965"/>
                    <a:pt x="17569" y="1965"/>
                  </a:cubicBezTo>
                  <a:cubicBezTo>
                    <a:pt x="17281" y="1965"/>
                    <a:pt x="16991" y="1864"/>
                    <a:pt x="16624" y="1854"/>
                  </a:cubicBezTo>
                  <a:cubicBezTo>
                    <a:pt x="16618" y="1854"/>
                    <a:pt x="16612" y="1854"/>
                    <a:pt x="16606" y="1854"/>
                  </a:cubicBezTo>
                  <a:cubicBezTo>
                    <a:pt x="16258" y="1854"/>
                    <a:pt x="16076" y="2126"/>
                    <a:pt x="15876" y="2409"/>
                  </a:cubicBezTo>
                  <a:cubicBezTo>
                    <a:pt x="15778" y="2549"/>
                    <a:pt x="15642" y="2604"/>
                    <a:pt x="15483" y="2604"/>
                  </a:cubicBezTo>
                  <a:cubicBezTo>
                    <a:pt x="14925" y="2604"/>
                    <a:pt x="14088" y="1926"/>
                    <a:pt x="13632" y="1840"/>
                  </a:cubicBezTo>
                  <a:cubicBezTo>
                    <a:pt x="13620" y="1838"/>
                    <a:pt x="13608" y="1837"/>
                    <a:pt x="13596" y="1837"/>
                  </a:cubicBezTo>
                  <a:cubicBezTo>
                    <a:pt x="13467" y="1837"/>
                    <a:pt x="13338" y="1960"/>
                    <a:pt x="13336" y="2115"/>
                  </a:cubicBezTo>
                  <a:cubicBezTo>
                    <a:pt x="13332" y="2344"/>
                    <a:pt x="13186" y="2426"/>
                    <a:pt x="12969" y="2426"/>
                  </a:cubicBezTo>
                  <a:cubicBezTo>
                    <a:pt x="12431" y="2426"/>
                    <a:pt x="11455" y="1926"/>
                    <a:pt x="11120" y="1926"/>
                  </a:cubicBezTo>
                  <a:cubicBezTo>
                    <a:pt x="11117" y="1926"/>
                    <a:pt x="11114" y="1926"/>
                    <a:pt x="11111" y="1926"/>
                  </a:cubicBezTo>
                  <a:cubicBezTo>
                    <a:pt x="11000" y="1928"/>
                    <a:pt x="10890" y="2072"/>
                    <a:pt x="10888" y="2199"/>
                  </a:cubicBezTo>
                  <a:cubicBezTo>
                    <a:pt x="10886" y="2474"/>
                    <a:pt x="10614" y="2590"/>
                    <a:pt x="10226" y="2590"/>
                  </a:cubicBezTo>
                  <a:cubicBezTo>
                    <a:pt x="9784" y="2590"/>
                    <a:pt x="9192" y="2439"/>
                    <a:pt x="8676" y="2197"/>
                  </a:cubicBezTo>
                  <a:cubicBezTo>
                    <a:pt x="8670" y="1974"/>
                    <a:pt x="8643" y="1768"/>
                    <a:pt x="8614" y="1636"/>
                  </a:cubicBezTo>
                  <a:cubicBezTo>
                    <a:pt x="8447" y="953"/>
                    <a:pt x="7827" y="713"/>
                    <a:pt x="7300" y="639"/>
                  </a:cubicBezTo>
                  <a:cubicBezTo>
                    <a:pt x="7290" y="638"/>
                    <a:pt x="7280" y="637"/>
                    <a:pt x="7270" y="637"/>
                  </a:cubicBezTo>
                  <a:cubicBezTo>
                    <a:pt x="7136" y="637"/>
                    <a:pt x="7015" y="753"/>
                    <a:pt x="7004" y="915"/>
                  </a:cubicBezTo>
                  <a:cubicBezTo>
                    <a:pt x="6962" y="1523"/>
                    <a:pt x="7400" y="2092"/>
                    <a:pt x="8015" y="2518"/>
                  </a:cubicBezTo>
                  <a:cubicBezTo>
                    <a:pt x="8008" y="2549"/>
                    <a:pt x="8001" y="2578"/>
                    <a:pt x="7995" y="2607"/>
                  </a:cubicBezTo>
                  <a:cubicBezTo>
                    <a:pt x="7865" y="2524"/>
                    <a:pt x="7745" y="2423"/>
                    <a:pt x="7635" y="2305"/>
                  </a:cubicBezTo>
                  <a:cubicBezTo>
                    <a:pt x="7372" y="2027"/>
                    <a:pt x="7316" y="1977"/>
                    <a:pt x="7004" y="1773"/>
                  </a:cubicBezTo>
                  <a:cubicBezTo>
                    <a:pt x="6558" y="1480"/>
                    <a:pt x="6085" y="1139"/>
                    <a:pt x="5584" y="1007"/>
                  </a:cubicBezTo>
                  <a:cubicBezTo>
                    <a:pt x="5456" y="974"/>
                    <a:pt x="5316" y="951"/>
                    <a:pt x="5177" y="951"/>
                  </a:cubicBezTo>
                  <a:cubicBezTo>
                    <a:pt x="4901" y="951"/>
                    <a:pt x="4631" y="1042"/>
                    <a:pt x="4469" y="1327"/>
                  </a:cubicBezTo>
                  <a:cubicBezTo>
                    <a:pt x="4236" y="1734"/>
                    <a:pt x="4355" y="2057"/>
                    <a:pt x="4336" y="2458"/>
                  </a:cubicBezTo>
                  <a:cubicBezTo>
                    <a:pt x="3206" y="1975"/>
                    <a:pt x="2559" y="0"/>
                    <a:pt x="1292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1509;p35">
              <a:extLst>
                <a:ext uri="{FF2B5EF4-FFF2-40B4-BE49-F238E27FC236}">
                  <a16:creationId xmlns:a16="http://schemas.microsoft.com/office/drawing/2014/main" id="{E7F84CD3-456B-F909-662F-228BD1E50C7A}"/>
                </a:ext>
              </a:extLst>
            </p:cNvPr>
            <p:cNvSpPr/>
            <p:nvPr/>
          </p:nvSpPr>
          <p:spPr>
            <a:xfrm>
              <a:off x="6355536" y="2704075"/>
              <a:ext cx="704070" cy="82247"/>
            </a:xfrm>
            <a:custGeom>
              <a:avLst/>
              <a:gdLst/>
              <a:ahLst/>
              <a:cxnLst/>
              <a:rect l="l" t="t" r="r" b="b"/>
              <a:pathLst>
                <a:path w="32153" h="3756" extrusionOk="0">
                  <a:moveTo>
                    <a:pt x="2918" y="0"/>
                  </a:moveTo>
                  <a:cubicBezTo>
                    <a:pt x="2745" y="0"/>
                    <a:pt x="2568" y="70"/>
                    <a:pt x="2387" y="243"/>
                  </a:cubicBezTo>
                  <a:cubicBezTo>
                    <a:pt x="2284" y="342"/>
                    <a:pt x="2160" y="524"/>
                    <a:pt x="2149" y="691"/>
                  </a:cubicBezTo>
                  <a:cubicBezTo>
                    <a:pt x="2135" y="895"/>
                    <a:pt x="2250" y="1560"/>
                    <a:pt x="1960" y="1560"/>
                  </a:cubicBezTo>
                  <a:cubicBezTo>
                    <a:pt x="1900" y="1560"/>
                    <a:pt x="1824" y="1532"/>
                    <a:pt x="1726" y="1466"/>
                  </a:cubicBezTo>
                  <a:cubicBezTo>
                    <a:pt x="1432" y="1271"/>
                    <a:pt x="1190" y="1136"/>
                    <a:pt x="855" y="1136"/>
                  </a:cubicBezTo>
                  <a:cubicBezTo>
                    <a:pt x="850" y="1136"/>
                    <a:pt x="845" y="1137"/>
                    <a:pt x="840" y="1137"/>
                  </a:cubicBezTo>
                  <a:cubicBezTo>
                    <a:pt x="232" y="1146"/>
                    <a:pt x="0" y="1599"/>
                    <a:pt x="356" y="2200"/>
                  </a:cubicBezTo>
                  <a:cubicBezTo>
                    <a:pt x="411" y="2294"/>
                    <a:pt x="481" y="2332"/>
                    <a:pt x="550" y="2332"/>
                  </a:cubicBezTo>
                  <a:cubicBezTo>
                    <a:pt x="736" y="2332"/>
                    <a:pt x="915" y="2055"/>
                    <a:pt x="768" y="1807"/>
                  </a:cubicBezTo>
                  <a:cubicBezTo>
                    <a:pt x="757" y="1789"/>
                    <a:pt x="785" y="1781"/>
                    <a:pt x="830" y="1781"/>
                  </a:cubicBezTo>
                  <a:cubicBezTo>
                    <a:pt x="946" y="1781"/>
                    <a:pt x="1182" y="1827"/>
                    <a:pt x="1221" y="1851"/>
                  </a:cubicBezTo>
                  <a:cubicBezTo>
                    <a:pt x="1336" y="1924"/>
                    <a:pt x="1805" y="2292"/>
                    <a:pt x="2003" y="2297"/>
                  </a:cubicBezTo>
                  <a:cubicBezTo>
                    <a:pt x="2032" y="2299"/>
                    <a:pt x="2061" y="2299"/>
                    <a:pt x="2092" y="2299"/>
                  </a:cubicBezTo>
                  <a:cubicBezTo>
                    <a:pt x="2326" y="2299"/>
                    <a:pt x="2617" y="2255"/>
                    <a:pt x="2707" y="1972"/>
                  </a:cubicBezTo>
                  <a:cubicBezTo>
                    <a:pt x="2779" y="1747"/>
                    <a:pt x="2730" y="1477"/>
                    <a:pt x="2703" y="1247"/>
                  </a:cubicBezTo>
                  <a:cubicBezTo>
                    <a:pt x="2904" y="969"/>
                    <a:pt x="3094" y="831"/>
                    <a:pt x="3277" y="831"/>
                  </a:cubicBezTo>
                  <a:cubicBezTo>
                    <a:pt x="3443" y="831"/>
                    <a:pt x="3601" y="946"/>
                    <a:pt x="3753" y="1176"/>
                  </a:cubicBezTo>
                  <a:cubicBezTo>
                    <a:pt x="3862" y="1307"/>
                    <a:pt x="3972" y="1435"/>
                    <a:pt x="4085" y="1560"/>
                  </a:cubicBezTo>
                  <a:cubicBezTo>
                    <a:pt x="4405" y="1926"/>
                    <a:pt x="4698" y="1850"/>
                    <a:pt x="5120" y="1901"/>
                  </a:cubicBezTo>
                  <a:cubicBezTo>
                    <a:pt x="5609" y="1960"/>
                    <a:pt x="6601" y="2375"/>
                    <a:pt x="7338" y="2375"/>
                  </a:cubicBezTo>
                  <a:cubicBezTo>
                    <a:pt x="7652" y="2375"/>
                    <a:pt x="7919" y="2299"/>
                    <a:pt x="8082" y="2089"/>
                  </a:cubicBezTo>
                  <a:cubicBezTo>
                    <a:pt x="8730" y="2541"/>
                    <a:pt x="9649" y="3026"/>
                    <a:pt x="10447" y="3026"/>
                  </a:cubicBezTo>
                  <a:cubicBezTo>
                    <a:pt x="10596" y="3026"/>
                    <a:pt x="10740" y="3009"/>
                    <a:pt x="10878" y="2972"/>
                  </a:cubicBezTo>
                  <a:cubicBezTo>
                    <a:pt x="11182" y="2888"/>
                    <a:pt x="11418" y="2802"/>
                    <a:pt x="11642" y="2542"/>
                  </a:cubicBezTo>
                  <a:cubicBezTo>
                    <a:pt x="11751" y="2417"/>
                    <a:pt x="11856" y="2375"/>
                    <a:pt x="11960" y="2375"/>
                  </a:cubicBezTo>
                  <a:cubicBezTo>
                    <a:pt x="12147" y="2375"/>
                    <a:pt x="12334" y="2507"/>
                    <a:pt x="12553" y="2530"/>
                  </a:cubicBezTo>
                  <a:cubicBezTo>
                    <a:pt x="12903" y="2566"/>
                    <a:pt x="13236" y="2652"/>
                    <a:pt x="13591" y="2652"/>
                  </a:cubicBezTo>
                  <a:cubicBezTo>
                    <a:pt x="13596" y="2652"/>
                    <a:pt x="13602" y="2652"/>
                    <a:pt x="13607" y="2652"/>
                  </a:cubicBezTo>
                  <a:cubicBezTo>
                    <a:pt x="13768" y="2650"/>
                    <a:pt x="13933" y="2622"/>
                    <a:pt x="14079" y="2566"/>
                  </a:cubicBezTo>
                  <a:cubicBezTo>
                    <a:pt x="14230" y="2664"/>
                    <a:pt x="14406" y="2727"/>
                    <a:pt x="14581" y="2727"/>
                  </a:cubicBezTo>
                  <a:cubicBezTo>
                    <a:pt x="14636" y="2727"/>
                    <a:pt x="14690" y="2721"/>
                    <a:pt x="14744" y="2708"/>
                  </a:cubicBezTo>
                  <a:cubicBezTo>
                    <a:pt x="15123" y="2619"/>
                    <a:pt x="15644" y="2342"/>
                    <a:pt x="15821" y="1999"/>
                  </a:cubicBezTo>
                  <a:cubicBezTo>
                    <a:pt x="16465" y="2230"/>
                    <a:pt x="17458" y="2488"/>
                    <a:pt x="18192" y="2488"/>
                  </a:cubicBezTo>
                  <a:cubicBezTo>
                    <a:pt x="18411" y="2488"/>
                    <a:pt x="18607" y="2465"/>
                    <a:pt x="18764" y="2411"/>
                  </a:cubicBezTo>
                  <a:cubicBezTo>
                    <a:pt x="19199" y="3227"/>
                    <a:pt x="20217" y="3653"/>
                    <a:pt x="20979" y="3753"/>
                  </a:cubicBezTo>
                  <a:cubicBezTo>
                    <a:pt x="20993" y="3755"/>
                    <a:pt x="21006" y="3756"/>
                    <a:pt x="21021" y="3756"/>
                  </a:cubicBezTo>
                  <a:cubicBezTo>
                    <a:pt x="21153" y="3756"/>
                    <a:pt x="21320" y="3684"/>
                    <a:pt x="21393" y="3568"/>
                  </a:cubicBezTo>
                  <a:cubicBezTo>
                    <a:pt x="21586" y="3255"/>
                    <a:pt x="21780" y="3083"/>
                    <a:pt x="22104" y="3083"/>
                  </a:cubicBezTo>
                  <a:cubicBezTo>
                    <a:pt x="22176" y="3083"/>
                    <a:pt x="22254" y="3091"/>
                    <a:pt x="22339" y="3108"/>
                  </a:cubicBezTo>
                  <a:cubicBezTo>
                    <a:pt x="22450" y="3131"/>
                    <a:pt x="22591" y="3155"/>
                    <a:pt x="22732" y="3155"/>
                  </a:cubicBezTo>
                  <a:cubicBezTo>
                    <a:pt x="22986" y="3155"/>
                    <a:pt x="23240" y="3076"/>
                    <a:pt x="23312" y="2768"/>
                  </a:cubicBezTo>
                  <a:cubicBezTo>
                    <a:pt x="23406" y="2358"/>
                    <a:pt x="23676" y="2238"/>
                    <a:pt x="24000" y="2238"/>
                  </a:cubicBezTo>
                  <a:cubicBezTo>
                    <a:pt x="24407" y="2238"/>
                    <a:pt x="24901" y="2427"/>
                    <a:pt x="25243" y="2469"/>
                  </a:cubicBezTo>
                  <a:cubicBezTo>
                    <a:pt x="25256" y="2471"/>
                    <a:pt x="25269" y="2471"/>
                    <a:pt x="25281" y="2471"/>
                  </a:cubicBezTo>
                  <a:cubicBezTo>
                    <a:pt x="25437" y="2471"/>
                    <a:pt x="25539" y="2348"/>
                    <a:pt x="25661" y="2257"/>
                  </a:cubicBezTo>
                  <a:cubicBezTo>
                    <a:pt x="26013" y="1995"/>
                    <a:pt x="26370" y="1863"/>
                    <a:pt x="26769" y="1863"/>
                  </a:cubicBezTo>
                  <a:cubicBezTo>
                    <a:pt x="26875" y="1863"/>
                    <a:pt x="26984" y="1872"/>
                    <a:pt x="27096" y="1891"/>
                  </a:cubicBezTo>
                  <a:cubicBezTo>
                    <a:pt x="27335" y="1931"/>
                    <a:pt x="27531" y="1951"/>
                    <a:pt x="27710" y="1951"/>
                  </a:cubicBezTo>
                  <a:cubicBezTo>
                    <a:pt x="28064" y="1951"/>
                    <a:pt x="28353" y="1873"/>
                    <a:pt x="28787" y="1716"/>
                  </a:cubicBezTo>
                  <a:cubicBezTo>
                    <a:pt x="29068" y="1615"/>
                    <a:pt x="29357" y="1575"/>
                    <a:pt x="29649" y="1575"/>
                  </a:cubicBezTo>
                  <a:cubicBezTo>
                    <a:pt x="30358" y="1575"/>
                    <a:pt x="31086" y="1810"/>
                    <a:pt x="31776" y="1964"/>
                  </a:cubicBezTo>
                  <a:lnTo>
                    <a:pt x="31777" y="1964"/>
                  </a:lnTo>
                  <a:cubicBezTo>
                    <a:pt x="31798" y="1968"/>
                    <a:pt x="31817" y="1970"/>
                    <a:pt x="31835" y="1970"/>
                  </a:cubicBezTo>
                  <a:cubicBezTo>
                    <a:pt x="32129" y="1970"/>
                    <a:pt x="32152" y="1408"/>
                    <a:pt x="31829" y="1334"/>
                  </a:cubicBezTo>
                  <a:cubicBezTo>
                    <a:pt x="31130" y="1178"/>
                    <a:pt x="30386" y="929"/>
                    <a:pt x="29668" y="929"/>
                  </a:cubicBezTo>
                  <a:cubicBezTo>
                    <a:pt x="29570" y="929"/>
                    <a:pt x="29474" y="933"/>
                    <a:pt x="29377" y="943"/>
                  </a:cubicBezTo>
                  <a:cubicBezTo>
                    <a:pt x="28778" y="1005"/>
                    <a:pt x="28268" y="1329"/>
                    <a:pt x="27681" y="1329"/>
                  </a:cubicBezTo>
                  <a:cubicBezTo>
                    <a:pt x="27599" y="1329"/>
                    <a:pt x="27515" y="1322"/>
                    <a:pt x="27430" y="1308"/>
                  </a:cubicBezTo>
                  <a:cubicBezTo>
                    <a:pt x="27194" y="1269"/>
                    <a:pt x="26972" y="1245"/>
                    <a:pt x="26757" y="1245"/>
                  </a:cubicBezTo>
                  <a:cubicBezTo>
                    <a:pt x="26349" y="1245"/>
                    <a:pt x="25967" y="1332"/>
                    <a:pt x="25568" y="1569"/>
                  </a:cubicBezTo>
                  <a:cubicBezTo>
                    <a:pt x="25329" y="1711"/>
                    <a:pt x="25118" y="1760"/>
                    <a:pt x="24907" y="1760"/>
                  </a:cubicBezTo>
                  <a:cubicBezTo>
                    <a:pt x="24617" y="1760"/>
                    <a:pt x="24328" y="1667"/>
                    <a:pt x="23971" y="1595"/>
                  </a:cubicBezTo>
                  <a:cubicBezTo>
                    <a:pt x="23844" y="1569"/>
                    <a:pt x="23717" y="1548"/>
                    <a:pt x="23596" y="1548"/>
                  </a:cubicBezTo>
                  <a:cubicBezTo>
                    <a:pt x="23361" y="1548"/>
                    <a:pt x="23146" y="1625"/>
                    <a:pt x="22985" y="1888"/>
                  </a:cubicBezTo>
                  <a:cubicBezTo>
                    <a:pt x="22905" y="2017"/>
                    <a:pt x="22820" y="2525"/>
                    <a:pt x="22629" y="2525"/>
                  </a:cubicBezTo>
                  <a:cubicBezTo>
                    <a:pt x="22622" y="2525"/>
                    <a:pt x="22614" y="2525"/>
                    <a:pt x="22606" y="2523"/>
                  </a:cubicBezTo>
                  <a:cubicBezTo>
                    <a:pt x="22405" y="2483"/>
                    <a:pt x="22177" y="2404"/>
                    <a:pt x="21967" y="2404"/>
                  </a:cubicBezTo>
                  <a:cubicBezTo>
                    <a:pt x="21931" y="2404"/>
                    <a:pt x="21896" y="2406"/>
                    <a:pt x="21862" y="2411"/>
                  </a:cubicBezTo>
                  <a:cubicBezTo>
                    <a:pt x="21567" y="2457"/>
                    <a:pt x="21370" y="2561"/>
                    <a:pt x="21137" y="2768"/>
                  </a:cubicBezTo>
                  <a:cubicBezTo>
                    <a:pt x="21038" y="2856"/>
                    <a:pt x="21046" y="3092"/>
                    <a:pt x="20901" y="3092"/>
                  </a:cubicBezTo>
                  <a:cubicBezTo>
                    <a:pt x="20880" y="3092"/>
                    <a:pt x="20856" y="3087"/>
                    <a:pt x="20828" y="3076"/>
                  </a:cubicBezTo>
                  <a:cubicBezTo>
                    <a:pt x="20236" y="2849"/>
                    <a:pt x="19375" y="2679"/>
                    <a:pt x="19147" y="1908"/>
                  </a:cubicBezTo>
                  <a:cubicBezTo>
                    <a:pt x="19144" y="1814"/>
                    <a:pt x="19122" y="1707"/>
                    <a:pt x="19075" y="1584"/>
                  </a:cubicBezTo>
                  <a:cubicBezTo>
                    <a:pt x="19025" y="1452"/>
                    <a:pt x="18932" y="1396"/>
                    <a:pt x="18839" y="1396"/>
                  </a:cubicBezTo>
                  <a:cubicBezTo>
                    <a:pt x="18690" y="1396"/>
                    <a:pt x="18540" y="1540"/>
                    <a:pt x="18563" y="1754"/>
                  </a:cubicBezTo>
                  <a:cubicBezTo>
                    <a:pt x="18567" y="1787"/>
                    <a:pt x="18575" y="1818"/>
                    <a:pt x="18578" y="1850"/>
                  </a:cubicBezTo>
                  <a:cubicBezTo>
                    <a:pt x="18566" y="1857"/>
                    <a:pt x="18537" y="1861"/>
                    <a:pt x="18497" y="1861"/>
                  </a:cubicBezTo>
                  <a:cubicBezTo>
                    <a:pt x="18252" y="1861"/>
                    <a:pt x="17570" y="1744"/>
                    <a:pt x="17460" y="1734"/>
                  </a:cubicBezTo>
                  <a:cubicBezTo>
                    <a:pt x="16825" y="1672"/>
                    <a:pt x="16099" y="1626"/>
                    <a:pt x="15533" y="1224"/>
                  </a:cubicBezTo>
                  <a:cubicBezTo>
                    <a:pt x="15533" y="1226"/>
                    <a:pt x="15533" y="1226"/>
                    <a:pt x="15532" y="1227"/>
                  </a:cubicBezTo>
                  <a:cubicBezTo>
                    <a:pt x="15513" y="1212"/>
                    <a:pt x="15494" y="1199"/>
                    <a:pt x="15472" y="1184"/>
                  </a:cubicBezTo>
                  <a:cubicBezTo>
                    <a:pt x="15434" y="1159"/>
                    <a:pt x="15397" y="1148"/>
                    <a:pt x="15362" y="1148"/>
                  </a:cubicBezTo>
                  <a:cubicBezTo>
                    <a:pt x="15142" y="1148"/>
                    <a:pt x="14994" y="1568"/>
                    <a:pt x="15223" y="1731"/>
                  </a:cubicBezTo>
                  <a:cubicBezTo>
                    <a:pt x="15240" y="1743"/>
                    <a:pt x="15261" y="1757"/>
                    <a:pt x="15286" y="1770"/>
                  </a:cubicBezTo>
                  <a:cubicBezTo>
                    <a:pt x="15286" y="1770"/>
                    <a:pt x="15286" y="1772"/>
                    <a:pt x="15284" y="1772"/>
                  </a:cubicBezTo>
                  <a:cubicBezTo>
                    <a:pt x="15302" y="1783"/>
                    <a:pt x="14903" y="2007"/>
                    <a:pt x="14876" y="2016"/>
                  </a:cubicBezTo>
                  <a:cubicBezTo>
                    <a:pt x="14788" y="2058"/>
                    <a:pt x="14702" y="2078"/>
                    <a:pt x="14618" y="2078"/>
                  </a:cubicBezTo>
                  <a:cubicBezTo>
                    <a:pt x="14590" y="2078"/>
                    <a:pt x="14562" y="2076"/>
                    <a:pt x="14534" y="2072"/>
                  </a:cubicBezTo>
                  <a:cubicBezTo>
                    <a:pt x="14556" y="1927"/>
                    <a:pt x="14526" y="1756"/>
                    <a:pt x="14423" y="1550"/>
                  </a:cubicBezTo>
                  <a:cubicBezTo>
                    <a:pt x="14374" y="1451"/>
                    <a:pt x="14282" y="1355"/>
                    <a:pt x="14179" y="1355"/>
                  </a:cubicBezTo>
                  <a:cubicBezTo>
                    <a:pt x="14163" y="1355"/>
                    <a:pt x="14146" y="1357"/>
                    <a:pt x="14130" y="1362"/>
                  </a:cubicBezTo>
                  <a:cubicBezTo>
                    <a:pt x="13716" y="1487"/>
                    <a:pt x="13598" y="1742"/>
                    <a:pt x="13653" y="1997"/>
                  </a:cubicBezTo>
                  <a:cubicBezTo>
                    <a:pt x="13629" y="1998"/>
                    <a:pt x="13605" y="1999"/>
                    <a:pt x="13580" y="1999"/>
                  </a:cubicBezTo>
                  <a:cubicBezTo>
                    <a:pt x="13266" y="1999"/>
                    <a:pt x="12857" y="1926"/>
                    <a:pt x="12785" y="1918"/>
                  </a:cubicBezTo>
                  <a:cubicBezTo>
                    <a:pt x="12510" y="1889"/>
                    <a:pt x="12167" y="1705"/>
                    <a:pt x="11856" y="1705"/>
                  </a:cubicBezTo>
                  <a:cubicBezTo>
                    <a:pt x="11694" y="1705"/>
                    <a:pt x="11542" y="1755"/>
                    <a:pt x="11412" y="1904"/>
                  </a:cubicBezTo>
                  <a:cubicBezTo>
                    <a:pt x="11128" y="2232"/>
                    <a:pt x="10782" y="2352"/>
                    <a:pt x="10416" y="2352"/>
                  </a:cubicBezTo>
                  <a:cubicBezTo>
                    <a:pt x="9912" y="2352"/>
                    <a:pt x="9373" y="2123"/>
                    <a:pt x="8912" y="1895"/>
                  </a:cubicBezTo>
                  <a:cubicBezTo>
                    <a:pt x="8726" y="1801"/>
                    <a:pt x="8542" y="1697"/>
                    <a:pt x="8370" y="1566"/>
                  </a:cubicBezTo>
                  <a:cubicBezTo>
                    <a:pt x="8330" y="1537"/>
                    <a:pt x="8290" y="1501"/>
                    <a:pt x="8250" y="1469"/>
                  </a:cubicBezTo>
                  <a:cubicBezTo>
                    <a:pt x="8250" y="1347"/>
                    <a:pt x="8236" y="1212"/>
                    <a:pt x="8208" y="1058"/>
                  </a:cubicBezTo>
                  <a:cubicBezTo>
                    <a:pt x="8184" y="918"/>
                    <a:pt x="8069" y="781"/>
                    <a:pt x="7942" y="781"/>
                  </a:cubicBezTo>
                  <a:cubicBezTo>
                    <a:pt x="7926" y="781"/>
                    <a:pt x="7910" y="783"/>
                    <a:pt x="7894" y="788"/>
                  </a:cubicBezTo>
                  <a:cubicBezTo>
                    <a:pt x="7411" y="926"/>
                    <a:pt x="7411" y="1262"/>
                    <a:pt x="7594" y="1578"/>
                  </a:cubicBezTo>
                  <a:cubicBezTo>
                    <a:pt x="7492" y="1694"/>
                    <a:pt x="7314" y="1738"/>
                    <a:pt x="7095" y="1738"/>
                  </a:cubicBezTo>
                  <a:cubicBezTo>
                    <a:pt x="6394" y="1738"/>
                    <a:pt x="5277" y="1281"/>
                    <a:pt x="4929" y="1255"/>
                  </a:cubicBezTo>
                  <a:cubicBezTo>
                    <a:pt x="4288" y="1208"/>
                    <a:pt x="3636" y="0"/>
                    <a:pt x="2918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1510;p35">
              <a:extLst>
                <a:ext uri="{FF2B5EF4-FFF2-40B4-BE49-F238E27FC236}">
                  <a16:creationId xmlns:a16="http://schemas.microsoft.com/office/drawing/2014/main" id="{C40869CF-9358-BE9A-D7A7-9C8D179A21F1}"/>
                </a:ext>
              </a:extLst>
            </p:cNvPr>
            <p:cNvSpPr/>
            <p:nvPr/>
          </p:nvSpPr>
          <p:spPr>
            <a:xfrm>
              <a:off x="6352799" y="2538539"/>
              <a:ext cx="707596" cy="96875"/>
            </a:xfrm>
            <a:custGeom>
              <a:avLst/>
              <a:gdLst/>
              <a:ahLst/>
              <a:cxnLst/>
              <a:rect l="l" t="t" r="r" b="b"/>
              <a:pathLst>
                <a:path w="32314" h="4424" extrusionOk="0">
                  <a:moveTo>
                    <a:pt x="12315" y="885"/>
                  </a:moveTo>
                  <a:cubicBezTo>
                    <a:pt x="12346" y="885"/>
                    <a:pt x="12379" y="934"/>
                    <a:pt x="12413" y="1034"/>
                  </a:cubicBezTo>
                  <a:cubicBezTo>
                    <a:pt x="12599" y="1269"/>
                    <a:pt x="12749" y="1541"/>
                    <a:pt x="12867" y="1827"/>
                  </a:cubicBezTo>
                  <a:cubicBezTo>
                    <a:pt x="12633" y="1641"/>
                    <a:pt x="12355" y="1428"/>
                    <a:pt x="12198" y="1154"/>
                  </a:cubicBezTo>
                  <a:cubicBezTo>
                    <a:pt x="12234" y="974"/>
                    <a:pt x="12274" y="885"/>
                    <a:pt x="12315" y="885"/>
                  </a:cubicBezTo>
                  <a:close/>
                  <a:moveTo>
                    <a:pt x="11999" y="0"/>
                  </a:moveTo>
                  <a:cubicBezTo>
                    <a:pt x="11852" y="0"/>
                    <a:pt x="11724" y="111"/>
                    <a:pt x="11639" y="393"/>
                  </a:cubicBezTo>
                  <a:cubicBezTo>
                    <a:pt x="11320" y="1455"/>
                    <a:pt x="12279" y="2296"/>
                    <a:pt x="13175" y="2784"/>
                  </a:cubicBezTo>
                  <a:cubicBezTo>
                    <a:pt x="13193" y="2876"/>
                    <a:pt x="13205" y="2968"/>
                    <a:pt x="13209" y="3061"/>
                  </a:cubicBezTo>
                  <a:cubicBezTo>
                    <a:pt x="13237" y="3578"/>
                    <a:pt x="12953" y="3750"/>
                    <a:pt x="12618" y="3750"/>
                  </a:cubicBezTo>
                  <a:cubicBezTo>
                    <a:pt x="12446" y="3750"/>
                    <a:pt x="12261" y="3705"/>
                    <a:pt x="12098" y="3638"/>
                  </a:cubicBezTo>
                  <a:cubicBezTo>
                    <a:pt x="11386" y="3349"/>
                    <a:pt x="10678" y="2903"/>
                    <a:pt x="10193" y="2203"/>
                  </a:cubicBezTo>
                  <a:cubicBezTo>
                    <a:pt x="10133" y="2116"/>
                    <a:pt x="10059" y="2079"/>
                    <a:pt x="9989" y="2079"/>
                  </a:cubicBezTo>
                  <a:cubicBezTo>
                    <a:pt x="9819" y="2079"/>
                    <a:pt x="9663" y="2291"/>
                    <a:pt x="9741" y="2524"/>
                  </a:cubicBezTo>
                  <a:cubicBezTo>
                    <a:pt x="9907" y="3017"/>
                    <a:pt x="9791" y="3180"/>
                    <a:pt x="9573" y="3180"/>
                  </a:cubicBezTo>
                  <a:cubicBezTo>
                    <a:pt x="9275" y="3180"/>
                    <a:pt x="8788" y="2879"/>
                    <a:pt x="8563" y="2695"/>
                  </a:cubicBezTo>
                  <a:cubicBezTo>
                    <a:pt x="8206" y="2405"/>
                    <a:pt x="7848" y="2087"/>
                    <a:pt x="7460" y="1864"/>
                  </a:cubicBezTo>
                  <a:cubicBezTo>
                    <a:pt x="7352" y="1802"/>
                    <a:pt x="7259" y="1774"/>
                    <a:pt x="7178" y="1774"/>
                  </a:cubicBezTo>
                  <a:cubicBezTo>
                    <a:pt x="6569" y="1774"/>
                    <a:pt x="6670" y="3337"/>
                    <a:pt x="6262" y="3337"/>
                  </a:cubicBezTo>
                  <a:cubicBezTo>
                    <a:pt x="6244" y="3337"/>
                    <a:pt x="6226" y="3334"/>
                    <a:pt x="6207" y="3329"/>
                  </a:cubicBezTo>
                  <a:cubicBezTo>
                    <a:pt x="5587" y="3140"/>
                    <a:pt x="4718" y="2151"/>
                    <a:pt x="3971" y="2151"/>
                  </a:cubicBezTo>
                  <a:cubicBezTo>
                    <a:pt x="3823" y="2151"/>
                    <a:pt x="3681" y="2189"/>
                    <a:pt x="3546" y="2280"/>
                  </a:cubicBezTo>
                  <a:cubicBezTo>
                    <a:pt x="3206" y="2509"/>
                    <a:pt x="2875" y="2598"/>
                    <a:pt x="2546" y="2598"/>
                  </a:cubicBezTo>
                  <a:cubicBezTo>
                    <a:pt x="1869" y="2598"/>
                    <a:pt x="1202" y="2221"/>
                    <a:pt x="488" y="1927"/>
                  </a:cubicBezTo>
                  <a:cubicBezTo>
                    <a:pt x="453" y="1913"/>
                    <a:pt x="420" y="1906"/>
                    <a:pt x="389" y="1906"/>
                  </a:cubicBezTo>
                  <a:cubicBezTo>
                    <a:pt x="122" y="1906"/>
                    <a:pt x="1" y="2391"/>
                    <a:pt x="300" y="2514"/>
                  </a:cubicBezTo>
                  <a:cubicBezTo>
                    <a:pt x="917" y="2769"/>
                    <a:pt x="1536" y="3122"/>
                    <a:pt x="2185" y="3239"/>
                  </a:cubicBezTo>
                  <a:cubicBezTo>
                    <a:pt x="2299" y="3260"/>
                    <a:pt x="2405" y="3269"/>
                    <a:pt x="2504" y="3269"/>
                  </a:cubicBezTo>
                  <a:cubicBezTo>
                    <a:pt x="2974" y="3269"/>
                    <a:pt x="3303" y="3060"/>
                    <a:pt x="3781" y="2862"/>
                  </a:cubicBezTo>
                  <a:cubicBezTo>
                    <a:pt x="3864" y="2828"/>
                    <a:pt x="3948" y="2813"/>
                    <a:pt x="4032" y="2813"/>
                  </a:cubicBezTo>
                  <a:cubicBezTo>
                    <a:pt x="4777" y="2813"/>
                    <a:pt x="5592" y="3993"/>
                    <a:pt x="6348" y="3993"/>
                  </a:cubicBezTo>
                  <a:cubicBezTo>
                    <a:pt x="6572" y="3993"/>
                    <a:pt x="6790" y="3890"/>
                    <a:pt x="7000" y="3622"/>
                  </a:cubicBezTo>
                  <a:cubicBezTo>
                    <a:pt x="7158" y="3418"/>
                    <a:pt x="7045" y="2947"/>
                    <a:pt x="7129" y="2714"/>
                  </a:cubicBezTo>
                  <a:cubicBezTo>
                    <a:pt x="7162" y="2620"/>
                    <a:pt x="7224" y="2582"/>
                    <a:pt x="7303" y="2582"/>
                  </a:cubicBezTo>
                  <a:cubicBezTo>
                    <a:pt x="7599" y="2582"/>
                    <a:pt x="8129" y="3111"/>
                    <a:pt x="8252" y="3203"/>
                  </a:cubicBezTo>
                  <a:cubicBezTo>
                    <a:pt x="8618" y="3472"/>
                    <a:pt x="9024" y="3743"/>
                    <a:pt x="9449" y="3831"/>
                  </a:cubicBezTo>
                  <a:cubicBezTo>
                    <a:pt x="9546" y="3851"/>
                    <a:pt x="9634" y="3861"/>
                    <a:pt x="9714" y="3861"/>
                  </a:cubicBezTo>
                  <a:cubicBezTo>
                    <a:pt x="10115" y="3861"/>
                    <a:pt x="10313" y="3620"/>
                    <a:pt x="10364" y="3269"/>
                  </a:cubicBezTo>
                  <a:cubicBezTo>
                    <a:pt x="10988" y="3871"/>
                    <a:pt x="11849" y="4423"/>
                    <a:pt x="12580" y="4423"/>
                  </a:cubicBezTo>
                  <a:cubicBezTo>
                    <a:pt x="12752" y="4423"/>
                    <a:pt x="12916" y="4393"/>
                    <a:pt x="13068" y="4326"/>
                  </a:cubicBezTo>
                  <a:cubicBezTo>
                    <a:pt x="13600" y="4095"/>
                    <a:pt x="13770" y="3606"/>
                    <a:pt x="13750" y="3057"/>
                  </a:cubicBezTo>
                  <a:lnTo>
                    <a:pt x="13750" y="3057"/>
                  </a:lnTo>
                  <a:cubicBezTo>
                    <a:pt x="13848" y="3096"/>
                    <a:pt x="13940" y="3130"/>
                    <a:pt x="14027" y="3158"/>
                  </a:cubicBezTo>
                  <a:cubicBezTo>
                    <a:pt x="14322" y="3256"/>
                    <a:pt x="14720" y="3366"/>
                    <a:pt x="15095" y="3366"/>
                  </a:cubicBezTo>
                  <a:cubicBezTo>
                    <a:pt x="15399" y="3366"/>
                    <a:pt x="15689" y="3293"/>
                    <a:pt x="15897" y="3084"/>
                  </a:cubicBezTo>
                  <a:cubicBezTo>
                    <a:pt x="15962" y="3019"/>
                    <a:pt x="16036" y="2992"/>
                    <a:pt x="16117" y="2992"/>
                  </a:cubicBezTo>
                  <a:cubicBezTo>
                    <a:pt x="16551" y="2992"/>
                    <a:pt x="17185" y="3769"/>
                    <a:pt x="17645" y="3810"/>
                  </a:cubicBezTo>
                  <a:cubicBezTo>
                    <a:pt x="17705" y="3815"/>
                    <a:pt x="17762" y="3818"/>
                    <a:pt x="17818" y="3818"/>
                  </a:cubicBezTo>
                  <a:cubicBezTo>
                    <a:pt x="17992" y="3818"/>
                    <a:pt x="18147" y="3786"/>
                    <a:pt x="18318" y="3689"/>
                  </a:cubicBezTo>
                  <a:cubicBezTo>
                    <a:pt x="18529" y="3570"/>
                    <a:pt x="18628" y="3291"/>
                    <a:pt x="18846" y="3291"/>
                  </a:cubicBezTo>
                  <a:cubicBezTo>
                    <a:pt x="18908" y="3291"/>
                    <a:pt x="18979" y="3314"/>
                    <a:pt x="19065" y="3368"/>
                  </a:cubicBezTo>
                  <a:cubicBezTo>
                    <a:pt x="19417" y="3589"/>
                    <a:pt x="19688" y="3788"/>
                    <a:pt x="19994" y="3788"/>
                  </a:cubicBezTo>
                  <a:cubicBezTo>
                    <a:pt x="20147" y="3788"/>
                    <a:pt x="20308" y="3739"/>
                    <a:pt x="20493" y="3618"/>
                  </a:cubicBezTo>
                  <a:cubicBezTo>
                    <a:pt x="20843" y="3389"/>
                    <a:pt x="21112" y="3272"/>
                    <a:pt x="21424" y="3272"/>
                  </a:cubicBezTo>
                  <a:cubicBezTo>
                    <a:pt x="21616" y="3272"/>
                    <a:pt x="21824" y="3316"/>
                    <a:pt x="22077" y="3406"/>
                  </a:cubicBezTo>
                  <a:cubicBezTo>
                    <a:pt x="22427" y="3529"/>
                    <a:pt x="22735" y="3634"/>
                    <a:pt x="23099" y="3652"/>
                  </a:cubicBezTo>
                  <a:cubicBezTo>
                    <a:pt x="23110" y="3652"/>
                    <a:pt x="23122" y="3652"/>
                    <a:pt x="23133" y="3652"/>
                  </a:cubicBezTo>
                  <a:cubicBezTo>
                    <a:pt x="23396" y="3652"/>
                    <a:pt x="23631" y="3518"/>
                    <a:pt x="23865" y="3396"/>
                  </a:cubicBezTo>
                  <a:cubicBezTo>
                    <a:pt x="24037" y="3307"/>
                    <a:pt x="24224" y="3274"/>
                    <a:pt x="24416" y="3274"/>
                  </a:cubicBezTo>
                  <a:cubicBezTo>
                    <a:pt x="24830" y="3274"/>
                    <a:pt x="25272" y="3426"/>
                    <a:pt x="25657" y="3488"/>
                  </a:cubicBezTo>
                  <a:cubicBezTo>
                    <a:pt x="25716" y="3497"/>
                    <a:pt x="25775" y="3501"/>
                    <a:pt x="25835" y="3501"/>
                  </a:cubicBezTo>
                  <a:cubicBezTo>
                    <a:pt x="26225" y="3501"/>
                    <a:pt x="26645" y="3332"/>
                    <a:pt x="27039" y="3332"/>
                  </a:cubicBezTo>
                  <a:cubicBezTo>
                    <a:pt x="27072" y="3332"/>
                    <a:pt x="27105" y="3333"/>
                    <a:pt x="27137" y="3335"/>
                  </a:cubicBezTo>
                  <a:cubicBezTo>
                    <a:pt x="27319" y="3350"/>
                    <a:pt x="27501" y="3354"/>
                    <a:pt x="27683" y="3354"/>
                  </a:cubicBezTo>
                  <a:cubicBezTo>
                    <a:pt x="27990" y="3354"/>
                    <a:pt x="28297" y="3341"/>
                    <a:pt x="28605" y="3341"/>
                  </a:cubicBezTo>
                  <a:cubicBezTo>
                    <a:pt x="28670" y="3341"/>
                    <a:pt x="28736" y="3342"/>
                    <a:pt x="28801" y="3343"/>
                  </a:cubicBezTo>
                  <a:cubicBezTo>
                    <a:pt x="29243" y="3355"/>
                    <a:pt x="29685" y="3367"/>
                    <a:pt x="30125" y="3367"/>
                  </a:cubicBezTo>
                  <a:cubicBezTo>
                    <a:pt x="30745" y="3367"/>
                    <a:pt x="31364" y="3342"/>
                    <a:pt x="31981" y="3256"/>
                  </a:cubicBezTo>
                  <a:cubicBezTo>
                    <a:pt x="32314" y="3209"/>
                    <a:pt x="32237" y="2624"/>
                    <a:pt x="31924" y="2624"/>
                  </a:cubicBezTo>
                  <a:cubicBezTo>
                    <a:pt x="31912" y="2624"/>
                    <a:pt x="31899" y="2625"/>
                    <a:pt x="31886" y="2627"/>
                  </a:cubicBezTo>
                  <a:cubicBezTo>
                    <a:pt x="31382" y="2699"/>
                    <a:pt x="30874" y="2721"/>
                    <a:pt x="30364" y="2721"/>
                  </a:cubicBezTo>
                  <a:cubicBezTo>
                    <a:pt x="29521" y="2721"/>
                    <a:pt x="28674" y="2660"/>
                    <a:pt x="27832" y="2660"/>
                  </a:cubicBezTo>
                  <a:cubicBezTo>
                    <a:pt x="27306" y="2660"/>
                    <a:pt x="26782" y="2684"/>
                    <a:pt x="26263" y="2761"/>
                  </a:cubicBezTo>
                  <a:cubicBezTo>
                    <a:pt x="26135" y="2780"/>
                    <a:pt x="26012" y="2788"/>
                    <a:pt x="25891" y="2788"/>
                  </a:cubicBezTo>
                  <a:cubicBezTo>
                    <a:pt x="25448" y="2788"/>
                    <a:pt x="25043" y="2683"/>
                    <a:pt x="24583" y="2651"/>
                  </a:cubicBezTo>
                  <a:cubicBezTo>
                    <a:pt x="24474" y="2644"/>
                    <a:pt x="24328" y="2623"/>
                    <a:pt x="24188" y="2623"/>
                  </a:cubicBezTo>
                  <a:cubicBezTo>
                    <a:pt x="24079" y="2623"/>
                    <a:pt x="23974" y="2636"/>
                    <a:pt x="23895" y="2677"/>
                  </a:cubicBezTo>
                  <a:cubicBezTo>
                    <a:pt x="23565" y="2849"/>
                    <a:pt x="23277" y="2982"/>
                    <a:pt x="22950" y="2982"/>
                  </a:cubicBezTo>
                  <a:cubicBezTo>
                    <a:pt x="22808" y="2982"/>
                    <a:pt x="22659" y="2957"/>
                    <a:pt x="22495" y="2899"/>
                  </a:cubicBezTo>
                  <a:cubicBezTo>
                    <a:pt x="22237" y="2808"/>
                    <a:pt x="21968" y="2697"/>
                    <a:pt x="21702" y="2650"/>
                  </a:cubicBezTo>
                  <a:cubicBezTo>
                    <a:pt x="21529" y="2619"/>
                    <a:pt x="21376" y="2601"/>
                    <a:pt x="21233" y="2601"/>
                  </a:cubicBezTo>
                  <a:cubicBezTo>
                    <a:pt x="20912" y="2601"/>
                    <a:pt x="20646" y="2696"/>
                    <a:pt x="20333" y="2965"/>
                  </a:cubicBezTo>
                  <a:cubicBezTo>
                    <a:pt x="20198" y="3080"/>
                    <a:pt x="20076" y="3124"/>
                    <a:pt x="19961" y="3124"/>
                  </a:cubicBezTo>
                  <a:cubicBezTo>
                    <a:pt x="19579" y="3124"/>
                    <a:pt x="19275" y="2634"/>
                    <a:pt x="18830" y="2588"/>
                  </a:cubicBezTo>
                  <a:cubicBezTo>
                    <a:pt x="18798" y="2585"/>
                    <a:pt x="18767" y="2583"/>
                    <a:pt x="18737" y="2583"/>
                  </a:cubicBezTo>
                  <a:cubicBezTo>
                    <a:pt x="18421" y="2583"/>
                    <a:pt x="18251" y="2772"/>
                    <a:pt x="18062" y="3074"/>
                  </a:cubicBezTo>
                  <a:cubicBezTo>
                    <a:pt x="18004" y="3166"/>
                    <a:pt x="17918" y="3205"/>
                    <a:pt x="17812" y="3205"/>
                  </a:cubicBezTo>
                  <a:cubicBezTo>
                    <a:pt x="17324" y="3205"/>
                    <a:pt x="16429" y="2384"/>
                    <a:pt x="16113" y="2231"/>
                  </a:cubicBezTo>
                  <a:cubicBezTo>
                    <a:pt x="16080" y="2215"/>
                    <a:pt x="16043" y="2207"/>
                    <a:pt x="16006" y="2207"/>
                  </a:cubicBezTo>
                  <a:cubicBezTo>
                    <a:pt x="15946" y="2207"/>
                    <a:pt x="15885" y="2229"/>
                    <a:pt x="15843" y="2276"/>
                  </a:cubicBezTo>
                  <a:cubicBezTo>
                    <a:pt x="15567" y="2576"/>
                    <a:pt x="15224" y="2695"/>
                    <a:pt x="14859" y="2695"/>
                  </a:cubicBezTo>
                  <a:cubicBezTo>
                    <a:pt x="14456" y="2695"/>
                    <a:pt x="14027" y="2549"/>
                    <a:pt x="13633" y="2341"/>
                  </a:cubicBezTo>
                  <a:cubicBezTo>
                    <a:pt x="13548" y="2022"/>
                    <a:pt x="13428" y="1711"/>
                    <a:pt x="13297" y="1442"/>
                  </a:cubicBezTo>
                  <a:cubicBezTo>
                    <a:pt x="13156" y="1146"/>
                    <a:pt x="12474" y="0"/>
                    <a:pt x="11999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1511;p35">
              <a:extLst>
                <a:ext uri="{FF2B5EF4-FFF2-40B4-BE49-F238E27FC236}">
                  <a16:creationId xmlns:a16="http://schemas.microsoft.com/office/drawing/2014/main" id="{B2CB341D-B7AB-C0ED-BBB8-852700DECCDF}"/>
                </a:ext>
              </a:extLst>
            </p:cNvPr>
            <p:cNvSpPr/>
            <p:nvPr/>
          </p:nvSpPr>
          <p:spPr>
            <a:xfrm>
              <a:off x="6344238" y="3778963"/>
              <a:ext cx="729537" cy="37707"/>
            </a:xfrm>
            <a:custGeom>
              <a:avLst/>
              <a:gdLst/>
              <a:ahLst/>
              <a:cxnLst/>
              <a:rect l="l" t="t" r="r" b="b"/>
              <a:pathLst>
                <a:path w="33316" h="1722" extrusionOk="0">
                  <a:moveTo>
                    <a:pt x="33005" y="1"/>
                  </a:moveTo>
                  <a:cubicBezTo>
                    <a:pt x="32985" y="1"/>
                    <a:pt x="32965" y="4"/>
                    <a:pt x="32945" y="9"/>
                  </a:cubicBezTo>
                  <a:cubicBezTo>
                    <a:pt x="30938" y="545"/>
                    <a:pt x="28529" y="710"/>
                    <a:pt x="25807" y="710"/>
                  </a:cubicBezTo>
                  <a:cubicBezTo>
                    <a:pt x="23772" y="710"/>
                    <a:pt x="21564" y="618"/>
                    <a:pt x="19218" y="520"/>
                  </a:cubicBezTo>
                  <a:cubicBezTo>
                    <a:pt x="16646" y="413"/>
                    <a:pt x="13922" y="299"/>
                    <a:pt x="11120" y="299"/>
                  </a:cubicBezTo>
                  <a:cubicBezTo>
                    <a:pt x="7587" y="299"/>
                    <a:pt x="3931" y="480"/>
                    <a:pt x="299" y="1082"/>
                  </a:cubicBezTo>
                  <a:cubicBezTo>
                    <a:pt x="280" y="1085"/>
                    <a:pt x="264" y="1087"/>
                    <a:pt x="246" y="1090"/>
                  </a:cubicBezTo>
                  <a:cubicBezTo>
                    <a:pt x="99" y="1115"/>
                    <a:pt x="0" y="1275"/>
                    <a:pt x="27" y="1448"/>
                  </a:cubicBezTo>
                  <a:cubicBezTo>
                    <a:pt x="51" y="1608"/>
                    <a:pt x="170" y="1722"/>
                    <a:pt x="303" y="1722"/>
                  </a:cubicBezTo>
                  <a:cubicBezTo>
                    <a:pt x="315" y="1722"/>
                    <a:pt x="328" y="1721"/>
                    <a:pt x="341" y="1719"/>
                  </a:cubicBezTo>
                  <a:lnTo>
                    <a:pt x="342" y="1719"/>
                  </a:lnTo>
                  <a:cubicBezTo>
                    <a:pt x="358" y="1715"/>
                    <a:pt x="376" y="1712"/>
                    <a:pt x="393" y="1709"/>
                  </a:cubicBezTo>
                  <a:cubicBezTo>
                    <a:pt x="3997" y="1113"/>
                    <a:pt x="7631" y="933"/>
                    <a:pt x="11145" y="933"/>
                  </a:cubicBezTo>
                  <a:cubicBezTo>
                    <a:pt x="13937" y="933"/>
                    <a:pt x="16653" y="1047"/>
                    <a:pt x="19218" y="1154"/>
                  </a:cubicBezTo>
                  <a:cubicBezTo>
                    <a:pt x="21568" y="1252"/>
                    <a:pt x="23782" y="1344"/>
                    <a:pt x="25825" y="1344"/>
                  </a:cubicBezTo>
                  <a:cubicBezTo>
                    <a:pt x="28581" y="1344"/>
                    <a:pt x="31028" y="1176"/>
                    <a:pt x="33084" y="628"/>
                  </a:cubicBezTo>
                  <a:cubicBezTo>
                    <a:pt x="33229" y="589"/>
                    <a:pt x="33315" y="419"/>
                    <a:pt x="33276" y="248"/>
                  </a:cubicBezTo>
                  <a:cubicBezTo>
                    <a:pt x="33243" y="101"/>
                    <a:pt x="33127" y="1"/>
                    <a:pt x="33005" y="1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1512;p35">
              <a:extLst>
                <a:ext uri="{FF2B5EF4-FFF2-40B4-BE49-F238E27FC236}">
                  <a16:creationId xmlns:a16="http://schemas.microsoft.com/office/drawing/2014/main" id="{374AEE3F-CC27-6A7D-9D2B-F2B68FDE9143}"/>
                </a:ext>
              </a:extLst>
            </p:cNvPr>
            <p:cNvSpPr/>
            <p:nvPr/>
          </p:nvSpPr>
          <p:spPr>
            <a:xfrm>
              <a:off x="6359346" y="3652227"/>
              <a:ext cx="661436" cy="71430"/>
            </a:xfrm>
            <a:custGeom>
              <a:avLst/>
              <a:gdLst/>
              <a:ahLst/>
              <a:cxnLst/>
              <a:rect l="l" t="t" r="r" b="b"/>
              <a:pathLst>
                <a:path w="30206" h="3262" extrusionOk="0">
                  <a:moveTo>
                    <a:pt x="7633" y="1361"/>
                  </a:moveTo>
                  <a:cubicBezTo>
                    <a:pt x="7803" y="1452"/>
                    <a:pt x="7949" y="1613"/>
                    <a:pt x="8070" y="1841"/>
                  </a:cubicBezTo>
                  <a:cubicBezTo>
                    <a:pt x="7876" y="1693"/>
                    <a:pt x="7722" y="1532"/>
                    <a:pt x="7633" y="1361"/>
                  </a:cubicBezTo>
                  <a:close/>
                  <a:moveTo>
                    <a:pt x="1291" y="1"/>
                  </a:moveTo>
                  <a:cubicBezTo>
                    <a:pt x="1205" y="1"/>
                    <a:pt x="1117" y="10"/>
                    <a:pt x="1025" y="29"/>
                  </a:cubicBezTo>
                  <a:cubicBezTo>
                    <a:pt x="1" y="242"/>
                    <a:pt x="699" y="1937"/>
                    <a:pt x="1116" y="2460"/>
                  </a:cubicBezTo>
                  <a:cubicBezTo>
                    <a:pt x="1177" y="2537"/>
                    <a:pt x="1250" y="2569"/>
                    <a:pt x="1320" y="2569"/>
                  </a:cubicBezTo>
                  <a:cubicBezTo>
                    <a:pt x="1526" y="2569"/>
                    <a:pt x="1711" y="2294"/>
                    <a:pt x="1529" y="2066"/>
                  </a:cubicBezTo>
                  <a:cubicBezTo>
                    <a:pt x="1363" y="1856"/>
                    <a:pt x="1213" y="1624"/>
                    <a:pt x="1129" y="1352"/>
                  </a:cubicBezTo>
                  <a:cubicBezTo>
                    <a:pt x="1010" y="967"/>
                    <a:pt x="1216" y="708"/>
                    <a:pt x="1483" y="708"/>
                  </a:cubicBezTo>
                  <a:cubicBezTo>
                    <a:pt x="1586" y="708"/>
                    <a:pt x="1697" y="746"/>
                    <a:pt x="1802" y="829"/>
                  </a:cubicBezTo>
                  <a:cubicBezTo>
                    <a:pt x="2202" y="1144"/>
                    <a:pt x="2533" y="1537"/>
                    <a:pt x="2877" y="1930"/>
                  </a:cubicBezTo>
                  <a:cubicBezTo>
                    <a:pt x="3363" y="2489"/>
                    <a:pt x="3847" y="3020"/>
                    <a:pt x="4530" y="3167"/>
                  </a:cubicBezTo>
                  <a:cubicBezTo>
                    <a:pt x="4542" y="3170"/>
                    <a:pt x="4555" y="3171"/>
                    <a:pt x="4567" y="3171"/>
                  </a:cubicBezTo>
                  <a:cubicBezTo>
                    <a:pt x="4670" y="3171"/>
                    <a:pt x="4784" y="3088"/>
                    <a:pt x="4809" y="2972"/>
                  </a:cubicBezTo>
                  <a:cubicBezTo>
                    <a:pt x="4881" y="2658"/>
                    <a:pt x="4787" y="1574"/>
                    <a:pt x="5244" y="1574"/>
                  </a:cubicBezTo>
                  <a:cubicBezTo>
                    <a:pt x="5271" y="1574"/>
                    <a:pt x="5301" y="1578"/>
                    <a:pt x="5332" y="1586"/>
                  </a:cubicBezTo>
                  <a:cubicBezTo>
                    <a:pt x="5885" y="1730"/>
                    <a:pt x="6385" y="2076"/>
                    <a:pt x="6878" y="2402"/>
                  </a:cubicBezTo>
                  <a:cubicBezTo>
                    <a:pt x="7325" y="2695"/>
                    <a:pt x="7602" y="3255"/>
                    <a:pt x="8145" y="3255"/>
                  </a:cubicBezTo>
                  <a:cubicBezTo>
                    <a:pt x="8160" y="3255"/>
                    <a:pt x="8176" y="3254"/>
                    <a:pt x="8192" y="3254"/>
                  </a:cubicBezTo>
                  <a:cubicBezTo>
                    <a:pt x="8403" y="3241"/>
                    <a:pt x="8529" y="3078"/>
                    <a:pt x="8599" y="2856"/>
                  </a:cubicBezTo>
                  <a:cubicBezTo>
                    <a:pt x="9131" y="3111"/>
                    <a:pt x="9714" y="3262"/>
                    <a:pt x="10212" y="3262"/>
                  </a:cubicBezTo>
                  <a:cubicBezTo>
                    <a:pt x="10792" y="3262"/>
                    <a:pt x="11256" y="3057"/>
                    <a:pt x="11388" y="2572"/>
                  </a:cubicBezTo>
                  <a:cubicBezTo>
                    <a:pt x="11881" y="2665"/>
                    <a:pt x="12643" y="3093"/>
                    <a:pt x="13194" y="3093"/>
                  </a:cubicBezTo>
                  <a:cubicBezTo>
                    <a:pt x="13507" y="3093"/>
                    <a:pt x="13751" y="2955"/>
                    <a:pt x="13840" y="2540"/>
                  </a:cubicBezTo>
                  <a:cubicBezTo>
                    <a:pt x="14453" y="2746"/>
                    <a:pt x="15012" y="3219"/>
                    <a:pt x="15543" y="3219"/>
                  </a:cubicBezTo>
                  <a:cubicBezTo>
                    <a:pt x="15834" y="3219"/>
                    <a:pt x="16116" y="3078"/>
                    <a:pt x="16394" y="2675"/>
                  </a:cubicBezTo>
                  <a:cubicBezTo>
                    <a:pt x="16500" y="2523"/>
                    <a:pt x="16632" y="2470"/>
                    <a:pt x="16780" y="2470"/>
                  </a:cubicBezTo>
                  <a:cubicBezTo>
                    <a:pt x="17103" y="2470"/>
                    <a:pt x="17495" y="2721"/>
                    <a:pt x="17825" y="2721"/>
                  </a:cubicBezTo>
                  <a:cubicBezTo>
                    <a:pt x="17913" y="2721"/>
                    <a:pt x="17997" y="2703"/>
                    <a:pt x="18074" y="2658"/>
                  </a:cubicBezTo>
                  <a:cubicBezTo>
                    <a:pt x="18440" y="2438"/>
                    <a:pt x="18625" y="2223"/>
                    <a:pt x="19026" y="2223"/>
                  </a:cubicBezTo>
                  <a:cubicBezTo>
                    <a:pt x="19074" y="2223"/>
                    <a:pt x="19126" y="2226"/>
                    <a:pt x="19182" y="2233"/>
                  </a:cubicBezTo>
                  <a:cubicBezTo>
                    <a:pt x="19521" y="2274"/>
                    <a:pt x="19855" y="2328"/>
                    <a:pt x="20194" y="2345"/>
                  </a:cubicBezTo>
                  <a:cubicBezTo>
                    <a:pt x="20218" y="2347"/>
                    <a:pt x="20241" y="2347"/>
                    <a:pt x="20263" y="2347"/>
                  </a:cubicBezTo>
                  <a:cubicBezTo>
                    <a:pt x="20529" y="2347"/>
                    <a:pt x="20754" y="2267"/>
                    <a:pt x="20982" y="2114"/>
                  </a:cubicBezTo>
                  <a:cubicBezTo>
                    <a:pt x="21235" y="1943"/>
                    <a:pt x="21467" y="1875"/>
                    <a:pt x="21723" y="1875"/>
                  </a:cubicBezTo>
                  <a:cubicBezTo>
                    <a:pt x="21864" y="1875"/>
                    <a:pt x="22012" y="1895"/>
                    <a:pt x="22176" y="1930"/>
                  </a:cubicBezTo>
                  <a:cubicBezTo>
                    <a:pt x="22756" y="2055"/>
                    <a:pt x="23314" y="2159"/>
                    <a:pt x="23883" y="2159"/>
                  </a:cubicBezTo>
                  <a:cubicBezTo>
                    <a:pt x="24089" y="2159"/>
                    <a:pt x="24296" y="2145"/>
                    <a:pt x="24506" y="2114"/>
                  </a:cubicBezTo>
                  <a:cubicBezTo>
                    <a:pt x="24652" y="2092"/>
                    <a:pt x="24797" y="2083"/>
                    <a:pt x="24940" y="2083"/>
                  </a:cubicBezTo>
                  <a:cubicBezTo>
                    <a:pt x="25672" y="2083"/>
                    <a:pt x="26373" y="2323"/>
                    <a:pt x="27114" y="2323"/>
                  </a:cubicBezTo>
                  <a:cubicBezTo>
                    <a:pt x="27129" y="2323"/>
                    <a:pt x="27145" y="2323"/>
                    <a:pt x="27160" y="2322"/>
                  </a:cubicBezTo>
                  <a:cubicBezTo>
                    <a:pt x="27696" y="2315"/>
                    <a:pt x="28230" y="2272"/>
                    <a:pt x="28765" y="2272"/>
                  </a:cubicBezTo>
                  <a:cubicBezTo>
                    <a:pt x="29117" y="2272"/>
                    <a:pt x="29470" y="2291"/>
                    <a:pt x="29824" y="2351"/>
                  </a:cubicBezTo>
                  <a:cubicBezTo>
                    <a:pt x="29839" y="2353"/>
                    <a:pt x="29854" y="2355"/>
                    <a:pt x="29869" y="2355"/>
                  </a:cubicBezTo>
                  <a:cubicBezTo>
                    <a:pt x="30177" y="2355"/>
                    <a:pt x="30205" y="1778"/>
                    <a:pt x="29875" y="1721"/>
                  </a:cubicBezTo>
                  <a:cubicBezTo>
                    <a:pt x="29532" y="1663"/>
                    <a:pt x="29193" y="1645"/>
                    <a:pt x="28855" y="1645"/>
                  </a:cubicBezTo>
                  <a:cubicBezTo>
                    <a:pt x="28365" y="1645"/>
                    <a:pt x="27877" y="1683"/>
                    <a:pt x="27382" y="1690"/>
                  </a:cubicBezTo>
                  <a:cubicBezTo>
                    <a:pt x="27368" y="1690"/>
                    <a:pt x="27354" y="1690"/>
                    <a:pt x="27340" y="1690"/>
                  </a:cubicBezTo>
                  <a:cubicBezTo>
                    <a:pt x="26582" y="1690"/>
                    <a:pt x="25827" y="1417"/>
                    <a:pt x="25076" y="1417"/>
                  </a:cubicBezTo>
                  <a:cubicBezTo>
                    <a:pt x="24944" y="1417"/>
                    <a:pt x="24813" y="1426"/>
                    <a:pt x="24681" y="1445"/>
                  </a:cubicBezTo>
                  <a:cubicBezTo>
                    <a:pt x="24419" y="1485"/>
                    <a:pt x="24164" y="1502"/>
                    <a:pt x="23912" y="1502"/>
                  </a:cubicBezTo>
                  <a:cubicBezTo>
                    <a:pt x="23244" y="1502"/>
                    <a:pt x="22599" y="1381"/>
                    <a:pt x="21908" y="1233"/>
                  </a:cubicBezTo>
                  <a:cubicBezTo>
                    <a:pt x="21830" y="1216"/>
                    <a:pt x="21755" y="1209"/>
                    <a:pt x="21684" y="1209"/>
                  </a:cubicBezTo>
                  <a:cubicBezTo>
                    <a:pt x="21096" y="1209"/>
                    <a:pt x="20706" y="1711"/>
                    <a:pt x="20122" y="1711"/>
                  </a:cubicBezTo>
                  <a:cubicBezTo>
                    <a:pt x="20081" y="1711"/>
                    <a:pt x="20040" y="1709"/>
                    <a:pt x="19997" y="1703"/>
                  </a:cubicBezTo>
                  <a:cubicBezTo>
                    <a:pt x="19682" y="1665"/>
                    <a:pt x="19282" y="1572"/>
                    <a:pt x="18905" y="1572"/>
                  </a:cubicBezTo>
                  <a:cubicBezTo>
                    <a:pt x="18638" y="1572"/>
                    <a:pt x="18382" y="1618"/>
                    <a:pt x="18177" y="1764"/>
                  </a:cubicBezTo>
                  <a:cubicBezTo>
                    <a:pt x="17959" y="1919"/>
                    <a:pt x="17764" y="1965"/>
                    <a:pt x="17568" y="1965"/>
                  </a:cubicBezTo>
                  <a:cubicBezTo>
                    <a:pt x="17280" y="1965"/>
                    <a:pt x="16990" y="1864"/>
                    <a:pt x="16624" y="1855"/>
                  </a:cubicBezTo>
                  <a:cubicBezTo>
                    <a:pt x="16618" y="1855"/>
                    <a:pt x="16612" y="1855"/>
                    <a:pt x="16606" y="1855"/>
                  </a:cubicBezTo>
                  <a:cubicBezTo>
                    <a:pt x="16257" y="1855"/>
                    <a:pt x="16076" y="2127"/>
                    <a:pt x="15875" y="2410"/>
                  </a:cubicBezTo>
                  <a:cubicBezTo>
                    <a:pt x="15777" y="2549"/>
                    <a:pt x="15641" y="2604"/>
                    <a:pt x="15483" y="2604"/>
                  </a:cubicBezTo>
                  <a:cubicBezTo>
                    <a:pt x="14926" y="2604"/>
                    <a:pt x="14089" y="1926"/>
                    <a:pt x="13630" y="1841"/>
                  </a:cubicBezTo>
                  <a:cubicBezTo>
                    <a:pt x="13619" y="1839"/>
                    <a:pt x="13607" y="1838"/>
                    <a:pt x="13595" y="1838"/>
                  </a:cubicBezTo>
                  <a:cubicBezTo>
                    <a:pt x="13466" y="1838"/>
                    <a:pt x="13338" y="1961"/>
                    <a:pt x="13334" y="2116"/>
                  </a:cubicBezTo>
                  <a:cubicBezTo>
                    <a:pt x="13331" y="2345"/>
                    <a:pt x="13185" y="2427"/>
                    <a:pt x="12968" y="2427"/>
                  </a:cubicBezTo>
                  <a:cubicBezTo>
                    <a:pt x="12431" y="2427"/>
                    <a:pt x="11457" y="1926"/>
                    <a:pt x="11121" y="1926"/>
                  </a:cubicBezTo>
                  <a:cubicBezTo>
                    <a:pt x="11117" y="1926"/>
                    <a:pt x="11114" y="1926"/>
                    <a:pt x="11111" y="1926"/>
                  </a:cubicBezTo>
                  <a:cubicBezTo>
                    <a:pt x="10999" y="1929"/>
                    <a:pt x="10890" y="2072"/>
                    <a:pt x="10888" y="2199"/>
                  </a:cubicBezTo>
                  <a:cubicBezTo>
                    <a:pt x="10886" y="2474"/>
                    <a:pt x="10615" y="2591"/>
                    <a:pt x="10227" y="2591"/>
                  </a:cubicBezTo>
                  <a:cubicBezTo>
                    <a:pt x="9785" y="2591"/>
                    <a:pt x="9192" y="2439"/>
                    <a:pt x="8676" y="2197"/>
                  </a:cubicBezTo>
                  <a:cubicBezTo>
                    <a:pt x="8670" y="1975"/>
                    <a:pt x="8643" y="1768"/>
                    <a:pt x="8612" y="1637"/>
                  </a:cubicBezTo>
                  <a:cubicBezTo>
                    <a:pt x="8447" y="953"/>
                    <a:pt x="7827" y="714"/>
                    <a:pt x="7299" y="641"/>
                  </a:cubicBezTo>
                  <a:cubicBezTo>
                    <a:pt x="7287" y="639"/>
                    <a:pt x="7276" y="639"/>
                    <a:pt x="7265" y="639"/>
                  </a:cubicBezTo>
                  <a:cubicBezTo>
                    <a:pt x="7132" y="639"/>
                    <a:pt x="7015" y="755"/>
                    <a:pt x="7004" y="914"/>
                  </a:cubicBezTo>
                  <a:cubicBezTo>
                    <a:pt x="6961" y="1524"/>
                    <a:pt x="7400" y="2093"/>
                    <a:pt x="8015" y="2518"/>
                  </a:cubicBezTo>
                  <a:cubicBezTo>
                    <a:pt x="8008" y="2548"/>
                    <a:pt x="8001" y="2578"/>
                    <a:pt x="7995" y="2609"/>
                  </a:cubicBezTo>
                  <a:cubicBezTo>
                    <a:pt x="7864" y="2525"/>
                    <a:pt x="7745" y="2424"/>
                    <a:pt x="7634" y="2306"/>
                  </a:cubicBezTo>
                  <a:cubicBezTo>
                    <a:pt x="7372" y="2028"/>
                    <a:pt x="7316" y="1978"/>
                    <a:pt x="7004" y="1774"/>
                  </a:cubicBezTo>
                  <a:cubicBezTo>
                    <a:pt x="6558" y="1480"/>
                    <a:pt x="6085" y="1140"/>
                    <a:pt x="5584" y="1009"/>
                  </a:cubicBezTo>
                  <a:cubicBezTo>
                    <a:pt x="5455" y="975"/>
                    <a:pt x="5315" y="952"/>
                    <a:pt x="5175" y="952"/>
                  </a:cubicBezTo>
                  <a:cubicBezTo>
                    <a:pt x="4900" y="952"/>
                    <a:pt x="4630" y="1043"/>
                    <a:pt x="4467" y="1328"/>
                  </a:cubicBezTo>
                  <a:cubicBezTo>
                    <a:pt x="4236" y="1734"/>
                    <a:pt x="4354" y="2059"/>
                    <a:pt x="4336" y="2459"/>
                  </a:cubicBezTo>
                  <a:cubicBezTo>
                    <a:pt x="3204" y="1975"/>
                    <a:pt x="2558" y="1"/>
                    <a:pt x="1291" y="1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1513;p35">
              <a:extLst>
                <a:ext uri="{FF2B5EF4-FFF2-40B4-BE49-F238E27FC236}">
                  <a16:creationId xmlns:a16="http://schemas.microsoft.com/office/drawing/2014/main" id="{23F6F7D8-AC7A-76D7-5BCD-7673A61EA546}"/>
                </a:ext>
              </a:extLst>
            </p:cNvPr>
            <p:cNvSpPr/>
            <p:nvPr/>
          </p:nvSpPr>
          <p:spPr>
            <a:xfrm>
              <a:off x="6344172" y="3487217"/>
              <a:ext cx="704070" cy="82269"/>
            </a:xfrm>
            <a:custGeom>
              <a:avLst/>
              <a:gdLst/>
              <a:ahLst/>
              <a:cxnLst/>
              <a:rect l="l" t="t" r="r" b="b"/>
              <a:pathLst>
                <a:path w="32153" h="3757" extrusionOk="0">
                  <a:moveTo>
                    <a:pt x="2916" y="1"/>
                  </a:moveTo>
                  <a:cubicBezTo>
                    <a:pt x="2743" y="1"/>
                    <a:pt x="2566" y="71"/>
                    <a:pt x="2384" y="244"/>
                  </a:cubicBezTo>
                  <a:cubicBezTo>
                    <a:pt x="2283" y="343"/>
                    <a:pt x="2159" y="525"/>
                    <a:pt x="2148" y="693"/>
                  </a:cubicBezTo>
                  <a:cubicBezTo>
                    <a:pt x="2133" y="896"/>
                    <a:pt x="2248" y="1560"/>
                    <a:pt x="1959" y="1560"/>
                  </a:cubicBezTo>
                  <a:cubicBezTo>
                    <a:pt x="1899" y="1560"/>
                    <a:pt x="1823" y="1533"/>
                    <a:pt x="1725" y="1467"/>
                  </a:cubicBezTo>
                  <a:cubicBezTo>
                    <a:pt x="1431" y="1270"/>
                    <a:pt x="1189" y="1137"/>
                    <a:pt x="855" y="1137"/>
                  </a:cubicBezTo>
                  <a:cubicBezTo>
                    <a:pt x="850" y="1137"/>
                    <a:pt x="845" y="1137"/>
                    <a:pt x="840" y="1137"/>
                  </a:cubicBezTo>
                  <a:cubicBezTo>
                    <a:pt x="230" y="1147"/>
                    <a:pt x="0" y="1600"/>
                    <a:pt x="355" y="2202"/>
                  </a:cubicBezTo>
                  <a:cubicBezTo>
                    <a:pt x="409" y="2295"/>
                    <a:pt x="480" y="2334"/>
                    <a:pt x="549" y="2334"/>
                  </a:cubicBezTo>
                  <a:cubicBezTo>
                    <a:pt x="735" y="2334"/>
                    <a:pt x="913" y="2057"/>
                    <a:pt x="767" y="1809"/>
                  </a:cubicBezTo>
                  <a:cubicBezTo>
                    <a:pt x="756" y="1790"/>
                    <a:pt x="784" y="1783"/>
                    <a:pt x="831" y="1783"/>
                  </a:cubicBezTo>
                  <a:cubicBezTo>
                    <a:pt x="947" y="1783"/>
                    <a:pt x="1181" y="1828"/>
                    <a:pt x="1221" y="1854"/>
                  </a:cubicBezTo>
                  <a:cubicBezTo>
                    <a:pt x="1334" y="1927"/>
                    <a:pt x="1805" y="2293"/>
                    <a:pt x="2002" y="2300"/>
                  </a:cubicBezTo>
                  <a:cubicBezTo>
                    <a:pt x="2028" y="2300"/>
                    <a:pt x="2055" y="2301"/>
                    <a:pt x="2083" y="2301"/>
                  </a:cubicBezTo>
                  <a:cubicBezTo>
                    <a:pt x="2319" y="2301"/>
                    <a:pt x="2614" y="2259"/>
                    <a:pt x="2706" y="1973"/>
                  </a:cubicBezTo>
                  <a:cubicBezTo>
                    <a:pt x="2778" y="1748"/>
                    <a:pt x="2729" y="1479"/>
                    <a:pt x="2702" y="1248"/>
                  </a:cubicBezTo>
                  <a:cubicBezTo>
                    <a:pt x="2902" y="970"/>
                    <a:pt x="3093" y="831"/>
                    <a:pt x="3276" y="831"/>
                  </a:cubicBezTo>
                  <a:cubicBezTo>
                    <a:pt x="3442" y="831"/>
                    <a:pt x="3601" y="947"/>
                    <a:pt x="3752" y="1177"/>
                  </a:cubicBezTo>
                  <a:cubicBezTo>
                    <a:pt x="3860" y="1308"/>
                    <a:pt x="3971" y="1435"/>
                    <a:pt x="4083" y="1560"/>
                  </a:cubicBezTo>
                  <a:cubicBezTo>
                    <a:pt x="4404" y="1925"/>
                    <a:pt x="4695" y="1851"/>
                    <a:pt x="5118" y="1902"/>
                  </a:cubicBezTo>
                  <a:cubicBezTo>
                    <a:pt x="5608" y="1961"/>
                    <a:pt x="6600" y="2375"/>
                    <a:pt x="7337" y="2375"/>
                  </a:cubicBezTo>
                  <a:cubicBezTo>
                    <a:pt x="7651" y="2375"/>
                    <a:pt x="7919" y="2300"/>
                    <a:pt x="8081" y="2090"/>
                  </a:cubicBezTo>
                  <a:cubicBezTo>
                    <a:pt x="8730" y="2542"/>
                    <a:pt x="9649" y="3027"/>
                    <a:pt x="10445" y="3027"/>
                  </a:cubicBezTo>
                  <a:cubicBezTo>
                    <a:pt x="10594" y="3027"/>
                    <a:pt x="10739" y="3010"/>
                    <a:pt x="10877" y="2973"/>
                  </a:cubicBezTo>
                  <a:cubicBezTo>
                    <a:pt x="11183" y="2889"/>
                    <a:pt x="11416" y="2802"/>
                    <a:pt x="11642" y="2543"/>
                  </a:cubicBezTo>
                  <a:cubicBezTo>
                    <a:pt x="11751" y="2417"/>
                    <a:pt x="11855" y="2376"/>
                    <a:pt x="11960" y="2376"/>
                  </a:cubicBezTo>
                  <a:cubicBezTo>
                    <a:pt x="12147" y="2376"/>
                    <a:pt x="12335" y="2507"/>
                    <a:pt x="12553" y="2529"/>
                  </a:cubicBezTo>
                  <a:cubicBezTo>
                    <a:pt x="12899" y="2566"/>
                    <a:pt x="13231" y="2651"/>
                    <a:pt x="13582" y="2651"/>
                  </a:cubicBezTo>
                  <a:cubicBezTo>
                    <a:pt x="13590" y="2651"/>
                    <a:pt x="13598" y="2651"/>
                    <a:pt x="13606" y="2651"/>
                  </a:cubicBezTo>
                  <a:cubicBezTo>
                    <a:pt x="13767" y="2651"/>
                    <a:pt x="13931" y="2623"/>
                    <a:pt x="14079" y="2567"/>
                  </a:cubicBezTo>
                  <a:cubicBezTo>
                    <a:pt x="14229" y="2665"/>
                    <a:pt x="14405" y="2728"/>
                    <a:pt x="14581" y="2728"/>
                  </a:cubicBezTo>
                  <a:cubicBezTo>
                    <a:pt x="14636" y="2728"/>
                    <a:pt x="14690" y="2722"/>
                    <a:pt x="14744" y="2709"/>
                  </a:cubicBezTo>
                  <a:cubicBezTo>
                    <a:pt x="15123" y="2620"/>
                    <a:pt x="15642" y="2344"/>
                    <a:pt x="15819" y="2000"/>
                  </a:cubicBezTo>
                  <a:cubicBezTo>
                    <a:pt x="16463" y="2231"/>
                    <a:pt x="17457" y="2489"/>
                    <a:pt x="18191" y="2489"/>
                  </a:cubicBezTo>
                  <a:cubicBezTo>
                    <a:pt x="18410" y="2489"/>
                    <a:pt x="18606" y="2466"/>
                    <a:pt x="18763" y="2412"/>
                  </a:cubicBezTo>
                  <a:cubicBezTo>
                    <a:pt x="19199" y="3228"/>
                    <a:pt x="20216" y="3655"/>
                    <a:pt x="20978" y="3754"/>
                  </a:cubicBezTo>
                  <a:cubicBezTo>
                    <a:pt x="20991" y="3755"/>
                    <a:pt x="21005" y="3756"/>
                    <a:pt x="21020" y="3756"/>
                  </a:cubicBezTo>
                  <a:cubicBezTo>
                    <a:pt x="21153" y="3756"/>
                    <a:pt x="21318" y="3684"/>
                    <a:pt x="21392" y="3567"/>
                  </a:cubicBezTo>
                  <a:cubicBezTo>
                    <a:pt x="21585" y="3256"/>
                    <a:pt x="21779" y="3085"/>
                    <a:pt x="22103" y="3085"/>
                  </a:cubicBezTo>
                  <a:cubicBezTo>
                    <a:pt x="22175" y="3085"/>
                    <a:pt x="22253" y="3093"/>
                    <a:pt x="22339" y="3110"/>
                  </a:cubicBezTo>
                  <a:cubicBezTo>
                    <a:pt x="22449" y="3133"/>
                    <a:pt x="22590" y="3156"/>
                    <a:pt x="22730" y="3156"/>
                  </a:cubicBezTo>
                  <a:cubicBezTo>
                    <a:pt x="22985" y="3156"/>
                    <a:pt x="23239" y="3078"/>
                    <a:pt x="23311" y="2769"/>
                  </a:cubicBezTo>
                  <a:cubicBezTo>
                    <a:pt x="23405" y="2359"/>
                    <a:pt x="23675" y="2239"/>
                    <a:pt x="23999" y="2239"/>
                  </a:cubicBezTo>
                  <a:cubicBezTo>
                    <a:pt x="24407" y="2239"/>
                    <a:pt x="24900" y="2428"/>
                    <a:pt x="25242" y="2470"/>
                  </a:cubicBezTo>
                  <a:cubicBezTo>
                    <a:pt x="25255" y="2471"/>
                    <a:pt x="25267" y="2472"/>
                    <a:pt x="25279" y="2472"/>
                  </a:cubicBezTo>
                  <a:cubicBezTo>
                    <a:pt x="25436" y="2472"/>
                    <a:pt x="25538" y="2349"/>
                    <a:pt x="25661" y="2258"/>
                  </a:cubicBezTo>
                  <a:cubicBezTo>
                    <a:pt x="26013" y="1996"/>
                    <a:pt x="26370" y="1864"/>
                    <a:pt x="26770" y="1864"/>
                  </a:cubicBezTo>
                  <a:cubicBezTo>
                    <a:pt x="26876" y="1864"/>
                    <a:pt x="26984" y="1873"/>
                    <a:pt x="27096" y="1891"/>
                  </a:cubicBezTo>
                  <a:cubicBezTo>
                    <a:pt x="27335" y="1931"/>
                    <a:pt x="27530" y="1951"/>
                    <a:pt x="27709" y="1951"/>
                  </a:cubicBezTo>
                  <a:cubicBezTo>
                    <a:pt x="28063" y="1951"/>
                    <a:pt x="28352" y="1873"/>
                    <a:pt x="28787" y="1717"/>
                  </a:cubicBezTo>
                  <a:cubicBezTo>
                    <a:pt x="29068" y="1616"/>
                    <a:pt x="29357" y="1576"/>
                    <a:pt x="29648" y="1576"/>
                  </a:cubicBezTo>
                  <a:cubicBezTo>
                    <a:pt x="30357" y="1576"/>
                    <a:pt x="31086" y="1811"/>
                    <a:pt x="31776" y="1966"/>
                  </a:cubicBezTo>
                  <a:lnTo>
                    <a:pt x="31778" y="1964"/>
                  </a:lnTo>
                  <a:cubicBezTo>
                    <a:pt x="31798" y="1969"/>
                    <a:pt x="31817" y="1971"/>
                    <a:pt x="31835" y="1971"/>
                  </a:cubicBezTo>
                  <a:cubicBezTo>
                    <a:pt x="32128" y="1971"/>
                    <a:pt x="32152" y="1407"/>
                    <a:pt x="31828" y="1335"/>
                  </a:cubicBezTo>
                  <a:cubicBezTo>
                    <a:pt x="31129" y="1178"/>
                    <a:pt x="30383" y="929"/>
                    <a:pt x="29662" y="929"/>
                  </a:cubicBezTo>
                  <a:cubicBezTo>
                    <a:pt x="29566" y="929"/>
                    <a:pt x="29471" y="933"/>
                    <a:pt x="29376" y="943"/>
                  </a:cubicBezTo>
                  <a:cubicBezTo>
                    <a:pt x="28777" y="1006"/>
                    <a:pt x="28267" y="1330"/>
                    <a:pt x="27680" y="1330"/>
                  </a:cubicBezTo>
                  <a:cubicBezTo>
                    <a:pt x="27598" y="1330"/>
                    <a:pt x="27514" y="1323"/>
                    <a:pt x="27429" y="1309"/>
                  </a:cubicBezTo>
                  <a:cubicBezTo>
                    <a:pt x="27193" y="1270"/>
                    <a:pt x="26970" y="1245"/>
                    <a:pt x="26755" y="1245"/>
                  </a:cubicBezTo>
                  <a:cubicBezTo>
                    <a:pt x="26347" y="1245"/>
                    <a:pt x="25965" y="1332"/>
                    <a:pt x="25568" y="1568"/>
                  </a:cubicBezTo>
                  <a:cubicBezTo>
                    <a:pt x="25329" y="1710"/>
                    <a:pt x="25117" y="1760"/>
                    <a:pt x="24906" y="1760"/>
                  </a:cubicBezTo>
                  <a:cubicBezTo>
                    <a:pt x="24616" y="1760"/>
                    <a:pt x="24328" y="1667"/>
                    <a:pt x="23971" y="1595"/>
                  </a:cubicBezTo>
                  <a:cubicBezTo>
                    <a:pt x="23843" y="1570"/>
                    <a:pt x="23716" y="1549"/>
                    <a:pt x="23594" y="1549"/>
                  </a:cubicBezTo>
                  <a:cubicBezTo>
                    <a:pt x="23359" y="1549"/>
                    <a:pt x="23144" y="1625"/>
                    <a:pt x="22984" y="1887"/>
                  </a:cubicBezTo>
                  <a:cubicBezTo>
                    <a:pt x="22904" y="2018"/>
                    <a:pt x="22818" y="2526"/>
                    <a:pt x="22629" y="2526"/>
                  </a:cubicBezTo>
                  <a:cubicBezTo>
                    <a:pt x="22621" y="2526"/>
                    <a:pt x="22614" y="2525"/>
                    <a:pt x="22606" y="2524"/>
                  </a:cubicBezTo>
                  <a:cubicBezTo>
                    <a:pt x="22405" y="2483"/>
                    <a:pt x="22176" y="2404"/>
                    <a:pt x="21966" y="2404"/>
                  </a:cubicBezTo>
                  <a:cubicBezTo>
                    <a:pt x="21930" y="2404"/>
                    <a:pt x="21895" y="2407"/>
                    <a:pt x="21860" y="2412"/>
                  </a:cubicBezTo>
                  <a:cubicBezTo>
                    <a:pt x="21566" y="2458"/>
                    <a:pt x="21369" y="2562"/>
                    <a:pt x="21136" y="2769"/>
                  </a:cubicBezTo>
                  <a:cubicBezTo>
                    <a:pt x="21037" y="2857"/>
                    <a:pt x="21045" y="3092"/>
                    <a:pt x="20900" y="3092"/>
                  </a:cubicBezTo>
                  <a:cubicBezTo>
                    <a:pt x="20879" y="3092"/>
                    <a:pt x="20855" y="3088"/>
                    <a:pt x="20827" y="3077"/>
                  </a:cubicBezTo>
                  <a:cubicBezTo>
                    <a:pt x="20235" y="2850"/>
                    <a:pt x="19374" y="2679"/>
                    <a:pt x="19145" y="1909"/>
                  </a:cubicBezTo>
                  <a:cubicBezTo>
                    <a:pt x="19143" y="1814"/>
                    <a:pt x="19121" y="1708"/>
                    <a:pt x="19074" y="1583"/>
                  </a:cubicBezTo>
                  <a:cubicBezTo>
                    <a:pt x="19023" y="1452"/>
                    <a:pt x="18930" y="1395"/>
                    <a:pt x="18837" y="1395"/>
                  </a:cubicBezTo>
                  <a:cubicBezTo>
                    <a:pt x="18688" y="1395"/>
                    <a:pt x="18539" y="1540"/>
                    <a:pt x="18562" y="1755"/>
                  </a:cubicBezTo>
                  <a:cubicBezTo>
                    <a:pt x="18566" y="1787"/>
                    <a:pt x="18572" y="1818"/>
                    <a:pt x="18578" y="1851"/>
                  </a:cubicBezTo>
                  <a:cubicBezTo>
                    <a:pt x="18566" y="1858"/>
                    <a:pt x="18537" y="1861"/>
                    <a:pt x="18497" y="1861"/>
                  </a:cubicBezTo>
                  <a:cubicBezTo>
                    <a:pt x="18252" y="1861"/>
                    <a:pt x="17569" y="1745"/>
                    <a:pt x="17459" y="1735"/>
                  </a:cubicBezTo>
                  <a:cubicBezTo>
                    <a:pt x="16824" y="1672"/>
                    <a:pt x="16098" y="1627"/>
                    <a:pt x="15532" y="1225"/>
                  </a:cubicBezTo>
                  <a:cubicBezTo>
                    <a:pt x="15532" y="1227"/>
                    <a:pt x="15532" y="1227"/>
                    <a:pt x="15532" y="1228"/>
                  </a:cubicBezTo>
                  <a:cubicBezTo>
                    <a:pt x="15511" y="1213"/>
                    <a:pt x="15492" y="1199"/>
                    <a:pt x="15471" y="1185"/>
                  </a:cubicBezTo>
                  <a:cubicBezTo>
                    <a:pt x="15433" y="1160"/>
                    <a:pt x="15396" y="1149"/>
                    <a:pt x="15361" y="1149"/>
                  </a:cubicBezTo>
                  <a:cubicBezTo>
                    <a:pt x="15141" y="1149"/>
                    <a:pt x="14993" y="1569"/>
                    <a:pt x="15222" y="1732"/>
                  </a:cubicBezTo>
                  <a:cubicBezTo>
                    <a:pt x="15240" y="1744"/>
                    <a:pt x="15260" y="1756"/>
                    <a:pt x="15284" y="1771"/>
                  </a:cubicBezTo>
                  <a:cubicBezTo>
                    <a:pt x="15284" y="1771"/>
                    <a:pt x="15284" y="1773"/>
                    <a:pt x="15283" y="1773"/>
                  </a:cubicBezTo>
                  <a:cubicBezTo>
                    <a:pt x="15302" y="1783"/>
                    <a:pt x="14902" y="2008"/>
                    <a:pt x="14875" y="2017"/>
                  </a:cubicBezTo>
                  <a:cubicBezTo>
                    <a:pt x="14787" y="2059"/>
                    <a:pt x="14701" y="2079"/>
                    <a:pt x="14616" y="2079"/>
                  </a:cubicBezTo>
                  <a:cubicBezTo>
                    <a:pt x="14588" y="2079"/>
                    <a:pt x="14561" y="2077"/>
                    <a:pt x="14533" y="2073"/>
                  </a:cubicBezTo>
                  <a:cubicBezTo>
                    <a:pt x="14554" y="1928"/>
                    <a:pt x="14526" y="1756"/>
                    <a:pt x="14422" y="1551"/>
                  </a:cubicBezTo>
                  <a:cubicBezTo>
                    <a:pt x="14373" y="1452"/>
                    <a:pt x="14281" y="1356"/>
                    <a:pt x="14178" y="1356"/>
                  </a:cubicBezTo>
                  <a:cubicBezTo>
                    <a:pt x="14162" y="1356"/>
                    <a:pt x="14146" y="1358"/>
                    <a:pt x="14130" y="1363"/>
                  </a:cubicBezTo>
                  <a:cubicBezTo>
                    <a:pt x="13715" y="1487"/>
                    <a:pt x="13596" y="1743"/>
                    <a:pt x="13652" y="1998"/>
                  </a:cubicBezTo>
                  <a:cubicBezTo>
                    <a:pt x="13628" y="1999"/>
                    <a:pt x="13603" y="2000"/>
                    <a:pt x="13578" y="2000"/>
                  </a:cubicBezTo>
                  <a:cubicBezTo>
                    <a:pt x="13264" y="2000"/>
                    <a:pt x="12855" y="1927"/>
                    <a:pt x="12784" y="1920"/>
                  </a:cubicBezTo>
                  <a:cubicBezTo>
                    <a:pt x="12509" y="1891"/>
                    <a:pt x="12166" y="1705"/>
                    <a:pt x="11855" y="1705"/>
                  </a:cubicBezTo>
                  <a:cubicBezTo>
                    <a:pt x="11694" y="1705"/>
                    <a:pt x="11541" y="1756"/>
                    <a:pt x="11411" y="1905"/>
                  </a:cubicBezTo>
                  <a:cubicBezTo>
                    <a:pt x="11126" y="2233"/>
                    <a:pt x="10780" y="2353"/>
                    <a:pt x="10414" y="2353"/>
                  </a:cubicBezTo>
                  <a:cubicBezTo>
                    <a:pt x="9911" y="2353"/>
                    <a:pt x="9371" y="2124"/>
                    <a:pt x="8911" y="1895"/>
                  </a:cubicBezTo>
                  <a:cubicBezTo>
                    <a:pt x="8724" y="1804"/>
                    <a:pt x="8539" y="1698"/>
                    <a:pt x="8369" y="1567"/>
                  </a:cubicBezTo>
                  <a:cubicBezTo>
                    <a:pt x="8328" y="1537"/>
                    <a:pt x="8289" y="1502"/>
                    <a:pt x="8248" y="1470"/>
                  </a:cubicBezTo>
                  <a:cubicBezTo>
                    <a:pt x="8248" y="1348"/>
                    <a:pt x="8235" y="1213"/>
                    <a:pt x="8207" y="1059"/>
                  </a:cubicBezTo>
                  <a:cubicBezTo>
                    <a:pt x="8183" y="919"/>
                    <a:pt x="8070" y="783"/>
                    <a:pt x="7943" y="783"/>
                  </a:cubicBezTo>
                  <a:cubicBezTo>
                    <a:pt x="7926" y="783"/>
                    <a:pt x="7910" y="785"/>
                    <a:pt x="7893" y="790"/>
                  </a:cubicBezTo>
                  <a:cubicBezTo>
                    <a:pt x="7411" y="926"/>
                    <a:pt x="7409" y="1264"/>
                    <a:pt x="7593" y="1579"/>
                  </a:cubicBezTo>
                  <a:cubicBezTo>
                    <a:pt x="7491" y="1695"/>
                    <a:pt x="7313" y="1740"/>
                    <a:pt x="7094" y="1740"/>
                  </a:cubicBezTo>
                  <a:cubicBezTo>
                    <a:pt x="6393" y="1740"/>
                    <a:pt x="5275" y="1282"/>
                    <a:pt x="4929" y="1256"/>
                  </a:cubicBezTo>
                  <a:cubicBezTo>
                    <a:pt x="4287" y="1209"/>
                    <a:pt x="3634" y="1"/>
                    <a:pt x="2916" y="1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1514;p35">
              <a:extLst>
                <a:ext uri="{FF2B5EF4-FFF2-40B4-BE49-F238E27FC236}">
                  <a16:creationId xmlns:a16="http://schemas.microsoft.com/office/drawing/2014/main" id="{135E234B-D718-6B0C-65DF-302241F05565}"/>
                </a:ext>
              </a:extLst>
            </p:cNvPr>
            <p:cNvSpPr/>
            <p:nvPr/>
          </p:nvSpPr>
          <p:spPr>
            <a:xfrm>
              <a:off x="6341435" y="3321703"/>
              <a:ext cx="707618" cy="96875"/>
            </a:xfrm>
            <a:custGeom>
              <a:avLst/>
              <a:gdLst/>
              <a:ahLst/>
              <a:cxnLst/>
              <a:rect l="l" t="t" r="r" b="b"/>
              <a:pathLst>
                <a:path w="32315" h="4424" extrusionOk="0">
                  <a:moveTo>
                    <a:pt x="12315" y="885"/>
                  </a:moveTo>
                  <a:cubicBezTo>
                    <a:pt x="12346" y="885"/>
                    <a:pt x="12379" y="935"/>
                    <a:pt x="12413" y="1035"/>
                  </a:cubicBezTo>
                  <a:cubicBezTo>
                    <a:pt x="12598" y="1269"/>
                    <a:pt x="12748" y="1540"/>
                    <a:pt x="12866" y="1828"/>
                  </a:cubicBezTo>
                  <a:cubicBezTo>
                    <a:pt x="12633" y="1640"/>
                    <a:pt x="12355" y="1428"/>
                    <a:pt x="12197" y="1154"/>
                  </a:cubicBezTo>
                  <a:cubicBezTo>
                    <a:pt x="12233" y="975"/>
                    <a:pt x="12273" y="885"/>
                    <a:pt x="12315" y="885"/>
                  </a:cubicBezTo>
                  <a:close/>
                  <a:moveTo>
                    <a:pt x="11999" y="0"/>
                  </a:moveTo>
                  <a:cubicBezTo>
                    <a:pt x="11851" y="0"/>
                    <a:pt x="11724" y="111"/>
                    <a:pt x="11639" y="393"/>
                  </a:cubicBezTo>
                  <a:cubicBezTo>
                    <a:pt x="11320" y="1455"/>
                    <a:pt x="12279" y="2296"/>
                    <a:pt x="13175" y="2785"/>
                  </a:cubicBezTo>
                  <a:cubicBezTo>
                    <a:pt x="13193" y="2876"/>
                    <a:pt x="13205" y="2969"/>
                    <a:pt x="13209" y="3061"/>
                  </a:cubicBezTo>
                  <a:cubicBezTo>
                    <a:pt x="13237" y="3579"/>
                    <a:pt x="12952" y="3750"/>
                    <a:pt x="12617" y="3750"/>
                  </a:cubicBezTo>
                  <a:cubicBezTo>
                    <a:pt x="12445" y="3750"/>
                    <a:pt x="12261" y="3705"/>
                    <a:pt x="12098" y="3639"/>
                  </a:cubicBezTo>
                  <a:cubicBezTo>
                    <a:pt x="11387" y="3349"/>
                    <a:pt x="10678" y="2903"/>
                    <a:pt x="10193" y="2202"/>
                  </a:cubicBezTo>
                  <a:cubicBezTo>
                    <a:pt x="10133" y="2116"/>
                    <a:pt x="10060" y="2079"/>
                    <a:pt x="9989" y="2079"/>
                  </a:cubicBezTo>
                  <a:cubicBezTo>
                    <a:pt x="9819" y="2079"/>
                    <a:pt x="9663" y="2292"/>
                    <a:pt x="9741" y="2525"/>
                  </a:cubicBezTo>
                  <a:cubicBezTo>
                    <a:pt x="9907" y="3018"/>
                    <a:pt x="9791" y="3181"/>
                    <a:pt x="9573" y="3181"/>
                  </a:cubicBezTo>
                  <a:cubicBezTo>
                    <a:pt x="9275" y="3181"/>
                    <a:pt x="8788" y="2879"/>
                    <a:pt x="8563" y="2696"/>
                  </a:cubicBezTo>
                  <a:cubicBezTo>
                    <a:pt x="8207" y="2405"/>
                    <a:pt x="7849" y="2086"/>
                    <a:pt x="7460" y="1863"/>
                  </a:cubicBezTo>
                  <a:cubicBezTo>
                    <a:pt x="7352" y="1801"/>
                    <a:pt x="7259" y="1774"/>
                    <a:pt x="7178" y="1774"/>
                  </a:cubicBezTo>
                  <a:cubicBezTo>
                    <a:pt x="6569" y="1774"/>
                    <a:pt x="6670" y="3337"/>
                    <a:pt x="6262" y="3337"/>
                  </a:cubicBezTo>
                  <a:cubicBezTo>
                    <a:pt x="6244" y="3337"/>
                    <a:pt x="6226" y="3334"/>
                    <a:pt x="6207" y="3328"/>
                  </a:cubicBezTo>
                  <a:cubicBezTo>
                    <a:pt x="5587" y="3140"/>
                    <a:pt x="4718" y="2151"/>
                    <a:pt x="3971" y="2151"/>
                  </a:cubicBezTo>
                  <a:cubicBezTo>
                    <a:pt x="3823" y="2151"/>
                    <a:pt x="3681" y="2189"/>
                    <a:pt x="3546" y="2280"/>
                  </a:cubicBezTo>
                  <a:cubicBezTo>
                    <a:pt x="3206" y="2509"/>
                    <a:pt x="2875" y="2598"/>
                    <a:pt x="2546" y="2598"/>
                  </a:cubicBezTo>
                  <a:cubicBezTo>
                    <a:pt x="1868" y="2598"/>
                    <a:pt x="1201" y="2221"/>
                    <a:pt x="488" y="1927"/>
                  </a:cubicBezTo>
                  <a:cubicBezTo>
                    <a:pt x="453" y="1912"/>
                    <a:pt x="420" y="1906"/>
                    <a:pt x="389" y="1906"/>
                  </a:cubicBezTo>
                  <a:cubicBezTo>
                    <a:pt x="121" y="1906"/>
                    <a:pt x="1" y="2391"/>
                    <a:pt x="301" y="2513"/>
                  </a:cubicBezTo>
                  <a:cubicBezTo>
                    <a:pt x="917" y="2769"/>
                    <a:pt x="1536" y="3123"/>
                    <a:pt x="2184" y="3239"/>
                  </a:cubicBezTo>
                  <a:cubicBezTo>
                    <a:pt x="2298" y="3260"/>
                    <a:pt x="2404" y="3269"/>
                    <a:pt x="2503" y="3269"/>
                  </a:cubicBezTo>
                  <a:cubicBezTo>
                    <a:pt x="2973" y="3269"/>
                    <a:pt x="3303" y="3060"/>
                    <a:pt x="3780" y="2863"/>
                  </a:cubicBezTo>
                  <a:cubicBezTo>
                    <a:pt x="3863" y="2829"/>
                    <a:pt x="3947" y="2814"/>
                    <a:pt x="4032" y="2814"/>
                  </a:cubicBezTo>
                  <a:cubicBezTo>
                    <a:pt x="4776" y="2814"/>
                    <a:pt x="5592" y="3993"/>
                    <a:pt x="6348" y="3993"/>
                  </a:cubicBezTo>
                  <a:cubicBezTo>
                    <a:pt x="6572" y="3993"/>
                    <a:pt x="6790" y="3890"/>
                    <a:pt x="7000" y="3622"/>
                  </a:cubicBezTo>
                  <a:cubicBezTo>
                    <a:pt x="7159" y="3417"/>
                    <a:pt x="7045" y="2947"/>
                    <a:pt x="7127" y="2713"/>
                  </a:cubicBezTo>
                  <a:cubicBezTo>
                    <a:pt x="7161" y="2620"/>
                    <a:pt x="7223" y="2582"/>
                    <a:pt x="7302" y="2582"/>
                  </a:cubicBezTo>
                  <a:cubicBezTo>
                    <a:pt x="7598" y="2582"/>
                    <a:pt x="8128" y="3111"/>
                    <a:pt x="8252" y="3203"/>
                  </a:cubicBezTo>
                  <a:cubicBezTo>
                    <a:pt x="8618" y="3472"/>
                    <a:pt x="9022" y="3743"/>
                    <a:pt x="9449" y="3831"/>
                  </a:cubicBezTo>
                  <a:cubicBezTo>
                    <a:pt x="9546" y="3851"/>
                    <a:pt x="9634" y="3861"/>
                    <a:pt x="9714" y="3861"/>
                  </a:cubicBezTo>
                  <a:cubicBezTo>
                    <a:pt x="10115" y="3861"/>
                    <a:pt x="10314" y="3620"/>
                    <a:pt x="10364" y="3269"/>
                  </a:cubicBezTo>
                  <a:cubicBezTo>
                    <a:pt x="10989" y="3871"/>
                    <a:pt x="11850" y="4424"/>
                    <a:pt x="12582" y="4424"/>
                  </a:cubicBezTo>
                  <a:cubicBezTo>
                    <a:pt x="12753" y="4424"/>
                    <a:pt x="12916" y="4393"/>
                    <a:pt x="13068" y="4327"/>
                  </a:cubicBezTo>
                  <a:cubicBezTo>
                    <a:pt x="13600" y="4095"/>
                    <a:pt x="13770" y="3605"/>
                    <a:pt x="13748" y="3057"/>
                  </a:cubicBezTo>
                  <a:lnTo>
                    <a:pt x="13748" y="3057"/>
                  </a:lnTo>
                  <a:cubicBezTo>
                    <a:pt x="13847" y="3096"/>
                    <a:pt x="13940" y="3131"/>
                    <a:pt x="14027" y="3158"/>
                  </a:cubicBezTo>
                  <a:cubicBezTo>
                    <a:pt x="14322" y="3256"/>
                    <a:pt x="14719" y="3366"/>
                    <a:pt x="15094" y="3366"/>
                  </a:cubicBezTo>
                  <a:cubicBezTo>
                    <a:pt x="15399" y="3366"/>
                    <a:pt x="15688" y="3294"/>
                    <a:pt x="15897" y="3085"/>
                  </a:cubicBezTo>
                  <a:cubicBezTo>
                    <a:pt x="15962" y="3020"/>
                    <a:pt x="16036" y="2992"/>
                    <a:pt x="16118" y="2992"/>
                  </a:cubicBezTo>
                  <a:cubicBezTo>
                    <a:pt x="16551" y="2992"/>
                    <a:pt x="17185" y="3769"/>
                    <a:pt x="17645" y="3811"/>
                  </a:cubicBezTo>
                  <a:cubicBezTo>
                    <a:pt x="17703" y="3816"/>
                    <a:pt x="17758" y="3819"/>
                    <a:pt x="17812" y="3819"/>
                  </a:cubicBezTo>
                  <a:cubicBezTo>
                    <a:pt x="17989" y="3819"/>
                    <a:pt x="18146" y="3787"/>
                    <a:pt x="18318" y="3689"/>
                  </a:cubicBezTo>
                  <a:cubicBezTo>
                    <a:pt x="18530" y="3570"/>
                    <a:pt x="18628" y="3291"/>
                    <a:pt x="18846" y="3291"/>
                  </a:cubicBezTo>
                  <a:cubicBezTo>
                    <a:pt x="18907" y="3291"/>
                    <a:pt x="18978" y="3313"/>
                    <a:pt x="19064" y="3367"/>
                  </a:cubicBezTo>
                  <a:cubicBezTo>
                    <a:pt x="19417" y="3589"/>
                    <a:pt x="19688" y="3788"/>
                    <a:pt x="19994" y="3788"/>
                  </a:cubicBezTo>
                  <a:cubicBezTo>
                    <a:pt x="20146" y="3788"/>
                    <a:pt x="20308" y="3739"/>
                    <a:pt x="20492" y="3617"/>
                  </a:cubicBezTo>
                  <a:cubicBezTo>
                    <a:pt x="20841" y="3389"/>
                    <a:pt x="21110" y="3272"/>
                    <a:pt x="21422" y="3272"/>
                  </a:cubicBezTo>
                  <a:cubicBezTo>
                    <a:pt x="21615" y="3272"/>
                    <a:pt x="21823" y="3316"/>
                    <a:pt x="22077" y="3407"/>
                  </a:cubicBezTo>
                  <a:cubicBezTo>
                    <a:pt x="22426" y="3530"/>
                    <a:pt x="22734" y="3635"/>
                    <a:pt x="23098" y="3651"/>
                  </a:cubicBezTo>
                  <a:cubicBezTo>
                    <a:pt x="23109" y="3652"/>
                    <a:pt x="23121" y="3652"/>
                    <a:pt x="23132" y="3652"/>
                  </a:cubicBezTo>
                  <a:cubicBezTo>
                    <a:pt x="23396" y="3652"/>
                    <a:pt x="23629" y="3519"/>
                    <a:pt x="23865" y="3397"/>
                  </a:cubicBezTo>
                  <a:cubicBezTo>
                    <a:pt x="24038" y="3307"/>
                    <a:pt x="24225" y="3274"/>
                    <a:pt x="24418" y="3274"/>
                  </a:cubicBezTo>
                  <a:cubicBezTo>
                    <a:pt x="24832" y="3274"/>
                    <a:pt x="25273" y="3426"/>
                    <a:pt x="25657" y="3488"/>
                  </a:cubicBezTo>
                  <a:cubicBezTo>
                    <a:pt x="25717" y="3497"/>
                    <a:pt x="25777" y="3501"/>
                    <a:pt x="25837" y="3501"/>
                  </a:cubicBezTo>
                  <a:cubicBezTo>
                    <a:pt x="26226" y="3501"/>
                    <a:pt x="26645" y="3333"/>
                    <a:pt x="27039" y="3333"/>
                  </a:cubicBezTo>
                  <a:cubicBezTo>
                    <a:pt x="27072" y="3333"/>
                    <a:pt x="27105" y="3334"/>
                    <a:pt x="27137" y="3336"/>
                  </a:cubicBezTo>
                  <a:cubicBezTo>
                    <a:pt x="27316" y="3350"/>
                    <a:pt x="27494" y="3355"/>
                    <a:pt x="27673" y="3355"/>
                  </a:cubicBezTo>
                  <a:cubicBezTo>
                    <a:pt x="27976" y="3355"/>
                    <a:pt x="28280" y="3342"/>
                    <a:pt x="28584" y="3342"/>
                  </a:cubicBezTo>
                  <a:cubicBezTo>
                    <a:pt x="28656" y="3342"/>
                    <a:pt x="28728" y="3343"/>
                    <a:pt x="28800" y="3344"/>
                  </a:cubicBezTo>
                  <a:cubicBezTo>
                    <a:pt x="29242" y="3355"/>
                    <a:pt x="29683" y="3367"/>
                    <a:pt x="30124" y="3367"/>
                  </a:cubicBezTo>
                  <a:cubicBezTo>
                    <a:pt x="30744" y="3367"/>
                    <a:pt x="31364" y="3343"/>
                    <a:pt x="31981" y="3255"/>
                  </a:cubicBezTo>
                  <a:cubicBezTo>
                    <a:pt x="32314" y="3208"/>
                    <a:pt x="32237" y="2624"/>
                    <a:pt x="31924" y="2624"/>
                  </a:cubicBezTo>
                  <a:cubicBezTo>
                    <a:pt x="31912" y="2624"/>
                    <a:pt x="31899" y="2625"/>
                    <a:pt x="31886" y="2627"/>
                  </a:cubicBezTo>
                  <a:cubicBezTo>
                    <a:pt x="31382" y="2698"/>
                    <a:pt x="30873" y="2721"/>
                    <a:pt x="30364" y="2721"/>
                  </a:cubicBezTo>
                  <a:cubicBezTo>
                    <a:pt x="29520" y="2721"/>
                    <a:pt x="28673" y="2660"/>
                    <a:pt x="27831" y="2660"/>
                  </a:cubicBezTo>
                  <a:cubicBezTo>
                    <a:pt x="27306" y="2660"/>
                    <a:pt x="26782" y="2683"/>
                    <a:pt x="26263" y="2761"/>
                  </a:cubicBezTo>
                  <a:cubicBezTo>
                    <a:pt x="26135" y="2780"/>
                    <a:pt x="26011" y="2788"/>
                    <a:pt x="25891" y="2788"/>
                  </a:cubicBezTo>
                  <a:cubicBezTo>
                    <a:pt x="25448" y="2788"/>
                    <a:pt x="25043" y="2683"/>
                    <a:pt x="24583" y="2653"/>
                  </a:cubicBezTo>
                  <a:cubicBezTo>
                    <a:pt x="24473" y="2645"/>
                    <a:pt x="24325" y="2623"/>
                    <a:pt x="24184" y="2623"/>
                  </a:cubicBezTo>
                  <a:cubicBezTo>
                    <a:pt x="24076" y="2623"/>
                    <a:pt x="23973" y="2636"/>
                    <a:pt x="23894" y="2677"/>
                  </a:cubicBezTo>
                  <a:cubicBezTo>
                    <a:pt x="23564" y="2848"/>
                    <a:pt x="23276" y="2982"/>
                    <a:pt x="22949" y="2982"/>
                  </a:cubicBezTo>
                  <a:cubicBezTo>
                    <a:pt x="22807" y="2982"/>
                    <a:pt x="22658" y="2957"/>
                    <a:pt x="22495" y="2898"/>
                  </a:cubicBezTo>
                  <a:cubicBezTo>
                    <a:pt x="22237" y="2808"/>
                    <a:pt x="21968" y="2697"/>
                    <a:pt x="21702" y="2650"/>
                  </a:cubicBezTo>
                  <a:cubicBezTo>
                    <a:pt x="21529" y="2619"/>
                    <a:pt x="21377" y="2601"/>
                    <a:pt x="21235" y="2601"/>
                  </a:cubicBezTo>
                  <a:cubicBezTo>
                    <a:pt x="20913" y="2601"/>
                    <a:pt x="20646" y="2696"/>
                    <a:pt x="20331" y="2965"/>
                  </a:cubicBezTo>
                  <a:cubicBezTo>
                    <a:pt x="20197" y="3080"/>
                    <a:pt x="20075" y="3124"/>
                    <a:pt x="19960" y="3124"/>
                  </a:cubicBezTo>
                  <a:cubicBezTo>
                    <a:pt x="19579" y="3124"/>
                    <a:pt x="19275" y="2633"/>
                    <a:pt x="18828" y="2588"/>
                  </a:cubicBezTo>
                  <a:cubicBezTo>
                    <a:pt x="18796" y="2584"/>
                    <a:pt x="18766" y="2583"/>
                    <a:pt x="18736" y="2583"/>
                  </a:cubicBezTo>
                  <a:cubicBezTo>
                    <a:pt x="18420" y="2583"/>
                    <a:pt x="18251" y="2771"/>
                    <a:pt x="18061" y="3074"/>
                  </a:cubicBezTo>
                  <a:cubicBezTo>
                    <a:pt x="18003" y="3166"/>
                    <a:pt x="17916" y="3204"/>
                    <a:pt x="17811" y="3204"/>
                  </a:cubicBezTo>
                  <a:cubicBezTo>
                    <a:pt x="17322" y="3204"/>
                    <a:pt x="16429" y="2385"/>
                    <a:pt x="16112" y="2231"/>
                  </a:cubicBezTo>
                  <a:cubicBezTo>
                    <a:pt x="16080" y="2215"/>
                    <a:pt x="16044" y="2207"/>
                    <a:pt x="16007" y="2207"/>
                  </a:cubicBezTo>
                  <a:cubicBezTo>
                    <a:pt x="15946" y="2207"/>
                    <a:pt x="15885" y="2230"/>
                    <a:pt x="15842" y="2275"/>
                  </a:cubicBezTo>
                  <a:cubicBezTo>
                    <a:pt x="15566" y="2576"/>
                    <a:pt x="15222" y="2696"/>
                    <a:pt x="14858" y="2696"/>
                  </a:cubicBezTo>
                  <a:cubicBezTo>
                    <a:pt x="14455" y="2696"/>
                    <a:pt x="14026" y="2550"/>
                    <a:pt x="13633" y="2340"/>
                  </a:cubicBezTo>
                  <a:cubicBezTo>
                    <a:pt x="13548" y="2021"/>
                    <a:pt x="13427" y="1711"/>
                    <a:pt x="13297" y="1442"/>
                  </a:cubicBezTo>
                  <a:cubicBezTo>
                    <a:pt x="13156" y="1146"/>
                    <a:pt x="12474" y="0"/>
                    <a:pt x="11999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1515;p35">
              <a:extLst>
                <a:ext uri="{FF2B5EF4-FFF2-40B4-BE49-F238E27FC236}">
                  <a16:creationId xmlns:a16="http://schemas.microsoft.com/office/drawing/2014/main" id="{EDD27189-1F78-8FEA-EF5B-F9CF13F8E64E}"/>
                </a:ext>
              </a:extLst>
            </p:cNvPr>
            <p:cNvSpPr/>
            <p:nvPr/>
          </p:nvSpPr>
          <p:spPr>
            <a:xfrm>
              <a:off x="5710779" y="1728662"/>
              <a:ext cx="569861" cy="624845"/>
            </a:xfrm>
            <a:custGeom>
              <a:avLst/>
              <a:gdLst/>
              <a:ahLst/>
              <a:cxnLst/>
              <a:rect l="l" t="t" r="r" b="b"/>
              <a:pathLst>
                <a:path w="26024" h="28535" extrusionOk="0">
                  <a:moveTo>
                    <a:pt x="14995" y="2216"/>
                  </a:moveTo>
                  <a:cubicBezTo>
                    <a:pt x="17240" y="2216"/>
                    <a:pt x="18873" y="2712"/>
                    <a:pt x="19854" y="3688"/>
                  </a:cubicBezTo>
                  <a:cubicBezTo>
                    <a:pt x="20361" y="4191"/>
                    <a:pt x="21920" y="6541"/>
                    <a:pt x="20751" y="15612"/>
                  </a:cubicBezTo>
                  <a:cubicBezTo>
                    <a:pt x="20271" y="19320"/>
                    <a:pt x="19508" y="22777"/>
                    <a:pt x="19097" y="24494"/>
                  </a:cubicBezTo>
                  <a:cubicBezTo>
                    <a:pt x="17212" y="25114"/>
                    <a:pt x="13100" y="26316"/>
                    <a:pt x="9574" y="26316"/>
                  </a:cubicBezTo>
                  <a:lnTo>
                    <a:pt x="9572" y="26316"/>
                  </a:lnTo>
                  <a:cubicBezTo>
                    <a:pt x="7482" y="26316"/>
                    <a:pt x="5993" y="25894"/>
                    <a:pt x="5266" y="25095"/>
                  </a:cubicBezTo>
                  <a:cubicBezTo>
                    <a:pt x="4515" y="24275"/>
                    <a:pt x="2450" y="20330"/>
                    <a:pt x="6750" y="3795"/>
                  </a:cubicBezTo>
                  <a:cubicBezTo>
                    <a:pt x="8391" y="3235"/>
                    <a:pt x="11812" y="2216"/>
                    <a:pt x="14995" y="2216"/>
                  </a:cubicBezTo>
                  <a:close/>
                  <a:moveTo>
                    <a:pt x="14996" y="0"/>
                  </a:moveTo>
                  <a:cubicBezTo>
                    <a:pt x="10162" y="0"/>
                    <a:pt x="5002" y="2082"/>
                    <a:pt x="5002" y="2082"/>
                  </a:cubicBezTo>
                  <a:cubicBezTo>
                    <a:pt x="3093" y="9201"/>
                    <a:pt x="1" y="22542"/>
                    <a:pt x="3732" y="26629"/>
                  </a:cubicBezTo>
                  <a:cubicBezTo>
                    <a:pt x="5028" y="28048"/>
                    <a:pt x="7202" y="28535"/>
                    <a:pt x="9574" y="28535"/>
                  </a:cubicBezTo>
                  <a:cubicBezTo>
                    <a:pt x="14747" y="28535"/>
                    <a:pt x="20861" y="26221"/>
                    <a:pt x="20861" y="26221"/>
                  </a:cubicBezTo>
                  <a:cubicBezTo>
                    <a:pt x="20861" y="26221"/>
                    <a:pt x="26023" y="6765"/>
                    <a:pt x="21317" y="2082"/>
                  </a:cubicBezTo>
                  <a:cubicBezTo>
                    <a:pt x="19749" y="521"/>
                    <a:pt x="17413" y="0"/>
                    <a:pt x="14996" y="0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1516;p35">
              <a:extLst>
                <a:ext uri="{FF2B5EF4-FFF2-40B4-BE49-F238E27FC236}">
                  <a16:creationId xmlns:a16="http://schemas.microsoft.com/office/drawing/2014/main" id="{C3F8C14A-52C7-26AD-A2E2-F3ACA865D931}"/>
                </a:ext>
              </a:extLst>
            </p:cNvPr>
            <p:cNvSpPr/>
            <p:nvPr/>
          </p:nvSpPr>
          <p:spPr>
            <a:xfrm>
              <a:off x="5894138" y="1860894"/>
              <a:ext cx="190815" cy="362557"/>
            </a:xfrm>
            <a:custGeom>
              <a:avLst/>
              <a:gdLst/>
              <a:ahLst/>
              <a:cxnLst/>
              <a:rect l="l" t="t" r="r" b="b"/>
              <a:pathLst>
                <a:path w="8714" h="16557" extrusionOk="0">
                  <a:moveTo>
                    <a:pt x="7284" y="1"/>
                  </a:moveTo>
                  <a:cubicBezTo>
                    <a:pt x="6885" y="1"/>
                    <a:pt x="6618" y="575"/>
                    <a:pt x="6618" y="575"/>
                  </a:cubicBezTo>
                  <a:cubicBezTo>
                    <a:pt x="6618" y="575"/>
                    <a:pt x="5445" y="10430"/>
                    <a:pt x="4705" y="10430"/>
                  </a:cubicBezTo>
                  <a:cubicBezTo>
                    <a:pt x="4702" y="10430"/>
                    <a:pt x="4698" y="10430"/>
                    <a:pt x="4695" y="10430"/>
                  </a:cubicBezTo>
                  <a:cubicBezTo>
                    <a:pt x="3955" y="10343"/>
                    <a:pt x="1978" y="4168"/>
                    <a:pt x="909" y="3639"/>
                  </a:cubicBezTo>
                  <a:cubicBezTo>
                    <a:pt x="824" y="3597"/>
                    <a:pt x="753" y="3577"/>
                    <a:pt x="693" y="3577"/>
                  </a:cubicBezTo>
                  <a:cubicBezTo>
                    <a:pt x="1" y="3577"/>
                    <a:pt x="909" y="6196"/>
                    <a:pt x="909" y="6196"/>
                  </a:cubicBezTo>
                  <a:lnTo>
                    <a:pt x="5082" y="16017"/>
                  </a:lnTo>
                  <a:cubicBezTo>
                    <a:pt x="5082" y="16017"/>
                    <a:pt x="5239" y="16557"/>
                    <a:pt x="5523" y="16557"/>
                  </a:cubicBezTo>
                  <a:cubicBezTo>
                    <a:pt x="5675" y="16557"/>
                    <a:pt x="5863" y="16403"/>
                    <a:pt x="6082" y="15934"/>
                  </a:cubicBezTo>
                  <a:cubicBezTo>
                    <a:pt x="6713" y="14584"/>
                    <a:pt x="8713" y="1865"/>
                    <a:pt x="7966" y="575"/>
                  </a:cubicBezTo>
                  <a:cubicBezTo>
                    <a:pt x="7716" y="144"/>
                    <a:pt x="7483" y="1"/>
                    <a:pt x="7284" y="1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1517;p35">
              <a:extLst>
                <a:ext uri="{FF2B5EF4-FFF2-40B4-BE49-F238E27FC236}">
                  <a16:creationId xmlns:a16="http://schemas.microsoft.com/office/drawing/2014/main" id="{199C031C-6BF9-4A92-1787-FC459077AEE3}"/>
                </a:ext>
              </a:extLst>
            </p:cNvPr>
            <p:cNvSpPr/>
            <p:nvPr/>
          </p:nvSpPr>
          <p:spPr>
            <a:xfrm>
              <a:off x="5739135" y="2528489"/>
              <a:ext cx="569817" cy="624867"/>
            </a:xfrm>
            <a:custGeom>
              <a:avLst/>
              <a:gdLst/>
              <a:ahLst/>
              <a:cxnLst/>
              <a:rect l="l" t="t" r="r" b="b"/>
              <a:pathLst>
                <a:path w="26022" h="28536" extrusionOk="0">
                  <a:moveTo>
                    <a:pt x="14995" y="2217"/>
                  </a:moveTo>
                  <a:cubicBezTo>
                    <a:pt x="17240" y="2217"/>
                    <a:pt x="18872" y="2712"/>
                    <a:pt x="19853" y="3689"/>
                  </a:cubicBezTo>
                  <a:cubicBezTo>
                    <a:pt x="20360" y="4192"/>
                    <a:pt x="21918" y="6542"/>
                    <a:pt x="20751" y="15613"/>
                  </a:cubicBezTo>
                  <a:lnTo>
                    <a:pt x="20749" y="15613"/>
                  </a:lnTo>
                  <a:cubicBezTo>
                    <a:pt x="20271" y="19321"/>
                    <a:pt x="19507" y="22778"/>
                    <a:pt x="19097" y="24495"/>
                  </a:cubicBezTo>
                  <a:cubicBezTo>
                    <a:pt x="17211" y="25114"/>
                    <a:pt x="13100" y="26317"/>
                    <a:pt x="9574" y="26317"/>
                  </a:cubicBezTo>
                  <a:lnTo>
                    <a:pt x="9571" y="26317"/>
                  </a:lnTo>
                  <a:cubicBezTo>
                    <a:pt x="7482" y="26317"/>
                    <a:pt x="5993" y="25895"/>
                    <a:pt x="5266" y="25096"/>
                  </a:cubicBezTo>
                  <a:cubicBezTo>
                    <a:pt x="4514" y="24276"/>
                    <a:pt x="2451" y="20331"/>
                    <a:pt x="6751" y="3794"/>
                  </a:cubicBezTo>
                  <a:cubicBezTo>
                    <a:pt x="8390" y="3236"/>
                    <a:pt x="11812" y="2217"/>
                    <a:pt x="14995" y="2217"/>
                  </a:cubicBezTo>
                  <a:close/>
                  <a:moveTo>
                    <a:pt x="14996" y="1"/>
                  </a:moveTo>
                  <a:cubicBezTo>
                    <a:pt x="10162" y="1"/>
                    <a:pt x="5002" y="2082"/>
                    <a:pt x="5002" y="2082"/>
                  </a:cubicBezTo>
                  <a:cubicBezTo>
                    <a:pt x="3093" y="9202"/>
                    <a:pt x="0" y="22543"/>
                    <a:pt x="3732" y="26630"/>
                  </a:cubicBezTo>
                  <a:cubicBezTo>
                    <a:pt x="5027" y="28049"/>
                    <a:pt x="7201" y="28535"/>
                    <a:pt x="9572" y="28535"/>
                  </a:cubicBezTo>
                  <a:cubicBezTo>
                    <a:pt x="14745" y="28535"/>
                    <a:pt x="20860" y="26221"/>
                    <a:pt x="20860" y="26221"/>
                  </a:cubicBezTo>
                  <a:cubicBezTo>
                    <a:pt x="20860" y="26221"/>
                    <a:pt x="26022" y="6766"/>
                    <a:pt x="21316" y="2082"/>
                  </a:cubicBezTo>
                  <a:lnTo>
                    <a:pt x="21317" y="2082"/>
                  </a:lnTo>
                  <a:cubicBezTo>
                    <a:pt x="19748" y="521"/>
                    <a:pt x="17413" y="1"/>
                    <a:pt x="14996" y="1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1518;p35">
              <a:extLst>
                <a:ext uri="{FF2B5EF4-FFF2-40B4-BE49-F238E27FC236}">
                  <a16:creationId xmlns:a16="http://schemas.microsoft.com/office/drawing/2014/main" id="{EFBD21D7-2982-4B49-246A-989F4380C6AA}"/>
                </a:ext>
              </a:extLst>
            </p:cNvPr>
            <p:cNvSpPr/>
            <p:nvPr/>
          </p:nvSpPr>
          <p:spPr>
            <a:xfrm>
              <a:off x="5752294" y="3308106"/>
              <a:ext cx="569882" cy="624845"/>
            </a:xfrm>
            <a:custGeom>
              <a:avLst/>
              <a:gdLst/>
              <a:ahLst/>
              <a:cxnLst/>
              <a:rect l="l" t="t" r="r" b="b"/>
              <a:pathLst>
                <a:path w="26025" h="28535" extrusionOk="0">
                  <a:moveTo>
                    <a:pt x="14997" y="2217"/>
                  </a:moveTo>
                  <a:cubicBezTo>
                    <a:pt x="17241" y="2217"/>
                    <a:pt x="18874" y="2713"/>
                    <a:pt x="19855" y="3688"/>
                  </a:cubicBezTo>
                  <a:cubicBezTo>
                    <a:pt x="20362" y="4191"/>
                    <a:pt x="21922" y="6541"/>
                    <a:pt x="20753" y="15612"/>
                  </a:cubicBezTo>
                  <a:lnTo>
                    <a:pt x="20751" y="15612"/>
                  </a:lnTo>
                  <a:cubicBezTo>
                    <a:pt x="20273" y="19321"/>
                    <a:pt x="19509" y="22778"/>
                    <a:pt x="19100" y="24494"/>
                  </a:cubicBezTo>
                  <a:cubicBezTo>
                    <a:pt x="17213" y="25113"/>
                    <a:pt x="13102" y="26316"/>
                    <a:pt x="9576" y="26316"/>
                  </a:cubicBezTo>
                  <a:lnTo>
                    <a:pt x="9575" y="26316"/>
                  </a:lnTo>
                  <a:cubicBezTo>
                    <a:pt x="7484" y="26316"/>
                    <a:pt x="5995" y="25894"/>
                    <a:pt x="5267" y="25096"/>
                  </a:cubicBezTo>
                  <a:cubicBezTo>
                    <a:pt x="4516" y="24275"/>
                    <a:pt x="2452" y="20330"/>
                    <a:pt x="6751" y="3795"/>
                  </a:cubicBezTo>
                  <a:cubicBezTo>
                    <a:pt x="8392" y="3236"/>
                    <a:pt x="11815" y="2217"/>
                    <a:pt x="14997" y="2217"/>
                  </a:cubicBezTo>
                  <a:close/>
                  <a:moveTo>
                    <a:pt x="14998" y="0"/>
                  </a:moveTo>
                  <a:cubicBezTo>
                    <a:pt x="10163" y="0"/>
                    <a:pt x="5004" y="2082"/>
                    <a:pt x="5004" y="2082"/>
                  </a:cubicBezTo>
                  <a:cubicBezTo>
                    <a:pt x="3094" y="9201"/>
                    <a:pt x="1" y="22543"/>
                    <a:pt x="3732" y="26628"/>
                  </a:cubicBezTo>
                  <a:cubicBezTo>
                    <a:pt x="5029" y="28048"/>
                    <a:pt x="7204" y="28535"/>
                    <a:pt x="9576" y="28535"/>
                  </a:cubicBezTo>
                  <a:cubicBezTo>
                    <a:pt x="14749" y="28535"/>
                    <a:pt x="20862" y="26222"/>
                    <a:pt x="20862" y="26222"/>
                  </a:cubicBezTo>
                  <a:cubicBezTo>
                    <a:pt x="20862" y="26222"/>
                    <a:pt x="26025" y="6766"/>
                    <a:pt x="21319" y="2082"/>
                  </a:cubicBezTo>
                  <a:cubicBezTo>
                    <a:pt x="19750" y="521"/>
                    <a:pt x="17415" y="0"/>
                    <a:pt x="14998" y="0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1519;p35">
              <a:extLst>
                <a:ext uri="{FF2B5EF4-FFF2-40B4-BE49-F238E27FC236}">
                  <a16:creationId xmlns:a16="http://schemas.microsoft.com/office/drawing/2014/main" id="{052F2C85-A6D4-DFAD-9E3A-23AF68A865E2}"/>
                </a:ext>
              </a:extLst>
            </p:cNvPr>
            <p:cNvSpPr/>
            <p:nvPr/>
          </p:nvSpPr>
          <p:spPr>
            <a:xfrm>
              <a:off x="5935676" y="3440359"/>
              <a:ext cx="190815" cy="362557"/>
            </a:xfrm>
            <a:custGeom>
              <a:avLst/>
              <a:gdLst/>
              <a:ahLst/>
              <a:cxnLst/>
              <a:rect l="l" t="t" r="r" b="b"/>
              <a:pathLst>
                <a:path w="8714" h="16557" extrusionOk="0">
                  <a:moveTo>
                    <a:pt x="7284" y="0"/>
                  </a:moveTo>
                  <a:cubicBezTo>
                    <a:pt x="6885" y="0"/>
                    <a:pt x="6619" y="574"/>
                    <a:pt x="6619" y="574"/>
                  </a:cubicBezTo>
                  <a:cubicBezTo>
                    <a:pt x="6619" y="574"/>
                    <a:pt x="5446" y="10430"/>
                    <a:pt x="4704" y="10430"/>
                  </a:cubicBezTo>
                  <a:cubicBezTo>
                    <a:pt x="4701" y="10430"/>
                    <a:pt x="4698" y="10430"/>
                    <a:pt x="4694" y="10429"/>
                  </a:cubicBezTo>
                  <a:cubicBezTo>
                    <a:pt x="3955" y="10341"/>
                    <a:pt x="1978" y="4168"/>
                    <a:pt x="908" y="3637"/>
                  </a:cubicBezTo>
                  <a:cubicBezTo>
                    <a:pt x="823" y="3595"/>
                    <a:pt x="752" y="3576"/>
                    <a:pt x="693" y="3576"/>
                  </a:cubicBezTo>
                  <a:cubicBezTo>
                    <a:pt x="1" y="3576"/>
                    <a:pt x="908" y="6195"/>
                    <a:pt x="908" y="6195"/>
                  </a:cubicBezTo>
                  <a:lnTo>
                    <a:pt x="5082" y="16016"/>
                  </a:lnTo>
                  <a:cubicBezTo>
                    <a:pt x="5082" y="16016"/>
                    <a:pt x="5240" y="16556"/>
                    <a:pt x="5525" y="16556"/>
                  </a:cubicBezTo>
                  <a:cubicBezTo>
                    <a:pt x="5676" y="16556"/>
                    <a:pt x="5864" y="16403"/>
                    <a:pt x="6082" y="15934"/>
                  </a:cubicBezTo>
                  <a:cubicBezTo>
                    <a:pt x="6714" y="14584"/>
                    <a:pt x="8714" y="1865"/>
                    <a:pt x="7966" y="574"/>
                  </a:cubicBezTo>
                  <a:cubicBezTo>
                    <a:pt x="7717" y="144"/>
                    <a:pt x="7484" y="0"/>
                    <a:pt x="7284" y="0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1520;p35">
              <a:extLst>
                <a:ext uri="{FF2B5EF4-FFF2-40B4-BE49-F238E27FC236}">
                  <a16:creationId xmlns:a16="http://schemas.microsoft.com/office/drawing/2014/main" id="{C61F63BE-C0A1-2337-CA4C-55BC9C49C1A5}"/>
                </a:ext>
              </a:extLst>
            </p:cNvPr>
            <p:cNvSpPr/>
            <p:nvPr/>
          </p:nvSpPr>
          <p:spPr>
            <a:xfrm>
              <a:off x="6096569" y="1261286"/>
              <a:ext cx="1087539" cy="132589"/>
            </a:xfrm>
            <a:custGeom>
              <a:avLst/>
              <a:gdLst/>
              <a:ahLst/>
              <a:cxnLst/>
              <a:rect l="l" t="t" r="r" b="b"/>
              <a:pathLst>
                <a:path w="49665" h="6055" extrusionOk="0">
                  <a:moveTo>
                    <a:pt x="1362" y="1"/>
                  </a:moveTo>
                  <a:cubicBezTo>
                    <a:pt x="610" y="1"/>
                    <a:pt x="1" y="398"/>
                    <a:pt x="1" y="887"/>
                  </a:cubicBezTo>
                  <a:lnTo>
                    <a:pt x="1" y="5168"/>
                  </a:lnTo>
                  <a:cubicBezTo>
                    <a:pt x="1" y="5657"/>
                    <a:pt x="610" y="6054"/>
                    <a:pt x="1362" y="6054"/>
                  </a:cubicBezTo>
                  <a:lnTo>
                    <a:pt x="48304" y="6054"/>
                  </a:lnTo>
                  <a:cubicBezTo>
                    <a:pt x="49055" y="6054"/>
                    <a:pt x="49664" y="5657"/>
                    <a:pt x="49664" y="5168"/>
                  </a:cubicBezTo>
                  <a:lnTo>
                    <a:pt x="49664" y="887"/>
                  </a:lnTo>
                  <a:cubicBezTo>
                    <a:pt x="49664" y="398"/>
                    <a:pt x="49055" y="1"/>
                    <a:pt x="48304" y="1"/>
                  </a:cubicBezTo>
                  <a:close/>
                </a:path>
              </a:pathLst>
            </a:custGeom>
            <a:solidFill>
              <a:srgbClr val="CBD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1521;p35">
              <a:extLst>
                <a:ext uri="{FF2B5EF4-FFF2-40B4-BE49-F238E27FC236}">
                  <a16:creationId xmlns:a16="http://schemas.microsoft.com/office/drawing/2014/main" id="{8BAEB9E6-A119-5FF4-E831-E744B67DCA67}"/>
                </a:ext>
              </a:extLst>
            </p:cNvPr>
            <p:cNvSpPr/>
            <p:nvPr/>
          </p:nvSpPr>
          <p:spPr>
            <a:xfrm>
              <a:off x="7532023" y="2396170"/>
              <a:ext cx="962176" cy="986220"/>
            </a:xfrm>
            <a:custGeom>
              <a:avLst/>
              <a:gdLst/>
              <a:ahLst/>
              <a:cxnLst/>
              <a:rect l="l" t="t" r="r" b="b"/>
              <a:pathLst>
                <a:path w="43940" h="45038" extrusionOk="0">
                  <a:moveTo>
                    <a:pt x="35676" y="0"/>
                  </a:moveTo>
                  <a:cubicBezTo>
                    <a:pt x="35552" y="0"/>
                    <a:pt x="35426" y="3"/>
                    <a:pt x="35300" y="8"/>
                  </a:cubicBezTo>
                  <a:cubicBezTo>
                    <a:pt x="32691" y="101"/>
                    <a:pt x="29732" y="932"/>
                    <a:pt x="26565" y="2619"/>
                  </a:cubicBezTo>
                  <a:cubicBezTo>
                    <a:pt x="26154" y="2838"/>
                    <a:pt x="25741" y="3070"/>
                    <a:pt x="25322" y="3318"/>
                  </a:cubicBezTo>
                  <a:cubicBezTo>
                    <a:pt x="17797" y="7782"/>
                    <a:pt x="9234" y="16995"/>
                    <a:pt x="1435" y="32420"/>
                  </a:cubicBezTo>
                  <a:cubicBezTo>
                    <a:pt x="1197" y="32892"/>
                    <a:pt x="960" y="33368"/>
                    <a:pt x="725" y="33850"/>
                  </a:cubicBezTo>
                  <a:cubicBezTo>
                    <a:pt x="482" y="34344"/>
                    <a:pt x="241" y="34842"/>
                    <a:pt x="1" y="35349"/>
                  </a:cubicBezTo>
                  <a:lnTo>
                    <a:pt x="199" y="37005"/>
                  </a:lnTo>
                  <a:lnTo>
                    <a:pt x="239" y="37336"/>
                  </a:lnTo>
                  <a:lnTo>
                    <a:pt x="503" y="39544"/>
                  </a:lnTo>
                  <a:lnTo>
                    <a:pt x="541" y="39859"/>
                  </a:lnTo>
                  <a:lnTo>
                    <a:pt x="751" y="41606"/>
                  </a:lnTo>
                  <a:lnTo>
                    <a:pt x="789" y="41910"/>
                  </a:lnTo>
                  <a:lnTo>
                    <a:pt x="789" y="41912"/>
                  </a:lnTo>
                  <a:lnTo>
                    <a:pt x="993" y="43635"/>
                  </a:lnTo>
                  <a:lnTo>
                    <a:pt x="1035" y="43966"/>
                  </a:lnTo>
                  <a:lnTo>
                    <a:pt x="1163" y="45038"/>
                  </a:lnTo>
                  <a:cubicBezTo>
                    <a:pt x="16008" y="10282"/>
                    <a:pt x="43450" y="10221"/>
                    <a:pt x="43933" y="4717"/>
                  </a:cubicBezTo>
                  <a:cubicBezTo>
                    <a:pt x="43938" y="4658"/>
                    <a:pt x="43940" y="4596"/>
                    <a:pt x="43938" y="4535"/>
                  </a:cubicBezTo>
                  <a:cubicBezTo>
                    <a:pt x="43932" y="4146"/>
                    <a:pt x="43792" y="3727"/>
                    <a:pt x="43510" y="3268"/>
                  </a:cubicBezTo>
                  <a:cubicBezTo>
                    <a:pt x="43391" y="3130"/>
                    <a:pt x="43269" y="2996"/>
                    <a:pt x="43142" y="2869"/>
                  </a:cubicBezTo>
                  <a:cubicBezTo>
                    <a:pt x="43092" y="2815"/>
                    <a:pt x="43038" y="2762"/>
                    <a:pt x="42986" y="2711"/>
                  </a:cubicBezTo>
                  <a:cubicBezTo>
                    <a:pt x="42358" y="2097"/>
                    <a:pt x="41646" y="1580"/>
                    <a:pt x="40862" y="1168"/>
                  </a:cubicBezTo>
                  <a:cubicBezTo>
                    <a:pt x="40781" y="1126"/>
                    <a:pt x="40700" y="1085"/>
                    <a:pt x="40619" y="1046"/>
                  </a:cubicBezTo>
                  <a:cubicBezTo>
                    <a:pt x="39224" y="365"/>
                    <a:pt x="37604" y="3"/>
                    <a:pt x="35807" y="1"/>
                  </a:cubicBezTo>
                  <a:cubicBezTo>
                    <a:pt x="35763" y="1"/>
                    <a:pt x="35720" y="0"/>
                    <a:pt x="35676" y="0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1522;p35">
              <a:extLst>
                <a:ext uri="{FF2B5EF4-FFF2-40B4-BE49-F238E27FC236}">
                  <a16:creationId xmlns:a16="http://schemas.microsoft.com/office/drawing/2014/main" id="{1CA06953-97BF-F5FF-63EC-5AECBA3FFF6B}"/>
                </a:ext>
              </a:extLst>
            </p:cNvPr>
            <p:cNvSpPr/>
            <p:nvPr/>
          </p:nvSpPr>
          <p:spPr>
            <a:xfrm>
              <a:off x="7547898" y="2453516"/>
              <a:ext cx="565853" cy="683903"/>
            </a:xfrm>
            <a:custGeom>
              <a:avLst/>
              <a:gdLst/>
              <a:ahLst/>
              <a:cxnLst/>
              <a:rect l="l" t="t" r="r" b="b"/>
              <a:pathLst>
                <a:path w="25841" h="31232" extrusionOk="0">
                  <a:moveTo>
                    <a:pt x="25840" y="0"/>
                  </a:moveTo>
                  <a:cubicBezTo>
                    <a:pt x="25429" y="219"/>
                    <a:pt x="25016" y="451"/>
                    <a:pt x="24597" y="699"/>
                  </a:cubicBezTo>
                  <a:cubicBezTo>
                    <a:pt x="15019" y="8024"/>
                    <a:pt x="7085" y="19892"/>
                    <a:pt x="710" y="29803"/>
                  </a:cubicBezTo>
                  <a:cubicBezTo>
                    <a:pt x="472" y="30273"/>
                    <a:pt x="235" y="30749"/>
                    <a:pt x="0" y="31231"/>
                  </a:cubicBezTo>
                  <a:cubicBezTo>
                    <a:pt x="6753" y="20705"/>
                    <a:pt x="15335" y="7526"/>
                    <a:pt x="258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1523;p35">
              <a:extLst>
                <a:ext uri="{FF2B5EF4-FFF2-40B4-BE49-F238E27FC236}">
                  <a16:creationId xmlns:a16="http://schemas.microsoft.com/office/drawing/2014/main" id="{35C42B7B-5C25-D358-5943-EB50DF03B051}"/>
                </a:ext>
              </a:extLst>
            </p:cNvPr>
            <p:cNvSpPr/>
            <p:nvPr/>
          </p:nvSpPr>
          <p:spPr>
            <a:xfrm>
              <a:off x="7536380" y="2396170"/>
              <a:ext cx="779726" cy="817565"/>
            </a:xfrm>
            <a:custGeom>
              <a:avLst/>
              <a:gdLst/>
              <a:ahLst/>
              <a:cxnLst/>
              <a:rect l="l" t="t" r="r" b="b"/>
              <a:pathLst>
                <a:path w="35608" h="37336" extrusionOk="0">
                  <a:moveTo>
                    <a:pt x="35521" y="1"/>
                  </a:moveTo>
                  <a:cubicBezTo>
                    <a:pt x="35382" y="1"/>
                    <a:pt x="35242" y="4"/>
                    <a:pt x="35101" y="8"/>
                  </a:cubicBezTo>
                  <a:cubicBezTo>
                    <a:pt x="30787" y="1701"/>
                    <a:pt x="25635" y="5077"/>
                    <a:pt x="20451" y="9721"/>
                  </a:cubicBezTo>
                  <a:cubicBezTo>
                    <a:pt x="11955" y="17334"/>
                    <a:pt x="4763" y="26942"/>
                    <a:pt x="0" y="37005"/>
                  </a:cubicBezTo>
                  <a:lnTo>
                    <a:pt x="40" y="37336"/>
                  </a:lnTo>
                  <a:cubicBezTo>
                    <a:pt x="4793" y="27202"/>
                    <a:pt x="12019" y="17512"/>
                    <a:pt x="20570" y="9852"/>
                  </a:cubicBezTo>
                  <a:cubicBezTo>
                    <a:pt x="25922" y="5058"/>
                    <a:pt x="31231" y="1619"/>
                    <a:pt x="35608" y="1"/>
                  </a:cubicBezTo>
                  <a:cubicBezTo>
                    <a:pt x="35579" y="1"/>
                    <a:pt x="35550" y="1"/>
                    <a:pt x="355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1524;p35">
              <a:extLst>
                <a:ext uri="{FF2B5EF4-FFF2-40B4-BE49-F238E27FC236}">
                  <a16:creationId xmlns:a16="http://schemas.microsoft.com/office/drawing/2014/main" id="{7D282867-B159-04D3-1972-5FBFB92F5251}"/>
                </a:ext>
              </a:extLst>
            </p:cNvPr>
            <p:cNvSpPr/>
            <p:nvPr/>
          </p:nvSpPr>
          <p:spPr>
            <a:xfrm>
              <a:off x="7543037" y="2419052"/>
              <a:ext cx="883783" cy="849973"/>
            </a:xfrm>
            <a:custGeom>
              <a:avLst/>
              <a:gdLst/>
              <a:ahLst/>
              <a:cxnLst/>
              <a:rect l="l" t="t" r="r" b="b"/>
              <a:pathLst>
                <a:path w="40360" h="38816" extrusionOk="0">
                  <a:moveTo>
                    <a:pt x="40116" y="1"/>
                  </a:moveTo>
                  <a:cubicBezTo>
                    <a:pt x="37479" y="624"/>
                    <a:pt x="33851" y="1851"/>
                    <a:pt x="29656" y="4254"/>
                  </a:cubicBezTo>
                  <a:cubicBezTo>
                    <a:pt x="24554" y="7176"/>
                    <a:pt x="19621" y="11241"/>
                    <a:pt x="14994" y="16336"/>
                  </a:cubicBezTo>
                  <a:cubicBezTo>
                    <a:pt x="9546" y="22334"/>
                    <a:pt x="4505" y="29782"/>
                    <a:pt x="0" y="38499"/>
                  </a:cubicBezTo>
                  <a:lnTo>
                    <a:pt x="40" y="38815"/>
                  </a:lnTo>
                  <a:cubicBezTo>
                    <a:pt x="10500" y="18486"/>
                    <a:pt x="21919" y="8895"/>
                    <a:pt x="29730" y="4415"/>
                  </a:cubicBezTo>
                  <a:cubicBezTo>
                    <a:pt x="34026" y="1954"/>
                    <a:pt x="37721" y="729"/>
                    <a:pt x="40359" y="123"/>
                  </a:cubicBezTo>
                  <a:cubicBezTo>
                    <a:pt x="40278" y="81"/>
                    <a:pt x="40197" y="40"/>
                    <a:pt x="401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1525;p35">
              <a:extLst>
                <a:ext uri="{FF2B5EF4-FFF2-40B4-BE49-F238E27FC236}">
                  <a16:creationId xmlns:a16="http://schemas.microsoft.com/office/drawing/2014/main" id="{37443B36-78FC-EDCE-7199-A73ABA253BF6}"/>
                </a:ext>
              </a:extLst>
            </p:cNvPr>
            <p:cNvSpPr/>
            <p:nvPr/>
          </p:nvSpPr>
          <p:spPr>
            <a:xfrm>
              <a:off x="7548445" y="2455553"/>
              <a:ext cx="928301" cy="858360"/>
            </a:xfrm>
            <a:custGeom>
              <a:avLst/>
              <a:gdLst/>
              <a:ahLst/>
              <a:cxnLst/>
              <a:rect l="l" t="t" r="r" b="b"/>
              <a:pathLst>
                <a:path w="42393" h="39199" extrusionOk="0">
                  <a:moveTo>
                    <a:pt x="42236" y="0"/>
                  </a:moveTo>
                  <a:cubicBezTo>
                    <a:pt x="39669" y="317"/>
                    <a:pt x="36112" y="1179"/>
                    <a:pt x="31900" y="3318"/>
                  </a:cubicBezTo>
                  <a:cubicBezTo>
                    <a:pt x="26738" y="5939"/>
                    <a:pt x="21611" y="9932"/>
                    <a:pt x="16662" y="15190"/>
                  </a:cubicBezTo>
                  <a:cubicBezTo>
                    <a:pt x="10833" y="21379"/>
                    <a:pt x="5235" y="29349"/>
                    <a:pt x="1" y="38894"/>
                  </a:cubicBezTo>
                  <a:lnTo>
                    <a:pt x="39" y="39198"/>
                  </a:lnTo>
                  <a:cubicBezTo>
                    <a:pt x="12187" y="16953"/>
                    <a:pt x="24064" y="7500"/>
                    <a:pt x="31963" y="3484"/>
                  </a:cubicBezTo>
                  <a:cubicBezTo>
                    <a:pt x="36238" y="1310"/>
                    <a:pt x="39831" y="458"/>
                    <a:pt x="42392" y="157"/>
                  </a:cubicBezTo>
                  <a:cubicBezTo>
                    <a:pt x="42342" y="104"/>
                    <a:pt x="42288" y="50"/>
                    <a:pt x="422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1526;p35">
              <a:extLst>
                <a:ext uri="{FF2B5EF4-FFF2-40B4-BE49-F238E27FC236}">
                  <a16:creationId xmlns:a16="http://schemas.microsoft.com/office/drawing/2014/main" id="{B3E6FA89-81B8-8E67-B349-69AEBF5C3094}"/>
                </a:ext>
              </a:extLst>
            </p:cNvPr>
            <p:cNvSpPr/>
            <p:nvPr/>
          </p:nvSpPr>
          <p:spPr>
            <a:xfrm>
              <a:off x="7553788" y="2495469"/>
              <a:ext cx="940410" cy="863462"/>
            </a:xfrm>
            <a:custGeom>
              <a:avLst/>
              <a:gdLst/>
              <a:ahLst/>
              <a:cxnLst/>
              <a:rect l="l" t="t" r="r" b="b"/>
              <a:pathLst>
                <a:path w="42946" h="39432" extrusionOk="0">
                  <a:moveTo>
                    <a:pt x="42944" y="0"/>
                  </a:moveTo>
                  <a:lnTo>
                    <a:pt x="42944" y="0"/>
                  </a:lnTo>
                  <a:cubicBezTo>
                    <a:pt x="40272" y="634"/>
                    <a:pt x="34727" y="2301"/>
                    <a:pt x="28198" y="6270"/>
                  </a:cubicBezTo>
                  <a:cubicBezTo>
                    <a:pt x="22817" y="9542"/>
                    <a:pt x="17827" y="13714"/>
                    <a:pt x="13365" y="18671"/>
                  </a:cubicBezTo>
                  <a:cubicBezTo>
                    <a:pt x="8163" y="24450"/>
                    <a:pt x="3673" y="31315"/>
                    <a:pt x="0" y="39100"/>
                  </a:cubicBezTo>
                  <a:lnTo>
                    <a:pt x="41" y="39431"/>
                  </a:lnTo>
                  <a:cubicBezTo>
                    <a:pt x="8590" y="21182"/>
                    <a:pt x="20064" y="11426"/>
                    <a:pt x="28282" y="6428"/>
                  </a:cubicBezTo>
                  <a:cubicBezTo>
                    <a:pt x="34760" y="2490"/>
                    <a:pt x="40260" y="822"/>
                    <a:pt x="42939" y="182"/>
                  </a:cubicBezTo>
                  <a:cubicBezTo>
                    <a:pt x="42944" y="123"/>
                    <a:pt x="42946" y="61"/>
                    <a:pt x="429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1527;p35">
              <a:extLst>
                <a:ext uri="{FF2B5EF4-FFF2-40B4-BE49-F238E27FC236}">
                  <a16:creationId xmlns:a16="http://schemas.microsoft.com/office/drawing/2014/main" id="{46A69775-0F1A-4F5D-8631-2F1D37E93F12}"/>
                </a:ext>
              </a:extLst>
            </p:cNvPr>
            <p:cNvSpPr/>
            <p:nvPr/>
          </p:nvSpPr>
          <p:spPr>
            <a:xfrm>
              <a:off x="7568546" y="2132210"/>
              <a:ext cx="805719" cy="848462"/>
            </a:xfrm>
            <a:custGeom>
              <a:avLst/>
              <a:gdLst/>
              <a:ahLst/>
              <a:cxnLst/>
              <a:rect l="l" t="t" r="r" b="b"/>
              <a:pathLst>
                <a:path w="36795" h="38747" extrusionOk="0">
                  <a:moveTo>
                    <a:pt x="30015" y="1"/>
                  </a:moveTo>
                  <a:cubicBezTo>
                    <a:pt x="29951" y="1"/>
                    <a:pt x="29888" y="1"/>
                    <a:pt x="29823" y="2"/>
                  </a:cubicBezTo>
                  <a:cubicBezTo>
                    <a:pt x="29681" y="4"/>
                    <a:pt x="29538" y="8"/>
                    <a:pt x="29395" y="16"/>
                  </a:cubicBezTo>
                  <a:cubicBezTo>
                    <a:pt x="27183" y="136"/>
                    <a:pt x="24685" y="888"/>
                    <a:pt x="22025" y="2368"/>
                  </a:cubicBezTo>
                  <a:cubicBezTo>
                    <a:pt x="21679" y="2558"/>
                    <a:pt x="21333" y="2762"/>
                    <a:pt x="20981" y="2980"/>
                  </a:cubicBezTo>
                  <a:cubicBezTo>
                    <a:pt x="14668" y="6883"/>
                    <a:pt x="7547" y="14832"/>
                    <a:pt x="1172" y="28040"/>
                  </a:cubicBezTo>
                  <a:cubicBezTo>
                    <a:pt x="978" y="28443"/>
                    <a:pt x="786" y="28851"/>
                    <a:pt x="592" y="29263"/>
                  </a:cubicBezTo>
                  <a:cubicBezTo>
                    <a:pt x="394" y="29686"/>
                    <a:pt x="198" y="30113"/>
                    <a:pt x="0" y="30546"/>
                  </a:cubicBezTo>
                  <a:lnTo>
                    <a:pt x="195" y="31947"/>
                  </a:lnTo>
                  <a:lnTo>
                    <a:pt x="234" y="32227"/>
                  </a:lnTo>
                  <a:lnTo>
                    <a:pt x="494" y="34096"/>
                  </a:lnTo>
                  <a:lnTo>
                    <a:pt x="532" y="34364"/>
                  </a:lnTo>
                  <a:lnTo>
                    <a:pt x="736" y="35844"/>
                  </a:lnTo>
                  <a:lnTo>
                    <a:pt x="772" y="36099"/>
                  </a:lnTo>
                  <a:lnTo>
                    <a:pt x="772" y="36100"/>
                  </a:lnTo>
                  <a:lnTo>
                    <a:pt x="974" y="37560"/>
                  </a:lnTo>
                  <a:lnTo>
                    <a:pt x="1014" y="37841"/>
                  </a:lnTo>
                  <a:lnTo>
                    <a:pt x="1138" y="38746"/>
                  </a:lnTo>
                  <a:cubicBezTo>
                    <a:pt x="13189" y="9033"/>
                    <a:pt x="36467" y="8552"/>
                    <a:pt x="36790" y="3876"/>
                  </a:cubicBezTo>
                  <a:cubicBezTo>
                    <a:pt x="36794" y="3826"/>
                    <a:pt x="36794" y="3774"/>
                    <a:pt x="36793" y="3722"/>
                  </a:cubicBezTo>
                  <a:cubicBezTo>
                    <a:pt x="36781" y="3392"/>
                    <a:pt x="36656" y="3038"/>
                    <a:pt x="36409" y="2653"/>
                  </a:cubicBezTo>
                  <a:cubicBezTo>
                    <a:pt x="36306" y="2539"/>
                    <a:pt x="36201" y="2427"/>
                    <a:pt x="36091" y="2320"/>
                  </a:cubicBezTo>
                  <a:cubicBezTo>
                    <a:pt x="36047" y="2276"/>
                    <a:pt x="36002" y="2231"/>
                    <a:pt x="35956" y="2189"/>
                  </a:cubicBezTo>
                  <a:cubicBezTo>
                    <a:pt x="35414" y="1678"/>
                    <a:pt x="34802" y="1250"/>
                    <a:pt x="34130" y="913"/>
                  </a:cubicBezTo>
                  <a:cubicBezTo>
                    <a:pt x="34061" y="880"/>
                    <a:pt x="33991" y="846"/>
                    <a:pt x="33922" y="813"/>
                  </a:cubicBezTo>
                  <a:cubicBezTo>
                    <a:pt x="32778" y="280"/>
                    <a:pt x="31464" y="1"/>
                    <a:pt x="30015" y="1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1528;p35">
              <a:extLst>
                <a:ext uri="{FF2B5EF4-FFF2-40B4-BE49-F238E27FC236}">
                  <a16:creationId xmlns:a16="http://schemas.microsoft.com/office/drawing/2014/main" id="{6A7B0A3F-2C7A-53BA-DC6A-E6B53C78B566}"/>
                </a:ext>
              </a:extLst>
            </p:cNvPr>
            <p:cNvSpPr/>
            <p:nvPr/>
          </p:nvSpPr>
          <p:spPr>
            <a:xfrm>
              <a:off x="7581508" y="2184039"/>
              <a:ext cx="469351" cy="588977"/>
            </a:xfrm>
            <a:custGeom>
              <a:avLst/>
              <a:gdLst/>
              <a:ahLst/>
              <a:cxnLst/>
              <a:rect l="l" t="t" r="r" b="b"/>
              <a:pathLst>
                <a:path w="21434" h="26897" extrusionOk="0">
                  <a:moveTo>
                    <a:pt x="21433" y="1"/>
                  </a:moveTo>
                  <a:lnTo>
                    <a:pt x="21433" y="1"/>
                  </a:lnTo>
                  <a:cubicBezTo>
                    <a:pt x="21087" y="191"/>
                    <a:pt x="20741" y="395"/>
                    <a:pt x="20389" y="613"/>
                  </a:cubicBezTo>
                  <a:cubicBezTo>
                    <a:pt x="12380" y="6975"/>
                    <a:pt x="5833" y="17168"/>
                    <a:pt x="580" y="25673"/>
                  </a:cubicBezTo>
                  <a:cubicBezTo>
                    <a:pt x="386" y="26076"/>
                    <a:pt x="194" y="26484"/>
                    <a:pt x="0" y="26896"/>
                  </a:cubicBezTo>
                  <a:cubicBezTo>
                    <a:pt x="5564" y="17860"/>
                    <a:pt x="12639" y="6548"/>
                    <a:pt x="21433" y="1"/>
                  </a:cubicBezTo>
                  <a:close/>
                </a:path>
              </a:pathLst>
            </a:custGeom>
            <a:solidFill>
              <a:srgbClr val="F5A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1529;p35">
              <a:extLst>
                <a:ext uri="{FF2B5EF4-FFF2-40B4-BE49-F238E27FC236}">
                  <a16:creationId xmlns:a16="http://schemas.microsoft.com/office/drawing/2014/main" id="{3348EC2C-AC3C-4760-5285-599C2CBA86AB}"/>
                </a:ext>
              </a:extLst>
            </p:cNvPr>
            <p:cNvSpPr/>
            <p:nvPr/>
          </p:nvSpPr>
          <p:spPr>
            <a:xfrm>
              <a:off x="7572837" y="2132254"/>
              <a:ext cx="648779" cy="705647"/>
            </a:xfrm>
            <a:custGeom>
              <a:avLst/>
              <a:gdLst/>
              <a:ahLst/>
              <a:cxnLst/>
              <a:rect l="l" t="t" r="r" b="b"/>
              <a:pathLst>
                <a:path w="29628" h="32225" extrusionOk="0">
                  <a:moveTo>
                    <a:pt x="29627" y="0"/>
                  </a:moveTo>
                  <a:lnTo>
                    <a:pt x="29627" y="0"/>
                  </a:lnTo>
                  <a:cubicBezTo>
                    <a:pt x="29485" y="2"/>
                    <a:pt x="29342" y="6"/>
                    <a:pt x="29199" y="14"/>
                  </a:cubicBezTo>
                  <a:cubicBezTo>
                    <a:pt x="25565" y="1518"/>
                    <a:pt x="21247" y="4463"/>
                    <a:pt x="16922" y="8482"/>
                  </a:cubicBezTo>
                  <a:cubicBezTo>
                    <a:pt x="9835" y="15072"/>
                    <a:pt x="3883" y="23335"/>
                    <a:pt x="0" y="31945"/>
                  </a:cubicBezTo>
                  <a:lnTo>
                    <a:pt x="38" y="32225"/>
                  </a:lnTo>
                  <a:cubicBezTo>
                    <a:pt x="3913" y="23555"/>
                    <a:pt x="9890" y="15223"/>
                    <a:pt x="17025" y="8592"/>
                  </a:cubicBezTo>
                  <a:cubicBezTo>
                    <a:pt x="21490" y="4441"/>
                    <a:pt x="25940" y="1441"/>
                    <a:pt x="296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1530;p35">
              <a:extLst>
                <a:ext uri="{FF2B5EF4-FFF2-40B4-BE49-F238E27FC236}">
                  <a16:creationId xmlns:a16="http://schemas.microsoft.com/office/drawing/2014/main" id="{8351D409-36B5-BC2F-AB14-724DF0127512}"/>
                </a:ext>
              </a:extLst>
            </p:cNvPr>
            <p:cNvSpPr/>
            <p:nvPr/>
          </p:nvSpPr>
          <p:spPr>
            <a:xfrm>
              <a:off x="7579341" y="2150012"/>
              <a:ext cx="736588" cy="734683"/>
            </a:xfrm>
            <a:custGeom>
              <a:avLst/>
              <a:gdLst/>
              <a:ahLst/>
              <a:cxnLst/>
              <a:rect l="l" t="t" r="r" b="b"/>
              <a:pathLst>
                <a:path w="33638" h="33551" extrusionOk="0">
                  <a:moveTo>
                    <a:pt x="33429" y="0"/>
                  </a:moveTo>
                  <a:cubicBezTo>
                    <a:pt x="31202" y="571"/>
                    <a:pt x="28144" y="1667"/>
                    <a:pt x="24623" y="3771"/>
                  </a:cubicBezTo>
                  <a:cubicBezTo>
                    <a:pt x="20340" y="6329"/>
                    <a:pt x="16220" y="9855"/>
                    <a:pt x="12373" y="14249"/>
                  </a:cubicBezTo>
                  <a:cubicBezTo>
                    <a:pt x="7845" y="19422"/>
                    <a:pt x="3686" y="25819"/>
                    <a:pt x="1" y="33283"/>
                  </a:cubicBezTo>
                  <a:lnTo>
                    <a:pt x="39" y="33551"/>
                  </a:lnTo>
                  <a:cubicBezTo>
                    <a:pt x="8595" y="16144"/>
                    <a:pt x="18132" y="7829"/>
                    <a:pt x="24688" y="3907"/>
                  </a:cubicBezTo>
                  <a:cubicBezTo>
                    <a:pt x="28294" y="1752"/>
                    <a:pt x="31409" y="656"/>
                    <a:pt x="33637" y="100"/>
                  </a:cubicBezTo>
                  <a:cubicBezTo>
                    <a:pt x="33568" y="67"/>
                    <a:pt x="33498" y="33"/>
                    <a:pt x="33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1531;p35">
              <a:extLst>
                <a:ext uri="{FF2B5EF4-FFF2-40B4-BE49-F238E27FC236}">
                  <a16:creationId xmlns:a16="http://schemas.microsoft.com/office/drawing/2014/main" id="{7F11BF21-4E2A-D13D-5CEA-440488E9DAEA}"/>
                </a:ext>
              </a:extLst>
            </p:cNvPr>
            <p:cNvSpPr/>
            <p:nvPr/>
          </p:nvSpPr>
          <p:spPr>
            <a:xfrm>
              <a:off x="7584640" y="2180163"/>
              <a:ext cx="774230" cy="742522"/>
            </a:xfrm>
            <a:custGeom>
              <a:avLst/>
              <a:gdLst/>
              <a:ahLst/>
              <a:cxnLst/>
              <a:rect l="l" t="t" r="r" b="b"/>
              <a:pathLst>
                <a:path w="35357" h="33909" extrusionOk="0">
                  <a:moveTo>
                    <a:pt x="35221" y="0"/>
                  </a:moveTo>
                  <a:cubicBezTo>
                    <a:pt x="33049" y="309"/>
                    <a:pt x="30045" y="1097"/>
                    <a:pt x="26506" y="2976"/>
                  </a:cubicBezTo>
                  <a:cubicBezTo>
                    <a:pt x="22167" y="5281"/>
                    <a:pt x="17881" y="8747"/>
                    <a:pt x="13764" y="13284"/>
                  </a:cubicBezTo>
                  <a:cubicBezTo>
                    <a:pt x="8916" y="18625"/>
                    <a:pt x="4292" y="25473"/>
                    <a:pt x="1" y="33654"/>
                  </a:cubicBezTo>
                  <a:lnTo>
                    <a:pt x="37" y="33909"/>
                  </a:lnTo>
                  <a:cubicBezTo>
                    <a:pt x="9996" y="14850"/>
                    <a:pt x="19924" y="6644"/>
                    <a:pt x="26561" y="3116"/>
                  </a:cubicBezTo>
                  <a:cubicBezTo>
                    <a:pt x="30153" y="1205"/>
                    <a:pt x="33189" y="426"/>
                    <a:pt x="35356" y="130"/>
                  </a:cubicBezTo>
                  <a:cubicBezTo>
                    <a:pt x="35312" y="86"/>
                    <a:pt x="35267" y="42"/>
                    <a:pt x="352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1532;p35">
              <a:extLst>
                <a:ext uri="{FF2B5EF4-FFF2-40B4-BE49-F238E27FC236}">
                  <a16:creationId xmlns:a16="http://schemas.microsoft.com/office/drawing/2014/main" id="{C0F9A21E-ED07-87B8-2667-90ACBB015A20}"/>
                </a:ext>
              </a:extLst>
            </p:cNvPr>
            <p:cNvSpPr/>
            <p:nvPr/>
          </p:nvSpPr>
          <p:spPr>
            <a:xfrm>
              <a:off x="7589851" y="2213686"/>
              <a:ext cx="784412" cy="747143"/>
            </a:xfrm>
            <a:custGeom>
              <a:avLst/>
              <a:gdLst/>
              <a:ahLst/>
              <a:cxnLst/>
              <a:rect l="l" t="t" r="r" b="b"/>
              <a:pathLst>
                <a:path w="35822" h="34120" extrusionOk="0">
                  <a:moveTo>
                    <a:pt x="35820" y="1"/>
                  </a:moveTo>
                  <a:lnTo>
                    <a:pt x="35820" y="1"/>
                  </a:lnTo>
                  <a:cubicBezTo>
                    <a:pt x="33562" y="580"/>
                    <a:pt x="28885" y="2081"/>
                    <a:pt x="23408" y="5550"/>
                  </a:cubicBezTo>
                  <a:cubicBezTo>
                    <a:pt x="18894" y="8410"/>
                    <a:pt x="14727" y="12026"/>
                    <a:pt x="11019" y="16301"/>
                  </a:cubicBezTo>
                  <a:cubicBezTo>
                    <a:pt x="6697" y="21284"/>
                    <a:pt x="2995" y="27179"/>
                    <a:pt x="1" y="33839"/>
                  </a:cubicBezTo>
                  <a:lnTo>
                    <a:pt x="40" y="34120"/>
                  </a:lnTo>
                  <a:cubicBezTo>
                    <a:pt x="7008" y="18505"/>
                    <a:pt x="16590" y="10050"/>
                    <a:pt x="23484" y="5682"/>
                  </a:cubicBezTo>
                  <a:cubicBezTo>
                    <a:pt x="28915" y="2240"/>
                    <a:pt x="33555" y="740"/>
                    <a:pt x="35817" y="155"/>
                  </a:cubicBezTo>
                  <a:cubicBezTo>
                    <a:pt x="35821" y="105"/>
                    <a:pt x="35821" y="53"/>
                    <a:pt x="358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1533;p35">
              <a:extLst>
                <a:ext uri="{FF2B5EF4-FFF2-40B4-BE49-F238E27FC236}">
                  <a16:creationId xmlns:a16="http://schemas.microsoft.com/office/drawing/2014/main" id="{5EDD983B-E63E-0624-DE72-6DBC80F351F1}"/>
                </a:ext>
              </a:extLst>
            </p:cNvPr>
            <p:cNvSpPr/>
            <p:nvPr/>
          </p:nvSpPr>
          <p:spPr>
            <a:xfrm>
              <a:off x="4765846" y="1378081"/>
              <a:ext cx="212384" cy="200559"/>
            </a:xfrm>
            <a:custGeom>
              <a:avLst/>
              <a:gdLst/>
              <a:ahLst/>
              <a:cxnLst/>
              <a:rect l="l" t="t" r="r" b="b"/>
              <a:pathLst>
                <a:path w="9699" h="9159" extrusionOk="0">
                  <a:moveTo>
                    <a:pt x="3156" y="0"/>
                  </a:moveTo>
                  <a:cubicBezTo>
                    <a:pt x="3080" y="0"/>
                    <a:pt x="3013" y="11"/>
                    <a:pt x="2954" y="34"/>
                  </a:cubicBezTo>
                  <a:cubicBezTo>
                    <a:pt x="1653" y="526"/>
                    <a:pt x="1" y="3964"/>
                    <a:pt x="768" y="5604"/>
                  </a:cubicBezTo>
                  <a:cubicBezTo>
                    <a:pt x="1536" y="7245"/>
                    <a:pt x="7489" y="9159"/>
                    <a:pt x="7489" y="9159"/>
                  </a:cubicBezTo>
                  <a:lnTo>
                    <a:pt x="9699" y="4722"/>
                  </a:lnTo>
                  <a:cubicBezTo>
                    <a:pt x="9699" y="4722"/>
                    <a:pt x="4737" y="0"/>
                    <a:pt x="3156" y="0"/>
                  </a:cubicBezTo>
                  <a:close/>
                </a:path>
              </a:pathLst>
            </a:custGeom>
            <a:solidFill>
              <a:srgbClr val="FFD2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1534;p35">
              <a:extLst>
                <a:ext uri="{FF2B5EF4-FFF2-40B4-BE49-F238E27FC236}">
                  <a16:creationId xmlns:a16="http://schemas.microsoft.com/office/drawing/2014/main" id="{247BE664-2A81-7B73-EF63-759BBD013409}"/>
                </a:ext>
              </a:extLst>
            </p:cNvPr>
            <p:cNvSpPr/>
            <p:nvPr/>
          </p:nvSpPr>
          <p:spPr>
            <a:xfrm>
              <a:off x="5809816" y="2059318"/>
              <a:ext cx="134713" cy="98539"/>
            </a:xfrm>
            <a:custGeom>
              <a:avLst/>
              <a:gdLst/>
              <a:ahLst/>
              <a:cxnLst/>
              <a:rect l="l" t="t" r="r" b="b"/>
              <a:pathLst>
                <a:path w="6152" h="4500" extrusionOk="0">
                  <a:moveTo>
                    <a:pt x="2103" y="0"/>
                  </a:moveTo>
                  <a:lnTo>
                    <a:pt x="2103" y="0"/>
                  </a:lnTo>
                  <a:cubicBezTo>
                    <a:pt x="1474" y="19"/>
                    <a:pt x="1408" y="454"/>
                    <a:pt x="3234" y="1966"/>
                  </a:cubicBezTo>
                  <a:cubicBezTo>
                    <a:pt x="3234" y="1966"/>
                    <a:pt x="1696" y="1092"/>
                    <a:pt x="1291" y="1092"/>
                  </a:cubicBezTo>
                  <a:cubicBezTo>
                    <a:pt x="1045" y="1092"/>
                    <a:pt x="1217" y="1414"/>
                    <a:pt x="2403" y="2449"/>
                  </a:cubicBezTo>
                  <a:cubicBezTo>
                    <a:pt x="2403" y="2449"/>
                    <a:pt x="1760" y="2340"/>
                    <a:pt x="1149" y="2340"/>
                  </a:cubicBezTo>
                  <a:cubicBezTo>
                    <a:pt x="561" y="2340"/>
                    <a:pt x="1" y="2441"/>
                    <a:pt x="67" y="2837"/>
                  </a:cubicBezTo>
                  <a:cubicBezTo>
                    <a:pt x="2256" y="3696"/>
                    <a:pt x="4537" y="4499"/>
                    <a:pt x="5417" y="4499"/>
                  </a:cubicBezTo>
                  <a:cubicBezTo>
                    <a:pt x="5573" y="4499"/>
                    <a:pt x="5685" y="4474"/>
                    <a:pt x="5745" y="4419"/>
                  </a:cubicBezTo>
                  <a:lnTo>
                    <a:pt x="5745" y="4421"/>
                  </a:lnTo>
                  <a:cubicBezTo>
                    <a:pt x="6152" y="4048"/>
                    <a:pt x="4131" y="1937"/>
                    <a:pt x="2103" y="0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1535;p35">
              <a:extLst>
                <a:ext uri="{FF2B5EF4-FFF2-40B4-BE49-F238E27FC236}">
                  <a16:creationId xmlns:a16="http://schemas.microsoft.com/office/drawing/2014/main" id="{51D1E95A-C1CB-F247-68AF-699822C978A4}"/>
                </a:ext>
              </a:extLst>
            </p:cNvPr>
            <p:cNvSpPr/>
            <p:nvPr/>
          </p:nvSpPr>
          <p:spPr>
            <a:xfrm>
              <a:off x="4951942" y="1487979"/>
              <a:ext cx="814784" cy="582123"/>
            </a:xfrm>
            <a:custGeom>
              <a:avLst/>
              <a:gdLst/>
              <a:ahLst/>
              <a:cxnLst/>
              <a:rect l="l" t="t" r="r" b="b"/>
              <a:pathLst>
                <a:path w="37209" h="26584" extrusionOk="0">
                  <a:moveTo>
                    <a:pt x="2485" y="0"/>
                  </a:moveTo>
                  <a:lnTo>
                    <a:pt x="1" y="5222"/>
                  </a:lnTo>
                  <a:lnTo>
                    <a:pt x="33862" y="26584"/>
                  </a:lnTo>
                  <a:cubicBezTo>
                    <a:pt x="34361" y="25742"/>
                    <a:pt x="35976" y="25727"/>
                    <a:pt x="36091" y="25727"/>
                  </a:cubicBezTo>
                  <a:cubicBezTo>
                    <a:pt x="36095" y="25727"/>
                    <a:pt x="36097" y="25727"/>
                    <a:pt x="36097" y="25727"/>
                  </a:cubicBezTo>
                  <a:cubicBezTo>
                    <a:pt x="34604" y="24208"/>
                    <a:pt x="34777" y="23809"/>
                    <a:pt x="35371" y="23809"/>
                  </a:cubicBezTo>
                  <a:cubicBezTo>
                    <a:pt x="36030" y="23809"/>
                    <a:pt x="37208" y="24300"/>
                    <a:pt x="37208" y="24300"/>
                  </a:cubicBezTo>
                  <a:cubicBezTo>
                    <a:pt x="35389" y="22786"/>
                    <a:pt x="35789" y="22244"/>
                    <a:pt x="36611" y="22075"/>
                  </a:cubicBezTo>
                  <a:lnTo>
                    <a:pt x="2485" y="0"/>
                  </a:ln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1536;p35">
              <a:extLst>
                <a:ext uri="{FF2B5EF4-FFF2-40B4-BE49-F238E27FC236}">
                  <a16:creationId xmlns:a16="http://schemas.microsoft.com/office/drawing/2014/main" id="{1713FA92-15CC-98E1-0AF2-5BD951DB7C59}"/>
                </a:ext>
              </a:extLst>
            </p:cNvPr>
            <p:cNvSpPr/>
            <p:nvPr/>
          </p:nvSpPr>
          <p:spPr>
            <a:xfrm>
              <a:off x="5693371" y="1971339"/>
              <a:ext cx="187267" cy="150107"/>
            </a:xfrm>
            <a:custGeom>
              <a:avLst/>
              <a:gdLst/>
              <a:ahLst/>
              <a:cxnLst/>
              <a:rect l="l" t="t" r="r" b="b"/>
              <a:pathLst>
                <a:path w="8552" h="6855" extrusionOk="0">
                  <a:moveTo>
                    <a:pt x="2750" y="0"/>
                  </a:moveTo>
                  <a:lnTo>
                    <a:pt x="2750" y="0"/>
                  </a:lnTo>
                  <a:cubicBezTo>
                    <a:pt x="1928" y="169"/>
                    <a:pt x="1528" y="711"/>
                    <a:pt x="3347" y="2225"/>
                  </a:cubicBezTo>
                  <a:cubicBezTo>
                    <a:pt x="3347" y="2225"/>
                    <a:pt x="2169" y="1734"/>
                    <a:pt x="1510" y="1734"/>
                  </a:cubicBezTo>
                  <a:cubicBezTo>
                    <a:pt x="916" y="1734"/>
                    <a:pt x="743" y="2133"/>
                    <a:pt x="2236" y="3652"/>
                  </a:cubicBezTo>
                  <a:cubicBezTo>
                    <a:pt x="2236" y="3652"/>
                    <a:pt x="2234" y="3652"/>
                    <a:pt x="2230" y="3652"/>
                  </a:cubicBezTo>
                  <a:cubicBezTo>
                    <a:pt x="2115" y="3652"/>
                    <a:pt x="500" y="3667"/>
                    <a:pt x="1" y="4509"/>
                  </a:cubicBezTo>
                  <a:lnTo>
                    <a:pt x="474" y="4806"/>
                  </a:lnTo>
                  <a:cubicBezTo>
                    <a:pt x="474" y="4806"/>
                    <a:pt x="2867" y="5867"/>
                    <a:pt x="5385" y="6855"/>
                  </a:cubicBezTo>
                  <a:cubicBezTo>
                    <a:pt x="5319" y="6458"/>
                    <a:pt x="5881" y="6357"/>
                    <a:pt x="6470" y="6357"/>
                  </a:cubicBezTo>
                  <a:cubicBezTo>
                    <a:pt x="7080" y="6357"/>
                    <a:pt x="7721" y="6466"/>
                    <a:pt x="7721" y="6466"/>
                  </a:cubicBezTo>
                  <a:cubicBezTo>
                    <a:pt x="6535" y="5431"/>
                    <a:pt x="6363" y="5109"/>
                    <a:pt x="6609" y="5109"/>
                  </a:cubicBezTo>
                  <a:cubicBezTo>
                    <a:pt x="7013" y="5109"/>
                    <a:pt x="8552" y="5984"/>
                    <a:pt x="8552" y="5984"/>
                  </a:cubicBezTo>
                  <a:cubicBezTo>
                    <a:pt x="6727" y="4472"/>
                    <a:pt x="6792" y="4037"/>
                    <a:pt x="7421" y="4018"/>
                  </a:cubicBezTo>
                  <a:cubicBezTo>
                    <a:pt x="5553" y="2234"/>
                    <a:pt x="3677" y="599"/>
                    <a:pt x="3677" y="599"/>
                  </a:cubicBezTo>
                  <a:lnTo>
                    <a:pt x="2750" y="0"/>
                  </a:ln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1537;p35">
              <a:extLst>
                <a:ext uri="{FF2B5EF4-FFF2-40B4-BE49-F238E27FC236}">
                  <a16:creationId xmlns:a16="http://schemas.microsoft.com/office/drawing/2014/main" id="{0818742B-6FF5-E9A1-B86B-D1A1BC4C2464}"/>
                </a:ext>
              </a:extLst>
            </p:cNvPr>
            <p:cNvSpPr/>
            <p:nvPr/>
          </p:nvSpPr>
          <p:spPr>
            <a:xfrm>
              <a:off x="4982969" y="1527742"/>
              <a:ext cx="741778" cy="466329"/>
            </a:xfrm>
            <a:custGeom>
              <a:avLst/>
              <a:gdLst/>
              <a:ahLst/>
              <a:cxnLst/>
              <a:rect l="l" t="t" r="r" b="b"/>
              <a:pathLst>
                <a:path w="33875" h="21296" extrusionOk="0">
                  <a:moveTo>
                    <a:pt x="115" y="1"/>
                  </a:moveTo>
                  <a:cubicBezTo>
                    <a:pt x="74" y="1"/>
                    <a:pt x="36" y="23"/>
                    <a:pt x="19" y="64"/>
                  </a:cubicBezTo>
                  <a:cubicBezTo>
                    <a:pt x="0" y="107"/>
                    <a:pt x="7" y="157"/>
                    <a:pt x="33" y="201"/>
                  </a:cubicBezTo>
                  <a:cubicBezTo>
                    <a:pt x="46" y="222"/>
                    <a:pt x="64" y="241"/>
                    <a:pt x="85" y="255"/>
                  </a:cubicBezTo>
                  <a:lnTo>
                    <a:pt x="33675" y="21274"/>
                  </a:lnTo>
                  <a:cubicBezTo>
                    <a:pt x="33698" y="21289"/>
                    <a:pt x="33723" y="21295"/>
                    <a:pt x="33747" y="21295"/>
                  </a:cubicBezTo>
                  <a:cubicBezTo>
                    <a:pt x="33789" y="21295"/>
                    <a:pt x="33827" y="21273"/>
                    <a:pt x="33846" y="21232"/>
                  </a:cubicBezTo>
                  <a:cubicBezTo>
                    <a:pt x="33875" y="21169"/>
                    <a:pt x="33845" y="21084"/>
                    <a:pt x="33779" y="21042"/>
                  </a:cubicBezTo>
                  <a:lnTo>
                    <a:pt x="190" y="24"/>
                  </a:lnTo>
                  <a:cubicBezTo>
                    <a:pt x="165" y="8"/>
                    <a:pt x="140" y="1"/>
                    <a:pt x="1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1538;p35">
              <a:extLst>
                <a:ext uri="{FF2B5EF4-FFF2-40B4-BE49-F238E27FC236}">
                  <a16:creationId xmlns:a16="http://schemas.microsoft.com/office/drawing/2014/main" id="{B7FA03D0-95D0-1F27-AB40-46ABFF5E97F8}"/>
                </a:ext>
              </a:extLst>
            </p:cNvPr>
            <p:cNvSpPr/>
            <p:nvPr/>
          </p:nvSpPr>
          <p:spPr>
            <a:xfrm>
              <a:off x="4970532" y="1553864"/>
              <a:ext cx="734048" cy="487241"/>
            </a:xfrm>
            <a:custGeom>
              <a:avLst/>
              <a:gdLst/>
              <a:ahLst/>
              <a:cxnLst/>
              <a:rect l="l" t="t" r="r" b="b"/>
              <a:pathLst>
                <a:path w="33522" h="22251" extrusionOk="0">
                  <a:moveTo>
                    <a:pt x="118" y="1"/>
                  </a:moveTo>
                  <a:cubicBezTo>
                    <a:pt x="77" y="1"/>
                    <a:pt x="40" y="22"/>
                    <a:pt x="21" y="60"/>
                  </a:cubicBezTo>
                  <a:cubicBezTo>
                    <a:pt x="1" y="104"/>
                    <a:pt x="7" y="156"/>
                    <a:pt x="33" y="200"/>
                  </a:cubicBezTo>
                  <a:cubicBezTo>
                    <a:pt x="45" y="220"/>
                    <a:pt x="63" y="239"/>
                    <a:pt x="84" y="252"/>
                  </a:cubicBezTo>
                  <a:lnTo>
                    <a:pt x="33318" y="22227"/>
                  </a:lnTo>
                  <a:cubicBezTo>
                    <a:pt x="33342" y="22243"/>
                    <a:pt x="33368" y="22250"/>
                    <a:pt x="33393" y="22250"/>
                  </a:cubicBezTo>
                  <a:cubicBezTo>
                    <a:pt x="33434" y="22250"/>
                    <a:pt x="33471" y="22230"/>
                    <a:pt x="33490" y="22191"/>
                  </a:cubicBezTo>
                  <a:cubicBezTo>
                    <a:pt x="33521" y="22127"/>
                    <a:pt x="33494" y="22042"/>
                    <a:pt x="33428" y="21999"/>
                  </a:cubicBezTo>
                  <a:lnTo>
                    <a:pt x="194" y="25"/>
                  </a:lnTo>
                  <a:cubicBezTo>
                    <a:pt x="169" y="9"/>
                    <a:pt x="143" y="1"/>
                    <a:pt x="1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1539;p35">
              <a:extLst>
                <a:ext uri="{FF2B5EF4-FFF2-40B4-BE49-F238E27FC236}">
                  <a16:creationId xmlns:a16="http://schemas.microsoft.com/office/drawing/2014/main" id="{B6429347-D1C8-8E1C-D68E-3EFB478FAF17}"/>
                </a:ext>
              </a:extLst>
            </p:cNvPr>
            <p:cNvSpPr/>
            <p:nvPr/>
          </p:nvSpPr>
          <p:spPr>
            <a:xfrm>
              <a:off x="4895428" y="1461615"/>
              <a:ext cx="110933" cy="151115"/>
            </a:xfrm>
            <a:custGeom>
              <a:avLst/>
              <a:gdLst/>
              <a:ahLst/>
              <a:cxnLst/>
              <a:rect l="l" t="t" r="r" b="b"/>
              <a:pathLst>
                <a:path w="5066" h="6901" extrusionOk="0">
                  <a:moveTo>
                    <a:pt x="3996" y="0"/>
                  </a:moveTo>
                  <a:cubicBezTo>
                    <a:pt x="3880" y="0"/>
                    <a:pt x="3753" y="27"/>
                    <a:pt x="3614" y="91"/>
                  </a:cubicBezTo>
                  <a:cubicBezTo>
                    <a:pt x="3614" y="91"/>
                    <a:pt x="1" y="4587"/>
                    <a:pt x="756" y="5818"/>
                  </a:cubicBezTo>
                  <a:cubicBezTo>
                    <a:pt x="756" y="5818"/>
                    <a:pt x="1412" y="6900"/>
                    <a:pt x="2011" y="6900"/>
                  </a:cubicBezTo>
                  <a:cubicBezTo>
                    <a:pt x="2218" y="6900"/>
                    <a:pt x="2418" y="6772"/>
                    <a:pt x="2582" y="6426"/>
                  </a:cubicBezTo>
                  <a:lnTo>
                    <a:pt x="5065" y="1204"/>
                  </a:lnTo>
                  <a:lnTo>
                    <a:pt x="5066" y="1204"/>
                  </a:lnTo>
                  <a:cubicBezTo>
                    <a:pt x="5066" y="1204"/>
                    <a:pt x="4767" y="0"/>
                    <a:pt x="3996" y="0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1540;p35">
              <a:extLst>
                <a:ext uri="{FF2B5EF4-FFF2-40B4-BE49-F238E27FC236}">
                  <a16:creationId xmlns:a16="http://schemas.microsoft.com/office/drawing/2014/main" id="{CC825224-0862-7AF2-E261-288962A9D42B}"/>
                </a:ext>
              </a:extLst>
            </p:cNvPr>
            <p:cNvSpPr/>
            <p:nvPr/>
          </p:nvSpPr>
          <p:spPr>
            <a:xfrm>
              <a:off x="4835038" y="1400744"/>
              <a:ext cx="96875" cy="72327"/>
            </a:xfrm>
            <a:custGeom>
              <a:avLst/>
              <a:gdLst/>
              <a:ahLst/>
              <a:cxnLst/>
              <a:rect l="l" t="t" r="r" b="b"/>
              <a:pathLst>
                <a:path w="4424" h="3303" extrusionOk="0">
                  <a:moveTo>
                    <a:pt x="236" y="1"/>
                  </a:moveTo>
                  <a:cubicBezTo>
                    <a:pt x="79" y="1"/>
                    <a:pt x="0" y="61"/>
                    <a:pt x="33" y="196"/>
                  </a:cubicBezTo>
                  <a:cubicBezTo>
                    <a:pt x="307" y="1333"/>
                    <a:pt x="3175" y="3303"/>
                    <a:pt x="4084" y="3303"/>
                  </a:cubicBezTo>
                  <a:cubicBezTo>
                    <a:pt x="4319" y="3303"/>
                    <a:pt x="4423" y="3170"/>
                    <a:pt x="4316" y="2856"/>
                  </a:cubicBezTo>
                  <a:cubicBezTo>
                    <a:pt x="3878" y="1578"/>
                    <a:pt x="1038" y="1"/>
                    <a:pt x="2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1541;p35">
              <a:extLst>
                <a:ext uri="{FF2B5EF4-FFF2-40B4-BE49-F238E27FC236}">
                  <a16:creationId xmlns:a16="http://schemas.microsoft.com/office/drawing/2014/main" id="{A7238037-3DE8-88FC-2A1D-B23BDA47169C}"/>
                </a:ext>
              </a:extLst>
            </p:cNvPr>
            <p:cNvSpPr/>
            <p:nvPr/>
          </p:nvSpPr>
          <p:spPr>
            <a:xfrm>
              <a:off x="5516362" y="1810905"/>
              <a:ext cx="129502" cy="155516"/>
            </a:xfrm>
            <a:custGeom>
              <a:avLst/>
              <a:gdLst/>
              <a:ahLst/>
              <a:cxnLst/>
              <a:rect l="l" t="t" r="r" b="b"/>
              <a:pathLst>
                <a:path w="5914" h="7102" extrusionOk="0">
                  <a:moveTo>
                    <a:pt x="3197" y="1"/>
                  </a:moveTo>
                  <a:cubicBezTo>
                    <a:pt x="3197" y="1"/>
                    <a:pt x="1" y="3993"/>
                    <a:pt x="328" y="4338"/>
                  </a:cubicBezTo>
                  <a:cubicBezTo>
                    <a:pt x="328" y="4338"/>
                    <a:pt x="339" y="4355"/>
                    <a:pt x="382" y="4355"/>
                  </a:cubicBezTo>
                  <a:cubicBezTo>
                    <a:pt x="527" y="4355"/>
                    <a:pt x="1028" y="4162"/>
                    <a:pt x="2648" y="2492"/>
                  </a:cubicBezTo>
                  <a:cubicBezTo>
                    <a:pt x="2648" y="2492"/>
                    <a:pt x="2648" y="2492"/>
                    <a:pt x="2648" y="2492"/>
                  </a:cubicBezTo>
                  <a:lnTo>
                    <a:pt x="2648" y="2492"/>
                  </a:lnTo>
                  <a:cubicBezTo>
                    <a:pt x="2662" y="2492"/>
                    <a:pt x="1242" y="6832"/>
                    <a:pt x="1717" y="7012"/>
                  </a:cubicBezTo>
                  <a:cubicBezTo>
                    <a:pt x="1865" y="7069"/>
                    <a:pt x="2021" y="7101"/>
                    <a:pt x="2180" y="7101"/>
                  </a:cubicBezTo>
                  <a:cubicBezTo>
                    <a:pt x="2533" y="7101"/>
                    <a:pt x="2900" y="6942"/>
                    <a:pt x="3220" y="6534"/>
                  </a:cubicBezTo>
                  <a:cubicBezTo>
                    <a:pt x="3541" y="6123"/>
                    <a:pt x="5913" y="2308"/>
                    <a:pt x="5681" y="479"/>
                  </a:cubicBezTo>
                  <a:lnTo>
                    <a:pt x="3197" y="1"/>
                  </a:lnTo>
                  <a:close/>
                </a:path>
              </a:pathLst>
            </a:custGeom>
            <a:solidFill>
              <a:srgbClr val="8520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1542;p35">
              <a:extLst>
                <a:ext uri="{FF2B5EF4-FFF2-40B4-BE49-F238E27FC236}">
                  <a16:creationId xmlns:a16="http://schemas.microsoft.com/office/drawing/2014/main" id="{4B4199FD-7262-D71D-846E-396DE939DDBD}"/>
                </a:ext>
              </a:extLst>
            </p:cNvPr>
            <p:cNvSpPr/>
            <p:nvPr/>
          </p:nvSpPr>
          <p:spPr>
            <a:xfrm>
              <a:off x="5322821" y="1022442"/>
              <a:ext cx="700435" cy="843163"/>
            </a:xfrm>
            <a:custGeom>
              <a:avLst/>
              <a:gdLst/>
              <a:ahLst/>
              <a:cxnLst/>
              <a:rect l="l" t="t" r="r" b="b"/>
              <a:pathLst>
                <a:path w="31987" h="38505" extrusionOk="0">
                  <a:moveTo>
                    <a:pt x="22557" y="0"/>
                  </a:moveTo>
                  <a:cubicBezTo>
                    <a:pt x="20391" y="0"/>
                    <a:pt x="17968" y="637"/>
                    <a:pt x="15432" y="2396"/>
                  </a:cubicBezTo>
                  <a:lnTo>
                    <a:pt x="10288" y="7529"/>
                  </a:lnTo>
                  <a:cubicBezTo>
                    <a:pt x="5696" y="13354"/>
                    <a:pt x="204" y="26756"/>
                    <a:pt x="1" y="30611"/>
                  </a:cubicBezTo>
                  <a:lnTo>
                    <a:pt x="4482" y="33510"/>
                  </a:lnTo>
                  <a:cubicBezTo>
                    <a:pt x="4482" y="33510"/>
                    <a:pt x="7625" y="30493"/>
                    <a:pt x="8942" y="25220"/>
                  </a:cubicBezTo>
                  <a:cubicBezTo>
                    <a:pt x="10096" y="20602"/>
                    <a:pt x="11248" y="15131"/>
                    <a:pt x="13763" y="15131"/>
                  </a:cubicBezTo>
                  <a:cubicBezTo>
                    <a:pt x="14121" y="15131"/>
                    <a:pt x="14507" y="15242"/>
                    <a:pt x="14924" y="15482"/>
                  </a:cubicBezTo>
                  <a:cubicBezTo>
                    <a:pt x="18271" y="17409"/>
                    <a:pt x="14113" y="24205"/>
                    <a:pt x="12491" y="27552"/>
                  </a:cubicBezTo>
                  <a:cubicBezTo>
                    <a:pt x="10868" y="30899"/>
                    <a:pt x="9334" y="36984"/>
                    <a:pt x="11876" y="38302"/>
                  </a:cubicBezTo>
                  <a:cubicBezTo>
                    <a:pt x="12133" y="38435"/>
                    <a:pt x="12430" y="38504"/>
                    <a:pt x="12757" y="38504"/>
                  </a:cubicBezTo>
                  <a:cubicBezTo>
                    <a:pt x="15672" y="38504"/>
                    <a:pt x="21000" y="33024"/>
                    <a:pt x="21822" y="18526"/>
                  </a:cubicBezTo>
                  <a:cubicBezTo>
                    <a:pt x="22734" y="2400"/>
                    <a:pt x="31239" y="4858"/>
                    <a:pt x="31789" y="4365"/>
                  </a:cubicBezTo>
                  <a:cubicBezTo>
                    <a:pt x="31986" y="4187"/>
                    <a:pt x="28113" y="0"/>
                    <a:pt x="22557" y="0"/>
                  </a:cubicBezTo>
                  <a:close/>
                </a:path>
              </a:pathLst>
            </a:custGeom>
            <a:solidFill>
              <a:srgbClr val="DD39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1543;p35">
              <a:extLst>
                <a:ext uri="{FF2B5EF4-FFF2-40B4-BE49-F238E27FC236}">
                  <a16:creationId xmlns:a16="http://schemas.microsoft.com/office/drawing/2014/main" id="{A4845B68-0D30-2264-E268-237091EAE693}"/>
                </a:ext>
              </a:extLst>
            </p:cNvPr>
            <p:cNvSpPr/>
            <p:nvPr/>
          </p:nvSpPr>
          <p:spPr>
            <a:xfrm>
              <a:off x="5543973" y="1162578"/>
              <a:ext cx="211727" cy="131626"/>
            </a:xfrm>
            <a:custGeom>
              <a:avLst/>
              <a:gdLst/>
              <a:ahLst/>
              <a:cxnLst/>
              <a:rect l="l" t="t" r="r" b="b"/>
              <a:pathLst>
                <a:path w="9669" h="6011" extrusionOk="0">
                  <a:moveTo>
                    <a:pt x="5944" y="0"/>
                  </a:moveTo>
                  <a:lnTo>
                    <a:pt x="0" y="2336"/>
                  </a:lnTo>
                  <a:cubicBezTo>
                    <a:pt x="0" y="2336"/>
                    <a:pt x="2815" y="6011"/>
                    <a:pt x="5270" y="6011"/>
                  </a:cubicBezTo>
                  <a:cubicBezTo>
                    <a:pt x="5774" y="6011"/>
                    <a:pt x="6262" y="5856"/>
                    <a:pt x="6708" y="5483"/>
                  </a:cubicBezTo>
                  <a:cubicBezTo>
                    <a:pt x="6708" y="5483"/>
                    <a:pt x="9669" y="2607"/>
                    <a:pt x="5944" y="0"/>
                  </a:cubicBezTo>
                  <a:close/>
                </a:path>
              </a:pathLst>
            </a:custGeom>
            <a:solidFill>
              <a:srgbClr val="8520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1544;p35">
              <a:extLst>
                <a:ext uri="{FF2B5EF4-FFF2-40B4-BE49-F238E27FC236}">
                  <a16:creationId xmlns:a16="http://schemas.microsoft.com/office/drawing/2014/main" id="{1C9CB513-667C-B9BE-9B10-E7109E54AA71}"/>
                </a:ext>
              </a:extLst>
            </p:cNvPr>
            <p:cNvSpPr/>
            <p:nvPr/>
          </p:nvSpPr>
          <p:spPr>
            <a:xfrm>
              <a:off x="5268518" y="1779856"/>
              <a:ext cx="146100" cy="123239"/>
            </a:xfrm>
            <a:custGeom>
              <a:avLst/>
              <a:gdLst/>
              <a:ahLst/>
              <a:cxnLst/>
              <a:rect l="l" t="t" r="r" b="b"/>
              <a:pathLst>
                <a:path w="6672" h="5628" extrusionOk="0">
                  <a:moveTo>
                    <a:pt x="5353" y="0"/>
                  </a:moveTo>
                  <a:cubicBezTo>
                    <a:pt x="5210" y="0"/>
                    <a:pt x="5018" y="66"/>
                    <a:pt x="4772" y="213"/>
                  </a:cubicBezTo>
                  <a:cubicBezTo>
                    <a:pt x="2707" y="1444"/>
                    <a:pt x="1" y="3801"/>
                    <a:pt x="1690" y="5421"/>
                  </a:cubicBezTo>
                  <a:cubicBezTo>
                    <a:pt x="1839" y="5563"/>
                    <a:pt x="2007" y="5628"/>
                    <a:pt x="2187" y="5628"/>
                  </a:cubicBezTo>
                  <a:cubicBezTo>
                    <a:pt x="3873" y="5628"/>
                    <a:pt x="6672" y="0"/>
                    <a:pt x="5353" y="0"/>
                  </a:cubicBezTo>
                  <a:close/>
                </a:path>
              </a:pathLst>
            </a:custGeom>
            <a:solidFill>
              <a:srgbClr val="8520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1545;p35">
              <a:extLst>
                <a:ext uri="{FF2B5EF4-FFF2-40B4-BE49-F238E27FC236}">
                  <a16:creationId xmlns:a16="http://schemas.microsoft.com/office/drawing/2014/main" id="{40B8CE97-6941-85C0-B886-66712A7FDD43}"/>
                </a:ext>
              </a:extLst>
            </p:cNvPr>
            <p:cNvSpPr/>
            <p:nvPr/>
          </p:nvSpPr>
          <p:spPr>
            <a:xfrm>
              <a:off x="5432631" y="1013815"/>
              <a:ext cx="289616" cy="242931"/>
            </a:xfrm>
            <a:custGeom>
              <a:avLst/>
              <a:gdLst/>
              <a:ahLst/>
              <a:cxnLst/>
              <a:rect l="l" t="t" r="r" b="b"/>
              <a:pathLst>
                <a:path w="13226" h="11094" extrusionOk="0">
                  <a:moveTo>
                    <a:pt x="8979" y="1"/>
                  </a:moveTo>
                  <a:cubicBezTo>
                    <a:pt x="8339" y="1"/>
                    <a:pt x="7604" y="163"/>
                    <a:pt x="6760" y="541"/>
                  </a:cubicBezTo>
                  <a:cubicBezTo>
                    <a:pt x="960" y="3142"/>
                    <a:pt x="1" y="10420"/>
                    <a:pt x="2704" y="10420"/>
                  </a:cubicBezTo>
                  <a:cubicBezTo>
                    <a:pt x="2867" y="10420"/>
                    <a:pt x="3044" y="10394"/>
                    <a:pt x="3234" y="10338"/>
                  </a:cubicBezTo>
                  <a:cubicBezTo>
                    <a:pt x="3728" y="10193"/>
                    <a:pt x="4122" y="10134"/>
                    <a:pt x="4449" y="10134"/>
                  </a:cubicBezTo>
                  <a:cubicBezTo>
                    <a:pt x="5775" y="10134"/>
                    <a:pt x="5987" y="11093"/>
                    <a:pt x="7171" y="11093"/>
                  </a:cubicBezTo>
                  <a:cubicBezTo>
                    <a:pt x="7664" y="11093"/>
                    <a:pt x="8326" y="10927"/>
                    <a:pt x="9307" y="10456"/>
                  </a:cubicBezTo>
                  <a:cubicBezTo>
                    <a:pt x="13225" y="8574"/>
                    <a:pt x="12441" y="6390"/>
                    <a:pt x="12833" y="5817"/>
                  </a:cubicBezTo>
                  <a:cubicBezTo>
                    <a:pt x="13167" y="5329"/>
                    <a:pt x="12648" y="1"/>
                    <a:pt x="8979" y="1"/>
                  </a:cubicBezTo>
                  <a:close/>
                </a:path>
              </a:pathLst>
            </a:custGeom>
            <a:solidFill>
              <a:srgbClr val="5B0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1546;p35">
              <a:extLst>
                <a:ext uri="{FF2B5EF4-FFF2-40B4-BE49-F238E27FC236}">
                  <a16:creationId xmlns:a16="http://schemas.microsoft.com/office/drawing/2014/main" id="{72F4D755-7896-0439-1093-F36B2465EA03}"/>
                </a:ext>
              </a:extLst>
            </p:cNvPr>
            <p:cNvSpPr/>
            <p:nvPr/>
          </p:nvSpPr>
          <p:spPr>
            <a:xfrm>
              <a:off x="5562979" y="1792862"/>
              <a:ext cx="89626" cy="40423"/>
            </a:xfrm>
            <a:custGeom>
              <a:avLst/>
              <a:gdLst/>
              <a:ahLst/>
              <a:cxnLst/>
              <a:rect l="l" t="t" r="r" b="b"/>
              <a:pathLst>
                <a:path w="4093" h="1846" extrusionOk="0">
                  <a:moveTo>
                    <a:pt x="240" y="0"/>
                  </a:moveTo>
                  <a:cubicBezTo>
                    <a:pt x="203" y="0"/>
                    <a:pt x="166" y="10"/>
                    <a:pt x="133" y="30"/>
                  </a:cubicBezTo>
                  <a:cubicBezTo>
                    <a:pt x="33" y="91"/>
                    <a:pt x="0" y="219"/>
                    <a:pt x="60" y="319"/>
                  </a:cubicBezTo>
                  <a:cubicBezTo>
                    <a:pt x="72" y="338"/>
                    <a:pt x="1000" y="1845"/>
                    <a:pt x="2629" y="1845"/>
                  </a:cubicBezTo>
                  <a:cubicBezTo>
                    <a:pt x="3025" y="1845"/>
                    <a:pt x="3464" y="1755"/>
                    <a:pt x="3941" y="1533"/>
                  </a:cubicBezTo>
                  <a:cubicBezTo>
                    <a:pt x="4046" y="1483"/>
                    <a:pt x="4092" y="1359"/>
                    <a:pt x="4042" y="1253"/>
                  </a:cubicBezTo>
                  <a:cubicBezTo>
                    <a:pt x="4007" y="1176"/>
                    <a:pt x="3930" y="1131"/>
                    <a:pt x="3851" y="1131"/>
                  </a:cubicBezTo>
                  <a:cubicBezTo>
                    <a:pt x="3822" y="1131"/>
                    <a:pt x="3792" y="1137"/>
                    <a:pt x="3764" y="1151"/>
                  </a:cubicBezTo>
                  <a:cubicBezTo>
                    <a:pt x="3346" y="1345"/>
                    <a:pt x="2964" y="1424"/>
                    <a:pt x="2620" y="1424"/>
                  </a:cubicBezTo>
                  <a:cubicBezTo>
                    <a:pt x="1240" y="1424"/>
                    <a:pt x="461" y="169"/>
                    <a:pt x="420" y="102"/>
                  </a:cubicBezTo>
                  <a:cubicBezTo>
                    <a:pt x="381" y="37"/>
                    <a:pt x="311" y="0"/>
                    <a:pt x="240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1547;p35">
              <a:extLst>
                <a:ext uri="{FF2B5EF4-FFF2-40B4-BE49-F238E27FC236}">
                  <a16:creationId xmlns:a16="http://schemas.microsoft.com/office/drawing/2014/main" id="{820DACC8-AB6F-6CCF-BF29-EFB7C9615118}"/>
                </a:ext>
              </a:extLst>
            </p:cNvPr>
            <p:cNvSpPr/>
            <p:nvPr/>
          </p:nvSpPr>
          <p:spPr>
            <a:xfrm>
              <a:off x="4807295" y="3971037"/>
              <a:ext cx="169224" cy="455380"/>
            </a:xfrm>
            <a:custGeom>
              <a:avLst/>
              <a:gdLst/>
              <a:ahLst/>
              <a:cxnLst/>
              <a:rect l="l" t="t" r="r" b="b"/>
              <a:pathLst>
                <a:path w="7728" h="20796" extrusionOk="0">
                  <a:moveTo>
                    <a:pt x="1872" y="0"/>
                  </a:moveTo>
                  <a:cubicBezTo>
                    <a:pt x="1595" y="0"/>
                    <a:pt x="1278" y="130"/>
                    <a:pt x="921" y="461"/>
                  </a:cubicBezTo>
                  <a:lnTo>
                    <a:pt x="1998" y="3119"/>
                  </a:lnTo>
                  <a:cubicBezTo>
                    <a:pt x="1998" y="3119"/>
                    <a:pt x="2965" y="5452"/>
                    <a:pt x="1482" y="10008"/>
                  </a:cubicBezTo>
                  <a:cubicBezTo>
                    <a:pt x="1" y="14562"/>
                    <a:pt x="905" y="18537"/>
                    <a:pt x="4672" y="19898"/>
                  </a:cubicBezTo>
                  <a:lnTo>
                    <a:pt x="7727" y="20795"/>
                  </a:lnTo>
                  <a:lnTo>
                    <a:pt x="7066" y="19367"/>
                  </a:lnTo>
                  <a:cubicBezTo>
                    <a:pt x="7066" y="19367"/>
                    <a:pt x="7058" y="19367"/>
                    <a:pt x="7042" y="19367"/>
                  </a:cubicBezTo>
                  <a:cubicBezTo>
                    <a:pt x="6725" y="19367"/>
                    <a:pt x="3476" y="19269"/>
                    <a:pt x="2516" y="15285"/>
                  </a:cubicBezTo>
                  <a:cubicBezTo>
                    <a:pt x="1048" y="9195"/>
                    <a:pt x="4319" y="5459"/>
                    <a:pt x="3373" y="1730"/>
                  </a:cubicBezTo>
                  <a:cubicBezTo>
                    <a:pt x="3373" y="1730"/>
                    <a:pt x="2884" y="0"/>
                    <a:pt x="1872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1548;p35">
              <a:extLst>
                <a:ext uri="{FF2B5EF4-FFF2-40B4-BE49-F238E27FC236}">
                  <a16:creationId xmlns:a16="http://schemas.microsoft.com/office/drawing/2014/main" id="{121A3785-2115-92BA-F8B5-14C23B8D84B0}"/>
                </a:ext>
              </a:extLst>
            </p:cNvPr>
            <p:cNvSpPr/>
            <p:nvPr/>
          </p:nvSpPr>
          <p:spPr>
            <a:xfrm>
              <a:off x="4807602" y="2714366"/>
              <a:ext cx="31708" cy="143648"/>
            </a:xfrm>
            <a:custGeom>
              <a:avLst/>
              <a:gdLst/>
              <a:ahLst/>
              <a:cxnLst/>
              <a:rect l="l" t="t" r="r" b="b"/>
              <a:pathLst>
                <a:path w="1448" h="6560" extrusionOk="0">
                  <a:moveTo>
                    <a:pt x="493" y="1"/>
                  </a:moveTo>
                  <a:cubicBezTo>
                    <a:pt x="479" y="1"/>
                    <a:pt x="465" y="2"/>
                    <a:pt x="451" y="3"/>
                  </a:cubicBezTo>
                  <a:cubicBezTo>
                    <a:pt x="192" y="26"/>
                    <a:pt x="1" y="264"/>
                    <a:pt x="25" y="533"/>
                  </a:cubicBezTo>
                  <a:lnTo>
                    <a:pt x="491" y="6112"/>
                  </a:lnTo>
                  <a:cubicBezTo>
                    <a:pt x="513" y="6368"/>
                    <a:pt x="718" y="6559"/>
                    <a:pt x="959" y="6559"/>
                  </a:cubicBezTo>
                  <a:cubicBezTo>
                    <a:pt x="972" y="6559"/>
                    <a:pt x="986" y="6559"/>
                    <a:pt x="999" y="6558"/>
                  </a:cubicBezTo>
                  <a:cubicBezTo>
                    <a:pt x="1257" y="6533"/>
                    <a:pt x="1448" y="6297"/>
                    <a:pt x="1425" y="6027"/>
                  </a:cubicBezTo>
                  <a:lnTo>
                    <a:pt x="957" y="448"/>
                  </a:lnTo>
                  <a:cubicBezTo>
                    <a:pt x="937" y="194"/>
                    <a:pt x="732" y="1"/>
                    <a:pt x="493" y="1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1549;p35">
              <a:extLst>
                <a:ext uri="{FF2B5EF4-FFF2-40B4-BE49-F238E27FC236}">
                  <a16:creationId xmlns:a16="http://schemas.microsoft.com/office/drawing/2014/main" id="{FF84D5CD-F392-4A2A-0E54-3A30BC62EC04}"/>
                </a:ext>
              </a:extLst>
            </p:cNvPr>
            <p:cNvSpPr/>
            <p:nvPr/>
          </p:nvSpPr>
          <p:spPr>
            <a:xfrm>
              <a:off x="4975896" y="4432851"/>
              <a:ext cx="113057" cy="190793"/>
            </a:xfrm>
            <a:custGeom>
              <a:avLst/>
              <a:gdLst/>
              <a:ahLst/>
              <a:cxnLst/>
              <a:rect l="l" t="t" r="r" b="b"/>
              <a:pathLst>
                <a:path w="5163" h="8713" extrusionOk="0">
                  <a:moveTo>
                    <a:pt x="4736" y="0"/>
                  </a:moveTo>
                  <a:cubicBezTo>
                    <a:pt x="3885" y="410"/>
                    <a:pt x="3030" y="541"/>
                    <a:pt x="2284" y="541"/>
                  </a:cubicBezTo>
                  <a:cubicBezTo>
                    <a:pt x="971" y="541"/>
                    <a:pt x="0" y="135"/>
                    <a:pt x="0" y="135"/>
                  </a:cubicBezTo>
                  <a:lnTo>
                    <a:pt x="0" y="135"/>
                  </a:lnTo>
                  <a:lnTo>
                    <a:pt x="887" y="7541"/>
                  </a:lnTo>
                  <a:cubicBezTo>
                    <a:pt x="1651" y="8413"/>
                    <a:pt x="2356" y="8713"/>
                    <a:pt x="2963" y="8713"/>
                  </a:cubicBezTo>
                  <a:cubicBezTo>
                    <a:pt x="4298" y="8713"/>
                    <a:pt x="5163" y="7266"/>
                    <a:pt x="5163" y="7266"/>
                  </a:cubicBezTo>
                  <a:lnTo>
                    <a:pt x="4736" y="0"/>
                  </a:ln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1550;p35">
              <a:extLst>
                <a:ext uri="{FF2B5EF4-FFF2-40B4-BE49-F238E27FC236}">
                  <a16:creationId xmlns:a16="http://schemas.microsoft.com/office/drawing/2014/main" id="{18287E55-9129-89F4-7C64-9EFB4410E4A3}"/>
                </a:ext>
              </a:extLst>
            </p:cNvPr>
            <p:cNvSpPr/>
            <p:nvPr/>
          </p:nvSpPr>
          <p:spPr>
            <a:xfrm>
              <a:off x="4916361" y="4293262"/>
              <a:ext cx="224187" cy="153195"/>
            </a:xfrm>
            <a:custGeom>
              <a:avLst/>
              <a:gdLst/>
              <a:ahLst/>
              <a:cxnLst/>
              <a:rect l="l" t="t" r="r" b="b"/>
              <a:pathLst>
                <a:path w="10238" h="6996" extrusionOk="0">
                  <a:moveTo>
                    <a:pt x="8421" y="0"/>
                  </a:moveTo>
                  <a:lnTo>
                    <a:pt x="8421" y="0"/>
                  </a:lnTo>
                  <a:cubicBezTo>
                    <a:pt x="7446" y="853"/>
                    <a:pt x="5895" y="1107"/>
                    <a:pt x="4387" y="1107"/>
                  </a:cubicBezTo>
                  <a:cubicBezTo>
                    <a:pt x="2145" y="1107"/>
                    <a:pt x="0" y="543"/>
                    <a:pt x="0" y="543"/>
                  </a:cubicBezTo>
                  <a:lnTo>
                    <a:pt x="0" y="543"/>
                  </a:lnTo>
                  <a:cubicBezTo>
                    <a:pt x="320" y="6468"/>
                    <a:pt x="3449" y="6996"/>
                    <a:pt x="4555" y="6996"/>
                  </a:cubicBezTo>
                  <a:cubicBezTo>
                    <a:pt x="4795" y="6996"/>
                    <a:pt x="4940" y="6971"/>
                    <a:pt x="4940" y="6971"/>
                  </a:cubicBezTo>
                  <a:cubicBezTo>
                    <a:pt x="5071" y="6980"/>
                    <a:pt x="5199" y="6984"/>
                    <a:pt x="5322" y="6984"/>
                  </a:cubicBezTo>
                  <a:cubicBezTo>
                    <a:pt x="10237" y="6984"/>
                    <a:pt x="8421" y="0"/>
                    <a:pt x="8421" y="0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1551;p35">
              <a:extLst>
                <a:ext uri="{FF2B5EF4-FFF2-40B4-BE49-F238E27FC236}">
                  <a16:creationId xmlns:a16="http://schemas.microsoft.com/office/drawing/2014/main" id="{59465547-8F3C-4E87-A534-AD45C024B373}"/>
                </a:ext>
              </a:extLst>
            </p:cNvPr>
            <p:cNvSpPr/>
            <p:nvPr/>
          </p:nvSpPr>
          <p:spPr>
            <a:xfrm>
              <a:off x="4781655" y="2777209"/>
              <a:ext cx="119626" cy="197121"/>
            </a:xfrm>
            <a:custGeom>
              <a:avLst/>
              <a:gdLst/>
              <a:ahLst/>
              <a:cxnLst/>
              <a:rect l="l" t="t" r="r" b="b"/>
              <a:pathLst>
                <a:path w="5463" h="9002" extrusionOk="0">
                  <a:moveTo>
                    <a:pt x="2848" y="1"/>
                  </a:moveTo>
                  <a:lnTo>
                    <a:pt x="842" y="131"/>
                  </a:lnTo>
                  <a:lnTo>
                    <a:pt x="0" y="8369"/>
                  </a:lnTo>
                  <a:cubicBezTo>
                    <a:pt x="975" y="8815"/>
                    <a:pt x="1835" y="9001"/>
                    <a:pt x="2591" y="9001"/>
                  </a:cubicBezTo>
                  <a:cubicBezTo>
                    <a:pt x="3797" y="9001"/>
                    <a:pt x="4739" y="8528"/>
                    <a:pt x="5463" y="7881"/>
                  </a:cubicBezTo>
                  <a:lnTo>
                    <a:pt x="5455" y="7829"/>
                  </a:lnTo>
                  <a:lnTo>
                    <a:pt x="2848" y="1"/>
                  </a:lnTo>
                  <a:close/>
                </a:path>
              </a:pathLst>
            </a:custGeom>
            <a:solidFill>
              <a:srgbClr val="FFD2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1552;p35">
              <a:extLst>
                <a:ext uri="{FF2B5EF4-FFF2-40B4-BE49-F238E27FC236}">
                  <a16:creationId xmlns:a16="http://schemas.microsoft.com/office/drawing/2014/main" id="{E5041DEC-1C0A-57AE-4AD8-8E0D55FA3856}"/>
                </a:ext>
              </a:extLst>
            </p:cNvPr>
            <p:cNvSpPr/>
            <p:nvPr/>
          </p:nvSpPr>
          <p:spPr>
            <a:xfrm>
              <a:off x="4781436" y="2949773"/>
              <a:ext cx="239362" cy="834536"/>
            </a:xfrm>
            <a:custGeom>
              <a:avLst/>
              <a:gdLst/>
              <a:ahLst/>
              <a:cxnLst/>
              <a:rect l="l" t="t" r="r" b="b"/>
              <a:pathLst>
                <a:path w="10931" h="38111" extrusionOk="0">
                  <a:moveTo>
                    <a:pt x="5473" y="0"/>
                  </a:moveTo>
                  <a:cubicBezTo>
                    <a:pt x="4749" y="646"/>
                    <a:pt x="3806" y="1120"/>
                    <a:pt x="2600" y="1120"/>
                  </a:cubicBezTo>
                  <a:cubicBezTo>
                    <a:pt x="1844" y="1120"/>
                    <a:pt x="984" y="934"/>
                    <a:pt x="10" y="488"/>
                  </a:cubicBezTo>
                  <a:lnTo>
                    <a:pt x="1" y="580"/>
                  </a:lnTo>
                  <a:lnTo>
                    <a:pt x="3742" y="37810"/>
                  </a:lnTo>
                  <a:cubicBezTo>
                    <a:pt x="4558" y="38020"/>
                    <a:pt x="5337" y="38110"/>
                    <a:pt x="6072" y="38110"/>
                  </a:cubicBezTo>
                  <a:cubicBezTo>
                    <a:pt x="8048" y="38110"/>
                    <a:pt x="9710" y="37462"/>
                    <a:pt x="10930" y="36759"/>
                  </a:cubicBezTo>
                  <a:lnTo>
                    <a:pt x="5473" y="0"/>
                  </a:ln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1553;p35">
              <a:extLst>
                <a:ext uri="{FF2B5EF4-FFF2-40B4-BE49-F238E27FC236}">
                  <a16:creationId xmlns:a16="http://schemas.microsoft.com/office/drawing/2014/main" id="{AEAF14B7-D4E6-6CE0-1FF2-0EFBCFD42C01}"/>
                </a:ext>
              </a:extLst>
            </p:cNvPr>
            <p:cNvSpPr/>
            <p:nvPr/>
          </p:nvSpPr>
          <p:spPr>
            <a:xfrm>
              <a:off x="4863350" y="3754636"/>
              <a:ext cx="237435" cy="573605"/>
            </a:xfrm>
            <a:custGeom>
              <a:avLst/>
              <a:gdLst/>
              <a:ahLst/>
              <a:cxnLst/>
              <a:rect l="l" t="t" r="r" b="b"/>
              <a:pathLst>
                <a:path w="10843" h="26195" extrusionOk="0">
                  <a:moveTo>
                    <a:pt x="7189" y="1"/>
                  </a:moveTo>
                  <a:cubicBezTo>
                    <a:pt x="5969" y="704"/>
                    <a:pt x="4307" y="1352"/>
                    <a:pt x="2331" y="1352"/>
                  </a:cubicBezTo>
                  <a:cubicBezTo>
                    <a:pt x="1596" y="1352"/>
                    <a:pt x="817" y="1262"/>
                    <a:pt x="1" y="1052"/>
                  </a:cubicBezTo>
                  <a:lnTo>
                    <a:pt x="1" y="1052"/>
                  </a:lnTo>
                  <a:lnTo>
                    <a:pt x="2421" y="25142"/>
                  </a:lnTo>
                  <a:cubicBezTo>
                    <a:pt x="4395" y="25920"/>
                    <a:pt x="5935" y="26195"/>
                    <a:pt x="7127" y="26195"/>
                  </a:cubicBezTo>
                  <a:cubicBezTo>
                    <a:pt x="9998" y="26195"/>
                    <a:pt x="10842" y="24599"/>
                    <a:pt x="10842" y="24599"/>
                  </a:cubicBezTo>
                  <a:lnTo>
                    <a:pt x="7189" y="1"/>
                  </a:ln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1554;p35">
              <a:extLst>
                <a:ext uri="{FF2B5EF4-FFF2-40B4-BE49-F238E27FC236}">
                  <a16:creationId xmlns:a16="http://schemas.microsoft.com/office/drawing/2014/main" id="{9698AB9A-B321-7F81-3FF0-AAB929C601FD}"/>
                </a:ext>
              </a:extLst>
            </p:cNvPr>
            <p:cNvSpPr/>
            <p:nvPr/>
          </p:nvSpPr>
          <p:spPr>
            <a:xfrm>
              <a:off x="4854175" y="2987106"/>
              <a:ext cx="122407" cy="745938"/>
            </a:xfrm>
            <a:custGeom>
              <a:avLst/>
              <a:gdLst/>
              <a:ahLst/>
              <a:cxnLst/>
              <a:rect l="l" t="t" r="r" b="b"/>
              <a:pathLst>
                <a:path w="5590" h="34065" extrusionOk="0">
                  <a:moveTo>
                    <a:pt x="711" y="1"/>
                  </a:moveTo>
                  <a:cubicBezTo>
                    <a:pt x="685" y="1"/>
                    <a:pt x="659" y="2"/>
                    <a:pt x="633" y="6"/>
                  </a:cubicBezTo>
                  <a:lnTo>
                    <a:pt x="522" y="21"/>
                  </a:lnTo>
                  <a:cubicBezTo>
                    <a:pt x="216" y="64"/>
                    <a:pt x="1" y="360"/>
                    <a:pt x="43" y="682"/>
                  </a:cubicBezTo>
                  <a:lnTo>
                    <a:pt x="4324" y="33557"/>
                  </a:lnTo>
                  <a:lnTo>
                    <a:pt x="4325" y="33557"/>
                  </a:lnTo>
                  <a:cubicBezTo>
                    <a:pt x="4364" y="33852"/>
                    <a:pt x="4605" y="34065"/>
                    <a:pt x="4881" y="34065"/>
                  </a:cubicBezTo>
                  <a:cubicBezTo>
                    <a:pt x="4906" y="34065"/>
                    <a:pt x="4931" y="34063"/>
                    <a:pt x="4957" y="34059"/>
                  </a:cubicBezTo>
                  <a:lnTo>
                    <a:pt x="5067" y="34043"/>
                  </a:lnTo>
                  <a:cubicBezTo>
                    <a:pt x="5374" y="34000"/>
                    <a:pt x="5589" y="33704"/>
                    <a:pt x="5547" y="33384"/>
                  </a:cubicBezTo>
                  <a:lnTo>
                    <a:pt x="1266" y="508"/>
                  </a:lnTo>
                  <a:cubicBezTo>
                    <a:pt x="1227" y="213"/>
                    <a:pt x="987" y="1"/>
                    <a:pt x="711" y="1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1555;p35">
              <a:extLst>
                <a:ext uri="{FF2B5EF4-FFF2-40B4-BE49-F238E27FC236}">
                  <a16:creationId xmlns:a16="http://schemas.microsoft.com/office/drawing/2014/main" id="{7DF26266-2742-56B2-7262-745C34E9CC3C}"/>
                </a:ext>
              </a:extLst>
            </p:cNvPr>
            <p:cNvSpPr/>
            <p:nvPr/>
          </p:nvSpPr>
          <p:spPr>
            <a:xfrm>
              <a:off x="4965321" y="3793590"/>
              <a:ext cx="90962" cy="503424"/>
            </a:xfrm>
            <a:custGeom>
              <a:avLst/>
              <a:gdLst/>
              <a:ahLst/>
              <a:cxnLst/>
              <a:rect l="l" t="t" r="r" b="b"/>
              <a:pathLst>
                <a:path w="4154" h="22990" extrusionOk="0">
                  <a:moveTo>
                    <a:pt x="856" y="1"/>
                  </a:moveTo>
                  <a:cubicBezTo>
                    <a:pt x="832" y="1"/>
                    <a:pt x="808" y="3"/>
                    <a:pt x="783" y="6"/>
                  </a:cubicBezTo>
                  <a:lnTo>
                    <a:pt x="524" y="41"/>
                  </a:lnTo>
                  <a:cubicBezTo>
                    <a:pt x="217" y="83"/>
                    <a:pt x="1" y="376"/>
                    <a:pt x="40" y="698"/>
                  </a:cubicBezTo>
                  <a:lnTo>
                    <a:pt x="2743" y="22478"/>
                  </a:lnTo>
                  <a:cubicBezTo>
                    <a:pt x="2780" y="22775"/>
                    <a:pt x="3022" y="22990"/>
                    <a:pt x="3300" y="22990"/>
                  </a:cubicBezTo>
                  <a:cubicBezTo>
                    <a:pt x="3324" y="22990"/>
                    <a:pt x="3347" y="22988"/>
                    <a:pt x="3371" y="22985"/>
                  </a:cubicBezTo>
                  <a:lnTo>
                    <a:pt x="3631" y="22950"/>
                  </a:lnTo>
                  <a:cubicBezTo>
                    <a:pt x="3936" y="22908"/>
                    <a:pt x="4154" y="22613"/>
                    <a:pt x="4115" y="22293"/>
                  </a:cubicBezTo>
                  <a:lnTo>
                    <a:pt x="1412" y="511"/>
                  </a:lnTo>
                  <a:cubicBezTo>
                    <a:pt x="1374" y="217"/>
                    <a:pt x="1134" y="1"/>
                    <a:pt x="856" y="1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1556;p35">
              <a:extLst>
                <a:ext uri="{FF2B5EF4-FFF2-40B4-BE49-F238E27FC236}">
                  <a16:creationId xmlns:a16="http://schemas.microsoft.com/office/drawing/2014/main" id="{6435B9EF-9E81-85C7-051F-A8E5B61087F2}"/>
                </a:ext>
              </a:extLst>
            </p:cNvPr>
            <p:cNvSpPr/>
            <p:nvPr/>
          </p:nvSpPr>
          <p:spPr>
            <a:xfrm>
              <a:off x="4834315" y="2793127"/>
              <a:ext cx="48897" cy="166136"/>
            </a:xfrm>
            <a:custGeom>
              <a:avLst/>
              <a:gdLst/>
              <a:ahLst/>
              <a:cxnLst/>
              <a:rect l="l" t="t" r="r" b="b"/>
              <a:pathLst>
                <a:path w="2233" h="7587" extrusionOk="0">
                  <a:moveTo>
                    <a:pt x="1" y="1"/>
                  </a:moveTo>
                  <a:lnTo>
                    <a:pt x="935" y="7203"/>
                  </a:lnTo>
                  <a:cubicBezTo>
                    <a:pt x="1232" y="7487"/>
                    <a:pt x="1468" y="7586"/>
                    <a:pt x="1652" y="7586"/>
                  </a:cubicBezTo>
                  <a:cubicBezTo>
                    <a:pt x="2083" y="7586"/>
                    <a:pt x="2232" y="7043"/>
                    <a:pt x="2232" y="7043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1557;p35">
              <a:extLst>
                <a:ext uri="{FF2B5EF4-FFF2-40B4-BE49-F238E27FC236}">
                  <a16:creationId xmlns:a16="http://schemas.microsoft.com/office/drawing/2014/main" id="{41AD733B-3755-928B-96CA-D7236EF4B5FD}"/>
                </a:ext>
              </a:extLst>
            </p:cNvPr>
            <p:cNvSpPr/>
            <p:nvPr/>
          </p:nvSpPr>
          <p:spPr>
            <a:xfrm>
              <a:off x="4845920" y="3363591"/>
              <a:ext cx="79992" cy="93305"/>
            </a:xfrm>
            <a:custGeom>
              <a:avLst/>
              <a:gdLst/>
              <a:ahLst/>
              <a:cxnLst/>
              <a:rect l="l" t="t" r="r" b="b"/>
              <a:pathLst>
                <a:path w="3653" h="4261" extrusionOk="0">
                  <a:moveTo>
                    <a:pt x="2281" y="1"/>
                  </a:moveTo>
                  <a:cubicBezTo>
                    <a:pt x="2221" y="1"/>
                    <a:pt x="2186" y="10"/>
                    <a:pt x="2186" y="10"/>
                  </a:cubicBezTo>
                  <a:cubicBezTo>
                    <a:pt x="1" y="729"/>
                    <a:pt x="659" y="2884"/>
                    <a:pt x="3174" y="4260"/>
                  </a:cubicBezTo>
                  <a:lnTo>
                    <a:pt x="3652" y="2136"/>
                  </a:lnTo>
                  <a:cubicBezTo>
                    <a:pt x="3310" y="180"/>
                    <a:pt x="2549" y="1"/>
                    <a:pt x="2281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1558;p35">
              <a:extLst>
                <a:ext uri="{FF2B5EF4-FFF2-40B4-BE49-F238E27FC236}">
                  <a16:creationId xmlns:a16="http://schemas.microsoft.com/office/drawing/2014/main" id="{0B26950F-D2BA-EF4A-D519-03EE35E44D49}"/>
                </a:ext>
              </a:extLst>
            </p:cNvPr>
            <p:cNvSpPr/>
            <p:nvPr/>
          </p:nvSpPr>
          <p:spPr>
            <a:xfrm>
              <a:off x="5965542" y="2522358"/>
              <a:ext cx="87699" cy="157859"/>
            </a:xfrm>
            <a:custGeom>
              <a:avLst/>
              <a:gdLst/>
              <a:ahLst/>
              <a:cxnLst/>
              <a:rect l="l" t="t" r="r" b="b"/>
              <a:pathLst>
                <a:path w="4005" h="7209" extrusionOk="0">
                  <a:moveTo>
                    <a:pt x="2393" y="1"/>
                  </a:moveTo>
                  <a:lnTo>
                    <a:pt x="2393" y="1"/>
                  </a:lnTo>
                  <a:cubicBezTo>
                    <a:pt x="1690" y="66"/>
                    <a:pt x="891" y="3365"/>
                    <a:pt x="891" y="3365"/>
                  </a:cubicBezTo>
                  <a:cubicBezTo>
                    <a:pt x="375" y="4165"/>
                    <a:pt x="0" y="6223"/>
                    <a:pt x="657" y="7208"/>
                  </a:cubicBezTo>
                  <a:lnTo>
                    <a:pt x="2816" y="7208"/>
                  </a:lnTo>
                  <a:cubicBezTo>
                    <a:pt x="3895" y="6504"/>
                    <a:pt x="3848" y="4081"/>
                    <a:pt x="3848" y="4081"/>
                  </a:cubicBezTo>
                  <a:cubicBezTo>
                    <a:pt x="4004" y="3441"/>
                    <a:pt x="3167" y="3320"/>
                    <a:pt x="2511" y="3320"/>
                  </a:cubicBezTo>
                  <a:cubicBezTo>
                    <a:pt x="2114" y="3320"/>
                    <a:pt x="1783" y="3365"/>
                    <a:pt x="1783" y="3365"/>
                  </a:cubicBezTo>
                  <a:cubicBezTo>
                    <a:pt x="2299" y="2477"/>
                    <a:pt x="2393" y="1"/>
                    <a:pt x="2393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1559;p35">
              <a:extLst>
                <a:ext uri="{FF2B5EF4-FFF2-40B4-BE49-F238E27FC236}">
                  <a16:creationId xmlns:a16="http://schemas.microsoft.com/office/drawing/2014/main" id="{3347253A-BD84-71DA-D0D4-B53851DF8C4A}"/>
                </a:ext>
              </a:extLst>
            </p:cNvPr>
            <p:cNvSpPr/>
            <p:nvPr/>
          </p:nvSpPr>
          <p:spPr>
            <a:xfrm>
              <a:off x="4942986" y="4524903"/>
              <a:ext cx="199727" cy="107057"/>
            </a:xfrm>
            <a:custGeom>
              <a:avLst/>
              <a:gdLst/>
              <a:ahLst/>
              <a:cxnLst/>
              <a:rect l="l" t="t" r="r" b="b"/>
              <a:pathLst>
                <a:path w="9121" h="4889" extrusionOk="0">
                  <a:moveTo>
                    <a:pt x="5093" y="0"/>
                  </a:moveTo>
                  <a:cubicBezTo>
                    <a:pt x="2668" y="1522"/>
                    <a:pt x="0" y="4889"/>
                    <a:pt x="0" y="4889"/>
                  </a:cubicBezTo>
                  <a:cubicBezTo>
                    <a:pt x="1725" y="4889"/>
                    <a:pt x="6162" y="2445"/>
                    <a:pt x="6162" y="2445"/>
                  </a:cubicBezTo>
                  <a:cubicBezTo>
                    <a:pt x="6192" y="2436"/>
                    <a:pt x="6222" y="2432"/>
                    <a:pt x="6253" y="2432"/>
                  </a:cubicBezTo>
                  <a:cubicBezTo>
                    <a:pt x="6979" y="2432"/>
                    <a:pt x="7888" y="4889"/>
                    <a:pt x="7888" y="4889"/>
                  </a:cubicBezTo>
                  <a:cubicBezTo>
                    <a:pt x="9120" y="4889"/>
                    <a:pt x="8626" y="0"/>
                    <a:pt x="8626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1560;p35">
              <a:extLst>
                <a:ext uri="{FF2B5EF4-FFF2-40B4-BE49-F238E27FC236}">
                  <a16:creationId xmlns:a16="http://schemas.microsoft.com/office/drawing/2014/main" id="{1BA49C6A-9A71-2498-7395-FE698F6C07C4}"/>
                </a:ext>
              </a:extLst>
            </p:cNvPr>
            <p:cNvSpPr/>
            <p:nvPr/>
          </p:nvSpPr>
          <p:spPr>
            <a:xfrm>
              <a:off x="5350980" y="4531954"/>
              <a:ext cx="199705" cy="107057"/>
            </a:xfrm>
            <a:custGeom>
              <a:avLst/>
              <a:gdLst/>
              <a:ahLst/>
              <a:cxnLst/>
              <a:rect l="l" t="t" r="r" b="b"/>
              <a:pathLst>
                <a:path w="9120" h="4889" extrusionOk="0">
                  <a:moveTo>
                    <a:pt x="495" y="0"/>
                  </a:moveTo>
                  <a:cubicBezTo>
                    <a:pt x="495" y="0"/>
                    <a:pt x="0" y="4888"/>
                    <a:pt x="1233" y="4888"/>
                  </a:cubicBezTo>
                  <a:cubicBezTo>
                    <a:pt x="1233" y="4888"/>
                    <a:pt x="2140" y="2430"/>
                    <a:pt x="2867" y="2430"/>
                  </a:cubicBezTo>
                  <a:cubicBezTo>
                    <a:pt x="2897" y="2430"/>
                    <a:pt x="2927" y="2435"/>
                    <a:pt x="2957" y="2444"/>
                  </a:cubicBezTo>
                  <a:cubicBezTo>
                    <a:pt x="2957" y="2444"/>
                    <a:pt x="7394" y="4888"/>
                    <a:pt x="9120" y="4888"/>
                  </a:cubicBezTo>
                  <a:cubicBezTo>
                    <a:pt x="9120" y="4888"/>
                    <a:pt x="6452" y="1522"/>
                    <a:pt x="4026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1561;p35">
              <a:extLst>
                <a:ext uri="{FF2B5EF4-FFF2-40B4-BE49-F238E27FC236}">
                  <a16:creationId xmlns:a16="http://schemas.microsoft.com/office/drawing/2014/main" id="{06DC247B-F8C2-6619-A064-D50E481F8010}"/>
                </a:ext>
              </a:extLst>
            </p:cNvPr>
            <p:cNvSpPr/>
            <p:nvPr/>
          </p:nvSpPr>
          <p:spPr>
            <a:xfrm>
              <a:off x="5014719" y="3288399"/>
              <a:ext cx="689771" cy="1274632"/>
            </a:xfrm>
            <a:custGeom>
              <a:avLst/>
              <a:gdLst/>
              <a:ahLst/>
              <a:cxnLst/>
              <a:rect l="l" t="t" r="r" b="b"/>
              <a:pathLst>
                <a:path w="31500" h="58209" extrusionOk="0">
                  <a:moveTo>
                    <a:pt x="15956" y="0"/>
                  </a:moveTo>
                  <a:cubicBezTo>
                    <a:pt x="7152" y="7840"/>
                    <a:pt x="0" y="55708"/>
                    <a:pt x="0" y="55708"/>
                  </a:cubicBezTo>
                  <a:cubicBezTo>
                    <a:pt x="673" y="56941"/>
                    <a:pt x="2055" y="57306"/>
                    <a:pt x="3455" y="57306"/>
                  </a:cubicBezTo>
                  <a:cubicBezTo>
                    <a:pt x="5490" y="57306"/>
                    <a:pt x="7566" y="56535"/>
                    <a:pt x="7566" y="56535"/>
                  </a:cubicBezTo>
                  <a:cubicBezTo>
                    <a:pt x="12930" y="52001"/>
                    <a:pt x="18448" y="16782"/>
                    <a:pt x="18448" y="16780"/>
                  </a:cubicBezTo>
                  <a:lnTo>
                    <a:pt x="18448" y="16780"/>
                  </a:lnTo>
                  <a:cubicBezTo>
                    <a:pt x="18471" y="25720"/>
                    <a:pt x="13480" y="52681"/>
                    <a:pt x="13904" y="56532"/>
                  </a:cubicBezTo>
                  <a:cubicBezTo>
                    <a:pt x="14042" y="57786"/>
                    <a:pt x="14967" y="58208"/>
                    <a:pt x="16151" y="58208"/>
                  </a:cubicBezTo>
                  <a:cubicBezTo>
                    <a:pt x="18606" y="58208"/>
                    <a:pt x="22178" y="56393"/>
                    <a:pt x="22178" y="56393"/>
                  </a:cubicBezTo>
                  <a:cubicBezTo>
                    <a:pt x="28918" y="45941"/>
                    <a:pt x="31499" y="3576"/>
                    <a:pt x="25050" y="0"/>
                  </a:cubicBezTo>
                  <a:close/>
                </a:path>
              </a:pathLst>
            </a:custGeom>
            <a:solidFill>
              <a:srgbClr val="FC3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1562;p35">
              <a:extLst>
                <a:ext uri="{FF2B5EF4-FFF2-40B4-BE49-F238E27FC236}">
                  <a16:creationId xmlns:a16="http://schemas.microsoft.com/office/drawing/2014/main" id="{5087293A-9826-39E9-B8CA-F42C330356A1}"/>
                </a:ext>
              </a:extLst>
            </p:cNvPr>
            <p:cNvSpPr/>
            <p:nvPr/>
          </p:nvSpPr>
          <p:spPr>
            <a:xfrm>
              <a:off x="5058840" y="4096590"/>
              <a:ext cx="29759" cy="444935"/>
            </a:xfrm>
            <a:custGeom>
              <a:avLst/>
              <a:gdLst/>
              <a:ahLst/>
              <a:cxnLst/>
              <a:rect l="l" t="t" r="r" b="b"/>
              <a:pathLst>
                <a:path w="1359" h="20319" extrusionOk="0">
                  <a:moveTo>
                    <a:pt x="1359" y="0"/>
                  </a:moveTo>
                  <a:lnTo>
                    <a:pt x="1359" y="0"/>
                  </a:lnTo>
                  <a:cubicBezTo>
                    <a:pt x="1099" y="1269"/>
                    <a:pt x="853" y="2510"/>
                    <a:pt x="621" y="3710"/>
                  </a:cubicBezTo>
                  <a:cubicBezTo>
                    <a:pt x="482" y="5455"/>
                    <a:pt x="355" y="7202"/>
                    <a:pt x="259" y="8962"/>
                  </a:cubicBezTo>
                  <a:cubicBezTo>
                    <a:pt x="55" y="12680"/>
                    <a:pt x="3" y="16463"/>
                    <a:pt x="0" y="20236"/>
                  </a:cubicBezTo>
                  <a:cubicBezTo>
                    <a:pt x="133" y="20268"/>
                    <a:pt x="268" y="20297"/>
                    <a:pt x="406" y="20318"/>
                  </a:cubicBezTo>
                  <a:cubicBezTo>
                    <a:pt x="400" y="16969"/>
                    <a:pt x="436" y="13612"/>
                    <a:pt x="601" y="10321"/>
                  </a:cubicBezTo>
                  <a:cubicBezTo>
                    <a:pt x="775" y="6854"/>
                    <a:pt x="1063" y="3428"/>
                    <a:pt x="1359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1563;p35">
              <a:extLst>
                <a:ext uri="{FF2B5EF4-FFF2-40B4-BE49-F238E27FC236}">
                  <a16:creationId xmlns:a16="http://schemas.microsoft.com/office/drawing/2014/main" id="{14B46D8A-C932-40BE-D3D9-9B9D731A3DF4}"/>
                </a:ext>
              </a:extLst>
            </p:cNvPr>
            <p:cNvSpPr/>
            <p:nvPr/>
          </p:nvSpPr>
          <p:spPr>
            <a:xfrm>
              <a:off x="5026148" y="4367184"/>
              <a:ext cx="11671" cy="162523"/>
            </a:xfrm>
            <a:custGeom>
              <a:avLst/>
              <a:gdLst/>
              <a:ahLst/>
              <a:cxnLst/>
              <a:rect l="l" t="t" r="r" b="b"/>
              <a:pathLst>
                <a:path w="533" h="7422" extrusionOk="0">
                  <a:moveTo>
                    <a:pt x="533" y="0"/>
                  </a:moveTo>
                  <a:lnTo>
                    <a:pt x="533" y="0"/>
                  </a:lnTo>
                  <a:cubicBezTo>
                    <a:pt x="365" y="968"/>
                    <a:pt x="216" y="1852"/>
                    <a:pt x="87" y="2629"/>
                  </a:cubicBezTo>
                  <a:cubicBezTo>
                    <a:pt x="60" y="4123"/>
                    <a:pt x="30" y="5618"/>
                    <a:pt x="0" y="7112"/>
                  </a:cubicBezTo>
                  <a:cubicBezTo>
                    <a:pt x="123" y="7228"/>
                    <a:pt x="257" y="7331"/>
                    <a:pt x="397" y="7421"/>
                  </a:cubicBezTo>
                  <a:cubicBezTo>
                    <a:pt x="443" y="4948"/>
                    <a:pt x="496" y="2475"/>
                    <a:pt x="533" y="0"/>
                  </a:cubicBezTo>
                  <a:close/>
                </a:path>
              </a:pathLst>
            </a:custGeom>
            <a:solidFill>
              <a:srgbClr val="F14C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1564;p35">
              <a:extLst>
                <a:ext uri="{FF2B5EF4-FFF2-40B4-BE49-F238E27FC236}">
                  <a16:creationId xmlns:a16="http://schemas.microsoft.com/office/drawing/2014/main" id="{CD398AEE-F507-2B21-3A07-D82B41AA9C53}"/>
                </a:ext>
              </a:extLst>
            </p:cNvPr>
            <p:cNvSpPr/>
            <p:nvPr/>
          </p:nvSpPr>
          <p:spPr>
            <a:xfrm>
              <a:off x="5283824" y="3299938"/>
              <a:ext cx="68605" cy="993949"/>
            </a:xfrm>
            <a:custGeom>
              <a:avLst/>
              <a:gdLst/>
              <a:ahLst/>
              <a:cxnLst/>
              <a:rect l="l" t="t" r="r" b="b"/>
              <a:pathLst>
                <a:path w="3133" h="45391" extrusionOk="0">
                  <a:moveTo>
                    <a:pt x="3132" y="0"/>
                  </a:moveTo>
                  <a:lnTo>
                    <a:pt x="3132" y="0"/>
                  </a:lnTo>
                  <a:cubicBezTo>
                    <a:pt x="2989" y="156"/>
                    <a:pt x="2844" y="322"/>
                    <a:pt x="2701" y="499"/>
                  </a:cubicBezTo>
                  <a:cubicBezTo>
                    <a:pt x="2697" y="635"/>
                    <a:pt x="2693" y="771"/>
                    <a:pt x="2686" y="904"/>
                  </a:cubicBezTo>
                  <a:cubicBezTo>
                    <a:pt x="2524" y="4137"/>
                    <a:pt x="2241" y="7328"/>
                    <a:pt x="2018" y="10543"/>
                  </a:cubicBezTo>
                  <a:cubicBezTo>
                    <a:pt x="1804" y="13631"/>
                    <a:pt x="1637" y="16742"/>
                    <a:pt x="1360" y="19810"/>
                  </a:cubicBezTo>
                  <a:cubicBezTo>
                    <a:pt x="1128" y="22389"/>
                    <a:pt x="862" y="25059"/>
                    <a:pt x="851" y="27687"/>
                  </a:cubicBezTo>
                  <a:cubicBezTo>
                    <a:pt x="836" y="30758"/>
                    <a:pt x="705" y="33853"/>
                    <a:pt x="330" y="36835"/>
                  </a:cubicBezTo>
                  <a:cubicBezTo>
                    <a:pt x="175" y="38070"/>
                    <a:pt x="232" y="39329"/>
                    <a:pt x="193" y="40599"/>
                  </a:cubicBezTo>
                  <a:cubicBezTo>
                    <a:pt x="147" y="42118"/>
                    <a:pt x="43" y="43630"/>
                    <a:pt x="6" y="45157"/>
                  </a:cubicBezTo>
                  <a:cubicBezTo>
                    <a:pt x="5" y="45235"/>
                    <a:pt x="2" y="45314"/>
                    <a:pt x="1" y="45391"/>
                  </a:cubicBezTo>
                  <a:cubicBezTo>
                    <a:pt x="151" y="44876"/>
                    <a:pt x="299" y="44350"/>
                    <a:pt x="445" y="43816"/>
                  </a:cubicBezTo>
                  <a:cubicBezTo>
                    <a:pt x="466" y="43000"/>
                    <a:pt x="498" y="42184"/>
                    <a:pt x="563" y="41384"/>
                  </a:cubicBezTo>
                  <a:cubicBezTo>
                    <a:pt x="680" y="39957"/>
                    <a:pt x="552" y="38462"/>
                    <a:pt x="729" y="37054"/>
                  </a:cubicBezTo>
                  <a:cubicBezTo>
                    <a:pt x="1060" y="34413"/>
                    <a:pt x="1171" y="31800"/>
                    <a:pt x="1241" y="29081"/>
                  </a:cubicBezTo>
                  <a:cubicBezTo>
                    <a:pt x="1393" y="23198"/>
                    <a:pt x="1963" y="17375"/>
                    <a:pt x="2363" y="11538"/>
                  </a:cubicBezTo>
                  <a:cubicBezTo>
                    <a:pt x="2539" y="8982"/>
                    <a:pt x="2767" y="6444"/>
                    <a:pt x="2935" y="3887"/>
                  </a:cubicBezTo>
                  <a:cubicBezTo>
                    <a:pt x="3017" y="2615"/>
                    <a:pt x="3127" y="1290"/>
                    <a:pt x="3132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1565;p35">
              <a:extLst>
                <a:ext uri="{FF2B5EF4-FFF2-40B4-BE49-F238E27FC236}">
                  <a16:creationId xmlns:a16="http://schemas.microsoft.com/office/drawing/2014/main" id="{5A0F5157-9FD4-EBE8-2CBC-C22A12B0EF20}"/>
                </a:ext>
              </a:extLst>
            </p:cNvPr>
            <p:cNvSpPr/>
            <p:nvPr/>
          </p:nvSpPr>
          <p:spPr>
            <a:xfrm>
              <a:off x="5242484" y="3380079"/>
              <a:ext cx="56430" cy="1038073"/>
            </a:xfrm>
            <a:custGeom>
              <a:avLst/>
              <a:gdLst/>
              <a:ahLst/>
              <a:cxnLst/>
              <a:rect l="l" t="t" r="r" b="b"/>
              <a:pathLst>
                <a:path w="2577" h="47406" extrusionOk="0">
                  <a:moveTo>
                    <a:pt x="2577" y="0"/>
                  </a:moveTo>
                  <a:lnTo>
                    <a:pt x="2577" y="0"/>
                  </a:lnTo>
                  <a:cubicBezTo>
                    <a:pt x="2428" y="284"/>
                    <a:pt x="2279" y="578"/>
                    <a:pt x="2132" y="881"/>
                  </a:cubicBezTo>
                  <a:cubicBezTo>
                    <a:pt x="2041" y="2734"/>
                    <a:pt x="1952" y="4587"/>
                    <a:pt x="1868" y="6441"/>
                  </a:cubicBezTo>
                  <a:cubicBezTo>
                    <a:pt x="1735" y="9381"/>
                    <a:pt x="1901" y="12386"/>
                    <a:pt x="1793" y="15342"/>
                  </a:cubicBezTo>
                  <a:cubicBezTo>
                    <a:pt x="1685" y="18271"/>
                    <a:pt x="1621" y="21165"/>
                    <a:pt x="1448" y="24087"/>
                  </a:cubicBezTo>
                  <a:cubicBezTo>
                    <a:pt x="1268" y="27123"/>
                    <a:pt x="1164" y="30166"/>
                    <a:pt x="878" y="33175"/>
                  </a:cubicBezTo>
                  <a:cubicBezTo>
                    <a:pt x="618" y="35902"/>
                    <a:pt x="345" y="38601"/>
                    <a:pt x="178" y="41361"/>
                  </a:cubicBezTo>
                  <a:cubicBezTo>
                    <a:pt x="56" y="43374"/>
                    <a:pt x="30" y="45388"/>
                    <a:pt x="1" y="47406"/>
                  </a:cubicBezTo>
                  <a:cubicBezTo>
                    <a:pt x="144" y="47043"/>
                    <a:pt x="284" y="46669"/>
                    <a:pt x="425" y="46281"/>
                  </a:cubicBezTo>
                  <a:cubicBezTo>
                    <a:pt x="443" y="45135"/>
                    <a:pt x="467" y="43990"/>
                    <a:pt x="514" y="42847"/>
                  </a:cubicBezTo>
                  <a:cubicBezTo>
                    <a:pt x="748" y="37268"/>
                    <a:pt x="1470" y="31838"/>
                    <a:pt x="1748" y="26263"/>
                  </a:cubicBezTo>
                  <a:cubicBezTo>
                    <a:pt x="2029" y="20640"/>
                    <a:pt x="2282" y="15081"/>
                    <a:pt x="2282" y="9424"/>
                  </a:cubicBezTo>
                  <a:cubicBezTo>
                    <a:pt x="2282" y="6448"/>
                    <a:pt x="2412" y="3533"/>
                    <a:pt x="2554" y="572"/>
                  </a:cubicBezTo>
                  <a:cubicBezTo>
                    <a:pt x="2563" y="384"/>
                    <a:pt x="2570" y="193"/>
                    <a:pt x="2577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1566;p35">
              <a:extLst>
                <a:ext uri="{FF2B5EF4-FFF2-40B4-BE49-F238E27FC236}">
                  <a16:creationId xmlns:a16="http://schemas.microsoft.com/office/drawing/2014/main" id="{D9DF4130-44F2-5D9A-5862-197530BCBDB0}"/>
                </a:ext>
              </a:extLst>
            </p:cNvPr>
            <p:cNvSpPr/>
            <p:nvPr/>
          </p:nvSpPr>
          <p:spPr>
            <a:xfrm>
              <a:off x="5194137" y="3463197"/>
              <a:ext cx="66787" cy="1048584"/>
            </a:xfrm>
            <a:custGeom>
              <a:avLst/>
              <a:gdLst/>
              <a:ahLst/>
              <a:cxnLst/>
              <a:rect l="l" t="t" r="r" b="b"/>
              <a:pathLst>
                <a:path w="3050" h="47886" extrusionOk="0">
                  <a:moveTo>
                    <a:pt x="3049" y="0"/>
                  </a:moveTo>
                  <a:lnTo>
                    <a:pt x="3049" y="0"/>
                  </a:lnTo>
                  <a:cubicBezTo>
                    <a:pt x="2891" y="390"/>
                    <a:pt x="2734" y="788"/>
                    <a:pt x="2578" y="1195"/>
                  </a:cubicBezTo>
                  <a:cubicBezTo>
                    <a:pt x="2551" y="1810"/>
                    <a:pt x="2525" y="2426"/>
                    <a:pt x="2505" y="3041"/>
                  </a:cubicBezTo>
                  <a:cubicBezTo>
                    <a:pt x="2319" y="8946"/>
                    <a:pt x="2205" y="14875"/>
                    <a:pt x="1937" y="20766"/>
                  </a:cubicBezTo>
                  <a:cubicBezTo>
                    <a:pt x="1799" y="23805"/>
                    <a:pt x="1503" y="26742"/>
                    <a:pt x="1211" y="29729"/>
                  </a:cubicBezTo>
                  <a:cubicBezTo>
                    <a:pt x="937" y="32551"/>
                    <a:pt x="823" y="35432"/>
                    <a:pt x="645" y="38282"/>
                  </a:cubicBezTo>
                  <a:cubicBezTo>
                    <a:pt x="444" y="41512"/>
                    <a:pt x="192" y="44689"/>
                    <a:pt x="0" y="47886"/>
                  </a:cubicBezTo>
                  <a:cubicBezTo>
                    <a:pt x="146" y="47701"/>
                    <a:pt x="291" y="47494"/>
                    <a:pt x="436" y="47269"/>
                  </a:cubicBezTo>
                  <a:cubicBezTo>
                    <a:pt x="599" y="44569"/>
                    <a:pt x="803" y="41878"/>
                    <a:pt x="999" y="39162"/>
                  </a:cubicBezTo>
                  <a:cubicBezTo>
                    <a:pt x="1203" y="36354"/>
                    <a:pt x="1317" y="33524"/>
                    <a:pt x="1541" y="30721"/>
                  </a:cubicBezTo>
                  <a:cubicBezTo>
                    <a:pt x="1749" y="28141"/>
                    <a:pt x="2061" y="25616"/>
                    <a:pt x="2229" y="23019"/>
                  </a:cubicBezTo>
                  <a:cubicBezTo>
                    <a:pt x="2587" y="17455"/>
                    <a:pt x="2640" y="11796"/>
                    <a:pt x="2818" y="6200"/>
                  </a:cubicBezTo>
                  <a:cubicBezTo>
                    <a:pt x="2884" y="4128"/>
                    <a:pt x="2963" y="2064"/>
                    <a:pt x="3049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1567;p35">
              <a:extLst>
                <a:ext uri="{FF2B5EF4-FFF2-40B4-BE49-F238E27FC236}">
                  <a16:creationId xmlns:a16="http://schemas.microsoft.com/office/drawing/2014/main" id="{D58C0997-9DFC-5C31-7768-31A761E50F66}"/>
                </a:ext>
              </a:extLst>
            </p:cNvPr>
            <p:cNvSpPr/>
            <p:nvPr/>
          </p:nvSpPr>
          <p:spPr>
            <a:xfrm>
              <a:off x="5550892" y="3583276"/>
              <a:ext cx="93240" cy="825339"/>
            </a:xfrm>
            <a:custGeom>
              <a:avLst/>
              <a:gdLst/>
              <a:ahLst/>
              <a:cxnLst/>
              <a:rect l="l" t="t" r="r" b="b"/>
              <a:pathLst>
                <a:path w="4258" h="37691" extrusionOk="0">
                  <a:moveTo>
                    <a:pt x="4163" y="1"/>
                  </a:moveTo>
                  <a:cubicBezTo>
                    <a:pt x="3508" y="5834"/>
                    <a:pt x="2664" y="11573"/>
                    <a:pt x="1979" y="17393"/>
                  </a:cubicBezTo>
                  <a:cubicBezTo>
                    <a:pt x="1293" y="23238"/>
                    <a:pt x="845" y="29190"/>
                    <a:pt x="234" y="35070"/>
                  </a:cubicBezTo>
                  <a:cubicBezTo>
                    <a:pt x="143" y="35947"/>
                    <a:pt x="67" y="36820"/>
                    <a:pt x="1" y="37690"/>
                  </a:cubicBezTo>
                  <a:cubicBezTo>
                    <a:pt x="202" y="37072"/>
                    <a:pt x="398" y="36423"/>
                    <a:pt x="587" y="35747"/>
                  </a:cubicBezTo>
                  <a:cubicBezTo>
                    <a:pt x="628" y="35344"/>
                    <a:pt x="668" y="34942"/>
                    <a:pt x="710" y="34539"/>
                  </a:cubicBezTo>
                  <a:cubicBezTo>
                    <a:pt x="1351" y="28387"/>
                    <a:pt x="1828" y="22178"/>
                    <a:pt x="2563" y="16067"/>
                  </a:cubicBezTo>
                  <a:lnTo>
                    <a:pt x="2562" y="16067"/>
                  </a:lnTo>
                  <a:cubicBezTo>
                    <a:pt x="3097" y="11611"/>
                    <a:pt x="3712" y="7199"/>
                    <a:pt x="4258" y="2750"/>
                  </a:cubicBezTo>
                  <a:cubicBezTo>
                    <a:pt x="4239" y="1810"/>
                    <a:pt x="4206" y="891"/>
                    <a:pt x="4163" y="1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1568;p35">
              <a:extLst>
                <a:ext uri="{FF2B5EF4-FFF2-40B4-BE49-F238E27FC236}">
                  <a16:creationId xmlns:a16="http://schemas.microsoft.com/office/drawing/2014/main" id="{A902897E-1900-8FAB-A519-33902DCF0177}"/>
                </a:ext>
              </a:extLst>
            </p:cNvPr>
            <p:cNvSpPr/>
            <p:nvPr/>
          </p:nvSpPr>
          <p:spPr>
            <a:xfrm>
              <a:off x="5317763" y="4456806"/>
              <a:ext cx="4489" cy="78043"/>
            </a:xfrm>
            <a:custGeom>
              <a:avLst/>
              <a:gdLst/>
              <a:ahLst/>
              <a:cxnLst/>
              <a:rect l="l" t="t" r="r" b="b"/>
              <a:pathLst>
                <a:path w="205" h="3564" extrusionOk="0">
                  <a:moveTo>
                    <a:pt x="205" y="1"/>
                  </a:moveTo>
                  <a:lnTo>
                    <a:pt x="205" y="1"/>
                  </a:lnTo>
                  <a:cubicBezTo>
                    <a:pt x="59" y="1486"/>
                    <a:pt x="1" y="2592"/>
                    <a:pt x="64" y="3171"/>
                  </a:cubicBezTo>
                  <a:cubicBezTo>
                    <a:pt x="79" y="3313"/>
                    <a:pt x="109" y="3442"/>
                    <a:pt x="144" y="3563"/>
                  </a:cubicBezTo>
                  <a:cubicBezTo>
                    <a:pt x="160" y="2374"/>
                    <a:pt x="181" y="1186"/>
                    <a:pt x="205" y="1"/>
                  </a:cubicBezTo>
                  <a:close/>
                </a:path>
              </a:pathLst>
            </a:custGeom>
            <a:solidFill>
              <a:srgbClr val="F14C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1569;p35">
              <a:extLst>
                <a:ext uri="{FF2B5EF4-FFF2-40B4-BE49-F238E27FC236}">
                  <a16:creationId xmlns:a16="http://schemas.microsoft.com/office/drawing/2014/main" id="{CEFAF0DA-9235-1D72-891C-FBF95014EE19}"/>
                </a:ext>
              </a:extLst>
            </p:cNvPr>
            <p:cNvSpPr/>
            <p:nvPr/>
          </p:nvSpPr>
          <p:spPr>
            <a:xfrm>
              <a:off x="5100333" y="3837098"/>
              <a:ext cx="46204" cy="705866"/>
            </a:xfrm>
            <a:custGeom>
              <a:avLst/>
              <a:gdLst/>
              <a:ahLst/>
              <a:cxnLst/>
              <a:rect l="l" t="t" r="r" b="b"/>
              <a:pathLst>
                <a:path w="2110" h="32235" extrusionOk="0">
                  <a:moveTo>
                    <a:pt x="2110" y="0"/>
                  </a:moveTo>
                  <a:lnTo>
                    <a:pt x="2110" y="0"/>
                  </a:lnTo>
                  <a:cubicBezTo>
                    <a:pt x="1964" y="591"/>
                    <a:pt x="1821" y="1183"/>
                    <a:pt x="1680" y="1776"/>
                  </a:cubicBezTo>
                  <a:cubicBezTo>
                    <a:pt x="1664" y="2752"/>
                    <a:pt x="1640" y="3726"/>
                    <a:pt x="1584" y="4698"/>
                  </a:cubicBezTo>
                  <a:cubicBezTo>
                    <a:pt x="1260" y="10457"/>
                    <a:pt x="835" y="16185"/>
                    <a:pt x="537" y="21951"/>
                  </a:cubicBezTo>
                  <a:cubicBezTo>
                    <a:pt x="400" y="24604"/>
                    <a:pt x="241" y="27247"/>
                    <a:pt x="85" y="29896"/>
                  </a:cubicBezTo>
                  <a:cubicBezTo>
                    <a:pt x="39" y="30671"/>
                    <a:pt x="14" y="31452"/>
                    <a:pt x="0" y="32234"/>
                  </a:cubicBezTo>
                  <a:cubicBezTo>
                    <a:pt x="141" y="32226"/>
                    <a:pt x="281" y="32217"/>
                    <a:pt x="422" y="32203"/>
                  </a:cubicBezTo>
                  <a:cubicBezTo>
                    <a:pt x="431" y="31652"/>
                    <a:pt x="445" y="31100"/>
                    <a:pt x="465" y="30550"/>
                  </a:cubicBezTo>
                  <a:cubicBezTo>
                    <a:pt x="568" y="27942"/>
                    <a:pt x="779" y="25339"/>
                    <a:pt x="911" y="22735"/>
                  </a:cubicBezTo>
                  <a:cubicBezTo>
                    <a:pt x="1192" y="17186"/>
                    <a:pt x="1588" y="11672"/>
                    <a:pt x="1914" y="6135"/>
                  </a:cubicBezTo>
                  <a:cubicBezTo>
                    <a:pt x="2036" y="4083"/>
                    <a:pt x="2073" y="2049"/>
                    <a:pt x="2110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1570;p35">
              <a:extLst>
                <a:ext uri="{FF2B5EF4-FFF2-40B4-BE49-F238E27FC236}">
                  <a16:creationId xmlns:a16="http://schemas.microsoft.com/office/drawing/2014/main" id="{0BFED6FE-605F-E239-1353-6B0E46449130}"/>
                </a:ext>
              </a:extLst>
            </p:cNvPr>
            <p:cNvSpPr/>
            <p:nvPr/>
          </p:nvSpPr>
          <p:spPr>
            <a:xfrm>
              <a:off x="5140710" y="3632959"/>
              <a:ext cx="61291" cy="904476"/>
            </a:xfrm>
            <a:custGeom>
              <a:avLst/>
              <a:gdLst/>
              <a:ahLst/>
              <a:cxnLst/>
              <a:rect l="l" t="t" r="r" b="b"/>
              <a:pathLst>
                <a:path w="2799" h="41305" extrusionOk="0">
                  <a:moveTo>
                    <a:pt x="2799" y="1"/>
                  </a:moveTo>
                  <a:lnTo>
                    <a:pt x="2799" y="1"/>
                  </a:lnTo>
                  <a:cubicBezTo>
                    <a:pt x="2615" y="610"/>
                    <a:pt x="2431" y="1227"/>
                    <a:pt x="2251" y="1851"/>
                  </a:cubicBezTo>
                  <a:cubicBezTo>
                    <a:pt x="2155" y="3258"/>
                    <a:pt x="2063" y="4666"/>
                    <a:pt x="1986" y="6077"/>
                  </a:cubicBezTo>
                  <a:cubicBezTo>
                    <a:pt x="1840" y="8708"/>
                    <a:pt x="1425" y="11267"/>
                    <a:pt x="1354" y="13907"/>
                  </a:cubicBezTo>
                  <a:cubicBezTo>
                    <a:pt x="1282" y="16574"/>
                    <a:pt x="1301" y="19188"/>
                    <a:pt x="1151" y="21851"/>
                  </a:cubicBezTo>
                  <a:cubicBezTo>
                    <a:pt x="978" y="24925"/>
                    <a:pt x="755" y="27984"/>
                    <a:pt x="524" y="31040"/>
                  </a:cubicBezTo>
                  <a:cubicBezTo>
                    <a:pt x="262" y="34482"/>
                    <a:pt x="94" y="37883"/>
                    <a:pt x="1" y="41304"/>
                  </a:cubicBezTo>
                  <a:cubicBezTo>
                    <a:pt x="144" y="41273"/>
                    <a:pt x="283" y="41244"/>
                    <a:pt x="415" y="41211"/>
                  </a:cubicBezTo>
                  <a:cubicBezTo>
                    <a:pt x="505" y="37895"/>
                    <a:pt x="665" y="34598"/>
                    <a:pt x="921" y="31259"/>
                  </a:cubicBezTo>
                  <a:cubicBezTo>
                    <a:pt x="1328" y="25977"/>
                    <a:pt x="1751" y="20662"/>
                    <a:pt x="1754" y="15312"/>
                  </a:cubicBezTo>
                  <a:cubicBezTo>
                    <a:pt x="1757" y="12465"/>
                    <a:pt x="2140" y="9734"/>
                    <a:pt x="2343" y="6930"/>
                  </a:cubicBezTo>
                  <a:cubicBezTo>
                    <a:pt x="2511" y="4625"/>
                    <a:pt x="2649" y="2312"/>
                    <a:pt x="2799" y="1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1571;p35">
              <a:extLst>
                <a:ext uri="{FF2B5EF4-FFF2-40B4-BE49-F238E27FC236}">
                  <a16:creationId xmlns:a16="http://schemas.microsoft.com/office/drawing/2014/main" id="{FF7E3678-206E-388D-3B35-CC058DC4EB34}"/>
                </a:ext>
              </a:extLst>
            </p:cNvPr>
            <p:cNvSpPr/>
            <p:nvPr/>
          </p:nvSpPr>
          <p:spPr>
            <a:xfrm>
              <a:off x="5417741" y="3288399"/>
              <a:ext cx="100510" cy="1266814"/>
            </a:xfrm>
            <a:custGeom>
              <a:avLst/>
              <a:gdLst/>
              <a:ahLst/>
              <a:cxnLst/>
              <a:rect l="l" t="t" r="r" b="b"/>
              <a:pathLst>
                <a:path w="4590" h="57852" extrusionOk="0">
                  <a:moveTo>
                    <a:pt x="4179" y="0"/>
                  </a:moveTo>
                  <a:cubicBezTo>
                    <a:pt x="3926" y="3944"/>
                    <a:pt x="3721" y="7901"/>
                    <a:pt x="3327" y="11799"/>
                  </a:cubicBezTo>
                  <a:cubicBezTo>
                    <a:pt x="2776" y="17280"/>
                    <a:pt x="2026" y="22737"/>
                    <a:pt x="1672" y="28287"/>
                  </a:cubicBezTo>
                  <a:cubicBezTo>
                    <a:pt x="1488" y="31153"/>
                    <a:pt x="1511" y="34011"/>
                    <a:pt x="1403" y="36886"/>
                  </a:cubicBezTo>
                  <a:cubicBezTo>
                    <a:pt x="1291" y="39917"/>
                    <a:pt x="980" y="42915"/>
                    <a:pt x="647" y="45877"/>
                  </a:cubicBezTo>
                  <a:cubicBezTo>
                    <a:pt x="201" y="49841"/>
                    <a:pt x="50" y="53829"/>
                    <a:pt x="0" y="57851"/>
                  </a:cubicBezTo>
                  <a:cubicBezTo>
                    <a:pt x="141" y="57813"/>
                    <a:pt x="281" y="57773"/>
                    <a:pt x="420" y="57731"/>
                  </a:cubicBezTo>
                  <a:cubicBezTo>
                    <a:pt x="484" y="53581"/>
                    <a:pt x="665" y="49490"/>
                    <a:pt x="1127" y="45370"/>
                  </a:cubicBezTo>
                  <a:cubicBezTo>
                    <a:pt x="1384" y="43081"/>
                    <a:pt x="1589" y="40774"/>
                    <a:pt x="1737" y="38447"/>
                  </a:cubicBezTo>
                  <a:cubicBezTo>
                    <a:pt x="1918" y="35590"/>
                    <a:pt x="1856" y="32710"/>
                    <a:pt x="1991" y="29846"/>
                  </a:cubicBezTo>
                  <a:cubicBezTo>
                    <a:pt x="2261" y="24105"/>
                    <a:pt x="3058" y="18425"/>
                    <a:pt x="3646" y="12789"/>
                  </a:cubicBezTo>
                  <a:cubicBezTo>
                    <a:pt x="4088" y="8562"/>
                    <a:pt x="4310" y="4275"/>
                    <a:pt x="4590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1572;p35">
              <a:extLst>
                <a:ext uri="{FF2B5EF4-FFF2-40B4-BE49-F238E27FC236}">
                  <a16:creationId xmlns:a16="http://schemas.microsoft.com/office/drawing/2014/main" id="{659DEBFF-E676-9EFC-751A-426FCB325357}"/>
                </a:ext>
              </a:extLst>
            </p:cNvPr>
            <p:cNvSpPr/>
            <p:nvPr/>
          </p:nvSpPr>
          <p:spPr>
            <a:xfrm>
              <a:off x="5485817" y="3308631"/>
              <a:ext cx="106925" cy="1221530"/>
            </a:xfrm>
            <a:custGeom>
              <a:avLst/>
              <a:gdLst/>
              <a:ahLst/>
              <a:cxnLst/>
              <a:rect l="l" t="t" r="r" b="b"/>
              <a:pathLst>
                <a:path w="4883" h="55784" extrusionOk="0">
                  <a:moveTo>
                    <a:pt x="4513" y="1"/>
                  </a:moveTo>
                  <a:cubicBezTo>
                    <a:pt x="4508" y="65"/>
                    <a:pt x="4503" y="132"/>
                    <a:pt x="4496" y="198"/>
                  </a:cubicBezTo>
                  <a:cubicBezTo>
                    <a:pt x="4200" y="3163"/>
                    <a:pt x="3950" y="6144"/>
                    <a:pt x="3647" y="9112"/>
                  </a:cubicBezTo>
                  <a:cubicBezTo>
                    <a:pt x="3027" y="15176"/>
                    <a:pt x="2712" y="21353"/>
                    <a:pt x="2164" y="27442"/>
                  </a:cubicBezTo>
                  <a:cubicBezTo>
                    <a:pt x="1936" y="29975"/>
                    <a:pt x="1516" y="32502"/>
                    <a:pt x="1379" y="35056"/>
                  </a:cubicBezTo>
                  <a:cubicBezTo>
                    <a:pt x="1224" y="37969"/>
                    <a:pt x="1094" y="40883"/>
                    <a:pt x="948" y="43799"/>
                  </a:cubicBezTo>
                  <a:cubicBezTo>
                    <a:pt x="745" y="47840"/>
                    <a:pt x="293" y="51785"/>
                    <a:pt x="1" y="55784"/>
                  </a:cubicBezTo>
                  <a:cubicBezTo>
                    <a:pt x="172" y="55706"/>
                    <a:pt x="314" y="55639"/>
                    <a:pt x="422" y="55588"/>
                  </a:cubicBezTo>
                  <a:cubicBezTo>
                    <a:pt x="677" y="52131"/>
                    <a:pt x="1045" y="48713"/>
                    <a:pt x="1279" y="45232"/>
                  </a:cubicBezTo>
                  <a:cubicBezTo>
                    <a:pt x="1455" y="42606"/>
                    <a:pt x="1594" y="39934"/>
                    <a:pt x="1696" y="37293"/>
                  </a:cubicBezTo>
                  <a:cubicBezTo>
                    <a:pt x="1820" y="34019"/>
                    <a:pt x="2262" y="30883"/>
                    <a:pt x="2563" y="27661"/>
                  </a:cubicBezTo>
                  <a:cubicBezTo>
                    <a:pt x="3081" y="22093"/>
                    <a:pt x="3388" y="16455"/>
                    <a:pt x="3894" y="10883"/>
                  </a:cubicBezTo>
                  <a:cubicBezTo>
                    <a:pt x="4148" y="8081"/>
                    <a:pt x="4524" y="5323"/>
                    <a:pt x="4726" y="2505"/>
                  </a:cubicBezTo>
                  <a:cubicBezTo>
                    <a:pt x="4771" y="1863"/>
                    <a:pt x="4823" y="1224"/>
                    <a:pt x="4882" y="590"/>
                  </a:cubicBezTo>
                  <a:cubicBezTo>
                    <a:pt x="4765" y="375"/>
                    <a:pt x="4642" y="178"/>
                    <a:pt x="4513" y="1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1573;p35">
              <a:extLst>
                <a:ext uri="{FF2B5EF4-FFF2-40B4-BE49-F238E27FC236}">
                  <a16:creationId xmlns:a16="http://schemas.microsoft.com/office/drawing/2014/main" id="{1ACFE370-7757-D94E-4398-C53421404970}"/>
                </a:ext>
              </a:extLst>
            </p:cNvPr>
            <p:cNvSpPr/>
            <p:nvPr/>
          </p:nvSpPr>
          <p:spPr>
            <a:xfrm>
              <a:off x="5442331" y="3288399"/>
              <a:ext cx="113692" cy="1259172"/>
            </a:xfrm>
            <a:custGeom>
              <a:avLst/>
              <a:gdLst/>
              <a:ahLst/>
              <a:cxnLst/>
              <a:rect l="l" t="t" r="r" b="b"/>
              <a:pathLst>
                <a:path w="5192" h="57503" extrusionOk="0">
                  <a:moveTo>
                    <a:pt x="4842" y="0"/>
                  </a:moveTo>
                  <a:cubicBezTo>
                    <a:pt x="4811" y="564"/>
                    <a:pt x="4786" y="1127"/>
                    <a:pt x="4756" y="1680"/>
                  </a:cubicBezTo>
                  <a:cubicBezTo>
                    <a:pt x="4574" y="4951"/>
                    <a:pt x="4442" y="8239"/>
                    <a:pt x="4219" y="11499"/>
                  </a:cubicBezTo>
                  <a:cubicBezTo>
                    <a:pt x="3795" y="17694"/>
                    <a:pt x="2954" y="23810"/>
                    <a:pt x="2187" y="29864"/>
                  </a:cubicBezTo>
                  <a:cubicBezTo>
                    <a:pt x="1498" y="35295"/>
                    <a:pt x="749" y="40720"/>
                    <a:pt x="373" y="46283"/>
                  </a:cubicBezTo>
                  <a:cubicBezTo>
                    <a:pt x="176" y="49210"/>
                    <a:pt x="234" y="52175"/>
                    <a:pt x="116" y="55117"/>
                  </a:cubicBezTo>
                  <a:cubicBezTo>
                    <a:pt x="84" y="55913"/>
                    <a:pt x="38" y="56708"/>
                    <a:pt x="0" y="57503"/>
                  </a:cubicBezTo>
                  <a:cubicBezTo>
                    <a:pt x="145" y="57453"/>
                    <a:pt x="287" y="57401"/>
                    <a:pt x="424" y="57350"/>
                  </a:cubicBezTo>
                  <a:cubicBezTo>
                    <a:pt x="573" y="54392"/>
                    <a:pt x="588" y="51445"/>
                    <a:pt x="677" y="48484"/>
                  </a:cubicBezTo>
                  <a:lnTo>
                    <a:pt x="677" y="48483"/>
                  </a:lnTo>
                  <a:cubicBezTo>
                    <a:pt x="854" y="42519"/>
                    <a:pt x="1749" y="36601"/>
                    <a:pt x="2488" y="30839"/>
                  </a:cubicBezTo>
                  <a:cubicBezTo>
                    <a:pt x="3234" y="25028"/>
                    <a:pt x="3992" y="19183"/>
                    <a:pt x="4498" y="13266"/>
                  </a:cubicBezTo>
                  <a:cubicBezTo>
                    <a:pt x="4721" y="10662"/>
                    <a:pt x="4814" y="8032"/>
                    <a:pt x="4960" y="5409"/>
                  </a:cubicBezTo>
                  <a:cubicBezTo>
                    <a:pt x="5053" y="3738"/>
                    <a:pt x="5069" y="1827"/>
                    <a:pt x="5191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1574;p35">
              <a:extLst>
                <a:ext uri="{FF2B5EF4-FFF2-40B4-BE49-F238E27FC236}">
                  <a16:creationId xmlns:a16="http://schemas.microsoft.com/office/drawing/2014/main" id="{59E98D17-14DF-16CF-5386-6FF620CFA845}"/>
                </a:ext>
              </a:extLst>
            </p:cNvPr>
            <p:cNvSpPr/>
            <p:nvPr/>
          </p:nvSpPr>
          <p:spPr>
            <a:xfrm>
              <a:off x="5522581" y="3399873"/>
              <a:ext cx="103882" cy="1082262"/>
            </a:xfrm>
            <a:custGeom>
              <a:avLst/>
              <a:gdLst/>
              <a:ahLst/>
              <a:cxnLst/>
              <a:rect l="l" t="t" r="r" b="b"/>
              <a:pathLst>
                <a:path w="4744" h="49424" extrusionOk="0">
                  <a:moveTo>
                    <a:pt x="4444" y="0"/>
                  </a:moveTo>
                  <a:cubicBezTo>
                    <a:pt x="4214" y="2317"/>
                    <a:pt x="3952" y="4620"/>
                    <a:pt x="3679" y="6895"/>
                  </a:cubicBezTo>
                  <a:cubicBezTo>
                    <a:pt x="3009" y="12480"/>
                    <a:pt x="2429" y="18242"/>
                    <a:pt x="2011" y="23925"/>
                  </a:cubicBezTo>
                  <a:cubicBezTo>
                    <a:pt x="1576" y="29824"/>
                    <a:pt x="1017" y="35645"/>
                    <a:pt x="502" y="41519"/>
                  </a:cubicBezTo>
                  <a:cubicBezTo>
                    <a:pt x="272" y="44143"/>
                    <a:pt x="118" y="46780"/>
                    <a:pt x="0" y="49424"/>
                  </a:cubicBezTo>
                  <a:cubicBezTo>
                    <a:pt x="162" y="49075"/>
                    <a:pt x="321" y="48707"/>
                    <a:pt x="477" y="48323"/>
                  </a:cubicBezTo>
                  <a:cubicBezTo>
                    <a:pt x="599" y="45861"/>
                    <a:pt x="754" y="43404"/>
                    <a:pt x="969" y="40954"/>
                  </a:cubicBezTo>
                  <a:cubicBezTo>
                    <a:pt x="1245" y="37804"/>
                    <a:pt x="1561" y="34670"/>
                    <a:pt x="1875" y="31534"/>
                  </a:cubicBezTo>
                  <a:cubicBezTo>
                    <a:pt x="2165" y="28628"/>
                    <a:pt x="2284" y="25663"/>
                    <a:pt x="2517" y="22739"/>
                  </a:cubicBezTo>
                  <a:cubicBezTo>
                    <a:pt x="3083" y="15629"/>
                    <a:pt x="4039" y="8591"/>
                    <a:pt x="4744" y="1494"/>
                  </a:cubicBezTo>
                  <a:cubicBezTo>
                    <a:pt x="4652" y="972"/>
                    <a:pt x="4552" y="473"/>
                    <a:pt x="4444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1575;p35">
              <a:extLst>
                <a:ext uri="{FF2B5EF4-FFF2-40B4-BE49-F238E27FC236}">
                  <a16:creationId xmlns:a16="http://schemas.microsoft.com/office/drawing/2014/main" id="{B3F89143-83C2-6A87-7992-26B0EA4B7F89}"/>
                </a:ext>
              </a:extLst>
            </p:cNvPr>
            <p:cNvSpPr/>
            <p:nvPr/>
          </p:nvSpPr>
          <p:spPr>
            <a:xfrm>
              <a:off x="5396020" y="3288399"/>
              <a:ext cx="40817" cy="500205"/>
            </a:xfrm>
            <a:custGeom>
              <a:avLst/>
              <a:gdLst/>
              <a:ahLst/>
              <a:cxnLst/>
              <a:rect l="l" t="t" r="r" b="b"/>
              <a:pathLst>
                <a:path w="1864" h="22843" extrusionOk="0">
                  <a:moveTo>
                    <a:pt x="1452" y="0"/>
                  </a:moveTo>
                  <a:cubicBezTo>
                    <a:pt x="1145" y="4605"/>
                    <a:pt x="958" y="9246"/>
                    <a:pt x="629" y="13845"/>
                  </a:cubicBezTo>
                  <a:cubicBezTo>
                    <a:pt x="414" y="16844"/>
                    <a:pt x="210" y="19844"/>
                    <a:pt x="0" y="22843"/>
                  </a:cubicBezTo>
                  <a:cubicBezTo>
                    <a:pt x="287" y="21255"/>
                    <a:pt x="519" y="19899"/>
                    <a:pt x="691" y="18876"/>
                  </a:cubicBezTo>
                  <a:cubicBezTo>
                    <a:pt x="802" y="17272"/>
                    <a:pt x="912" y="15668"/>
                    <a:pt x="1027" y="14065"/>
                  </a:cubicBezTo>
                  <a:cubicBezTo>
                    <a:pt x="1362" y="9393"/>
                    <a:pt x="1550" y="4676"/>
                    <a:pt x="1864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1576;p35">
              <a:extLst>
                <a:ext uri="{FF2B5EF4-FFF2-40B4-BE49-F238E27FC236}">
                  <a16:creationId xmlns:a16="http://schemas.microsoft.com/office/drawing/2014/main" id="{3E4A5B73-C0DB-CE63-3529-80A5FD728D22}"/>
                </a:ext>
              </a:extLst>
            </p:cNvPr>
            <p:cNvSpPr/>
            <p:nvPr/>
          </p:nvSpPr>
          <p:spPr>
            <a:xfrm>
              <a:off x="5327091" y="3288399"/>
              <a:ext cx="66021" cy="838324"/>
            </a:xfrm>
            <a:custGeom>
              <a:avLst/>
              <a:gdLst/>
              <a:ahLst/>
              <a:cxnLst/>
              <a:rect l="l" t="t" r="r" b="b"/>
              <a:pathLst>
                <a:path w="3015" h="38284" extrusionOk="0">
                  <a:moveTo>
                    <a:pt x="2651" y="0"/>
                  </a:moveTo>
                  <a:cubicBezTo>
                    <a:pt x="2640" y="231"/>
                    <a:pt x="2629" y="460"/>
                    <a:pt x="2618" y="687"/>
                  </a:cubicBezTo>
                  <a:cubicBezTo>
                    <a:pt x="2485" y="3592"/>
                    <a:pt x="2197" y="6485"/>
                    <a:pt x="2093" y="9385"/>
                  </a:cubicBezTo>
                  <a:cubicBezTo>
                    <a:pt x="1863" y="15777"/>
                    <a:pt x="1443" y="22032"/>
                    <a:pt x="813" y="28316"/>
                  </a:cubicBezTo>
                  <a:cubicBezTo>
                    <a:pt x="479" y="31641"/>
                    <a:pt x="214" y="34960"/>
                    <a:pt x="1" y="38283"/>
                  </a:cubicBezTo>
                  <a:cubicBezTo>
                    <a:pt x="202" y="37424"/>
                    <a:pt x="398" y="36560"/>
                    <a:pt x="588" y="35699"/>
                  </a:cubicBezTo>
                  <a:cubicBezTo>
                    <a:pt x="765" y="33311"/>
                    <a:pt x="970" y="30925"/>
                    <a:pt x="1210" y="28535"/>
                  </a:cubicBezTo>
                  <a:cubicBezTo>
                    <a:pt x="1751" y="23173"/>
                    <a:pt x="2171" y="17832"/>
                    <a:pt x="2394" y="12380"/>
                  </a:cubicBezTo>
                  <a:cubicBezTo>
                    <a:pt x="2505" y="9671"/>
                    <a:pt x="2689" y="7002"/>
                    <a:pt x="2849" y="4307"/>
                  </a:cubicBezTo>
                  <a:cubicBezTo>
                    <a:pt x="2928" y="3007"/>
                    <a:pt x="2935" y="1481"/>
                    <a:pt x="3014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1577;p35">
              <a:extLst>
                <a:ext uri="{FF2B5EF4-FFF2-40B4-BE49-F238E27FC236}">
                  <a16:creationId xmlns:a16="http://schemas.microsoft.com/office/drawing/2014/main" id="{80C25BA9-9723-0EC9-2E13-8EBD511D2EB1}"/>
                </a:ext>
              </a:extLst>
            </p:cNvPr>
            <p:cNvSpPr/>
            <p:nvPr/>
          </p:nvSpPr>
          <p:spPr>
            <a:xfrm>
              <a:off x="5379817" y="3288399"/>
              <a:ext cx="101035" cy="1274084"/>
            </a:xfrm>
            <a:custGeom>
              <a:avLst/>
              <a:gdLst/>
              <a:ahLst/>
              <a:cxnLst/>
              <a:rect l="l" t="t" r="r" b="b"/>
              <a:pathLst>
                <a:path w="4614" h="58184" extrusionOk="0">
                  <a:moveTo>
                    <a:pt x="4174" y="0"/>
                  </a:moveTo>
                  <a:cubicBezTo>
                    <a:pt x="4069" y="2295"/>
                    <a:pt x="3819" y="4606"/>
                    <a:pt x="3703" y="6901"/>
                  </a:cubicBezTo>
                  <a:cubicBezTo>
                    <a:pt x="3375" y="13330"/>
                    <a:pt x="2839" y="19833"/>
                    <a:pt x="2132" y="26136"/>
                  </a:cubicBezTo>
                  <a:cubicBezTo>
                    <a:pt x="951" y="36674"/>
                    <a:pt x="178" y="47391"/>
                    <a:pt x="1" y="58184"/>
                  </a:cubicBezTo>
                  <a:cubicBezTo>
                    <a:pt x="136" y="58170"/>
                    <a:pt x="274" y="58155"/>
                    <a:pt x="413" y="58135"/>
                  </a:cubicBezTo>
                  <a:cubicBezTo>
                    <a:pt x="574" y="47967"/>
                    <a:pt x="1248" y="37794"/>
                    <a:pt x="2359" y="27880"/>
                  </a:cubicBezTo>
                  <a:cubicBezTo>
                    <a:pt x="2989" y="22247"/>
                    <a:pt x="3421" y="16619"/>
                    <a:pt x="3846" y="10913"/>
                  </a:cubicBezTo>
                  <a:cubicBezTo>
                    <a:pt x="4047" y="8198"/>
                    <a:pt x="4167" y="5466"/>
                    <a:pt x="4361" y="2750"/>
                  </a:cubicBezTo>
                  <a:cubicBezTo>
                    <a:pt x="4423" y="1872"/>
                    <a:pt x="4604" y="884"/>
                    <a:pt x="4613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1578;p35">
              <a:extLst>
                <a:ext uri="{FF2B5EF4-FFF2-40B4-BE49-F238E27FC236}">
                  <a16:creationId xmlns:a16="http://schemas.microsoft.com/office/drawing/2014/main" id="{5257CCDE-1B85-E873-A9CE-49CF3426E9D1}"/>
                </a:ext>
              </a:extLst>
            </p:cNvPr>
            <p:cNvSpPr/>
            <p:nvPr/>
          </p:nvSpPr>
          <p:spPr>
            <a:xfrm>
              <a:off x="5351352" y="3904713"/>
              <a:ext cx="45481" cy="657910"/>
            </a:xfrm>
            <a:custGeom>
              <a:avLst/>
              <a:gdLst/>
              <a:ahLst/>
              <a:cxnLst/>
              <a:rect l="l" t="t" r="r" b="b"/>
              <a:pathLst>
                <a:path w="2077" h="30045" extrusionOk="0">
                  <a:moveTo>
                    <a:pt x="2077" y="0"/>
                  </a:moveTo>
                  <a:lnTo>
                    <a:pt x="2077" y="0"/>
                  </a:lnTo>
                  <a:cubicBezTo>
                    <a:pt x="1791" y="2268"/>
                    <a:pt x="1466" y="4656"/>
                    <a:pt x="1129" y="7048"/>
                  </a:cubicBezTo>
                  <a:cubicBezTo>
                    <a:pt x="840" y="10934"/>
                    <a:pt x="583" y="14799"/>
                    <a:pt x="458" y="18759"/>
                  </a:cubicBezTo>
                  <a:cubicBezTo>
                    <a:pt x="339" y="22513"/>
                    <a:pt x="129" y="26243"/>
                    <a:pt x="1" y="29988"/>
                  </a:cubicBezTo>
                  <a:cubicBezTo>
                    <a:pt x="132" y="30015"/>
                    <a:pt x="271" y="30031"/>
                    <a:pt x="414" y="30044"/>
                  </a:cubicBezTo>
                  <a:lnTo>
                    <a:pt x="414" y="30045"/>
                  </a:lnTo>
                  <a:cubicBezTo>
                    <a:pt x="537" y="26531"/>
                    <a:pt x="732" y="23032"/>
                    <a:pt x="847" y="19509"/>
                  </a:cubicBezTo>
                  <a:cubicBezTo>
                    <a:pt x="1037" y="13645"/>
                    <a:pt x="1472" y="7952"/>
                    <a:pt x="1918" y="2152"/>
                  </a:cubicBezTo>
                  <a:cubicBezTo>
                    <a:pt x="1974" y="1436"/>
                    <a:pt x="2025" y="718"/>
                    <a:pt x="2077" y="0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1579;p35">
              <a:extLst>
                <a:ext uri="{FF2B5EF4-FFF2-40B4-BE49-F238E27FC236}">
                  <a16:creationId xmlns:a16="http://schemas.microsoft.com/office/drawing/2014/main" id="{0F152A5C-CAEA-AFE3-79C4-C89D2F581806}"/>
                </a:ext>
              </a:extLst>
            </p:cNvPr>
            <p:cNvSpPr/>
            <p:nvPr/>
          </p:nvSpPr>
          <p:spPr>
            <a:xfrm>
              <a:off x="4874451" y="2652356"/>
              <a:ext cx="1185553" cy="825295"/>
            </a:xfrm>
            <a:custGeom>
              <a:avLst/>
              <a:gdLst/>
              <a:ahLst/>
              <a:cxnLst/>
              <a:rect l="l" t="t" r="r" b="b"/>
              <a:pathLst>
                <a:path w="54141" h="37689" extrusionOk="0">
                  <a:moveTo>
                    <a:pt x="49618" y="1"/>
                  </a:moveTo>
                  <a:cubicBezTo>
                    <a:pt x="49434" y="1232"/>
                    <a:pt x="50358" y="5697"/>
                    <a:pt x="42887" y="9560"/>
                  </a:cubicBezTo>
                  <a:cubicBezTo>
                    <a:pt x="41156" y="10455"/>
                    <a:pt x="39819" y="10812"/>
                    <a:pt x="38740" y="10812"/>
                  </a:cubicBezTo>
                  <a:cubicBezTo>
                    <a:pt x="34506" y="10812"/>
                    <a:pt x="34237" y="5323"/>
                    <a:pt x="29685" y="5323"/>
                  </a:cubicBezTo>
                  <a:cubicBezTo>
                    <a:pt x="29625" y="5323"/>
                    <a:pt x="29564" y="5324"/>
                    <a:pt x="29503" y="5326"/>
                  </a:cubicBezTo>
                  <a:lnTo>
                    <a:pt x="18536" y="15001"/>
                  </a:lnTo>
                  <a:cubicBezTo>
                    <a:pt x="9827" y="26248"/>
                    <a:pt x="1570" y="34645"/>
                    <a:pt x="1570" y="34645"/>
                  </a:cubicBezTo>
                  <a:cubicBezTo>
                    <a:pt x="0" y="36858"/>
                    <a:pt x="3413" y="37688"/>
                    <a:pt x="3413" y="37688"/>
                  </a:cubicBezTo>
                  <a:cubicBezTo>
                    <a:pt x="8854" y="37227"/>
                    <a:pt x="14500" y="29295"/>
                    <a:pt x="14500" y="29295"/>
                  </a:cubicBezTo>
                  <a:cubicBezTo>
                    <a:pt x="17388" y="26877"/>
                    <a:pt x="19529" y="20800"/>
                    <a:pt x="19648" y="20457"/>
                  </a:cubicBezTo>
                  <a:lnTo>
                    <a:pt x="19648" y="20457"/>
                  </a:lnTo>
                  <a:cubicBezTo>
                    <a:pt x="19198" y="21777"/>
                    <a:pt x="18835" y="27451"/>
                    <a:pt x="18835" y="27451"/>
                  </a:cubicBezTo>
                  <a:cubicBezTo>
                    <a:pt x="17400" y="32672"/>
                    <a:pt x="22203" y="33734"/>
                    <a:pt x="26347" y="33734"/>
                  </a:cubicBezTo>
                  <a:cubicBezTo>
                    <a:pt x="29187" y="33734"/>
                    <a:pt x="31717" y="33235"/>
                    <a:pt x="31717" y="33235"/>
                  </a:cubicBezTo>
                  <a:cubicBezTo>
                    <a:pt x="37523" y="32866"/>
                    <a:pt x="35014" y="19889"/>
                    <a:pt x="35014" y="19889"/>
                  </a:cubicBezTo>
                  <a:cubicBezTo>
                    <a:pt x="34653" y="17441"/>
                    <a:pt x="34922" y="16933"/>
                    <a:pt x="35832" y="16933"/>
                  </a:cubicBezTo>
                  <a:cubicBezTo>
                    <a:pt x="36478" y="16933"/>
                    <a:pt x="37447" y="17188"/>
                    <a:pt x="38742" y="17188"/>
                  </a:cubicBezTo>
                  <a:cubicBezTo>
                    <a:pt x="40917" y="17188"/>
                    <a:pt x="44014" y="16468"/>
                    <a:pt x="48051" y="12606"/>
                  </a:cubicBezTo>
                  <a:cubicBezTo>
                    <a:pt x="54140" y="6781"/>
                    <a:pt x="53400" y="885"/>
                    <a:pt x="53400" y="885"/>
                  </a:cubicBezTo>
                  <a:lnTo>
                    <a:pt x="49618" y="1"/>
                  </a:ln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1580;p35">
              <a:extLst>
                <a:ext uri="{FF2B5EF4-FFF2-40B4-BE49-F238E27FC236}">
                  <a16:creationId xmlns:a16="http://schemas.microsoft.com/office/drawing/2014/main" id="{0B8F1E07-30E2-3275-736E-D20500B0E3AC}"/>
                </a:ext>
              </a:extLst>
            </p:cNvPr>
            <p:cNvSpPr/>
            <p:nvPr/>
          </p:nvSpPr>
          <p:spPr>
            <a:xfrm>
              <a:off x="5513691" y="2585879"/>
              <a:ext cx="190092" cy="192501"/>
            </a:xfrm>
            <a:custGeom>
              <a:avLst/>
              <a:gdLst/>
              <a:ahLst/>
              <a:cxnLst/>
              <a:rect l="l" t="t" r="r" b="b"/>
              <a:pathLst>
                <a:path w="8681" h="8791" extrusionOk="0">
                  <a:moveTo>
                    <a:pt x="5135" y="0"/>
                  </a:moveTo>
                  <a:cubicBezTo>
                    <a:pt x="1" y="0"/>
                    <a:pt x="2569" y="8279"/>
                    <a:pt x="2569" y="8279"/>
                  </a:cubicBezTo>
                  <a:cubicBezTo>
                    <a:pt x="3050" y="8634"/>
                    <a:pt x="3510" y="8790"/>
                    <a:pt x="3940" y="8790"/>
                  </a:cubicBezTo>
                  <a:cubicBezTo>
                    <a:pt x="7103" y="8790"/>
                    <a:pt x="8681" y="333"/>
                    <a:pt x="5674" y="29"/>
                  </a:cubicBezTo>
                  <a:cubicBezTo>
                    <a:pt x="5486" y="10"/>
                    <a:pt x="5306" y="0"/>
                    <a:pt x="5135" y="0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1581;p35">
              <a:extLst>
                <a:ext uri="{FF2B5EF4-FFF2-40B4-BE49-F238E27FC236}">
                  <a16:creationId xmlns:a16="http://schemas.microsoft.com/office/drawing/2014/main" id="{3A7A9DA6-633A-C827-CDFA-5934AC0156F3}"/>
                </a:ext>
              </a:extLst>
            </p:cNvPr>
            <p:cNvSpPr/>
            <p:nvPr/>
          </p:nvSpPr>
          <p:spPr>
            <a:xfrm>
              <a:off x="5193699" y="2511782"/>
              <a:ext cx="538000" cy="513453"/>
            </a:xfrm>
            <a:custGeom>
              <a:avLst/>
              <a:gdLst/>
              <a:ahLst/>
              <a:cxnLst/>
              <a:rect l="l" t="t" r="r" b="b"/>
              <a:pathLst>
                <a:path w="24569" h="23448" extrusionOk="0">
                  <a:moveTo>
                    <a:pt x="16002" y="0"/>
                  </a:moveTo>
                  <a:cubicBezTo>
                    <a:pt x="12482" y="0"/>
                    <a:pt x="9949" y="2105"/>
                    <a:pt x="9418" y="6530"/>
                  </a:cubicBezTo>
                  <a:cubicBezTo>
                    <a:pt x="8831" y="11425"/>
                    <a:pt x="8439" y="11915"/>
                    <a:pt x="4034" y="14558"/>
                  </a:cubicBezTo>
                  <a:cubicBezTo>
                    <a:pt x="1" y="16978"/>
                    <a:pt x="1139" y="22435"/>
                    <a:pt x="5043" y="22435"/>
                  </a:cubicBezTo>
                  <a:cubicBezTo>
                    <a:pt x="5402" y="22435"/>
                    <a:pt x="5785" y="22389"/>
                    <a:pt x="6188" y="22290"/>
                  </a:cubicBezTo>
                  <a:cubicBezTo>
                    <a:pt x="7026" y="22085"/>
                    <a:pt x="7642" y="22002"/>
                    <a:pt x="8126" y="22002"/>
                  </a:cubicBezTo>
                  <a:cubicBezTo>
                    <a:pt x="10151" y="22002"/>
                    <a:pt x="9865" y="23448"/>
                    <a:pt x="13737" y="23448"/>
                  </a:cubicBezTo>
                  <a:cubicBezTo>
                    <a:pt x="14244" y="23448"/>
                    <a:pt x="14823" y="23423"/>
                    <a:pt x="15487" y="23367"/>
                  </a:cubicBezTo>
                  <a:cubicBezTo>
                    <a:pt x="22437" y="22781"/>
                    <a:pt x="15291" y="11523"/>
                    <a:pt x="17639" y="11117"/>
                  </a:cubicBezTo>
                  <a:cubicBezTo>
                    <a:pt x="19990" y="10712"/>
                    <a:pt x="17346" y="5455"/>
                    <a:pt x="19794" y="5357"/>
                  </a:cubicBezTo>
                  <a:cubicBezTo>
                    <a:pt x="22240" y="5259"/>
                    <a:pt x="24568" y="4123"/>
                    <a:pt x="22926" y="1735"/>
                  </a:cubicBezTo>
                  <a:lnTo>
                    <a:pt x="22926" y="1734"/>
                  </a:lnTo>
                  <a:cubicBezTo>
                    <a:pt x="21849" y="169"/>
                    <a:pt x="21261" y="561"/>
                    <a:pt x="17150" y="70"/>
                  </a:cubicBezTo>
                  <a:cubicBezTo>
                    <a:pt x="16757" y="24"/>
                    <a:pt x="16374" y="0"/>
                    <a:pt x="16002" y="0"/>
                  </a:cubicBezTo>
                  <a:close/>
                </a:path>
              </a:pathLst>
            </a:cu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1582;p35">
              <a:extLst>
                <a:ext uri="{FF2B5EF4-FFF2-40B4-BE49-F238E27FC236}">
                  <a16:creationId xmlns:a16="http://schemas.microsoft.com/office/drawing/2014/main" id="{A5F027BC-253A-C900-C20F-74D5AC59D05E}"/>
                </a:ext>
              </a:extLst>
            </p:cNvPr>
            <p:cNvSpPr/>
            <p:nvPr/>
          </p:nvSpPr>
          <p:spPr>
            <a:xfrm>
              <a:off x="5967403" y="2686011"/>
              <a:ext cx="67948" cy="23496"/>
            </a:xfrm>
            <a:custGeom>
              <a:avLst/>
              <a:gdLst/>
              <a:ahLst/>
              <a:cxnLst/>
              <a:rect l="l" t="t" r="r" b="b"/>
              <a:pathLst>
                <a:path w="3103" h="1073" extrusionOk="0">
                  <a:moveTo>
                    <a:pt x="219" y="1"/>
                  </a:moveTo>
                  <a:cubicBezTo>
                    <a:pt x="111" y="1"/>
                    <a:pt x="22" y="82"/>
                    <a:pt x="11" y="190"/>
                  </a:cubicBezTo>
                  <a:cubicBezTo>
                    <a:pt x="1" y="306"/>
                    <a:pt x="86" y="409"/>
                    <a:pt x="201" y="421"/>
                  </a:cubicBezTo>
                  <a:cubicBezTo>
                    <a:pt x="218" y="422"/>
                    <a:pt x="1799" y="578"/>
                    <a:pt x="2770" y="1051"/>
                  </a:cubicBezTo>
                  <a:cubicBezTo>
                    <a:pt x="2799" y="1066"/>
                    <a:pt x="2831" y="1072"/>
                    <a:pt x="2862" y="1072"/>
                  </a:cubicBezTo>
                  <a:cubicBezTo>
                    <a:pt x="2940" y="1072"/>
                    <a:pt x="3016" y="1029"/>
                    <a:pt x="3052" y="955"/>
                  </a:cubicBezTo>
                  <a:cubicBezTo>
                    <a:pt x="3102" y="849"/>
                    <a:pt x="3059" y="724"/>
                    <a:pt x="2955" y="672"/>
                  </a:cubicBezTo>
                  <a:cubicBezTo>
                    <a:pt x="1916" y="167"/>
                    <a:pt x="309" y="7"/>
                    <a:pt x="241" y="2"/>
                  </a:cubicBezTo>
                  <a:cubicBezTo>
                    <a:pt x="234" y="1"/>
                    <a:pt x="226" y="1"/>
                    <a:pt x="2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1583;p35">
              <a:extLst>
                <a:ext uri="{FF2B5EF4-FFF2-40B4-BE49-F238E27FC236}">
                  <a16:creationId xmlns:a16="http://schemas.microsoft.com/office/drawing/2014/main" id="{036C4517-E7A6-F940-4506-0011F8863BFE}"/>
                </a:ext>
              </a:extLst>
            </p:cNvPr>
            <p:cNvSpPr/>
            <p:nvPr/>
          </p:nvSpPr>
          <p:spPr>
            <a:xfrm>
              <a:off x="4920608" y="3405719"/>
              <a:ext cx="48153" cy="55773"/>
            </a:xfrm>
            <a:custGeom>
              <a:avLst/>
              <a:gdLst/>
              <a:ahLst/>
              <a:cxnLst/>
              <a:rect l="l" t="t" r="r" b="b"/>
              <a:pathLst>
                <a:path w="2199" h="2547" extrusionOk="0">
                  <a:moveTo>
                    <a:pt x="242" y="1"/>
                  </a:moveTo>
                  <a:cubicBezTo>
                    <a:pt x="212" y="1"/>
                    <a:pt x="181" y="7"/>
                    <a:pt x="152" y="21"/>
                  </a:cubicBezTo>
                  <a:cubicBezTo>
                    <a:pt x="47" y="70"/>
                    <a:pt x="1" y="194"/>
                    <a:pt x="51" y="301"/>
                  </a:cubicBezTo>
                  <a:cubicBezTo>
                    <a:pt x="80" y="364"/>
                    <a:pt x="802" y="1902"/>
                    <a:pt x="1851" y="2519"/>
                  </a:cubicBezTo>
                  <a:cubicBezTo>
                    <a:pt x="1885" y="2537"/>
                    <a:pt x="1923" y="2547"/>
                    <a:pt x="1958" y="2547"/>
                  </a:cubicBezTo>
                  <a:cubicBezTo>
                    <a:pt x="2031" y="2547"/>
                    <a:pt x="2101" y="2510"/>
                    <a:pt x="2140" y="2443"/>
                  </a:cubicBezTo>
                  <a:cubicBezTo>
                    <a:pt x="2198" y="2343"/>
                    <a:pt x="2164" y="2214"/>
                    <a:pt x="2064" y="2155"/>
                  </a:cubicBezTo>
                  <a:cubicBezTo>
                    <a:pt x="1129" y="1608"/>
                    <a:pt x="439" y="137"/>
                    <a:pt x="432" y="122"/>
                  </a:cubicBezTo>
                  <a:cubicBezTo>
                    <a:pt x="397" y="46"/>
                    <a:pt x="322" y="1"/>
                    <a:pt x="2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1584;p35">
              <a:extLst>
                <a:ext uri="{FF2B5EF4-FFF2-40B4-BE49-F238E27FC236}">
                  <a16:creationId xmlns:a16="http://schemas.microsoft.com/office/drawing/2014/main" id="{AE1E3575-0FA0-57D4-3F06-37A23983063C}"/>
                </a:ext>
              </a:extLst>
            </p:cNvPr>
            <p:cNvSpPr/>
            <p:nvPr/>
          </p:nvSpPr>
          <p:spPr>
            <a:xfrm>
              <a:off x="5298888" y="3295340"/>
              <a:ext cx="326404" cy="50868"/>
            </a:xfrm>
            <a:custGeom>
              <a:avLst/>
              <a:gdLst/>
              <a:ahLst/>
              <a:cxnLst/>
              <a:rect l="l" t="t" r="r" b="b"/>
              <a:pathLst>
                <a:path w="14906" h="2323" extrusionOk="0">
                  <a:moveTo>
                    <a:pt x="14672" y="0"/>
                  </a:moveTo>
                  <a:cubicBezTo>
                    <a:pt x="14622" y="0"/>
                    <a:pt x="14573" y="18"/>
                    <a:pt x="14533" y="52"/>
                  </a:cubicBezTo>
                  <a:cubicBezTo>
                    <a:pt x="12949" y="1435"/>
                    <a:pt x="10696" y="1881"/>
                    <a:pt x="8450" y="1881"/>
                  </a:cubicBezTo>
                  <a:cubicBezTo>
                    <a:pt x="4402" y="1881"/>
                    <a:pt x="373" y="432"/>
                    <a:pt x="311" y="409"/>
                  </a:cubicBezTo>
                  <a:cubicBezTo>
                    <a:pt x="288" y="400"/>
                    <a:pt x="264" y="396"/>
                    <a:pt x="240" y="396"/>
                  </a:cubicBezTo>
                  <a:cubicBezTo>
                    <a:pt x="153" y="396"/>
                    <a:pt x="72" y="450"/>
                    <a:pt x="40" y="535"/>
                  </a:cubicBezTo>
                  <a:cubicBezTo>
                    <a:pt x="1" y="644"/>
                    <a:pt x="57" y="764"/>
                    <a:pt x="167" y="805"/>
                  </a:cubicBezTo>
                  <a:cubicBezTo>
                    <a:pt x="424" y="899"/>
                    <a:pt x="4381" y="2323"/>
                    <a:pt x="8422" y="2323"/>
                  </a:cubicBezTo>
                  <a:cubicBezTo>
                    <a:pt x="10754" y="2323"/>
                    <a:pt x="13117" y="1848"/>
                    <a:pt x="14810" y="370"/>
                  </a:cubicBezTo>
                  <a:cubicBezTo>
                    <a:pt x="14898" y="293"/>
                    <a:pt x="14906" y="160"/>
                    <a:pt x="14830" y="72"/>
                  </a:cubicBezTo>
                  <a:cubicBezTo>
                    <a:pt x="14788" y="25"/>
                    <a:pt x="14730" y="0"/>
                    <a:pt x="146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" name="Google Shape;1585;p35">
              <a:extLst>
                <a:ext uri="{FF2B5EF4-FFF2-40B4-BE49-F238E27FC236}">
                  <a16:creationId xmlns:a16="http://schemas.microsoft.com/office/drawing/2014/main" id="{49301BC7-A2BF-1C34-93B5-6BA57A088A31}"/>
                </a:ext>
              </a:extLst>
            </p:cNvPr>
            <p:cNvSpPr/>
            <p:nvPr/>
          </p:nvSpPr>
          <p:spPr>
            <a:xfrm>
              <a:off x="5324397" y="4470119"/>
              <a:ext cx="179932" cy="55970"/>
            </a:xfrm>
            <a:custGeom>
              <a:avLst/>
              <a:gdLst/>
              <a:ahLst/>
              <a:cxnLst/>
              <a:rect l="l" t="t" r="r" b="b"/>
              <a:pathLst>
                <a:path w="8217" h="2556" extrusionOk="0">
                  <a:moveTo>
                    <a:pt x="7981" y="1"/>
                  </a:moveTo>
                  <a:cubicBezTo>
                    <a:pt x="7934" y="1"/>
                    <a:pt x="7886" y="17"/>
                    <a:pt x="7847" y="50"/>
                  </a:cubicBezTo>
                  <a:cubicBezTo>
                    <a:pt x="5833" y="1717"/>
                    <a:pt x="3962" y="2136"/>
                    <a:pt x="2591" y="2136"/>
                  </a:cubicBezTo>
                  <a:cubicBezTo>
                    <a:pt x="1222" y="2136"/>
                    <a:pt x="351" y="1719"/>
                    <a:pt x="334" y="1711"/>
                  </a:cubicBezTo>
                  <a:cubicBezTo>
                    <a:pt x="304" y="1696"/>
                    <a:pt x="272" y="1689"/>
                    <a:pt x="241" y="1689"/>
                  </a:cubicBezTo>
                  <a:cubicBezTo>
                    <a:pt x="164" y="1689"/>
                    <a:pt x="89" y="1731"/>
                    <a:pt x="52" y="1805"/>
                  </a:cubicBezTo>
                  <a:cubicBezTo>
                    <a:pt x="1" y="1909"/>
                    <a:pt x="42" y="2035"/>
                    <a:pt x="146" y="2088"/>
                  </a:cubicBezTo>
                  <a:cubicBezTo>
                    <a:pt x="164" y="2096"/>
                    <a:pt x="1114" y="2555"/>
                    <a:pt x="2595" y="2555"/>
                  </a:cubicBezTo>
                  <a:cubicBezTo>
                    <a:pt x="4048" y="2555"/>
                    <a:pt x="6013" y="2113"/>
                    <a:pt x="8115" y="374"/>
                  </a:cubicBezTo>
                  <a:cubicBezTo>
                    <a:pt x="8205" y="300"/>
                    <a:pt x="8216" y="167"/>
                    <a:pt x="8143" y="78"/>
                  </a:cubicBezTo>
                  <a:cubicBezTo>
                    <a:pt x="8101" y="27"/>
                    <a:pt x="8041" y="1"/>
                    <a:pt x="7981" y="1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" name="Google Shape;1586;p35">
              <a:extLst>
                <a:ext uri="{FF2B5EF4-FFF2-40B4-BE49-F238E27FC236}">
                  <a16:creationId xmlns:a16="http://schemas.microsoft.com/office/drawing/2014/main" id="{E8209EDA-4B80-3698-D147-A1503F84A942}"/>
                </a:ext>
              </a:extLst>
            </p:cNvPr>
            <p:cNvSpPr/>
            <p:nvPr/>
          </p:nvSpPr>
          <p:spPr>
            <a:xfrm>
              <a:off x="5030484" y="4477454"/>
              <a:ext cx="156195" cy="33219"/>
            </a:xfrm>
            <a:custGeom>
              <a:avLst/>
              <a:gdLst/>
              <a:ahLst/>
              <a:cxnLst/>
              <a:rect l="l" t="t" r="r" b="b"/>
              <a:pathLst>
                <a:path w="7133" h="1517" extrusionOk="0">
                  <a:moveTo>
                    <a:pt x="241" y="1"/>
                  </a:moveTo>
                  <a:cubicBezTo>
                    <a:pt x="171" y="1"/>
                    <a:pt x="102" y="36"/>
                    <a:pt x="63" y="100"/>
                  </a:cubicBezTo>
                  <a:cubicBezTo>
                    <a:pt x="1" y="198"/>
                    <a:pt x="30" y="328"/>
                    <a:pt x="129" y="389"/>
                  </a:cubicBezTo>
                  <a:cubicBezTo>
                    <a:pt x="228" y="450"/>
                    <a:pt x="1974" y="1516"/>
                    <a:pt x="4323" y="1516"/>
                  </a:cubicBezTo>
                  <a:cubicBezTo>
                    <a:pt x="5146" y="1516"/>
                    <a:pt x="6043" y="1386"/>
                    <a:pt x="6969" y="1035"/>
                  </a:cubicBezTo>
                  <a:cubicBezTo>
                    <a:pt x="7077" y="994"/>
                    <a:pt x="7132" y="873"/>
                    <a:pt x="7091" y="765"/>
                  </a:cubicBezTo>
                  <a:cubicBezTo>
                    <a:pt x="7059" y="680"/>
                    <a:pt x="6978" y="628"/>
                    <a:pt x="6893" y="628"/>
                  </a:cubicBezTo>
                  <a:cubicBezTo>
                    <a:pt x="6868" y="628"/>
                    <a:pt x="6843" y="633"/>
                    <a:pt x="6819" y="642"/>
                  </a:cubicBezTo>
                  <a:cubicBezTo>
                    <a:pt x="5962" y="966"/>
                    <a:pt x="5124" y="1087"/>
                    <a:pt x="4351" y="1087"/>
                  </a:cubicBezTo>
                  <a:cubicBezTo>
                    <a:pt x="2086" y="1087"/>
                    <a:pt x="375" y="46"/>
                    <a:pt x="352" y="32"/>
                  </a:cubicBezTo>
                  <a:cubicBezTo>
                    <a:pt x="318" y="11"/>
                    <a:pt x="279" y="1"/>
                    <a:pt x="241" y="1"/>
                  </a:cubicBezTo>
                  <a:close/>
                </a:path>
              </a:pathLst>
            </a:custGeom>
            <a:solidFill>
              <a:srgbClr val="FFFFFF">
                <a:alpha val="1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1587;p35">
              <a:extLst>
                <a:ext uri="{FF2B5EF4-FFF2-40B4-BE49-F238E27FC236}">
                  <a16:creationId xmlns:a16="http://schemas.microsoft.com/office/drawing/2014/main" id="{4CA2D9F8-DFF7-9D81-0337-8334566AEFC2}"/>
                </a:ext>
              </a:extLst>
            </p:cNvPr>
            <p:cNvSpPr/>
            <p:nvPr/>
          </p:nvSpPr>
          <p:spPr>
            <a:xfrm>
              <a:off x="7202528" y="4485621"/>
              <a:ext cx="211574" cy="91816"/>
            </a:xfrm>
            <a:custGeom>
              <a:avLst/>
              <a:gdLst/>
              <a:ahLst/>
              <a:cxnLst/>
              <a:rect l="l" t="t" r="r" b="b"/>
              <a:pathLst>
                <a:path w="9662" h="4193" extrusionOk="0">
                  <a:moveTo>
                    <a:pt x="7953" y="0"/>
                  </a:moveTo>
                  <a:cubicBezTo>
                    <a:pt x="6695" y="0"/>
                    <a:pt x="4522" y="724"/>
                    <a:pt x="773" y="3342"/>
                  </a:cubicBezTo>
                  <a:cubicBezTo>
                    <a:pt x="1" y="3881"/>
                    <a:pt x="924" y="4193"/>
                    <a:pt x="2429" y="4193"/>
                  </a:cubicBezTo>
                  <a:cubicBezTo>
                    <a:pt x="4973" y="4193"/>
                    <a:pt x="9181" y="3301"/>
                    <a:pt x="9662" y="1108"/>
                  </a:cubicBezTo>
                  <a:cubicBezTo>
                    <a:pt x="9662" y="1108"/>
                    <a:pt x="9508" y="0"/>
                    <a:pt x="7953" y="0"/>
                  </a:cubicBezTo>
                  <a:close/>
                </a:path>
              </a:pathLst>
            </a:custGeom>
            <a:solidFill>
              <a:srgbClr val="DD39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" name="Google Shape;1588;p35">
              <a:extLst>
                <a:ext uri="{FF2B5EF4-FFF2-40B4-BE49-F238E27FC236}">
                  <a16:creationId xmlns:a16="http://schemas.microsoft.com/office/drawing/2014/main" id="{F42831F5-DD09-1EF3-C7C9-4270B3FD8CC9}"/>
                </a:ext>
              </a:extLst>
            </p:cNvPr>
            <p:cNvSpPr/>
            <p:nvPr/>
          </p:nvSpPr>
          <p:spPr>
            <a:xfrm>
              <a:off x="7165983" y="3315091"/>
              <a:ext cx="539664" cy="1213625"/>
            </a:xfrm>
            <a:custGeom>
              <a:avLst/>
              <a:gdLst/>
              <a:ahLst/>
              <a:cxnLst/>
              <a:rect l="l" t="t" r="r" b="b"/>
              <a:pathLst>
                <a:path w="24645" h="55423" extrusionOk="0">
                  <a:moveTo>
                    <a:pt x="22818" y="0"/>
                  </a:moveTo>
                  <a:lnTo>
                    <a:pt x="17388" y="1153"/>
                  </a:lnTo>
                  <a:cubicBezTo>
                    <a:pt x="17388" y="1153"/>
                    <a:pt x="0" y="53840"/>
                    <a:pt x="6983" y="54936"/>
                  </a:cubicBezTo>
                  <a:cubicBezTo>
                    <a:pt x="6983" y="54936"/>
                    <a:pt x="8139" y="55423"/>
                    <a:pt x="9924" y="55423"/>
                  </a:cubicBezTo>
                  <a:cubicBezTo>
                    <a:pt x="10816" y="55423"/>
                    <a:pt x="11866" y="55301"/>
                    <a:pt x="13007" y="54936"/>
                  </a:cubicBezTo>
                  <a:cubicBezTo>
                    <a:pt x="13007" y="54936"/>
                    <a:pt x="23139" y="20160"/>
                    <a:pt x="24644" y="14273"/>
                  </a:cubicBezTo>
                  <a:lnTo>
                    <a:pt x="22818" y="0"/>
                  </a:ln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1589;p35">
              <a:extLst>
                <a:ext uri="{FF2B5EF4-FFF2-40B4-BE49-F238E27FC236}">
                  <a16:creationId xmlns:a16="http://schemas.microsoft.com/office/drawing/2014/main" id="{5D164B95-AD83-03CB-4EA7-3BDE78D8D432}"/>
                </a:ext>
              </a:extLst>
            </p:cNvPr>
            <p:cNvSpPr/>
            <p:nvPr/>
          </p:nvSpPr>
          <p:spPr>
            <a:xfrm>
              <a:off x="7621425" y="3489210"/>
              <a:ext cx="5518" cy="15131"/>
            </a:xfrm>
            <a:custGeom>
              <a:avLst/>
              <a:gdLst/>
              <a:ahLst/>
              <a:cxnLst/>
              <a:rect l="l" t="t" r="r" b="b"/>
              <a:pathLst>
                <a:path w="252" h="691" extrusionOk="0">
                  <a:moveTo>
                    <a:pt x="180" y="0"/>
                  </a:moveTo>
                  <a:lnTo>
                    <a:pt x="1" y="690"/>
                  </a:lnTo>
                  <a:lnTo>
                    <a:pt x="71" y="691"/>
                  </a:lnTo>
                  <a:lnTo>
                    <a:pt x="252" y="2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1590;p35">
              <a:extLst>
                <a:ext uri="{FF2B5EF4-FFF2-40B4-BE49-F238E27FC236}">
                  <a16:creationId xmlns:a16="http://schemas.microsoft.com/office/drawing/2014/main" id="{30C03A75-D88E-81B5-2F31-AC838868A88F}"/>
                </a:ext>
              </a:extLst>
            </p:cNvPr>
            <p:cNvSpPr/>
            <p:nvPr/>
          </p:nvSpPr>
          <p:spPr>
            <a:xfrm>
              <a:off x="7615513" y="3511697"/>
              <a:ext cx="5518" cy="15087"/>
            </a:xfrm>
            <a:custGeom>
              <a:avLst/>
              <a:gdLst/>
              <a:ahLst/>
              <a:cxnLst/>
              <a:rect l="l" t="t" r="r" b="b"/>
              <a:pathLst>
                <a:path w="252" h="689" extrusionOk="0">
                  <a:moveTo>
                    <a:pt x="181" y="0"/>
                  </a:moveTo>
                  <a:lnTo>
                    <a:pt x="0" y="688"/>
                  </a:lnTo>
                  <a:lnTo>
                    <a:pt x="72" y="688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" name="Google Shape;1591;p35">
              <a:extLst>
                <a:ext uri="{FF2B5EF4-FFF2-40B4-BE49-F238E27FC236}">
                  <a16:creationId xmlns:a16="http://schemas.microsoft.com/office/drawing/2014/main" id="{DC46FAC0-13BC-CBF1-A00E-0E49F0888229}"/>
                </a:ext>
              </a:extLst>
            </p:cNvPr>
            <p:cNvSpPr/>
            <p:nvPr/>
          </p:nvSpPr>
          <p:spPr>
            <a:xfrm>
              <a:off x="7609623" y="3534119"/>
              <a:ext cx="5518" cy="15131"/>
            </a:xfrm>
            <a:custGeom>
              <a:avLst/>
              <a:gdLst/>
              <a:ahLst/>
              <a:cxnLst/>
              <a:rect l="l" t="t" r="r" b="b"/>
              <a:pathLst>
                <a:path w="252" h="691" extrusionOk="0">
                  <a:moveTo>
                    <a:pt x="181" y="1"/>
                  </a:moveTo>
                  <a:lnTo>
                    <a:pt x="0" y="690"/>
                  </a:lnTo>
                  <a:lnTo>
                    <a:pt x="72" y="690"/>
                  </a:lnTo>
                  <a:lnTo>
                    <a:pt x="252" y="2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" name="Google Shape;1592;p35">
              <a:extLst>
                <a:ext uri="{FF2B5EF4-FFF2-40B4-BE49-F238E27FC236}">
                  <a16:creationId xmlns:a16="http://schemas.microsoft.com/office/drawing/2014/main" id="{EDB59A0A-166A-3C62-F0B4-D6AFEBAE7F6D}"/>
                </a:ext>
              </a:extLst>
            </p:cNvPr>
            <p:cNvSpPr/>
            <p:nvPr/>
          </p:nvSpPr>
          <p:spPr>
            <a:xfrm>
              <a:off x="7603733" y="3556584"/>
              <a:ext cx="5518" cy="15109"/>
            </a:xfrm>
            <a:custGeom>
              <a:avLst/>
              <a:gdLst/>
              <a:ahLst/>
              <a:cxnLst/>
              <a:rect l="l" t="t" r="r" b="b"/>
              <a:pathLst>
                <a:path w="252" h="690" extrusionOk="0">
                  <a:moveTo>
                    <a:pt x="181" y="1"/>
                  </a:moveTo>
                  <a:lnTo>
                    <a:pt x="0" y="690"/>
                  </a:lnTo>
                  <a:lnTo>
                    <a:pt x="72" y="690"/>
                  </a:lnTo>
                  <a:lnTo>
                    <a:pt x="252" y="2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1593;p35">
              <a:extLst>
                <a:ext uri="{FF2B5EF4-FFF2-40B4-BE49-F238E27FC236}">
                  <a16:creationId xmlns:a16="http://schemas.microsoft.com/office/drawing/2014/main" id="{20C4C615-23D3-355A-DCA0-C97FE1F802D4}"/>
                </a:ext>
              </a:extLst>
            </p:cNvPr>
            <p:cNvSpPr/>
            <p:nvPr/>
          </p:nvSpPr>
          <p:spPr>
            <a:xfrm>
              <a:off x="7597843" y="3579050"/>
              <a:ext cx="5518" cy="15109"/>
            </a:xfrm>
            <a:custGeom>
              <a:avLst/>
              <a:gdLst/>
              <a:ahLst/>
              <a:cxnLst/>
              <a:rect l="l" t="t" r="r" b="b"/>
              <a:pathLst>
                <a:path w="252" h="690" extrusionOk="0">
                  <a:moveTo>
                    <a:pt x="182" y="0"/>
                  </a:moveTo>
                  <a:lnTo>
                    <a:pt x="0" y="690"/>
                  </a:lnTo>
                  <a:lnTo>
                    <a:pt x="72" y="690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1594;p35">
              <a:extLst>
                <a:ext uri="{FF2B5EF4-FFF2-40B4-BE49-F238E27FC236}">
                  <a16:creationId xmlns:a16="http://schemas.microsoft.com/office/drawing/2014/main" id="{F6AB1851-CBD8-7A75-8854-2C925DBC23FF}"/>
                </a:ext>
              </a:extLst>
            </p:cNvPr>
            <p:cNvSpPr/>
            <p:nvPr/>
          </p:nvSpPr>
          <p:spPr>
            <a:xfrm>
              <a:off x="7591953" y="3601516"/>
              <a:ext cx="5518" cy="15109"/>
            </a:xfrm>
            <a:custGeom>
              <a:avLst/>
              <a:gdLst/>
              <a:ahLst/>
              <a:cxnLst/>
              <a:rect l="l" t="t" r="r" b="b"/>
              <a:pathLst>
                <a:path w="252" h="690" extrusionOk="0">
                  <a:moveTo>
                    <a:pt x="182" y="0"/>
                  </a:moveTo>
                  <a:lnTo>
                    <a:pt x="0" y="689"/>
                  </a:lnTo>
                  <a:lnTo>
                    <a:pt x="72" y="689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1595;p35">
              <a:extLst>
                <a:ext uri="{FF2B5EF4-FFF2-40B4-BE49-F238E27FC236}">
                  <a16:creationId xmlns:a16="http://schemas.microsoft.com/office/drawing/2014/main" id="{2273E0C7-1051-B706-ADAE-118AEFDCBB1A}"/>
                </a:ext>
              </a:extLst>
            </p:cNvPr>
            <p:cNvSpPr/>
            <p:nvPr/>
          </p:nvSpPr>
          <p:spPr>
            <a:xfrm>
              <a:off x="7586085" y="3623959"/>
              <a:ext cx="5540" cy="15131"/>
            </a:xfrm>
            <a:custGeom>
              <a:avLst/>
              <a:gdLst/>
              <a:ahLst/>
              <a:cxnLst/>
              <a:rect l="l" t="t" r="r" b="b"/>
              <a:pathLst>
                <a:path w="253" h="691" extrusionOk="0">
                  <a:moveTo>
                    <a:pt x="181" y="1"/>
                  </a:moveTo>
                  <a:lnTo>
                    <a:pt x="1" y="690"/>
                  </a:lnTo>
                  <a:lnTo>
                    <a:pt x="71" y="690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1596;p35">
              <a:extLst>
                <a:ext uri="{FF2B5EF4-FFF2-40B4-BE49-F238E27FC236}">
                  <a16:creationId xmlns:a16="http://schemas.microsoft.com/office/drawing/2014/main" id="{75ACA1CC-C37E-A60D-2A8F-F99BE3B972D4}"/>
                </a:ext>
              </a:extLst>
            </p:cNvPr>
            <p:cNvSpPr/>
            <p:nvPr/>
          </p:nvSpPr>
          <p:spPr>
            <a:xfrm>
              <a:off x="7580195" y="3646425"/>
              <a:ext cx="5540" cy="15109"/>
            </a:xfrm>
            <a:custGeom>
              <a:avLst/>
              <a:gdLst/>
              <a:ahLst/>
              <a:cxnLst/>
              <a:rect l="l" t="t" r="r" b="b"/>
              <a:pathLst>
                <a:path w="253" h="690" extrusionOk="0">
                  <a:moveTo>
                    <a:pt x="181" y="1"/>
                  </a:moveTo>
                  <a:lnTo>
                    <a:pt x="1" y="690"/>
                  </a:lnTo>
                  <a:lnTo>
                    <a:pt x="71" y="690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1597;p35">
              <a:extLst>
                <a:ext uri="{FF2B5EF4-FFF2-40B4-BE49-F238E27FC236}">
                  <a16:creationId xmlns:a16="http://schemas.microsoft.com/office/drawing/2014/main" id="{166701A4-8232-66E3-8F6A-E113F84EDE45}"/>
                </a:ext>
              </a:extLst>
            </p:cNvPr>
            <p:cNvSpPr/>
            <p:nvPr/>
          </p:nvSpPr>
          <p:spPr>
            <a:xfrm>
              <a:off x="7574304" y="3668890"/>
              <a:ext cx="5540" cy="15109"/>
            </a:xfrm>
            <a:custGeom>
              <a:avLst/>
              <a:gdLst/>
              <a:ahLst/>
              <a:cxnLst/>
              <a:rect l="l" t="t" r="r" b="b"/>
              <a:pathLst>
                <a:path w="253" h="690" extrusionOk="0">
                  <a:moveTo>
                    <a:pt x="182" y="0"/>
                  </a:moveTo>
                  <a:lnTo>
                    <a:pt x="1" y="690"/>
                  </a:lnTo>
                  <a:lnTo>
                    <a:pt x="73" y="690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1598;p35">
              <a:extLst>
                <a:ext uri="{FF2B5EF4-FFF2-40B4-BE49-F238E27FC236}">
                  <a16:creationId xmlns:a16="http://schemas.microsoft.com/office/drawing/2014/main" id="{FD499D35-69C1-E0FC-7677-BC7702658BB7}"/>
                </a:ext>
              </a:extLst>
            </p:cNvPr>
            <p:cNvSpPr/>
            <p:nvPr/>
          </p:nvSpPr>
          <p:spPr>
            <a:xfrm>
              <a:off x="7568436" y="3691312"/>
              <a:ext cx="5518" cy="15153"/>
            </a:xfrm>
            <a:custGeom>
              <a:avLst/>
              <a:gdLst/>
              <a:ahLst/>
              <a:cxnLst/>
              <a:rect l="l" t="t" r="r" b="b"/>
              <a:pathLst>
                <a:path w="252" h="692" extrusionOk="0">
                  <a:moveTo>
                    <a:pt x="251" y="1"/>
                  </a:moveTo>
                  <a:lnTo>
                    <a:pt x="181" y="2"/>
                  </a:lnTo>
                  <a:lnTo>
                    <a:pt x="0" y="691"/>
                  </a:lnTo>
                  <a:lnTo>
                    <a:pt x="72" y="69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" name="Google Shape;1599;p35">
              <a:extLst>
                <a:ext uri="{FF2B5EF4-FFF2-40B4-BE49-F238E27FC236}">
                  <a16:creationId xmlns:a16="http://schemas.microsoft.com/office/drawing/2014/main" id="{0E041B1C-4C74-981B-27B0-E51869696229}"/>
                </a:ext>
              </a:extLst>
            </p:cNvPr>
            <p:cNvSpPr/>
            <p:nvPr/>
          </p:nvSpPr>
          <p:spPr>
            <a:xfrm>
              <a:off x="7562568" y="3713800"/>
              <a:ext cx="5518" cy="15131"/>
            </a:xfrm>
            <a:custGeom>
              <a:avLst/>
              <a:gdLst/>
              <a:ahLst/>
              <a:cxnLst/>
              <a:rect l="l" t="t" r="r" b="b"/>
              <a:pathLst>
                <a:path w="252" h="691" extrusionOk="0">
                  <a:moveTo>
                    <a:pt x="180" y="1"/>
                  </a:moveTo>
                  <a:lnTo>
                    <a:pt x="0" y="690"/>
                  </a:lnTo>
                  <a:lnTo>
                    <a:pt x="72" y="690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" name="Google Shape;1600;p35">
              <a:extLst>
                <a:ext uri="{FF2B5EF4-FFF2-40B4-BE49-F238E27FC236}">
                  <a16:creationId xmlns:a16="http://schemas.microsoft.com/office/drawing/2014/main" id="{E86DFA32-8409-873D-7755-8D1D3A8BBBE2}"/>
                </a:ext>
              </a:extLst>
            </p:cNvPr>
            <p:cNvSpPr/>
            <p:nvPr/>
          </p:nvSpPr>
          <p:spPr>
            <a:xfrm>
              <a:off x="7556700" y="3736265"/>
              <a:ext cx="5540" cy="15109"/>
            </a:xfrm>
            <a:custGeom>
              <a:avLst/>
              <a:gdLst/>
              <a:ahLst/>
              <a:cxnLst/>
              <a:rect l="l" t="t" r="r" b="b"/>
              <a:pathLst>
                <a:path w="253" h="690" extrusionOk="0">
                  <a:moveTo>
                    <a:pt x="181" y="1"/>
                  </a:moveTo>
                  <a:lnTo>
                    <a:pt x="1" y="690"/>
                  </a:lnTo>
                  <a:lnTo>
                    <a:pt x="72" y="689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1601;p35">
              <a:extLst>
                <a:ext uri="{FF2B5EF4-FFF2-40B4-BE49-F238E27FC236}">
                  <a16:creationId xmlns:a16="http://schemas.microsoft.com/office/drawing/2014/main" id="{B7733924-602E-9F67-B006-90BED32EA6D7}"/>
                </a:ext>
              </a:extLst>
            </p:cNvPr>
            <p:cNvSpPr/>
            <p:nvPr/>
          </p:nvSpPr>
          <p:spPr>
            <a:xfrm>
              <a:off x="7550854" y="3758731"/>
              <a:ext cx="5496" cy="15109"/>
            </a:xfrm>
            <a:custGeom>
              <a:avLst/>
              <a:gdLst/>
              <a:ahLst/>
              <a:cxnLst/>
              <a:rect l="l" t="t" r="r" b="b"/>
              <a:pathLst>
                <a:path w="251" h="690" extrusionOk="0">
                  <a:moveTo>
                    <a:pt x="179" y="0"/>
                  </a:moveTo>
                  <a:lnTo>
                    <a:pt x="0" y="690"/>
                  </a:lnTo>
                  <a:lnTo>
                    <a:pt x="0" y="690"/>
                  </a:lnTo>
                  <a:lnTo>
                    <a:pt x="71" y="688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1602;p35">
              <a:extLst>
                <a:ext uri="{FF2B5EF4-FFF2-40B4-BE49-F238E27FC236}">
                  <a16:creationId xmlns:a16="http://schemas.microsoft.com/office/drawing/2014/main" id="{79564239-F6CA-EE86-6761-F7B674B3848B}"/>
                </a:ext>
              </a:extLst>
            </p:cNvPr>
            <p:cNvSpPr/>
            <p:nvPr/>
          </p:nvSpPr>
          <p:spPr>
            <a:xfrm>
              <a:off x="7544963" y="3781153"/>
              <a:ext cx="5562" cy="15153"/>
            </a:xfrm>
            <a:custGeom>
              <a:avLst/>
              <a:gdLst/>
              <a:ahLst/>
              <a:cxnLst/>
              <a:rect l="l" t="t" r="r" b="b"/>
              <a:pathLst>
                <a:path w="254" h="692" extrusionOk="0">
                  <a:moveTo>
                    <a:pt x="253" y="1"/>
                  </a:moveTo>
                  <a:lnTo>
                    <a:pt x="180" y="2"/>
                  </a:lnTo>
                  <a:lnTo>
                    <a:pt x="0" y="692"/>
                  </a:lnTo>
                  <a:lnTo>
                    <a:pt x="72" y="690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1603;p35">
              <a:extLst>
                <a:ext uri="{FF2B5EF4-FFF2-40B4-BE49-F238E27FC236}">
                  <a16:creationId xmlns:a16="http://schemas.microsoft.com/office/drawing/2014/main" id="{E1CD9D73-B9FB-49B5-745F-92C3B4B1E180}"/>
                </a:ext>
              </a:extLst>
            </p:cNvPr>
            <p:cNvSpPr/>
            <p:nvPr/>
          </p:nvSpPr>
          <p:spPr>
            <a:xfrm>
              <a:off x="7539095" y="3803618"/>
              <a:ext cx="5540" cy="15153"/>
            </a:xfrm>
            <a:custGeom>
              <a:avLst/>
              <a:gdLst/>
              <a:ahLst/>
              <a:cxnLst/>
              <a:rect l="l" t="t" r="r" b="b"/>
              <a:pathLst>
                <a:path w="253" h="692" extrusionOk="0">
                  <a:moveTo>
                    <a:pt x="252" y="1"/>
                  </a:moveTo>
                  <a:lnTo>
                    <a:pt x="180" y="2"/>
                  </a:lnTo>
                  <a:lnTo>
                    <a:pt x="1" y="691"/>
                  </a:lnTo>
                  <a:lnTo>
                    <a:pt x="1" y="691"/>
                  </a:lnTo>
                  <a:lnTo>
                    <a:pt x="72" y="690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1604;p35">
              <a:extLst>
                <a:ext uri="{FF2B5EF4-FFF2-40B4-BE49-F238E27FC236}">
                  <a16:creationId xmlns:a16="http://schemas.microsoft.com/office/drawing/2014/main" id="{F87D922F-09CD-6982-8CC7-3A70DB5169F8}"/>
                </a:ext>
              </a:extLst>
            </p:cNvPr>
            <p:cNvSpPr/>
            <p:nvPr/>
          </p:nvSpPr>
          <p:spPr>
            <a:xfrm>
              <a:off x="7533249" y="3826084"/>
              <a:ext cx="5518" cy="15153"/>
            </a:xfrm>
            <a:custGeom>
              <a:avLst/>
              <a:gdLst/>
              <a:ahLst/>
              <a:cxnLst/>
              <a:rect l="l" t="t" r="r" b="b"/>
              <a:pathLst>
                <a:path w="252" h="692" extrusionOk="0">
                  <a:moveTo>
                    <a:pt x="252" y="0"/>
                  </a:moveTo>
                  <a:lnTo>
                    <a:pt x="180" y="2"/>
                  </a:lnTo>
                  <a:lnTo>
                    <a:pt x="0" y="691"/>
                  </a:lnTo>
                  <a:lnTo>
                    <a:pt x="0" y="691"/>
                  </a:lnTo>
                  <a:lnTo>
                    <a:pt x="72" y="690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1605;p35">
              <a:extLst>
                <a:ext uri="{FF2B5EF4-FFF2-40B4-BE49-F238E27FC236}">
                  <a16:creationId xmlns:a16="http://schemas.microsoft.com/office/drawing/2014/main" id="{C6C39222-67EE-B851-33BD-9BAB510B49E0}"/>
                </a:ext>
              </a:extLst>
            </p:cNvPr>
            <p:cNvSpPr/>
            <p:nvPr/>
          </p:nvSpPr>
          <p:spPr>
            <a:xfrm>
              <a:off x="7527381" y="3848549"/>
              <a:ext cx="5518" cy="15109"/>
            </a:xfrm>
            <a:custGeom>
              <a:avLst/>
              <a:gdLst/>
              <a:ahLst/>
              <a:cxnLst/>
              <a:rect l="l" t="t" r="r" b="b"/>
              <a:pathLst>
                <a:path w="252" h="690" extrusionOk="0">
                  <a:moveTo>
                    <a:pt x="252" y="0"/>
                  </a:moveTo>
                  <a:lnTo>
                    <a:pt x="180" y="2"/>
                  </a:lnTo>
                  <a:lnTo>
                    <a:pt x="1" y="689"/>
                  </a:lnTo>
                  <a:lnTo>
                    <a:pt x="72" y="688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1606;p35">
              <a:extLst>
                <a:ext uri="{FF2B5EF4-FFF2-40B4-BE49-F238E27FC236}">
                  <a16:creationId xmlns:a16="http://schemas.microsoft.com/office/drawing/2014/main" id="{70F7CE02-2616-FB35-983E-27052A48E9A0}"/>
                </a:ext>
              </a:extLst>
            </p:cNvPr>
            <p:cNvSpPr/>
            <p:nvPr/>
          </p:nvSpPr>
          <p:spPr>
            <a:xfrm>
              <a:off x="7521556" y="3870993"/>
              <a:ext cx="5496" cy="15153"/>
            </a:xfrm>
            <a:custGeom>
              <a:avLst/>
              <a:gdLst/>
              <a:ahLst/>
              <a:cxnLst/>
              <a:rect l="l" t="t" r="r" b="b"/>
              <a:pathLst>
                <a:path w="251" h="692" extrusionOk="0">
                  <a:moveTo>
                    <a:pt x="250" y="1"/>
                  </a:moveTo>
                  <a:lnTo>
                    <a:pt x="179" y="2"/>
                  </a:lnTo>
                  <a:lnTo>
                    <a:pt x="0" y="692"/>
                  </a:lnTo>
                  <a:lnTo>
                    <a:pt x="71" y="689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" name="Google Shape;1607;p35">
              <a:extLst>
                <a:ext uri="{FF2B5EF4-FFF2-40B4-BE49-F238E27FC236}">
                  <a16:creationId xmlns:a16="http://schemas.microsoft.com/office/drawing/2014/main" id="{15A98749-9C3B-4DF4-E23C-894DFBF7D279}"/>
                </a:ext>
              </a:extLst>
            </p:cNvPr>
            <p:cNvSpPr/>
            <p:nvPr/>
          </p:nvSpPr>
          <p:spPr>
            <a:xfrm>
              <a:off x="7515666" y="3893458"/>
              <a:ext cx="5518" cy="15153"/>
            </a:xfrm>
            <a:custGeom>
              <a:avLst/>
              <a:gdLst/>
              <a:ahLst/>
              <a:cxnLst/>
              <a:rect l="l" t="t" r="r" b="b"/>
              <a:pathLst>
                <a:path w="252" h="692" extrusionOk="0">
                  <a:moveTo>
                    <a:pt x="252" y="1"/>
                  </a:moveTo>
                  <a:lnTo>
                    <a:pt x="180" y="2"/>
                  </a:lnTo>
                  <a:lnTo>
                    <a:pt x="0" y="691"/>
                  </a:lnTo>
                  <a:lnTo>
                    <a:pt x="72" y="689"/>
                  </a:lnTo>
                  <a:lnTo>
                    <a:pt x="252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" name="Google Shape;1608;p35">
              <a:extLst>
                <a:ext uri="{FF2B5EF4-FFF2-40B4-BE49-F238E27FC236}">
                  <a16:creationId xmlns:a16="http://schemas.microsoft.com/office/drawing/2014/main" id="{5AB1C760-ABF4-A13E-86A0-705F20E2525F}"/>
                </a:ext>
              </a:extLst>
            </p:cNvPr>
            <p:cNvSpPr/>
            <p:nvPr/>
          </p:nvSpPr>
          <p:spPr>
            <a:xfrm>
              <a:off x="7509842" y="3915924"/>
              <a:ext cx="5496" cy="15109"/>
            </a:xfrm>
            <a:custGeom>
              <a:avLst/>
              <a:gdLst/>
              <a:ahLst/>
              <a:cxnLst/>
              <a:rect l="l" t="t" r="r" b="b"/>
              <a:pathLst>
                <a:path w="251" h="690" extrusionOk="0">
                  <a:moveTo>
                    <a:pt x="250" y="1"/>
                  </a:moveTo>
                  <a:lnTo>
                    <a:pt x="180" y="2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72" y="688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" name="Google Shape;1609;p35">
              <a:extLst>
                <a:ext uri="{FF2B5EF4-FFF2-40B4-BE49-F238E27FC236}">
                  <a16:creationId xmlns:a16="http://schemas.microsoft.com/office/drawing/2014/main" id="{0E464CCA-F749-4DCF-16D1-D02C9780AA5C}"/>
                </a:ext>
              </a:extLst>
            </p:cNvPr>
            <p:cNvSpPr/>
            <p:nvPr/>
          </p:nvSpPr>
          <p:spPr>
            <a:xfrm>
              <a:off x="7503996" y="3938346"/>
              <a:ext cx="5496" cy="15153"/>
            </a:xfrm>
            <a:custGeom>
              <a:avLst/>
              <a:gdLst/>
              <a:ahLst/>
              <a:cxnLst/>
              <a:rect l="l" t="t" r="r" b="b"/>
              <a:pathLst>
                <a:path w="251" h="692" extrusionOk="0">
                  <a:moveTo>
                    <a:pt x="251" y="1"/>
                  </a:moveTo>
                  <a:lnTo>
                    <a:pt x="179" y="4"/>
                  </a:lnTo>
                  <a:lnTo>
                    <a:pt x="1" y="692"/>
                  </a:lnTo>
                  <a:lnTo>
                    <a:pt x="71" y="69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" name="Google Shape;1610;p35">
              <a:extLst>
                <a:ext uri="{FF2B5EF4-FFF2-40B4-BE49-F238E27FC236}">
                  <a16:creationId xmlns:a16="http://schemas.microsoft.com/office/drawing/2014/main" id="{4305A4B3-B473-2DDA-81AF-8CEB45C65102}"/>
                </a:ext>
              </a:extLst>
            </p:cNvPr>
            <p:cNvSpPr/>
            <p:nvPr/>
          </p:nvSpPr>
          <p:spPr>
            <a:xfrm>
              <a:off x="7498149" y="3960811"/>
              <a:ext cx="5496" cy="15153"/>
            </a:xfrm>
            <a:custGeom>
              <a:avLst/>
              <a:gdLst/>
              <a:ahLst/>
              <a:cxnLst/>
              <a:rect l="l" t="t" r="r" b="b"/>
              <a:pathLst>
                <a:path w="251" h="692" extrusionOk="0">
                  <a:moveTo>
                    <a:pt x="250" y="1"/>
                  </a:moveTo>
                  <a:lnTo>
                    <a:pt x="180" y="3"/>
                  </a:lnTo>
                  <a:lnTo>
                    <a:pt x="0" y="691"/>
                  </a:lnTo>
                  <a:lnTo>
                    <a:pt x="72" y="689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" name="Google Shape;1611;p35">
              <a:extLst>
                <a:ext uri="{FF2B5EF4-FFF2-40B4-BE49-F238E27FC236}">
                  <a16:creationId xmlns:a16="http://schemas.microsoft.com/office/drawing/2014/main" id="{1E4D3DE9-267F-30D2-B1D3-75AF8E39D0AC}"/>
                </a:ext>
              </a:extLst>
            </p:cNvPr>
            <p:cNvSpPr/>
            <p:nvPr/>
          </p:nvSpPr>
          <p:spPr>
            <a:xfrm>
              <a:off x="7492325" y="3983277"/>
              <a:ext cx="5496" cy="15153"/>
            </a:xfrm>
            <a:custGeom>
              <a:avLst/>
              <a:gdLst/>
              <a:ahLst/>
              <a:cxnLst/>
              <a:rect l="l" t="t" r="r" b="b"/>
              <a:pathLst>
                <a:path w="251" h="692" extrusionOk="0">
                  <a:moveTo>
                    <a:pt x="250" y="0"/>
                  </a:moveTo>
                  <a:lnTo>
                    <a:pt x="178" y="3"/>
                  </a:lnTo>
                  <a:lnTo>
                    <a:pt x="0" y="691"/>
                  </a:lnTo>
                  <a:lnTo>
                    <a:pt x="72" y="688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" name="Google Shape;1612;p35">
              <a:extLst>
                <a:ext uri="{FF2B5EF4-FFF2-40B4-BE49-F238E27FC236}">
                  <a16:creationId xmlns:a16="http://schemas.microsoft.com/office/drawing/2014/main" id="{C8F3406B-5232-A999-8554-A84890BE391B}"/>
                </a:ext>
              </a:extLst>
            </p:cNvPr>
            <p:cNvSpPr/>
            <p:nvPr/>
          </p:nvSpPr>
          <p:spPr>
            <a:xfrm>
              <a:off x="7486479" y="4005743"/>
              <a:ext cx="5496" cy="15131"/>
            </a:xfrm>
            <a:custGeom>
              <a:avLst/>
              <a:gdLst/>
              <a:ahLst/>
              <a:cxnLst/>
              <a:rect l="l" t="t" r="r" b="b"/>
              <a:pathLst>
                <a:path w="251" h="691" extrusionOk="0">
                  <a:moveTo>
                    <a:pt x="251" y="0"/>
                  </a:moveTo>
                  <a:lnTo>
                    <a:pt x="179" y="3"/>
                  </a:lnTo>
                  <a:lnTo>
                    <a:pt x="1" y="691"/>
                  </a:lnTo>
                  <a:lnTo>
                    <a:pt x="72" y="688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" name="Google Shape;1613;p35">
              <a:extLst>
                <a:ext uri="{FF2B5EF4-FFF2-40B4-BE49-F238E27FC236}">
                  <a16:creationId xmlns:a16="http://schemas.microsoft.com/office/drawing/2014/main" id="{5CDC8FB9-EB6A-3707-0A94-E1CCB48CBD1C}"/>
                </a:ext>
              </a:extLst>
            </p:cNvPr>
            <p:cNvSpPr/>
            <p:nvPr/>
          </p:nvSpPr>
          <p:spPr>
            <a:xfrm>
              <a:off x="7480654" y="4028164"/>
              <a:ext cx="5496" cy="15175"/>
            </a:xfrm>
            <a:custGeom>
              <a:avLst/>
              <a:gdLst/>
              <a:ahLst/>
              <a:cxnLst/>
              <a:rect l="l" t="t" r="r" b="b"/>
              <a:pathLst>
                <a:path w="251" h="693" extrusionOk="0">
                  <a:moveTo>
                    <a:pt x="251" y="1"/>
                  </a:moveTo>
                  <a:lnTo>
                    <a:pt x="179" y="5"/>
                  </a:lnTo>
                  <a:lnTo>
                    <a:pt x="1" y="693"/>
                  </a:lnTo>
                  <a:lnTo>
                    <a:pt x="1" y="693"/>
                  </a:lnTo>
                  <a:lnTo>
                    <a:pt x="72" y="69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" name="Google Shape;1614;p35">
              <a:extLst>
                <a:ext uri="{FF2B5EF4-FFF2-40B4-BE49-F238E27FC236}">
                  <a16:creationId xmlns:a16="http://schemas.microsoft.com/office/drawing/2014/main" id="{94803EE5-759E-0176-EB76-B47736964C46}"/>
                </a:ext>
              </a:extLst>
            </p:cNvPr>
            <p:cNvSpPr/>
            <p:nvPr/>
          </p:nvSpPr>
          <p:spPr>
            <a:xfrm>
              <a:off x="7474830" y="4050630"/>
              <a:ext cx="5496" cy="15175"/>
            </a:xfrm>
            <a:custGeom>
              <a:avLst/>
              <a:gdLst/>
              <a:ahLst/>
              <a:cxnLst/>
              <a:rect l="l" t="t" r="r" b="b"/>
              <a:pathLst>
                <a:path w="251" h="693" extrusionOk="0">
                  <a:moveTo>
                    <a:pt x="250" y="0"/>
                  </a:moveTo>
                  <a:lnTo>
                    <a:pt x="179" y="4"/>
                  </a:lnTo>
                  <a:lnTo>
                    <a:pt x="0" y="692"/>
                  </a:lnTo>
                  <a:lnTo>
                    <a:pt x="72" y="69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" name="Google Shape;1615;p35">
              <a:extLst>
                <a:ext uri="{FF2B5EF4-FFF2-40B4-BE49-F238E27FC236}">
                  <a16:creationId xmlns:a16="http://schemas.microsoft.com/office/drawing/2014/main" id="{E356495F-F38A-D44B-2B9E-B220D08E6F83}"/>
                </a:ext>
              </a:extLst>
            </p:cNvPr>
            <p:cNvSpPr/>
            <p:nvPr/>
          </p:nvSpPr>
          <p:spPr>
            <a:xfrm>
              <a:off x="7469005" y="4073095"/>
              <a:ext cx="5496" cy="15175"/>
            </a:xfrm>
            <a:custGeom>
              <a:avLst/>
              <a:gdLst/>
              <a:ahLst/>
              <a:cxnLst/>
              <a:rect l="l" t="t" r="r" b="b"/>
              <a:pathLst>
                <a:path w="251" h="693" extrusionOk="0">
                  <a:moveTo>
                    <a:pt x="250" y="0"/>
                  </a:moveTo>
                  <a:lnTo>
                    <a:pt x="179" y="4"/>
                  </a:lnTo>
                  <a:lnTo>
                    <a:pt x="0" y="692"/>
                  </a:lnTo>
                  <a:lnTo>
                    <a:pt x="73" y="689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" name="Google Shape;1616;p35">
              <a:extLst>
                <a:ext uri="{FF2B5EF4-FFF2-40B4-BE49-F238E27FC236}">
                  <a16:creationId xmlns:a16="http://schemas.microsoft.com/office/drawing/2014/main" id="{8F0580BF-FA5C-5FC2-9500-9343333F84BB}"/>
                </a:ext>
              </a:extLst>
            </p:cNvPr>
            <p:cNvSpPr/>
            <p:nvPr/>
          </p:nvSpPr>
          <p:spPr>
            <a:xfrm>
              <a:off x="7463203" y="4095539"/>
              <a:ext cx="5496" cy="15175"/>
            </a:xfrm>
            <a:custGeom>
              <a:avLst/>
              <a:gdLst/>
              <a:ahLst/>
              <a:cxnLst/>
              <a:rect l="l" t="t" r="r" b="b"/>
              <a:pathLst>
                <a:path w="251" h="693" extrusionOk="0">
                  <a:moveTo>
                    <a:pt x="250" y="1"/>
                  </a:moveTo>
                  <a:lnTo>
                    <a:pt x="179" y="4"/>
                  </a:lnTo>
                  <a:lnTo>
                    <a:pt x="0" y="693"/>
                  </a:lnTo>
                  <a:lnTo>
                    <a:pt x="73" y="689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" name="Google Shape;1617;p35">
              <a:extLst>
                <a:ext uri="{FF2B5EF4-FFF2-40B4-BE49-F238E27FC236}">
                  <a16:creationId xmlns:a16="http://schemas.microsoft.com/office/drawing/2014/main" id="{14BE1FDD-8DC9-4C8C-EC39-4C3B8534A30A}"/>
                </a:ext>
              </a:extLst>
            </p:cNvPr>
            <p:cNvSpPr/>
            <p:nvPr/>
          </p:nvSpPr>
          <p:spPr>
            <a:xfrm>
              <a:off x="7457400" y="4117983"/>
              <a:ext cx="5496" cy="15197"/>
            </a:xfrm>
            <a:custGeom>
              <a:avLst/>
              <a:gdLst/>
              <a:ahLst/>
              <a:cxnLst/>
              <a:rect l="l" t="t" r="r" b="b"/>
              <a:pathLst>
                <a:path w="251" h="694" extrusionOk="0">
                  <a:moveTo>
                    <a:pt x="250" y="0"/>
                  </a:moveTo>
                  <a:lnTo>
                    <a:pt x="177" y="4"/>
                  </a:lnTo>
                  <a:lnTo>
                    <a:pt x="0" y="694"/>
                  </a:lnTo>
                  <a:lnTo>
                    <a:pt x="72" y="69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" name="Google Shape;1618;p35">
              <a:extLst>
                <a:ext uri="{FF2B5EF4-FFF2-40B4-BE49-F238E27FC236}">
                  <a16:creationId xmlns:a16="http://schemas.microsoft.com/office/drawing/2014/main" id="{3BD6DC4C-83F8-52CD-DA84-ED73F94A74BB}"/>
                </a:ext>
              </a:extLst>
            </p:cNvPr>
            <p:cNvSpPr/>
            <p:nvPr/>
          </p:nvSpPr>
          <p:spPr>
            <a:xfrm>
              <a:off x="7451598" y="4140448"/>
              <a:ext cx="5496" cy="15197"/>
            </a:xfrm>
            <a:custGeom>
              <a:avLst/>
              <a:gdLst/>
              <a:ahLst/>
              <a:cxnLst/>
              <a:rect l="l" t="t" r="r" b="b"/>
              <a:pathLst>
                <a:path w="251" h="694" extrusionOk="0">
                  <a:moveTo>
                    <a:pt x="250" y="0"/>
                  </a:moveTo>
                  <a:lnTo>
                    <a:pt x="179" y="4"/>
                  </a:lnTo>
                  <a:lnTo>
                    <a:pt x="0" y="693"/>
                  </a:lnTo>
                  <a:lnTo>
                    <a:pt x="72" y="688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" name="Google Shape;1619;p35">
              <a:extLst>
                <a:ext uri="{FF2B5EF4-FFF2-40B4-BE49-F238E27FC236}">
                  <a16:creationId xmlns:a16="http://schemas.microsoft.com/office/drawing/2014/main" id="{E02BCE38-08AD-26B1-D295-7532C46DB30A}"/>
                </a:ext>
              </a:extLst>
            </p:cNvPr>
            <p:cNvSpPr/>
            <p:nvPr/>
          </p:nvSpPr>
          <p:spPr>
            <a:xfrm>
              <a:off x="7445795" y="4162892"/>
              <a:ext cx="5496" cy="15219"/>
            </a:xfrm>
            <a:custGeom>
              <a:avLst/>
              <a:gdLst/>
              <a:ahLst/>
              <a:cxnLst/>
              <a:rect l="l" t="t" r="r" b="b"/>
              <a:pathLst>
                <a:path w="251" h="695" extrusionOk="0">
                  <a:moveTo>
                    <a:pt x="251" y="1"/>
                  </a:moveTo>
                  <a:lnTo>
                    <a:pt x="179" y="5"/>
                  </a:lnTo>
                  <a:lnTo>
                    <a:pt x="1" y="694"/>
                  </a:lnTo>
                  <a:lnTo>
                    <a:pt x="74" y="689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" name="Google Shape;1620;p35">
              <a:extLst>
                <a:ext uri="{FF2B5EF4-FFF2-40B4-BE49-F238E27FC236}">
                  <a16:creationId xmlns:a16="http://schemas.microsoft.com/office/drawing/2014/main" id="{389578C0-61EA-B2D9-8F88-BD0B84D57D9C}"/>
                </a:ext>
              </a:extLst>
            </p:cNvPr>
            <p:cNvSpPr/>
            <p:nvPr/>
          </p:nvSpPr>
          <p:spPr>
            <a:xfrm>
              <a:off x="7440037" y="4185358"/>
              <a:ext cx="5496" cy="15197"/>
            </a:xfrm>
            <a:custGeom>
              <a:avLst/>
              <a:gdLst/>
              <a:ahLst/>
              <a:cxnLst/>
              <a:rect l="l" t="t" r="r" b="b"/>
              <a:pathLst>
                <a:path w="251" h="694" extrusionOk="0">
                  <a:moveTo>
                    <a:pt x="250" y="1"/>
                  </a:moveTo>
                  <a:lnTo>
                    <a:pt x="177" y="6"/>
                  </a:lnTo>
                  <a:lnTo>
                    <a:pt x="0" y="694"/>
                  </a:lnTo>
                  <a:lnTo>
                    <a:pt x="73" y="687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1621;p35">
              <a:extLst>
                <a:ext uri="{FF2B5EF4-FFF2-40B4-BE49-F238E27FC236}">
                  <a16:creationId xmlns:a16="http://schemas.microsoft.com/office/drawing/2014/main" id="{45D05060-CEA3-EE0B-EC1A-10CD34A5A257}"/>
                </a:ext>
              </a:extLst>
            </p:cNvPr>
            <p:cNvSpPr/>
            <p:nvPr/>
          </p:nvSpPr>
          <p:spPr>
            <a:xfrm>
              <a:off x="7434256" y="4207801"/>
              <a:ext cx="5496" cy="15219"/>
            </a:xfrm>
            <a:custGeom>
              <a:avLst/>
              <a:gdLst/>
              <a:ahLst/>
              <a:cxnLst/>
              <a:rect l="l" t="t" r="r" b="b"/>
              <a:pathLst>
                <a:path w="251" h="695" extrusionOk="0">
                  <a:moveTo>
                    <a:pt x="251" y="0"/>
                  </a:moveTo>
                  <a:lnTo>
                    <a:pt x="178" y="6"/>
                  </a:lnTo>
                  <a:lnTo>
                    <a:pt x="0" y="695"/>
                  </a:lnTo>
                  <a:lnTo>
                    <a:pt x="73" y="688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1622;p35">
              <a:extLst>
                <a:ext uri="{FF2B5EF4-FFF2-40B4-BE49-F238E27FC236}">
                  <a16:creationId xmlns:a16="http://schemas.microsoft.com/office/drawing/2014/main" id="{3198D583-32F1-030D-376D-698190C628EC}"/>
                </a:ext>
              </a:extLst>
            </p:cNvPr>
            <p:cNvSpPr/>
            <p:nvPr/>
          </p:nvSpPr>
          <p:spPr>
            <a:xfrm>
              <a:off x="7428475" y="4230245"/>
              <a:ext cx="5474" cy="15241"/>
            </a:xfrm>
            <a:custGeom>
              <a:avLst/>
              <a:gdLst/>
              <a:ahLst/>
              <a:cxnLst/>
              <a:rect l="l" t="t" r="r" b="b"/>
              <a:pathLst>
                <a:path w="250" h="696" extrusionOk="0">
                  <a:moveTo>
                    <a:pt x="250" y="1"/>
                  </a:moveTo>
                  <a:lnTo>
                    <a:pt x="178" y="8"/>
                  </a:lnTo>
                  <a:lnTo>
                    <a:pt x="1" y="696"/>
                  </a:lnTo>
                  <a:lnTo>
                    <a:pt x="74" y="689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" name="Google Shape;1623;p35">
              <a:extLst>
                <a:ext uri="{FF2B5EF4-FFF2-40B4-BE49-F238E27FC236}">
                  <a16:creationId xmlns:a16="http://schemas.microsoft.com/office/drawing/2014/main" id="{041B143A-D40A-E82D-E774-B4BF4E9309F6}"/>
                </a:ext>
              </a:extLst>
            </p:cNvPr>
            <p:cNvSpPr/>
            <p:nvPr/>
          </p:nvSpPr>
          <p:spPr>
            <a:xfrm>
              <a:off x="7422739" y="4252689"/>
              <a:ext cx="5496" cy="15263"/>
            </a:xfrm>
            <a:custGeom>
              <a:avLst/>
              <a:gdLst/>
              <a:ahLst/>
              <a:cxnLst/>
              <a:rect l="l" t="t" r="r" b="b"/>
              <a:pathLst>
                <a:path w="251" h="697" extrusionOk="0">
                  <a:moveTo>
                    <a:pt x="251" y="0"/>
                  </a:moveTo>
                  <a:lnTo>
                    <a:pt x="178" y="7"/>
                  </a:lnTo>
                  <a:lnTo>
                    <a:pt x="1" y="696"/>
                  </a:lnTo>
                  <a:lnTo>
                    <a:pt x="74" y="688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" name="Google Shape;1624;p35">
              <a:extLst>
                <a:ext uri="{FF2B5EF4-FFF2-40B4-BE49-F238E27FC236}">
                  <a16:creationId xmlns:a16="http://schemas.microsoft.com/office/drawing/2014/main" id="{D18418F1-A400-03AA-DE8B-A98E5CE05C9C}"/>
                </a:ext>
              </a:extLst>
            </p:cNvPr>
            <p:cNvSpPr/>
            <p:nvPr/>
          </p:nvSpPr>
          <p:spPr>
            <a:xfrm>
              <a:off x="7417024" y="4275110"/>
              <a:ext cx="5474" cy="15306"/>
            </a:xfrm>
            <a:custGeom>
              <a:avLst/>
              <a:gdLst/>
              <a:ahLst/>
              <a:cxnLst/>
              <a:rect l="l" t="t" r="r" b="b"/>
              <a:pathLst>
                <a:path w="250" h="699" extrusionOk="0">
                  <a:moveTo>
                    <a:pt x="250" y="1"/>
                  </a:moveTo>
                  <a:lnTo>
                    <a:pt x="177" y="9"/>
                  </a:lnTo>
                  <a:lnTo>
                    <a:pt x="1" y="698"/>
                  </a:lnTo>
                  <a:lnTo>
                    <a:pt x="74" y="689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1625;p35">
              <a:extLst>
                <a:ext uri="{FF2B5EF4-FFF2-40B4-BE49-F238E27FC236}">
                  <a16:creationId xmlns:a16="http://schemas.microsoft.com/office/drawing/2014/main" id="{AF89322A-A69D-4E5B-F710-05CE03E7A649}"/>
                </a:ext>
              </a:extLst>
            </p:cNvPr>
            <p:cNvSpPr/>
            <p:nvPr/>
          </p:nvSpPr>
          <p:spPr>
            <a:xfrm>
              <a:off x="7411331" y="4297554"/>
              <a:ext cx="5452" cy="15306"/>
            </a:xfrm>
            <a:custGeom>
              <a:avLst/>
              <a:gdLst/>
              <a:ahLst/>
              <a:cxnLst/>
              <a:rect l="l" t="t" r="r" b="b"/>
              <a:pathLst>
                <a:path w="249" h="699" extrusionOk="0">
                  <a:moveTo>
                    <a:pt x="249" y="0"/>
                  </a:moveTo>
                  <a:lnTo>
                    <a:pt x="174" y="10"/>
                  </a:lnTo>
                  <a:lnTo>
                    <a:pt x="0" y="699"/>
                  </a:lnTo>
                  <a:lnTo>
                    <a:pt x="74" y="688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" name="Google Shape;1626;p35">
              <a:extLst>
                <a:ext uri="{FF2B5EF4-FFF2-40B4-BE49-F238E27FC236}">
                  <a16:creationId xmlns:a16="http://schemas.microsoft.com/office/drawing/2014/main" id="{A76C4C59-561F-A93B-F708-2E9E2B3E1797}"/>
                </a:ext>
              </a:extLst>
            </p:cNvPr>
            <p:cNvSpPr/>
            <p:nvPr/>
          </p:nvSpPr>
          <p:spPr>
            <a:xfrm>
              <a:off x="7405638" y="4319976"/>
              <a:ext cx="5474" cy="15350"/>
            </a:xfrm>
            <a:custGeom>
              <a:avLst/>
              <a:gdLst/>
              <a:ahLst/>
              <a:cxnLst/>
              <a:rect l="l" t="t" r="r" b="b"/>
              <a:pathLst>
                <a:path w="250" h="701" extrusionOk="0">
                  <a:moveTo>
                    <a:pt x="249" y="1"/>
                  </a:moveTo>
                  <a:lnTo>
                    <a:pt x="175" y="11"/>
                  </a:lnTo>
                  <a:lnTo>
                    <a:pt x="1" y="701"/>
                  </a:lnTo>
                  <a:lnTo>
                    <a:pt x="75" y="688"/>
                  </a:lnTo>
                  <a:lnTo>
                    <a:pt x="249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1627;p35">
              <a:extLst>
                <a:ext uri="{FF2B5EF4-FFF2-40B4-BE49-F238E27FC236}">
                  <a16:creationId xmlns:a16="http://schemas.microsoft.com/office/drawing/2014/main" id="{8A09F264-2CBC-3FEF-849C-277D86A0F297}"/>
                </a:ext>
              </a:extLst>
            </p:cNvPr>
            <p:cNvSpPr/>
            <p:nvPr/>
          </p:nvSpPr>
          <p:spPr>
            <a:xfrm>
              <a:off x="7400010" y="4342398"/>
              <a:ext cx="5452" cy="15394"/>
            </a:xfrm>
            <a:custGeom>
              <a:avLst/>
              <a:gdLst/>
              <a:ahLst/>
              <a:cxnLst/>
              <a:rect l="l" t="t" r="r" b="b"/>
              <a:pathLst>
                <a:path w="249" h="703" extrusionOk="0">
                  <a:moveTo>
                    <a:pt x="248" y="1"/>
                  </a:moveTo>
                  <a:lnTo>
                    <a:pt x="172" y="13"/>
                  </a:lnTo>
                  <a:lnTo>
                    <a:pt x="1" y="702"/>
                  </a:lnTo>
                  <a:lnTo>
                    <a:pt x="75" y="687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1628;p35">
              <a:extLst>
                <a:ext uri="{FF2B5EF4-FFF2-40B4-BE49-F238E27FC236}">
                  <a16:creationId xmlns:a16="http://schemas.microsoft.com/office/drawing/2014/main" id="{EA743C26-ACE5-5D27-6C83-F4455AA578AC}"/>
                </a:ext>
              </a:extLst>
            </p:cNvPr>
            <p:cNvSpPr/>
            <p:nvPr/>
          </p:nvSpPr>
          <p:spPr>
            <a:xfrm>
              <a:off x="7394427" y="4364776"/>
              <a:ext cx="5409" cy="15482"/>
            </a:xfrm>
            <a:custGeom>
              <a:avLst/>
              <a:gdLst/>
              <a:ahLst/>
              <a:cxnLst/>
              <a:rect l="l" t="t" r="r" b="b"/>
              <a:pathLst>
                <a:path w="247" h="707" extrusionOk="0">
                  <a:moveTo>
                    <a:pt x="246" y="1"/>
                  </a:moveTo>
                  <a:lnTo>
                    <a:pt x="172" y="17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76" y="687"/>
                  </a:lnTo>
                  <a:lnTo>
                    <a:pt x="246" y="1"/>
                  </a:ln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1629;p35">
              <a:extLst>
                <a:ext uri="{FF2B5EF4-FFF2-40B4-BE49-F238E27FC236}">
                  <a16:creationId xmlns:a16="http://schemas.microsoft.com/office/drawing/2014/main" id="{4257DC1E-C97E-2259-2CC5-1E53AC57EC26}"/>
                </a:ext>
              </a:extLst>
            </p:cNvPr>
            <p:cNvSpPr/>
            <p:nvPr/>
          </p:nvSpPr>
          <p:spPr>
            <a:xfrm>
              <a:off x="7388953" y="4387154"/>
              <a:ext cx="5343" cy="15547"/>
            </a:xfrm>
            <a:custGeom>
              <a:avLst/>
              <a:gdLst/>
              <a:ahLst/>
              <a:cxnLst/>
              <a:rect l="l" t="t" r="r" b="b"/>
              <a:pathLst>
                <a:path w="244" h="710" extrusionOk="0">
                  <a:moveTo>
                    <a:pt x="244" y="0"/>
                  </a:moveTo>
                  <a:lnTo>
                    <a:pt x="168" y="21"/>
                  </a:lnTo>
                  <a:cubicBezTo>
                    <a:pt x="168" y="21"/>
                    <a:pt x="126" y="194"/>
                    <a:pt x="84" y="367"/>
                  </a:cubicBezTo>
                  <a:cubicBezTo>
                    <a:pt x="42" y="538"/>
                    <a:pt x="0" y="710"/>
                    <a:pt x="0" y="710"/>
                  </a:cubicBezTo>
                  <a:lnTo>
                    <a:pt x="79" y="684"/>
                  </a:lnTo>
                  <a:cubicBezTo>
                    <a:pt x="79" y="684"/>
                    <a:pt x="119" y="514"/>
                    <a:pt x="160" y="342"/>
                  </a:cubicBezTo>
                  <a:cubicBezTo>
                    <a:pt x="202" y="172"/>
                    <a:pt x="244" y="0"/>
                    <a:pt x="244" y="0"/>
                  </a:cubicBez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1630;p35">
              <a:extLst>
                <a:ext uri="{FF2B5EF4-FFF2-40B4-BE49-F238E27FC236}">
                  <a16:creationId xmlns:a16="http://schemas.microsoft.com/office/drawing/2014/main" id="{34277CBF-6607-D301-B4E9-18C257382C8C}"/>
                </a:ext>
              </a:extLst>
            </p:cNvPr>
            <p:cNvSpPr/>
            <p:nvPr/>
          </p:nvSpPr>
          <p:spPr>
            <a:xfrm>
              <a:off x="7383719" y="4409444"/>
              <a:ext cx="5234" cy="15898"/>
            </a:xfrm>
            <a:custGeom>
              <a:avLst/>
              <a:gdLst/>
              <a:ahLst/>
              <a:cxnLst/>
              <a:rect l="l" t="t" r="r" b="b"/>
              <a:pathLst>
                <a:path w="239" h="726" extrusionOk="0">
                  <a:moveTo>
                    <a:pt x="238" y="0"/>
                  </a:moveTo>
                  <a:lnTo>
                    <a:pt x="160" y="31"/>
                  </a:lnTo>
                  <a:cubicBezTo>
                    <a:pt x="160" y="31"/>
                    <a:pt x="118" y="203"/>
                    <a:pt x="79" y="376"/>
                  </a:cubicBezTo>
                  <a:cubicBezTo>
                    <a:pt x="39" y="549"/>
                    <a:pt x="0" y="726"/>
                    <a:pt x="0" y="726"/>
                  </a:cubicBezTo>
                  <a:lnTo>
                    <a:pt x="85" y="668"/>
                  </a:lnTo>
                  <a:cubicBezTo>
                    <a:pt x="85" y="668"/>
                    <a:pt x="120" y="505"/>
                    <a:pt x="158" y="338"/>
                  </a:cubicBezTo>
                  <a:cubicBezTo>
                    <a:pt x="197" y="169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2D2A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1631;p35">
              <a:extLst>
                <a:ext uri="{FF2B5EF4-FFF2-40B4-BE49-F238E27FC236}">
                  <a16:creationId xmlns:a16="http://schemas.microsoft.com/office/drawing/2014/main" id="{B4A13817-6F84-A0FD-53BA-86203123654E}"/>
                </a:ext>
              </a:extLst>
            </p:cNvPr>
            <p:cNvSpPr/>
            <p:nvPr/>
          </p:nvSpPr>
          <p:spPr>
            <a:xfrm>
              <a:off x="7832768" y="4420786"/>
              <a:ext cx="216325" cy="170144"/>
            </a:xfrm>
            <a:custGeom>
              <a:avLst/>
              <a:gdLst/>
              <a:ahLst/>
              <a:cxnLst/>
              <a:rect l="l" t="t" r="r" b="b"/>
              <a:pathLst>
                <a:path w="9879" h="7770" extrusionOk="0">
                  <a:moveTo>
                    <a:pt x="3491" y="1"/>
                  </a:moveTo>
                  <a:cubicBezTo>
                    <a:pt x="3406" y="1"/>
                    <a:pt x="3321" y="6"/>
                    <a:pt x="3236" y="17"/>
                  </a:cubicBezTo>
                  <a:cubicBezTo>
                    <a:pt x="3236" y="17"/>
                    <a:pt x="1" y="1721"/>
                    <a:pt x="8361" y="7617"/>
                  </a:cubicBezTo>
                  <a:cubicBezTo>
                    <a:pt x="8508" y="7721"/>
                    <a:pt x="8627" y="7769"/>
                    <a:pt x="8718" y="7769"/>
                  </a:cubicBezTo>
                  <a:cubicBezTo>
                    <a:pt x="9879" y="7769"/>
                    <a:pt x="6697" y="1"/>
                    <a:pt x="3491" y="1"/>
                  </a:cubicBezTo>
                  <a:close/>
                </a:path>
              </a:pathLst>
            </a:custGeom>
            <a:solidFill>
              <a:srgbClr val="DD39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1632;p35">
              <a:extLst>
                <a:ext uri="{FF2B5EF4-FFF2-40B4-BE49-F238E27FC236}">
                  <a16:creationId xmlns:a16="http://schemas.microsoft.com/office/drawing/2014/main" id="{1AB5276B-311B-11D1-2F4B-756814E317AA}"/>
                </a:ext>
              </a:extLst>
            </p:cNvPr>
            <p:cNvSpPr/>
            <p:nvPr/>
          </p:nvSpPr>
          <p:spPr>
            <a:xfrm>
              <a:off x="7564692" y="3315091"/>
              <a:ext cx="494686" cy="1155246"/>
            </a:xfrm>
            <a:custGeom>
              <a:avLst/>
              <a:gdLst/>
              <a:ahLst/>
              <a:cxnLst/>
              <a:rect l="l" t="t" r="r" b="b"/>
              <a:pathLst>
                <a:path w="22591" h="52757" extrusionOk="0">
                  <a:moveTo>
                    <a:pt x="9222" y="0"/>
                  </a:moveTo>
                  <a:lnTo>
                    <a:pt x="548" y="1153"/>
                  </a:lnTo>
                  <a:cubicBezTo>
                    <a:pt x="1" y="4553"/>
                    <a:pt x="9173" y="46448"/>
                    <a:pt x="10406" y="48364"/>
                  </a:cubicBezTo>
                  <a:cubicBezTo>
                    <a:pt x="10406" y="48364"/>
                    <a:pt x="10518" y="52757"/>
                    <a:pt x="15443" y="52757"/>
                  </a:cubicBezTo>
                  <a:cubicBezTo>
                    <a:pt x="15948" y="52757"/>
                    <a:pt x="16503" y="52711"/>
                    <a:pt x="17114" y="52609"/>
                  </a:cubicBezTo>
                  <a:cubicBezTo>
                    <a:pt x="17114" y="52609"/>
                    <a:pt x="22591" y="51649"/>
                    <a:pt x="19169" y="45079"/>
                  </a:cubicBezTo>
                  <a:cubicBezTo>
                    <a:pt x="19169" y="45079"/>
                    <a:pt x="9956" y="6128"/>
                    <a:pt x="9222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1633;p35">
              <a:extLst>
                <a:ext uri="{FF2B5EF4-FFF2-40B4-BE49-F238E27FC236}">
                  <a16:creationId xmlns:a16="http://schemas.microsoft.com/office/drawing/2014/main" id="{239AF70B-0F5D-A6B6-8F2F-FE8F80813E90}"/>
                </a:ext>
              </a:extLst>
            </p:cNvPr>
            <p:cNvSpPr/>
            <p:nvPr/>
          </p:nvSpPr>
          <p:spPr>
            <a:xfrm>
              <a:off x="6995433" y="2875019"/>
              <a:ext cx="235354" cy="88422"/>
            </a:xfrm>
            <a:custGeom>
              <a:avLst/>
              <a:gdLst/>
              <a:ahLst/>
              <a:cxnLst/>
              <a:rect l="l" t="t" r="r" b="b"/>
              <a:pathLst>
                <a:path w="10748" h="4038" extrusionOk="0">
                  <a:moveTo>
                    <a:pt x="4553" y="1"/>
                  </a:moveTo>
                  <a:cubicBezTo>
                    <a:pt x="4105" y="1"/>
                    <a:pt x="3668" y="18"/>
                    <a:pt x="3258" y="48"/>
                  </a:cubicBezTo>
                  <a:cubicBezTo>
                    <a:pt x="1" y="286"/>
                    <a:pt x="6059" y="4037"/>
                    <a:pt x="8908" y="4037"/>
                  </a:cubicBezTo>
                  <a:cubicBezTo>
                    <a:pt x="9620" y="4037"/>
                    <a:pt x="10132" y="3803"/>
                    <a:pt x="10247" y="3221"/>
                  </a:cubicBezTo>
                  <a:cubicBezTo>
                    <a:pt x="10748" y="703"/>
                    <a:pt x="7428" y="1"/>
                    <a:pt x="4553" y="1"/>
                  </a:cubicBezTo>
                  <a:close/>
                </a:path>
              </a:pathLst>
            </a:cu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1634;p35">
              <a:extLst>
                <a:ext uri="{FF2B5EF4-FFF2-40B4-BE49-F238E27FC236}">
                  <a16:creationId xmlns:a16="http://schemas.microsoft.com/office/drawing/2014/main" id="{A4A6C062-7BF9-DD41-8926-F5A8BEC091FA}"/>
                </a:ext>
              </a:extLst>
            </p:cNvPr>
            <p:cNvSpPr/>
            <p:nvPr/>
          </p:nvSpPr>
          <p:spPr>
            <a:xfrm>
              <a:off x="7590508" y="2700638"/>
              <a:ext cx="161888" cy="155297"/>
            </a:xfrm>
            <a:custGeom>
              <a:avLst/>
              <a:gdLst/>
              <a:ahLst/>
              <a:cxnLst/>
              <a:rect l="l" t="t" r="r" b="b"/>
              <a:pathLst>
                <a:path w="7393" h="7092" extrusionOk="0">
                  <a:moveTo>
                    <a:pt x="7393" y="0"/>
                  </a:moveTo>
                  <a:lnTo>
                    <a:pt x="2130" y="1203"/>
                  </a:lnTo>
                  <a:lnTo>
                    <a:pt x="0" y="6886"/>
                  </a:lnTo>
                  <a:cubicBezTo>
                    <a:pt x="124" y="7030"/>
                    <a:pt x="330" y="7092"/>
                    <a:pt x="592" y="7092"/>
                  </a:cubicBezTo>
                  <a:cubicBezTo>
                    <a:pt x="2234" y="7092"/>
                    <a:pt x="6101" y="4656"/>
                    <a:pt x="6101" y="4656"/>
                  </a:cubicBezTo>
                  <a:lnTo>
                    <a:pt x="7393" y="0"/>
                  </a:lnTo>
                  <a:close/>
                </a:path>
              </a:pathLst>
            </a:cu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1635;p35">
              <a:extLst>
                <a:ext uri="{FF2B5EF4-FFF2-40B4-BE49-F238E27FC236}">
                  <a16:creationId xmlns:a16="http://schemas.microsoft.com/office/drawing/2014/main" id="{41C9E393-479C-4281-C5D3-2DEF60CD888A}"/>
                </a:ext>
              </a:extLst>
            </p:cNvPr>
            <p:cNvSpPr/>
            <p:nvPr/>
          </p:nvSpPr>
          <p:spPr>
            <a:xfrm>
              <a:off x="7608353" y="2524044"/>
              <a:ext cx="152976" cy="175224"/>
            </a:xfrm>
            <a:custGeom>
              <a:avLst/>
              <a:gdLst/>
              <a:ahLst/>
              <a:cxnLst/>
              <a:rect l="l" t="t" r="r" b="b"/>
              <a:pathLst>
                <a:path w="6986" h="8002" extrusionOk="0">
                  <a:moveTo>
                    <a:pt x="4553" y="1"/>
                  </a:moveTo>
                  <a:cubicBezTo>
                    <a:pt x="4010" y="1"/>
                    <a:pt x="3319" y="182"/>
                    <a:pt x="2441" y="625"/>
                  </a:cubicBezTo>
                  <a:cubicBezTo>
                    <a:pt x="2441" y="625"/>
                    <a:pt x="80" y="4034"/>
                    <a:pt x="529" y="6480"/>
                  </a:cubicBezTo>
                  <a:cubicBezTo>
                    <a:pt x="529" y="6480"/>
                    <a:pt x="0" y="8001"/>
                    <a:pt x="1316" y="8001"/>
                  </a:cubicBezTo>
                  <a:cubicBezTo>
                    <a:pt x="1778" y="8001"/>
                    <a:pt x="2469" y="7813"/>
                    <a:pt x="3491" y="7304"/>
                  </a:cubicBezTo>
                  <a:cubicBezTo>
                    <a:pt x="3491" y="7304"/>
                    <a:pt x="3564" y="7320"/>
                    <a:pt x="3688" y="7320"/>
                  </a:cubicBezTo>
                  <a:cubicBezTo>
                    <a:pt x="4245" y="7320"/>
                    <a:pt x="5827" y="7012"/>
                    <a:pt x="6445" y="3636"/>
                  </a:cubicBezTo>
                  <a:cubicBezTo>
                    <a:pt x="6445" y="3636"/>
                    <a:pt x="6985" y="1"/>
                    <a:pt x="4553" y="1"/>
                  </a:cubicBezTo>
                  <a:close/>
                </a:path>
              </a:pathLst>
            </a:cu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1636;p35">
              <a:extLst>
                <a:ext uri="{FF2B5EF4-FFF2-40B4-BE49-F238E27FC236}">
                  <a16:creationId xmlns:a16="http://schemas.microsoft.com/office/drawing/2014/main" id="{DD721868-0443-575B-E640-BB323E341C2C}"/>
                </a:ext>
              </a:extLst>
            </p:cNvPr>
            <p:cNvSpPr/>
            <p:nvPr/>
          </p:nvSpPr>
          <p:spPr>
            <a:xfrm>
              <a:off x="7521053" y="2480427"/>
              <a:ext cx="358418" cy="265617"/>
            </a:xfrm>
            <a:custGeom>
              <a:avLst/>
              <a:gdLst/>
              <a:ahLst/>
              <a:cxnLst/>
              <a:rect l="l" t="t" r="r" b="b"/>
              <a:pathLst>
                <a:path w="16368" h="12130" extrusionOk="0">
                  <a:moveTo>
                    <a:pt x="9144" y="1"/>
                  </a:moveTo>
                  <a:cubicBezTo>
                    <a:pt x="9038" y="1"/>
                    <a:pt x="8929" y="2"/>
                    <a:pt x="8819" y="6"/>
                  </a:cubicBezTo>
                  <a:cubicBezTo>
                    <a:pt x="1415" y="266"/>
                    <a:pt x="0" y="1840"/>
                    <a:pt x="5009" y="3111"/>
                  </a:cubicBezTo>
                  <a:cubicBezTo>
                    <a:pt x="5009" y="3111"/>
                    <a:pt x="3602" y="4390"/>
                    <a:pt x="7547" y="4390"/>
                  </a:cubicBezTo>
                  <a:cubicBezTo>
                    <a:pt x="7745" y="4390"/>
                    <a:pt x="7957" y="4386"/>
                    <a:pt x="8183" y="4380"/>
                  </a:cubicBezTo>
                  <a:cubicBezTo>
                    <a:pt x="8183" y="4380"/>
                    <a:pt x="8498" y="4167"/>
                    <a:pt x="8779" y="4167"/>
                  </a:cubicBezTo>
                  <a:cubicBezTo>
                    <a:pt x="9273" y="4167"/>
                    <a:pt x="9663" y="4827"/>
                    <a:pt x="8043" y="8472"/>
                  </a:cubicBezTo>
                  <a:cubicBezTo>
                    <a:pt x="8043" y="8472"/>
                    <a:pt x="6506" y="9005"/>
                    <a:pt x="5461" y="9005"/>
                  </a:cubicBezTo>
                  <a:cubicBezTo>
                    <a:pt x="4939" y="9005"/>
                    <a:pt x="4539" y="8872"/>
                    <a:pt x="4516" y="8472"/>
                  </a:cubicBezTo>
                  <a:cubicBezTo>
                    <a:pt x="4516" y="8472"/>
                    <a:pt x="918" y="11859"/>
                    <a:pt x="4233" y="11928"/>
                  </a:cubicBezTo>
                  <a:cubicBezTo>
                    <a:pt x="4404" y="11931"/>
                    <a:pt x="4558" y="11935"/>
                    <a:pt x="4697" y="11938"/>
                  </a:cubicBezTo>
                  <a:lnTo>
                    <a:pt x="4697" y="11938"/>
                  </a:lnTo>
                  <a:cubicBezTo>
                    <a:pt x="4870" y="11978"/>
                    <a:pt x="5577" y="12129"/>
                    <a:pt x="6504" y="12129"/>
                  </a:cubicBezTo>
                  <a:cubicBezTo>
                    <a:pt x="8341" y="12129"/>
                    <a:pt x="11047" y="11538"/>
                    <a:pt x="12205" y="8330"/>
                  </a:cubicBezTo>
                  <a:cubicBezTo>
                    <a:pt x="12205" y="8330"/>
                    <a:pt x="16368" y="3251"/>
                    <a:pt x="13545" y="1770"/>
                  </a:cubicBezTo>
                  <a:cubicBezTo>
                    <a:pt x="13545" y="1770"/>
                    <a:pt x="12403" y="1"/>
                    <a:pt x="9144" y="1"/>
                  </a:cubicBezTo>
                  <a:close/>
                </a:path>
              </a:pathLst>
            </a:custGeom>
            <a:solidFill>
              <a:srgbClr val="5B0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1637;p35">
              <a:extLst>
                <a:ext uri="{FF2B5EF4-FFF2-40B4-BE49-F238E27FC236}">
                  <a16:creationId xmlns:a16="http://schemas.microsoft.com/office/drawing/2014/main" id="{56A26DF0-272F-AEBC-6875-5B0B68D1FC14}"/>
                </a:ext>
              </a:extLst>
            </p:cNvPr>
            <p:cNvSpPr/>
            <p:nvPr/>
          </p:nvSpPr>
          <p:spPr>
            <a:xfrm>
              <a:off x="8173693" y="3270291"/>
              <a:ext cx="289375" cy="222435"/>
            </a:xfrm>
            <a:custGeom>
              <a:avLst/>
              <a:gdLst/>
              <a:ahLst/>
              <a:cxnLst/>
              <a:rect l="l" t="t" r="r" b="b"/>
              <a:pathLst>
                <a:path w="13215" h="10158" extrusionOk="0">
                  <a:moveTo>
                    <a:pt x="3230" y="0"/>
                  </a:moveTo>
                  <a:lnTo>
                    <a:pt x="1" y="5395"/>
                  </a:lnTo>
                  <a:cubicBezTo>
                    <a:pt x="1" y="5395"/>
                    <a:pt x="5768" y="10157"/>
                    <a:pt x="8188" y="10157"/>
                  </a:cubicBezTo>
                  <a:cubicBezTo>
                    <a:pt x="8260" y="10157"/>
                    <a:pt x="8329" y="10153"/>
                    <a:pt x="8395" y="10144"/>
                  </a:cubicBezTo>
                  <a:cubicBezTo>
                    <a:pt x="10672" y="9843"/>
                    <a:pt x="13214" y="5724"/>
                    <a:pt x="12853" y="3998"/>
                  </a:cubicBezTo>
                  <a:cubicBezTo>
                    <a:pt x="12493" y="2273"/>
                    <a:pt x="3230" y="0"/>
                    <a:pt x="3230" y="0"/>
                  </a:cubicBezTo>
                  <a:close/>
                </a:path>
              </a:pathLst>
            </a:custGeom>
            <a:solidFill>
              <a:srgbClr val="FC3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1638;p35">
              <a:extLst>
                <a:ext uri="{FF2B5EF4-FFF2-40B4-BE49-F238E27FC236}">
                  <a16:creationId xmlns:a16="http://schemas.microsoft.com/office/drawing/2014/main" id="{33028747-C287-1365-9C23-5AC7C0FFCF5D}"/>
                </a:ext>
              </a:extLst>
            </p:cNvPr>
            <p:cNvSpPr/>
            <p:nvPr/>
          </p:nvSpPr>
          <p:spPr>
            <a:xfrm>
              <a:off x="6866289" y="2702740"/>
              <a:ext cx="166749" cy="115225"/>
            </a:xfrm>
            <a:custGeom>
              <a:avLst/>
              <a:gdLst/>
              <a:ahLst/>
              <a:cxnLst/>
              <a:rect l="l" t="t" r="r" b="b"/>
              <a:pathLst>
                <a:path w="7615" h="5262" extrusionOk="0">
                  <a:moveTo>
                    <a:pt x="971" y="0"/>
                  </a:moveTo>
                  <a:cubicBezTo>
                    <a:pt x="462" y="0"/>
                    <a:pt x="150" y="83"/>
                    <a:pt x="117" y="277"/>
                  </a:cubicBezTo>
                  <a:cubicBezTo>
                    <a:pt x="1" y="949"/>
                    <a:pt x="2848" y="3199"/>
                    <a:pt x="5690" y="5261"/>
                  </a:cubicBezTo>
                  <a:cubicBezTo>
                    <a:pt x="6646" y="4852"/>
                    <a:pt x="4509" y="2499"/>
                    <a:pt x="4509" y="2499"/>
                  </a:cubicBezTo>
                  <a:lnTo>
                    <a:pt x="4509" y="2499"/>
                  </a:lnTo>
                  <a:cubicBezTo>
                    <a:pt x="5602" y="2818"/>
                    <a:pt x="6221" y="2943"/>
                    <a:pt x="6521" y="2943"/>
                  </a:cubicBezTo>
                  <a:cubicBezTo>
                    <a:pt x="7614" y="2943"/>
                    <a:pt x="4457" y="1282"/>
                    <a:pt x="4457" y="1281"/>
                  </a:cubicBezTo>
                  <a:lnTo>
                    <a:pt x="4457" y="1281"/>
                  </a:lnTo>
                  <a:cubicBezTo>
                    <a:pt x="5673" y="1671"/>
                    <a:pt x="6448" y="1828"/>
                    <a:pt x="6906" y="1828"/>
                  </a:cubicBezTo>
                  <a:cubicBezTo>
                    <a:pt x="7527" y="1828"/>
                    <a:pt x="7566" y="1540"/>
                    <a:pt x="7331" y="1146"/>
                  </a:cubicBezTo>
                  <a:cubicBezTo>
                    <a:pt x="4846" y="540"/>
                    <a:pt x="2269" y="0"/>
                    <a:pt x="971" y="0"/>
                  </a:cubicBezTo>
                  <a:close/>
                </a:path>
              </a:pathLst>
            </a:custGeom>
            <a:solidFill>
              <a:srgbClr val="1E19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1639;p35">
              <a:extLst>
                <a:ext uri="{FF2B5EF4-FFF2-40B4-BE49-F238E27FC236}">
                  <a16:creationId xmlns:a16="http://schemas.microsoft.com/office/drawing/2014/main" id="{A46E6966-DF66-56D8-6062-8F20F6E5439A}"/>
                </a:ext>
              </a:extLst>
            </p:cNvPr>
            <p:cNvSpPr/>
            <p:nvPr/>
          </p:nvSpPr>
          <p:spPr>
            <a:xfrm>
              <a:off x="7112972" y="2776880"/>
              <a:ext cx="1105320" cy="604130"/>
            </a:xfrm>
            <a:custGeom>
              <a:avLst/>
              <a:gdLst/>
              <a:ahLst/>
              <a:cxnLst/>
              <a:rect l="l" t="t" r="r" b="b"/>
              <a:pathLst>
                <a:path w="50477" h="27589" extrusionOk="0">
                  <a:moveTo>
                    <a:pt x="3551" y="1"/>
                  </a:moveTo>
                  <a:cubicBezTo>
                    <a:pt x="3815" y="688"/>
                    <a:pt x="3750" y="1282"/>
                    <a:pt x="2736" y="1282"/>
                  </a:cubicBezTo>
                  <a:cubicBezTo>
                    <a:pt x="2285" y="1282"/>
                    <a:pt x="1646" y="1165"/>
                    <a:pt x="764" y="885"/>
                  </a:cubicBezTo>
                  <a:lnTo>
                    <a:pt x="764" y="885"/>
                  </a:lnTo>
                  <a:cubicBezTo>
                    <a:pt x="764" y="885"/>
                    <a:pt x="4245" y="3298"/>
                    <a:pt x="1856" y="3298"/>
                  </a:cubicBezTo>
                  <a:cubicBezTo>
                    <a:pt x="1436" y="3298"/>
                    <a:pt x="834" y="3224"/>
                    <a:pt x="1" y="3049"/>
                  </a:cubicBezTo>
                  <a:lnTo>
                    <a:pt x="1" y="3049"/>
                  </a:lnTo>
                  <a:cubicBezTo>
                    <a:pt x="1" y="3049"/>
                    <a:pt x="1193" y="4872"/>
                    <a:pt x="614" y="6022"/>
                  </a:cubicBezTo>
                  <a:lnTo>
                    <a:pt x="46595" y="27589"/>
                  </a:lnTo>
                  <a:lnTo>
                    <a:pt x="50477" y="21364"/>
                  </a:lnTo>
                  <a:lnTo>
                    <a:pt x="3551" y="1"/>
                  </a:ln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1640;p35">
              <a:extLst>
                <a:ext uri="{FF2B5EF4-FFF2-40B4-BE49-F238E27FC236}">
                  <a16:creationId xmlns:a16="http://schemas.microsoft.com/office/drawing/2014/main" id="{C2B19894-C4D7-93C2-3397-DDC875F9E41C}"/>
                </a:ext>
              </a:extLst>
            </p:cNvPr>
            <p:cNvSpPr/>
            <p:nvPr/>
          </p:nvSpPr>
          <p:spPr>
            <a:xfrm>
              <a:off x="6963858" y="2727833"/>
              <a:ext cx="242099" cy="180917"/>
            </a:xfrm>
            <a:custGeom>
              <a:avLst/>
              <a:gdLst/>
              <a:ahLst/>
              <a:cxnLst/>
              <a:rect l="l" t="t" r="r" b="b"/>
              <a:pathLst>
                <a:path w="11056" h="8262" extrusionOk="0">
                  <a:moveTo>
                    <a:pt x="2875" y="0"/>
                  </a:moveTo>
                  <a:cubicBezTo>
                    <a:pt x="3110" y="394"/>
                    <a:pt x="3071" y="682"/>
                    <a:pt x="2450" y="682"/>
                  </a:cubicBezTo>
                  <a:cubicBezTo>
                    <a:pt x="1992" y="682"/>
                    <a:pt x="1217" y="525"/>
                    <a:pt x="1" y="135"/>
                  </a:cubicBezTo>
                  <a:lnTo>
                    <a:pt x="1" y="135"/>
                  </a:lnTo>
                  <a:cubicBezTo>
                    <a:pt x="1" y="136"/>
                    <a:pt x="3158" y="1797"/>
                    <a:pt x="2065" y="1797"/>
                  </a:cubicBezTo>
                  <a:cubicBezTo>
                    <a:pt x="1765" y="1797"/>
                    <a:pt x="1146" y="1672"/>
                    <a:pt x="53" y="1353"/>
                  </a:cubicBezTo>
                  <a:lnTo>
                    <a:pt x="53" y="1353"/>
                  </a:lnTo>
                  <a:cubicBezTo>
                    <a:pt x="53" y="1353"/>
                    <a:pt x="2190" y="3706"/>
                    <a:pt x="1234" y="4115"/>
                  </a:cubicBezTo>
                  <a:cubicBezTo>
                    <a:pt x="4012" y="6129"/>
                    <a:pt x="6784" y="7960"/>
                    <a:pt x="6784" y="7960"/>
                  </a:cubicBezTo>
                  <a:lnTo>
                    <a:pt x="7424" y="8262"/>
                  </a:lnTo>
                  <a:cubicBezTo>
                    <a:pt x="8004" y="7113"/>
                    <a:pt x="6811" y="5289"/>
                    <a:pt x="6811" y="5289"/>
                  </a:cubicBezTo>
                  <a:lnTo>
                    <a:pt x="6811" y="5289"/>
                  </a:lnTo>
                  <a:cubicBezTo>
                    <a:pt x="7644" y="5464"/>
                    <a:pt x="8246" y="5538"/>
                    <a:pt x="8666" y="5538"/>
                  </a:cubicBezTo>
                  <a:cubicBezTo>
                    <a:pt x="11056" y="5538"/>
                    <a:pt x="7576" y="3125"/>
                    <a:pt x="7576" y="3125"/>
                  </a:cubicBezTo>
                  <a:lnTo>
                    <a:pt x="7576" y="3125"/>
                  </a:lnTo>
                  <a:cubicBezTo>
                    <a:pt x="8457" y="3405"/>
                    <a:pt x="9096" y="3522"/>
                    <a:pt x="9547" y="3522"/>
                  </a:cubicBezTo>
                  <a:cubicBezTo>
                    <a:pt x="10560" y="3522"/>
                    <a:pt x="10625" y="2928"/>
                    <a:pt x="10361" y="2241"/>
                  </a:cubicBezTo>
                  <a:lnTo>
                    <a:pt x="9086" y="1661"/>
                  </a:lnTo>
                  <a:cubicBezTo>
                    <a:pt x="9086" y="1661"/>
                    <a:pt x="6056" y="776"/>
                    <a:pt x="2875" y="0"/>
                  </a:cubicBezTo>
                  <a:close/>
                </a:path>
              </a:pathLst>
            </a:custGeom>
            <a:solidFill>
              <a:srgbClr val="FFAA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1641;p35">
              <a:extLst>
                <a:ext uri="{FF2B5EF4-FFF2-40B4-BE49-F238E27FC236}">
                  <a16:creationId xmlns:a16="http://schemas.microsoft.com/office/drawing/2014/main" id="{CF8A1EF9-AC4F-E0D4-20FC-F6DBB195E2DE}"/>
                </a:ext>
              </a:extLst>
            </p:cNvPr>
            <p:cNvSpPr/>
            <p:nvPr/>
          </p:nvSpPr>
          <p:spPr>
            <a:xfrm>
              <a:off x="7187069" y="2821286"/>
              <a:ext cx="1004022" cy="477803"/>
            </a:xfrm>
            <a:custGeom>
              <a:avLst/>
              <a:gdLst/>
              <a:ahLst/>
              <a:cxnLst/>
              <a:rect l="l" t="t" r="r" b="b"/>
              <a:pathLst>
                <a:path w="45851" h="21820" extrusionOk="0">
                  <a:moveTo>
                    <a:pt x="208" y="1"/>
                  </a:moveTo>
                  <a:cubicBezTo>
                    <a:pt x="144" y="1"/>
                    <a:pt x="82" y="29"/>
                    <a:pt x="49" y="79"/>
                  </a:cubicBezTo>
                  <a:cubicBezTo>
                    <a:pt x="1" y="154"/>
                    <a:pt x="33" y="247"/>
                    <a:pt x="121" y="289"/>
                  </a:cubicBezTo>
                  <a:lnTo>
                    <a:pt x="45552" y="21801"/>
                  </a:lnTo>
                  <a:cubicBezTo>
                    <a:pt x="45579" y="21813"/>
                    <a:pt x="45609" y="21820"/>
                    <a:pt x="45638" y="21820"/>
                  </a:cubicBezTo>
                  <a:cubicBezTo>
                    <a:pt x="45641" y="21820"/>
                    <a:pt x="45644" y="21820"/>
                    <a:pt x="45647" y="21820"/>
                  </a:cubicBezTo>
                  <a:cubicBezTo>
                    <a:pt x="45710" y="21818"/>
                    <a:pt x="45768" y="21791"/>
                    <a:pt x="45802" y="21741"/>
                  </a:cubicBezTo>
                  <a:cubicBezTo>
                    <a:pt x="45851" y="21667"/>
                    <a:pt x="45817" y="21574"/>
                    <a:pt x="45728" y="21532"/>
                  </a:cubicBezTo>
                  <a:lnTo>
                    <a:pt x="298" y="20"/>
                  </a:lnTo>
                  <a:cubicBezTo>
                    <a:pt x="269" y="7"/>
                    <a:pt x="238" y="1"/>
                    <a:pt x="2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1642;p35">
              <a:extLst>
                <a:ext uri="{FF2B5EF4-FFF2-40B4-BE49-F238E27FC236}">
                  <a16:creationId xmlns:a16="http://schemas.microsoft.com/office/drawing/2014/main" id="{FF00D912-807E-71C2-A8EA-3CB294237BF9}"/>
                </a:ext>
              </a:extLst>
            </p:cNvPr>
            <p:cNvSpPr/>
            <p:nvPr/>
          </p:nvSpPr>
          <p:spPr>
            <a:xfrm>
              <a:off x="7150656" y="2875041"/>
              <a:ext cx="1020993" cy="455183"/>
            </a:xfrm>
            <a:custGeom>
              <a:avLst/>
              <a:gdLst/>
              <a:ahLst/>
              <a:cxnLst/>
              <a:rect l="l" t="t" r="r" b="b"/>
              <a:pathLst>
                <a:path w="46626" h="20787" extrusionOk="0">
                  <a:moveTo>
                    <a:pt x="207" y="0"/>
                  </a:moveTo>
                  <a:cubicBezTo>
                    <a:pt x="140" y="0"/>
                    <a:pt x="78" y="31"/>
                    <a:pt x="45" y="83"/>
                  </a:cubicBezTo>
                  <a:cubicBezTo>
                    <a:pt x="0" y="158"/>
                    <a:pt x="35" y="252"/>
                    <a:pt x="124" y="291"/>
                  </a:cubicBezTo>
                  <a:lnTo>
                    <a:pt x="46332" y="20769"/>
                  </a:lnTo>
                  <a:cubicBezTo>
                    <a:pt x="46358" y="20781"/>
                    <a:pt x="46386" y="20787"/>
                    <a:pt x="46414" y="20787"/>
                  </a:cubicBezTo>
                  <a:cubicBezTo>
                    <a:pt x="46417" y="20787"/>
                    <a:pt x="46420" y="20787"/>
                    <a:pt x="46423" y="20786"/>
                  </a:cubicBezTo>
                  <a:cubicBezTo>
                    <a:pt x="46486" y="20785"/>
                    <a:pt x="46549" y="20757"/>
                    <a:pt x="46580" y="20705"/>
                  </a:cubicBezTo>
                  <a:cubicBezTo>
                    <a:pt x="46626" y="20630"/>
                    <a:pt x="46591" y="20536"/>
                    <a:pt x="46499" y="20496"/>
                  </a:cubicBezTo>
                  <a:lnTo>
                    <a:pt x="293" y="18"/>
                  </a:lnTo>
                  <a:cubicBezTo>
                    <a:pt x="265" y="6"/>
                    <a:pt x="236" y="0"/>
                    <a:pt x="2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1643;p35">
              <a:extLst>
                <a:ext uri="{FF2B5EF4-FFF2-40B4-BE49-F238E27FC236}">
                  <a16:creationId xmlns:a16="http://schemas.microsoft.com/office/drawing/2014/main" id="{EDB83F6D-DBA4-18FE-53CB-B9BA7EEAC15F}"/>
                </a:ext>
              </a:extLst>
            </p:cNvPr>
            <p:cNvSpPr/>
            <p:nvPr/>
          </p:nvSpPr>
          <p:spPr>
            <a:xfrm>
              <a:off x="8113128" y="3241300"/>
              <a:ext cx="152910" cy="173275"/>
            </a:xfrm>
            <a:custGeom>
              <a:avLst/>
              <a:gdLst/>
              <a:ahLst/>
              <a:cxnLst/>
              <a:rect l="l" t="t" r="r" b="b"/>
              <a:pathLst>
                <a:path w="6983" h="7913" extrusionOk="0">
                  <a:moveTo>
                    <a:pt x="5746" y="1"/>
                  </a:moveTo>
                  <a:cubicBezTo>
                    <a:pt x="5252" y="1"/>
                    <a:pt x="4800" y="154"/>
                    <a:pt x="4800" y="154"/>
                  </a:cubicBezTo>
                  <a:lnTo>
                    <a:pt x="918" y="6379"/>
                  </a:lnTo>
                  <a:cubicBezTo>
                    <a:pt x="0" y="7852"/>
                    <a:pt x="2362" y="7913"/>
                    <a:pt x="2762" y="7913"/>
                  </a:cubicBezTo>
                  <a:cubicBezTo>
                    <a:pt x="2798" y="7913"/>
                    <a:pt x="2818" y="7913"/>
                    <a:pt x="2818" y="7913"/>
                  </a:cubicBezTo>
                  <a:cubicBezTo>
                    <a:pt x="4651" y="7879"/>
                    <a:pt x="6982" y="942"/>
                    <a:pt x="6982" y="942"/>
                  </a:cubicBezTo>
                  <a:cubicBezTo>
                    <a:pt x="6874" y="182"/>
                    <a:pt x="6285" y="1"/>
                    <a:pt x="5746" y="1"/>
                  </a:cubicBezTo>
                  <a:close/>
                </a:path>
              </a:pathLst>
            </a:custGeom>
            <a:solidFill>
              <a:srgbClr val="ABB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" name="Google Shape;1644;p35">
              <a:extLst>
                <a:ext uri="{FF2B5EF4-FFF2-40B4-BE49-F238E27FC236}">
                  <a16:creationId xmlns:a16="http://schemas.microsoft.com/office/drawing/2014/main" id="{6B977283-1C16-1DE6-6B2C-E7C59181D10F}"/>
                </a:ext>
              </a:extLst>
            </p:cNvPr>
            <p:cNvSpPr/>
            <p:nvPr/>
          </p:nvSpPr>
          <p:spPr>
            <a:xfrm>
              <a:off x="8257775" y="3308631"/>
              <a:ext cx="186304" cy="63393"/>
            </a:xfrm>
            <a:custGeom>
              <a:avLst/>
              <a:gdLst/>
              <a:ahLst/>
              <a:cxnLst/>
              <a:rect l="l" t="t" r="r" b="b"/>
              <a:pathLst>
                <a:path w="8508" h="2895" extrusionOk="0">
                  <a:moveTo>
                    <a:pt x="2307" y="1"/>
                  </a:moveTo>
                  <a:cubicBezTo>
                    <a:pt x="2123" y="1"/>
                    <a:pt x="1953" y="18"/>
                    <a:pt x="1799" y="56"/>
                  </a:cubicBezTo>
                  <a:cubicBezTo>
                    <a:pt x="0" y="494"/>
                    <a:pt x="4735" y="2895"/>
                    <a:pt x="6962" y="2895"/>
                  </a:cubicBezTo>
                  <a:cubicBezTo>
                    <a:pt x="7196" y="2895"/>
                    <a:pt x="7402" y="2868"/>
                    <a:pt x="7570" y="2810"/>
                  </a:cubicBezTo>
                  <a:cubicBezTo>
                    <a:pt x="8508" y="2487"/>
                    <a:pt x="4495" y="1"/>
                    <a:pt x="23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" name="Google Shape;1645;p35">
              <a:extLst>
                <a:ext uri="{FF2B5EF4-FFF2-40B4-BE49-F238E27FC236}">
                  <a16:creationId xmlns:a16="http://schemas.microsoft.com/office/drawing/2014/main" id="{58F1F9C8-EC44-5E0D-36A0-57FFE108CBBE}"/>
                </a:ext>
              </a:extLst>
            </p:cNvPr>
            <p:cNvSpPr/>
            <p:nvPr/>
          </p:nvSpPr>
          <p:spPr>
            <a:xfrm>
              <a:off x="7187638" y="2937424"/>
              <a:ext cx="187399" cy="156523"/>
            </a:xfrm>
            <a:custGeom>
              <a:avLst/>
              <a:gdLst/>
              <a:ahLst/>
              <a:cxnLst/>
              <a:rect l="l" t="t" r="r" b="b"/>
              <a:pathLst>
                <a:path w="8558" h="7148" extrusionOk="0">
                  <a:moveTo>
                    <a:pt x="0" y="1"/>
                  </a:moveTo>
                  <a:cubicBezTo>
                    <a:pt x="0" y="1"/>
                    <a:pt x="810" y="7148"/>
                    <a:pt x="4029" y="7148"/>
                  </a:cubicBezTo>
                  <a:cubicBezTo>
                    <a:pt x="4177" y="7148"/>
                    <a:pt x="4329" y="7133"/>
                    <a:pt x="4487" y="7101"/>
                  </a:cubicBezTo>
                  <a:cubicBezTo>
                    <a:pt x="4571" y="7085"/>
                    <a:pt x="4656" y="7063"/>
                    <a:pt x="4743" y="7038"/>
                  </a:cubicBezTo>
                  <a:cubicBezTo>
                    <a:pt x="8558" y="5893"/>
                    <a:pt x="8001" y="3754"/>
                    <a:pt x="8001" y="375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B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" name="Google Shape;1646;p35">
              <a:extLst>
                <a:ext uri="{FF2B5EF4-FFF2-40B4-BE49-F238E27FC236}">
                  <a16:creationId xmlns:a16="http://schemas.microsoft.com/office/drawing/2014/main" id="{F79E5C56-B4E0-D65B-D320-1C2EF7C83A80}"/>
                </a:ext>
              </a:extLst>
            </p:cNvPr>
            <p:cNvSpPr/>
            <p:nvPr/>
          </p:nvSpPr>
          <p:spPr>
            <a:xfrm>
              <a:off x="7477589" y="2777888"/>
              <a:ext cx="386381" cy="589218"/>
            </a:xfrm>
            <a:custGeom>
              <a:avLst/>
              <a:gdLst/>
              <a:ahLst/>
              <a:cxnLst/>
              <a:rect l="l" t="t" r="r" b="b"/>
              <a:pathLst>
                <a:path w="17645" h="26908" extrusionOk="0">
                  <a:moveTo>
                    <a:pt x="11145" y="0"/>
                  </a:moveTo>
                  <a:cubicBezTo>
                    <a:pt x="10998" y="0"/>
                    <a:pt x="10851" y="56"/>
                    <a:pt x="10706" y="174"/>
                  </a:cubicBezTo>
                  <a:cubicBezTo>
                    <a:pt x="8856" y="1679"/>
                    <a:pt x="7732" y="2180"/>
                    <a:pt x="7056" y="2180"/>
                  </a:cubicBezTo>
                  <a:cubicBezTo>
                    <a:pt x="5703" y="2180"/>
                    <a:pt x="6142" y="174"/>
                    <a:pt x="6142" y="174"/>
                  </a:cubicBezTo>
                  <a:lnTo>
                    <a:pt x="6142" y="174"/>
                  </a:lnTo>
                  <a:cubicBezTo>
                    <a:pt x="0" y="3959"/>
                    <a:pt x="1460" y="21318"/>
                    <a:pt x="1460" y="21318"/>
                  </a:cubicBezTo>
                  <a:cubicBezTo>
                    <a:pt x="613" y="25652"/>
                    <a:pt x="2560" y="26907"/>
                    <a:pt x="5099" y="26907"/>
                  </a:cubicBezTo>
                  <a:cubicBezTo>
                    <a:pt x="8590" y="26907"/>
                    <a:pt x="13200" y="24534"/>
                    <a:pt x="13200" y="24534"/>
                  </a:cubicBezTo>
                  <a:cubicBezTo>
                    <a:pt x="17645" y="23385"/>
                    <a:pt x="14163" y="0"/>
                    <a:pt x="11145" y="0"/>
                  </a:cubicBezTo>
                  <a:close/>
                </a:path>
              </a:pathLst>
            </a:custGeom>
            <a:solidFill>
              <a:srgbClr val="FFD2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" name="Google Shape;1647;p35">
              <a:extLst>
                <a:ext uri="{FF2B5EF4-FFF2-40B4-BE49-F238E27FC236}">
                  <a16:creationId xmlns:a16="http://schemas.microsoft.com/office/drawing/2014/main" id="{38EDC7F6-078B-3621-B652-26061205575B}"/>
                </a:ext>
              </a:extLst>
            </p:cNvPr>
            <p:cNvSpPr/>
            <p:nvPr/>
          </p:nvSpPr>
          <p:spPr>
            <a:xfrm>
              <a:off x="7806996" y="3122381"/>
              <a:ext cx="5671" cy="15109"/>
            </a:xfrm>
            <a:custGeom>
              <a:avLst/>
              <a:gdLst/>
              <a:ahLst/>
              <a:cxnLst/>
              <a:rect l="l" t="t" r="r" b="b"/>
              <a:pathLst>
                <a:path w="259" h="690" extrusionOk="0">
                  <a:moveTo>
                    <a:pt x="236" y="0"/>
                  </a:moveTo>
                  <a:cubicBezTo>
                    <a:pt x="214" y="10"/>
                    <a:pt x="194" y="21"/>
                    <a:pt x="174" y="34"/>
                  </a:cubicBezTo>
                  <a:cubicBezTo>
                    <a:pt x="34" y="131"/>
                    <a:pt x="1" y="325"/>
                    <a:pt x="99" y="464"/>
                  </a:cubicBezTo>
                  <a:lnTo>
                    <a:pt x="259" y="690"/>
                  </a:lnTo>
                  <a:cubicBezTo>
                    <a:pt x="253" y="463"/>
                    <a:pt x="245" y="233"/>
                    <a:pt x="236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" name="Google Shape;1648;p35">
              <a:extLst>
                <a:ext uri="{FF2B5EF4-FFF2-40B4-BE49-F238E27FC236}">
                  <a16:creationId xmlns:a16="http://schemas.microsoft.com/office/drawing/2014/main" id="{CCA5984B-B4C7-6CC2-3647-7445119BACB0}"/>
                </a:ext>
              </a:extLst>
            </p:cNvPr>
            <p:cNvSpPr/>
            <p:nvPr/>
          </p:nvSpPr>
          <p:spPr>
            <a:xfrm>
              <a:off x="7791165" y="3070925"/>
              <a:ext cx="20321" cy="36416"/>
            </a:xfrm>
            <a:custGeom>
              <a:avLst/>
              <a:gdLst/>
              <a:ahLst/>
              <a:cxnLst/>
              <a:rect l="l" t="t" r="r" b="b"/>
              <a:pathLst>
                <a:path w="928" h="1663" extrusionOk="0">
                  <a:moveTo>
                    <a:pt x="350" y="0"/>
                  </a:moveTo>
                  <a:cubicBezTo>
                    <a:pt x="289" y="0"/>
                    <a:pt x="227" y="18"/>
                    <a:pt x="174" y="56"/>
                  </a:cubicBezTo>
                  <a:cubicBezTo>
                    <a:pt x="34" y="154"/>
                    <a:pt x="1" y="346"/>
                    <a:pt x="99" y="485"/>
                  </a:cubicBezTo>
                  <a:lnTo>
                    <a:pt x="928" y="1663"/>
                  </a:lnTo>
                  <a:cubicBezTo>
                    <a:pt x="906" y="1272"/>
                    <a:pt x="879" y="876"/>
                    <a:pt x="847" y="479"/>
                  </a:cubicBezTo>
                  <a:lnTo>
                    <a:pt x="602" y="131"/>
                  </a:lnTo>
                  <a:cubicBezTo>
                    <a:pt x="542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" name="Google Shape;1649;p35">
              <a:extLst>
                <a:ext uri="{FF2B5EF4-FFF2-40B4-BE49-F238E27FC236}">
                  <a16:creationId xmlns:a16="http://schemas.microsoft.com/office/drawing/2014/main" id="{02D2A7A4-1FEC-6A14-D0DA-36692CEDA6C5}"/>
                </a:ext>
              </a:extLst>
            </p:cNvPr>
            <p:cNvSpPr/>
            <p:nvPr/>
          </p:nvSpPr>
          <p:spPr>
            <a:xfrm>
              <a:off x="7727841" y="3121878"/>
              <a:ext cx="33941" cy="39919"/>
            </a:xfrm>
            <a:custGeom>
              <a:avLst/>
              <a:gdLst/>
              <a:ahLst/>
              <a:cxnLst/>
              <a:rect l="l" t="t" r="r" b="b"/>
              <a:pathLst>
                <a:path w="1550" h="1823" extrusionOk="0">
                  <a:moveTo>
                    <a:pt x="351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4" y="156"/>
                    <a:pt x="0" y="348"/>
                    <a:pt x="99" y="487"/>
                  </a:cubicBezTo>
                  <a:lnTo>
                    <a:pt x="946" y="1691"/>
                  </a:lnTo>
                  <a:cubicBezTo>
                    <a:pt x="1007" y="1776"/>
                    <a:pt x="1102" y="1822"/>
                    <a:pt x="1199" y="1822"/>
                  </a:cubicBezTo>
                  <a:cubicBezTo>
                    <a:pt x="1260" y="1822"/>
                    <a:pt x="1322" y="1804"/>
                    <a:pt x="1376" y="1765"/>
                  </a:cubicBezTo>
                  <a:cubicBezTo>
                    <a:pt x="1515" y="1668"/>
                    <a:pt x="1549" y="1476"/>
                    <a:pt x="1451" y="1336"/>
                  </a:cubicBezTo>
                  <a:lnTo>
                    <a:pt x="603" y="132"/>
                  </a:lnTo>
                  <a:cubicBezTo>
                    <a:pt x="543" y="46"/>
                    <a:pt x="447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" name="Google Shape;1650;p35">
              <a:extLst>
                <a:ext uri="{FF2B5EF4-FFF2-40B4-BE49-F238E27FC236}">
                  <a16:creationId xmlns:a16="http://schemas.microsoft.com/office/drawing/2014/main" id="{8907090F-4110-5D59-531D-62052A9BE9CE}"/>
                </a:ext>
              </a:extLst>
            </p:cNvPr>
            <p:cNvSpPr/>
            <p:nvPr/>
          </p:nvSpPr>
          <p:spPr>
            <a:xfrm>
              <a:off x="7767430" y="3121878"/>
              <a:ext cx="33919" cy="39919"/>
            </a:xfrm>
            <a:custGeom>
              <a:avLst/>
              <a:gdLst/>
              <a:ahLst/>
              <a:cxnLst/>
              <a:rect l="l" t="t" r="r" b="b"/>
              <a:pathLst>
                <a:path w="1549" h="1823" extrusionOk="0">
                  <a:moveTo>
                    <a:pt x="350" y="1"/>
                  </a:moveTo>
                  <a:cubicBezTo>
                    <a:pt x="288" y="1"/>
                    <a:pt x="226" y="19"/>
                    <a:pt x="172" y="57"/>
                  </a:cubicBezTo>
                  <a:cubicBezTo>
                    <a:pt x="33" y="156"/>
                    <a:pt x="1" y="348"/>
                    <a:pt x="98" y="487"/>
                  </a:cubicBezTo>
                  <a:lnTo>
                    <a:pt x="945" y="1691"/>
                  </a:lnTo>
                  <a:cubicBezTo>
                    <a:pt x="1006" y="1776"/>
                    <a:pt x="1102" y="1822"/>
                    <a:pt x="1198" y="1822"/>
                  </a:cubicBezTo>
                  <a:cubicBezTo>
                    <a:pt x="1260" y="1822"/>
                    <a:pt x="1322" y="1804"/>
                    <a:pt x="1375" y="1765"/>
                  </a:cubicBezTo>
                  <a:cubicBezTo>
                    <a:pt x="1516" y="1668"/>
                    <a:pt x="1548" y="1476"/>
                    <a:pt x="1451" y="1336"/>
                  </a:cubicBezTo>
                  <a:lnTo>
                    <a:pt x="602" y="132"/>
                  </a:lnTo>
                  <a:cubicBezTo>
                    <a:pt x="543" y="46"/>
                    <a:pt x="447" y="1"/>
                    <a:pt x="350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" name="Google Shape;1651;p35">
              <a:extLst>
                <a:ext uri="{FF2B5EF4-FFF2-40B4-BE49-F238E27FC236}">
                  <a16:creationId xmlns:a16="http://schemas.microsoft.com/office/drawing/2014/main" id="{AACBE1A4-A613-6E49-9365-9D9E8BFF3F3E}"/>
                </a:ext>
              </a:extLst>
            </p:cNvPr>
            <p:cNvSpPr/>
            <p:nvPr/>
          </p:nvSpPr>
          <p:spPr>
            <a:xfrm>
              <a:off x="7751599" y="3070925"/>
              <a:ext cx="33919" cy="39875"/>
            </a:xfrm>
            <a:custGeom>
              <a:avLst/>
              <a:gdLst/>
              <a:ahLst/>
              <a:cxnLst/>
              <a:rect l="l" t="t" r="r" b="b"/>
              <a:pathLst>
                <a:path w="1549" h="1821" extrusionOk="0">
                  <a:moveTo>
                    <a:pt x="348" y="0"/>
                  </a:moveTo>
                  <a:cubicBezTo>
                    <a:pt x="287" y="0"/>
                    <a:pt x="226" y="18"/>
                    <a:pt x="172" y="56"/>
                  </a:cubicBezTo>
                  <a:cubicBezTo>
                    <a:pt x="33" y="154"/>
                    <a:pt x="1" y="346"/>
                    <a:pt x="98" y="485"/>
                  </a:cubicBezTo>
                  <a:lnTo>
                    <a:pt x="945" y="1691"/>
                  </a:lnTo>
                  <a:cubicBezTo>
                    <a:pt x="1006" y="1775"/>
                    <a:pt x="1101" y="1821"/>
                    <a:pt x="1198" y="1821"/>
                  </a:cubicBezTo>
                  <a:cubicBezTo>
                    <a:pt x="1260" y="1821"/>
                    <a:pt x="1321" y="1803"/>
                    <a:pt x="1375" y="1765"/>
                  </a:cubicBezTo>
                  <a:cubicBezTo>
                    <a:pt x="1514" y="1667"/>
                    <a:pt x="1548" y="1475"/>
                    <a:pt x="1451" y="1335"/>
                  </a:cubicBezTo>
                  <a:lnTo>
                    <a:pt x="602" y="131"/>
                  </a:lnTo>
                  <a:cubicBezTo>
                    <a:pt x="541" y="46"/>
                    <a:pt x="446" y="0"/>
                    <a:pt x="348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" name="Google Shape;1652;p35">
              <a:extLst>
                <a:ext uri="{FF2B5EF4-FFF2-40B4-BE49-F238E27FC236}">
                  <a16:creationId xmlns:a16="http://schemas.microsoft.com/office/drawing/2014/main" id="{615C4C01-F2D7-71D5-9129-3E4FE5B9D390}"/>
                </a:ext>
              </a:extLst>
            </p:cNvPr>
            <p:cNvSpPr/>
            <p:nvPr/>
          </p:nvSpPr>
          <p:spPr>
            <a:xfrm>
              <a:off x="7794121" y="3022644"/>
              <a:ext cx="12482" cy="25335"/>
            </a:xfrm>
            <a:custGeom>
              <a:avLst/>
              <a:gdLst/>
              <a:ahLst/>
              <a:cxnLst/>
              <a:rect l="l" t="t" r="r" b="b"/>
              <a:pathLst>
                <a:path w="570" h="1157" extrusionOk="0">
                  <a:moveTo>
                    <a:pt x="349" y="0"/>
                  </a:moveTo>
                  <a:cubicBezTo>
                    <a:pt x="288" y="0"/>
                    <a:pt x="227" y="18"/>
                    <a:pt x="174" y="56"/>
                  </a:cubicBezTo>
                  <a:cubicBezTo>
                    <a:pt x="34" y="154"/>
                    <a:pt x="1" y="346"/>
                    <a:pt x="98" y="486"/>
                  </a:cubicBezTo>
                  <a:lnTo>
                    <a:pt x="570" y="1156"/>
                  </a:lnTo>
                  <a:cubicBezTo>
                    <a:pt x="529" y="774"/>
                    <a:pt x="485" y="393"/>
                    <a:pt x="437" y="13"/>
                  </a:cubicBezTo>
                  <a:cubicBezTo>
                    <a:pt x="409" y="5"/>
                    <a:pt x="379" y="0"/>
                    <a:pt x="349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1653;p35">
              <a:extLst>
                <a:ext uri="{FF2B5EF4-FFF2-40B4-BE49-F238E27FC236}">
                  <a16:creationId xmlns:a16="http://schemas.microsoft.com/office/drawing/2014/main" id="{2D64162E-F7B0-CAE5-7053-5F5E75CB02EB}"/>
                </a:ext>
              </a:extLst>
            </p:cNvPr>
            <p:cNvSpPr/>
            <p:nvPr/>
          </p:nvSpPr>
          <p:spPr>
            <a:xfrm>
              <a:off x="7582384" y="3221156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1" y="0"/>
                  </a:moveTo>
                  <a:cubicBezTo>
                    <a:pt x="289" y="0"/>
                    <a:pt x="228" y="18"/>
                    <a:pt x="174" y="56"/>
                  </a:cubicBezTo>
                  <a:cubicBezTo>
                    <a:pt x="35" y="155"/>
                    <a:pt x="1" y="347"/>
                    <a:pt x="100" y="486"/>
                  </a:cubicBezTo>
                  <a:lnTo>
                    <a:pt x="947" y="1690"/>
                  </a:lnTo>
                  <a:cubicBezTo>
                    <a:pt x="1007" y="1776"/>
                    <a:pt x="1103" y="1822"/>
                    <a:pt x="1200" y="1822"/>
                  </a:cubicBezTo>
                  <a:cubicBezTo>
                    <a:pt x="1261" y="1822"/>
                    <a:pt x="1323" y="1803"/>
                    <a:pt x="1377" y="1766"/>
                  </a:cubicBezTo>
                  <a:cubicBezTo>
                    <a:pt x="1516" y="1667"/>
                    <a:pt x="1548" y="1475"/>
                    <a:pt x="1451" y="1336"/>
                  </a:cubicBezTo>
                  <a:lnTo>
                    <a:pt x="604" y="130"/>
                  </a:lnTo>
                  <a:cubicBezTo>
                    <a:pt x="543" y="46"/>
                    <a:pt x="448" y="0"/>
                    <a:pt x="351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1654;p35">
              <a:extLst>
                <a:ext uri="{FF2B5EF4-FFF2-40B4-BE49-F238E27FC236}">
                  <a16:creationId xmlns:a16="http://schemas.microsoft.com/office/drawing/2014/main" id="{30894E18-3697-BC1E-B79C-7BFD943DCC3E}"/>
                </a:ext>
              </a:extLst>
            </p:cNvPr>
            <p:cNvSpPr/>
            <p:nvPr/>
          </p:nvSpPr>
          <p:spPr>
            <a:xfrm>
              <a:off x="7564342" y="3170947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49" y="0"/>
                  </a:moveTo>
                  <a:cubicBezTo>
                    <a:pt x="288" y="0"/>
                    <a:pt x="226" y="18"/>
                    <a:pt x="172" y="56"/>
                  </a:cubicBezTo>
                  <a:cubicBezTo>
                    <a:pt x="34" y="154"/>
                    <a:pt x="1" y="346"/>
                    <a:pt x="98" y="485"/>
                  </a:cubicBezTo>
                  <a:lnTo>
                    <a:pt x="947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59" y="1822"/>
                    <a:pt x="1321" y="1803"/>
                    <a:pt x="1375" y="1765"/>
                  </a:cubicBezTo>
                  <a:cubicBezTo>
                    <a:pt x="1514" y="1667"/>
                    <a:pt x="1548" y="1475"/>
                    <a:pt x="1451" y="1335"/>
                  </a:cubicBezTo>
                  <a:lnTo>
                    <a:pt x="602" y="131"/>
                  </a:lnTo>
                  <a:cubicBezTo>
                    <a:pt x="542" y="46"/>
                    <a:pt x="447" y="0"/>
                    <a:pt x="349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1655;p35">
              <a:extLst>
                <a:ext uri="{FF2B5EF4-FFF2-40B4-BE49-F238E27FC236}">
                  <a16:creationId xmlns:a16="http://schemas.microsoft.com/office/drawing/2014/main" id="{1577CF09-3CF1-5AD6-D5C3-2E8954E65B1A}"/>
                </a:ext>
              </a:extLst>
            </p:cNvPr>
            <p:cNvSpPr/>
            <p:nvPr/>
          </p:nvSpPr>
          <p:spPr>
            <a:xfrm>
              <a:off x="7609076" y="3121878"/>
              <a:ext cx="33941" cy="39919"/>
            </a:xfrm>
            <a:custGeom>
              <a:avLst/>
              <a:gdLst/>
              <a:ahLst/>
              <a:cxnLst/>
              <a:rect l="l" t="t" r="r" b="b"/>
              <a:pathLst>
                <a:path w="1550" h="1823" extrusionOk="0">
                  <a:moveTo>
                    <a:pt x="351" y="1"/>
                  </a:moveTo>
                  <a:cubicBezTo>
                    <a:pt x="290" y="1"/>
                    <a:pt x="228" y="19"/>
                    <a:pt x="174" y="57"/>
                  </a:cubicBezTo>
                  <a:cubicBezTo>
                    <a:pt x="35" y="154"/>
                    <a:pt x="1" y="348"/>
                    <a:pt x="98" y="487"/>
                  </a:cubicBezTo>
                  <a:lnTo>
                    <a:pt x="947" y="1691"/>
                  </a:lnTo>
                  <a:cubicBezTo>
                    <a:pt x="1007" y="1776"/>
                    <a:pt x="1102" y="1822"/>
                    <a:pt x="1199" y="1822"/>
                  </a:cubicBezTo>
                  <a:cubicBezTo>
                    <a:pt x="1261" y="1822"/>
                    <a:pt x="1323" y="1804"/>
                    <a:pt x="1377" y="1765"/>
                  </a:cubicBezTo>
                  <a:cubicBezTo>
                    <a:pt x="1516" y="1668"/>
                    <a:pt x="1550" y="1475"/>
                    <a:pt x="1451" y="1336"/>
                  </a:cubicBezTo>
                  <a:lnTo>
                    <a:pt x="604" y="132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" name="Google Shape;1656;p35">
              <a:extLst>
                <a:ext uri="{FF2B5EF4-FFF2-40B4-BE49-F238E27FC236}">
                  <a16:creationId xmlns:a16="http://schemas.microsoft.com/office/drawing/2014/main" id="{3B7525DE-B626-BCE4-6265-B92142632EB0}"/>
                </a:ext>
              </a:extLst>
            </p:cNvPr>
            <p:cNvSpPr/>
            <p:nvPr/>
          </p:nvSpPr>
          <p:spPr>
            <a:xfrm>
              <a:off x="7603908" y="3170947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50" y="0"/>
                  </a:moveTo>
                  <a:cubicBezTo>
                    <a:pt x="289" y="0"/>
                    <a:pt x="227" y="18"/>
                    <a:pt x="173" y="56"/>
                  </a:cubicBezTo>
                  <a:cubicBezTo>
                    <a:pt x="34" y="154"/>
                    <a:pt x="0" y="346"/>
                    <a:pt x="99" y="485"/>
                  </a:cubicBezTo>
                  <a:lnTo>
                    <a:pt x="946" y="1691"/>
                  </a:lnTo>
                  <a:cubicBezTo>
                    <a:pt x="1007" y="1776"/>
                    <a:pt x="1102" y="1822"/>
                    <a:pt x="1199" y="1822"/>
                  </a:cubicBezTo>
                  <a:cubicBezTo>
                    <a:pt x="1260" y="1822"/>
                    <a:pt x="1322" y="1803"/>
                    <a:pt x="1376" y="1765"/>
                  </a:cubicBezTo>
                  <a:cubicBezTo>
                    <a:pt x="1515" y="1667"/>
                    <a:pt x="1548" y="1475"/>
                    <a:pt x="1451" y="1335"/>
                  </a:cubicBezTo>
                  <a:lnTo>
                    <a:pt x="603" y="131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" name="Google Shape;1657;p35">
              <a:extLst>
                <a:ext uri="{FF2B5EF4-FFF2-40B4-BE49-F238E27FC236}">
                  <a16:creationId xmlns:a16="http://schemas.microsoft.com/office/drawing/2014/main" id="{88A73C2D-B644-1DF7-6C15-95CCADD60A66}"/>
                </a:ext>
              </a:extLst>
            </p:cNvPr>
            <p:cNvSpPr/>
            <p:nvPr/>
          </p:nvSpPr>
          <p:spPr>
            <a:xfrm>
              <a:off x="7722652" y="3170947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0" y="0"/>
                  </a:moveTo>
                  <a:cubicBezTo>
                    <a:pt x="289" y="0"/>
                    <a:pt x="228" y="18"/>
                    <a:pt x="174" y="56"/>
                  </a:cubicBezTo>
                  <a:cubicBezTo>
                    <a:pt x="33" y="154"/>
                    <a:pt x="1" y="346"/>
                    <a:pt x="98" y="485"/>
                  </a:cubicBezTo>
                  <a:lnTo>
                    <a:pt x="947" y="1691"/>
                  </a:lnTo>
                  <a:cubicBezTo>
                    <a:pt x="1006" y="1776"/>
                    <a:pt x="1102" y="1822"/>
                    <a:pt x="1199" y="1822"/>
                  </a:cubicBezTo>
                  <a:cubicBezTo>
                    <a:pt x="1261" y="1822"/>
                    <a:pt x="1323" y="1803"/>
                    <a:pt x="1377" y="1765"/>
                  </a:cubicBezTo>
                  <a:cubicBezTo>
                    <a:pt x="1516" y="1667"/>
                    <a:pt x="1548" y="1475"/>
                    <a:pt x="1451" y="1335"/>
                  </a:cubicBezTo>
                  <a:lnTo>
                    <a:pt x="602" y="131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1658;p35">
              <a:extLst>
                <a:ext uri="{FF2B5EF4-FFF2-40B4-BE49-F238E27FC236}">
                  <a16:creationId xmlns:a16="http://schemas.microsoft.com/office/drawing/2014/main" id="{DD2AEBDE-4C38-319E-4D45-957179FEC7D3}"/>
                </a:ext>
              </a:extLst>
            </p:cNvPr>
            <p:cNvSpPr/>
            <p:nvPr/>
          </p:nvSpPr>
          <p:spPr>
            <a:xfrm>
              <a:off x="7648686" y="3121878"/>
              <a:ext cx="33897" cy="39919"/>
            </a:xfrm>
            <a:custGeom>
              <a:avLst/>
              <a:gdLst/>
              <a:ahLst/>
              <a:cxnLst/>
              <a:rect l="l" t="t" r="r" b="b"/>
              <a:pathLst>
                <a:path w="1548" h="1823" extrusionOk="0">
                  <a:moveTo>
                    <a:pt x="349" y="1"/>
                  </a:moveTo>
                  <a:cubicBezTo>
                    <a:pt x="288" y="1"/>
                    <a:pt x="226" y="19"/>
                    <a:pt x="172" y="57"/>
                  </a:cubicBezTo>
                  <a:cubicBezTo>
                    <a:pt x="33" y="156"/>
                    <a:pt x="0" y="348"/>
                    <a:pt x="98" y="487"/>
                  </a:cubicBezTo>
                  <a:lnTo>
                    <a:pt x="946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59" y="1822"/>
                    <a:pt x="1322" y="1804"/>
                    <a:pt x="1376" y="1765"/>
                  </a:cubicBezTo>
                  <a:cubicBezTo>
                    <a:pt x="1515" y="1668"/>
                    <a:pt x="1548" y="1476"/>
                    <a:pt x="1449" y="1336"/>
                  </a:cubicBezTo>
                  <a:lnTo>
                    <a:pt x="602" y="132"/>
                  </a:lnTo>
                  <a:cubicBezTo>
                    <a:pt x="541" y="46"/>
                    <a:pt x="446" y="1"/>
                    <a:pt x="349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" name="Google Shape;1659;p35">
              <a:extLst>
                <a:ext uri="{FF2B5EF4-FFF2-40B4-BE49-F238E27FC236}">
                  <a16:creationId xmlns:a16="http://schemas.microsoft.com/office/drawing/2014/main" id="{D42147C8-92D6-0645-3400-CFFD815BAE9A}"/>
                </a:ext>
              </a:extLst>
            </p:cNvPr>
            <p:cNvSpPr/>
            <p:nvPr/>
          </p:nvSpPr>
          <p:spPr>
            <a:xfrm>
              <a:off x="7712010" y="3070925"/>
              <a:ext cx="33897" cy="39875"/>
            </a:xfrm>
            <a:custGeom>
              <a:avLst/>
              <a:gdLst/>
              <a:ahLst/>
              <a:cxnLst/>
              <a:rect l="l" t="t" r="r" b="b"/>
              <a:pathLst>
                <a:path w="1548" h="1821" extrusionOk="0">
                  <a:moveTo>
                    <a:pt x="349" y="0"/>
                  </a:moveTo>
                  <a:cubicBezTo>
                    <a:pt x="288" y="0"/>
                    <a:pt x="227" y="18"/>
                    <a:pt x="173" y="56"/>
                  </a:cubicBezTo>
                  <a:cubicBezTo>
                    <a:pt x="33" y="154"/>
                    <a:pt x="0" y="346"/>
                    <a:pt x="99" y="485"/>
                  </a:cubicBezTo>
                  <a:lnTo>
                    <a:pt x="946" y="1691"/>
                  </a:lnTo>
                  <a:cubicBezTo>
                    <a:pt x="1006" y="1775"/>
                    <a:pt x="1102" y="1821"/>
                    <a:pt x="1199" y="1821"/>
                  </a:cubicBezTo>
                  <a:cubicBezTo>
                    <a:pt x="1260" y="1821"/>
                    <a:pt x="1322" y="1803"/>
                    <a:pt x="1375" y="1765"/>
                  </a:cubicBezTo>
                  <a:lnTo>
                    <a:pt x="1376" y="1765"/>
                  </a:lnTo>
                  <a:cubicBezTo>
                    <a:pt x="1514" y="1667"/>
                    <a:pt x="1548" y="1475"/>
                    <a:pt x="1450" y="1335"/>
                  </a:cubicBezTo>
                  <a:lnTo>
                    <a:pt x="602" y="131"/>
                  </a:lnTo>
                  <a:cubicBezTo>
                    <a:pt x="542" y="46"/>
                    <a:pt x="446" y="0"/>
                    <a:pt x="349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" name="Google Shape;1660;p35">
              <a:extLst>
                <a:ext uri="{FF2B5EF4-FFF2-40B4-BE49-F238E27FC236}">
                  <a16:creationId xmlns:a16="http://schemas.microsoft.com/office/drawing/2014/main" id="{78E6BD60-8102-7020-C31B-7585CB213F1F}"/>
                </a:ext>
              </a:extLst>
            </p:cNvPr>
            <p:cNvSpPr/>
            <p:nvPr/>
          </p:nvSpPr>
          <p:spPr>
            <a:xfrm>
              <a:off x="7688253" y="3121878"/>
              <a:ext cx="33919" cy="39919"/>
            </a:xfrm>
            <a:custGeom>
              <a:avLst/>
              <a:gdLst/>
              <a:ahLst/>
              <a:cxnLst/>
              <a:rect l="l" t="t" r="r" b="b"/>
              <a:pathLst>
                <a:path w="1549" h="1823" extrusionOk="0">
                  <a:moveTo>
                    <a:pt x="351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4" y="156"/>
                    <a:pt x="0" y="348"/>
                    <a:pt x="99" y="487"/>
                  </a:cubicBezTo>
                  <a:lnTo>
                    <a:pt x="946" y="1691"/>
                  </a:lnTo>
                  <a:cubicBezTo>
                    <a:pt x="1007" y="1776"/>
                    <a:pt x="1102" y="1822"/>
                    <a:pt x="1199" y="1822"/>
                  </a:cubicBezTo>
                  <a:cubicBezTo>
                    <a:pt x="1260" y="1822"/>
                    <a:pt x="1322" y="1804"/>
                    <a:pt x="1376" y="1765"/>
                  </a:cubicBezTo>
                  <a:cubicBezTo>
                    <a:pt x="1515" y="1668"/>
                    <a:pt x="1549" y="1476"/>
                    <a:pt x="1450" y="1336"/>
                  </a:cubicBezTo>
                  <a:lnTo>
                    <a:pt x="603" y="132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" name="Google Shape;1661;p35">
              <a:extLst>
                <a:ext uri="{FF2B5EF4-FFF2-40B4-BE49-F238E27FC236}">
                  <a16:creationId xmlns:a16="http://schemas.microsoft.com/office/drawing/2014/main" id="{3A5CA5FD-A2B3-EBA3-9BD4-B1E8F394D708}"/>
                </a:ext>
              </a:extLst>
            </p:cNvPr>
            <p:cNvSpPr/>
            <p:nvPr/>
          </p:nvSpPr>
          <p:spPr>
            <a:xfrm>
              <a:off x="7740913" y="2973005"/>
              <a:ext cx="33941" cy="39919"/>
            </a:xfrm>
            <a:custGeom>
              <a:avLst/>
              <a:gdLst/>
              <a:ahLst/>
              <a:cxnLst/>
              <a:rect l="l" t="t" r="r" b="b"/>
              <a:pathLst>
                <a:path w="1550" h="1823" extrusionOk="0">
                  <a:moveTo>
                    <a:pt x="351" y="1"/>
                  </a:moveTo>
                  <a:cubicBezTo>
                    <a:pt x="290" y="1"/>
                    <a:pt x="228" y="19"/>
                    <a:pt x="174" y="57"/>
                  </a:cubicBezTo>
                  <a:cubicBezTo>
                    <a:pt x="35" y="156"/>
                    <a:pt x="1" y="347"/>
                    <a:pt x="99" y="487"/>
                  </a:cubicBezTo>
                  <a:lnTo>
                    <a:pt x="947" y="1691"/>
                  </a:lnTo>
                  <a:cubicBezTo>
                    <a:pt x="1007" y="1777"/>
                    <a:pt x="1102" y="1822"/>
                    <a:pt x="1198" y="1822"/>
                  </a:cubicBezTo>
                  <a:cubicBezTo>
                    <a:pt x="1260" y="1822"/>
                    <a:pt x="1322" y="1804"/>
                    <a:pt x="1377" y="1765"/>
                  </a:cubicBezTo>
                  <a:cubicBezTo>
                    <a:pt x="1516" y="1668"/>
                    <a:pt x="1550" y="1476"/>
                    <a:pt x="1451" y="1337"/>
                  </a:cubicBezTo>
                  <a:lnTo>
                    <a:pt x="604" y="131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" name="Google Shape;1662;p35">
              <a:extLst>
                <a:ext uri="{FF2B5EF4-FFF2-40B4-BE49-F238E27FC236}">
                  <a16:creationId xmlns:a16="http://schemas.microsoft.com/office/drawing/2014/main" id="{D7DFBF4B-16A2-301E-11CE-2E8FE0D50C5D}"/>
                </a:ext>
              </a:extLst>
            </p:cNvPr>
            <p:cNvSpPr/>
            <p:nvPr/>
          </p:nvSpPr>
          <p:spPr>
            <a:xfrm>
              <a:off x="7701347" y="2973005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1" y="1"/>
                  </a:moveTo>
                  <a:cubicBezTo>
                    <a:pt x="289" y="1"/>
                    <a:pt x="227" y="19"/>
                    <a:pt x="172" y="57"/>
                  </a:cubicBezTo>
                  <a:cubicBezTo>
                    <a:pt x="33" y="154"/>
                    <a:pt x="1" y="347"/>
                    <a:pt x="98" y="487"/>
                  </a:cubicBezTo>
                  <a:lnTo>
                    <a:pt x="947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60" y="1822"/>
                    <a:pt x="1322" y="1803"/>
                    <a:pt x="1377" y="1765"/>
                  </a:cubicBezTo>
                  <a:cubicBezTo>
                    <a:pt x="1514" y="1668"/>
                    <a:pt x="1548" y="1476"/>
                    <a:pt x="1451" y="1337"/>
                  </a:cubicBezTo>
                  <a:lnTo>
                    <a:pt x="602" y="131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" name="Google Shape;1663;p35">
              <a:extLst>
                <a:ext uri="{FF2B5EF4-FFF2-40B4-BE49-F238E27FC236}">
                  <a16:creationId xmlns:a16="http://schemas.microsoft.com/office/drawing/2014/main" id="{B62B5DA7-F4C3-3559-D5A3-01616E120DF0}"/>
                </a:ext>
              </a:extLst>
            </p:cNvPr>
            <p:cNvSpPr/>
            <p:nvPr/>
          </p:nvSpPr>
          <p:spPr>
            <a:xfrm>
              <a:off x="7714944" y="3022622"/>
              <a:ext cx="33919" cy="39919"/>
            </a:xfrm>
            <a:custGeom>
              <a:avLst/>
              <a:gdLst/>
              <a:ahLst/>
              <a:cxnLst/>
              <a:rect l="l" t="t" r="r" b="b"/>
              <a:pathLst>
                <a:path w="1549" h="1823" extrusionOk="0">
                  <a:moveTo>
                    <a:pt x="350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4" y="155"/>
                    <a:pt x="0" y="347"/>
                    <a:pt x="99" y="487"/>
                  </a:cubicBezTo>
                  <a:lnTo>
                    <a:pt x="946" y="1691"/>
                  </a:lnTo>
                  <a:cubicBezTo>
                    <a:pt x="1007" y="1777"/>
                    <a:pt x="1102" y="1822"/>
                    <a:pt x="1199" y="1822"/>
                  </a:cubicBezTo>
                  <a:cubicBezTo>
                    <a:pt x="1260" y="1822"/>
                    <a:pt x="1322" y="1804"/>
                    <a:pt x="1376" y="1766"/>
                  </a:cubicBezTo>
                  <a:cubicBezTo>
                    <a:pt x="1515" y="1667"/>
                    <a:pt x="1549" y="1475"/>
                    <a:pt x="1450" y="1336"/>
                  </a:cubicBezTo>
                  <a:lnTo>
                    <a:pt x="603" y="132"/>
                  </a:lnTo>
                  <a:cubicBezTo>
                    <a:pt x="543" y="46"/>
                    <a:pt x="447" y="1"/>
                    <a:pt x="350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1664;p35">
              <a:extLst>
                <a:ext uri="{FF2B5EF4-FFF2-40B4-BE49-F238E27FC236}">
                  <a16:creationId xmlns:a16="http://schemas.microsoft.com/office/drawing/2014/main" id="{DBA3E380-173B-C5B1-4D15-1E6C73B41D22}"/>
                </a:ext>
              </a:extLst>
            </p:cNvPr>
            <p:cNvSpPr/>
            <p:nvPr/>
          </p:nvSpPr>
          <p:spPr>
            <a:xfrm>
              <a:off x="7506229" y="3128775"/>
              <a:ext cx="18000" cy="33021"/>
            </a:xfrm>
            <a:custGeom>
              <a:avLst/>
              <a:gdLst/>
              <a:ahLst/>
              <a:cxnLst/>
              <a:rect l="l" t="t" r="r" b="b"/>
              <a:pathLst>
                <a:path w="822" h="1508" extrusionOk="0">
                  <a:moveTo>
                    <a:pt x="7" y="0"/>
                  </a:moveTo>
                  <a:cubicBezTo>
                    <a:pt x="2" y="368"/>
                    <a:pt x="0" y="722"/>
                    <a:pt x="0" y="1064"/>
                  </a:cubicBezTo>
                  <a:lnTo>
                    <a:pt x="221" y="1376"/>
                  </a:lnTo>
                  <a:cubicBezTo>
                    <a:pt x="281" y="1461"/>
                    <a:pt x="376" y="1507"/>
                    <a:pt x="473" y="1507"/>
                  </a:cubicBezTo>
                  <a:cubicBezTo>
                    <a:pt x="534" y="1507"/>
                    <a:pt x="596" y="1489"/>
                    <a:pt x="650" y="1450"/>
                  </a:cubicBezTo>
                  <a:cubicBezTo>
                    <a:pt x="790" y="1353"/>
                    <a:pt x="822" y="1160"/>
                    <a:pt x="725" y="102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1665;p35">
              <a:extLst>
                <a:ext uri="{FF2B5EF4-FFF2-40B4-BE49-F238E27FC236}">
                  <a16:creationId xmlns:a16="http://schemas.microsoft.com/office/drawing/2014/main" id="{B5DC132D-BFF5-DAD8-D461-9205CE7B9862}"/>
                </a:ext>
              </a:extLst>
            </p:cNvPr>
            <p:cNvSpPr/>
            <p:nvPr/>
          </p:nvSpPr>
          <p:spPr>
            <a:xfrm>
              <a:off x="7569531" y="3121878"/>
              <a:ext cx="33897" cy="39919"/>
            </a:xfrm>
            <a:custGeom>
              <a:avLst/>
              <a:gdLst/>
              <a:ahLst/>
              <a:cxnLst/>
              <a:rect l="l" t="t" r="r" b="b"/>
              <a:pathLst>
                <a:path w="1548" h="1823" extrusionOk="0">
                  <a:moveTo>
                    <a:pt x="349" y="1"/>
                  </a:moveTo>
                  <a:cubicBezTo>
                    <a:pt x="288" y="1"/>
                    <a:pt x="226" y="19"/>
                    <a:pt x="172" y="57"/>
                  </a:cubicBezTo>
                  <a:cubicBezTo>
                    <a:pt x="32" y="156"/>
                    <a:pt x="0" y="348"/>
                    <a:pt x="97" y="487"/>
                  </a:cubicBezTo>
                  <a:lnTo>
                    <a:pt x="945" y="1691"/>
                  </a:lnTo>
                  <a:cubicBezTo>
                    <a:pt x="1005" y="1776"/>
                    <a:pt x="1100" y="1822"/>
                    <a:pt x="1197" y="1822"/>
                  </a:cubicBezTo>
                  <a:cubicBezTo>
                    <a:pt x="1259" y="1822"/>
                    <a:pt x="1321" y="1804"/>
                    <a:pt x="1374" y="1765"/>
                  </a:cubicBezTo>
                  <a:cubicBezTo>
                    <a:pt x="1514" y="1668"/>
                    <a:pt x="1547" y="1476"/>
                    <a:pt x="1450" y="1336"/>
                  </a:cubicBezTo>
                  <a:lnTo>
                    <a:pt x="601" y="132"/>
                  </a:lnTo>
                  <a:cubicBezTo>
                    <a:pt x="541" y="46"/>
                    <a:pt x="446" y="1"/>
                    <a:pt x="349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" name="Google Shape;1666;p35">
              <a:extLst>
                <a:ext uri="{FF2B5EF4-FFF2-40B4-BE49-F238E27FC236}">
                  <a16:creationId xmlns:a16="http://schemas.microsoft.com/office/drawing/2014/main" id="{47702B37-7F30-CB63-B155-016A54962B0C}"/>
                </a:ext>
              </a:extLst>
            </p:cNvPr>
            <p:cNvSpPr/>
            <p:nvPr/>
          </p:nvSpPr>
          <p:spPr>
            <a:xfrm>
              <a:off x="7508090" y="3221156"/>
              <a:ext cx="29058" cy="39897"/>
            </a:xfrm>
            <a:custGeom>
              <a:avLst/>
              <a:gdLst/>
              <a:ahLst/>
              <a:cxnLst/>
              <a:rect l="l" t="t" r="r" b="b"/>
              <a:pathLst>
                <a:path w="1327" h="1822" extrusionOk="0">
                  <a:moveTo>
                    <a:pt x="130" y="1"/>
                  </a:moveTo>
                  <a:cubicBezTo>
                    <a:pt x="86" y="1"/>
                    <a:pt x="42" y="10"/>
                    <a:pt x="0" y="29"/>
                  </a:cubicBezTo>
                  <a:cubicBezTo>
                    <a:pt x="15" y="314"/>
                    <a:pt x="29" y="547"/>
                    <a:pt x="41" y="720"/>
                  </a:cubicBezTo>
                  <a:lnTo>
                    <a:pt x="725" y="1690"/>
                  </a:lnTo>
                  <a:cubicBezTo>
                    <a:pt x="784" y="1776"/>
                    <a:pt x="879" y="1822"/>
                    <a:pt x="977" y="1822"/>
                  </a:cubicBezTo>
                  <a:cubicBezTo>
                    <a:pt x="1038" y="1822"/>
                    <a:pt x="1100" y="1803"/>
                    <a:pt x="1155" y="1766"/>
                  </a:cubicBezTo>
                  <a:cubicBezTo>
                    <a:pt x="1294" y="1667"/>
                    <a:pt x="1326" y="1475"/>
                    <a:pt x="1229" y="1336"/>
                  </a:cubicBezTo>
                  <a:lnTo>
                    <a:pt x="380" y="130"/>
                  </a:lnTo>
                  <a:cubicBezTo>
                    <a:pt x="321" y="46"/>
                    <a:pt x="226" y="1"/>
                    <a:pt x="130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" name="Google Shape;1667;p35">
              <a:extLst>
                <a:ext uri="{FF2B5EF4-FFF2-40B4-BE49-F238E27FC236}">
                  <a16:creationId xmlns:a16="http://schemas.microsoft.com/office/drawing/2014/main" id="{D80F3B2E-E84F-1C1B-FFF0-294DC12CB5B6}"/>
                </a:ext>
              </a:extLst>
            </p:cNvPr>
            <p:cNvSpPr/>
            <p:nvPr/>
          </p:nvSpPr>
          <p:spPr>
            <a:xfrm>
              <a:off x="7514090" y="3070925"/>
              <a:ext cx="33919" cy="39875"/>
            </a:xfrm>
            <a:custGeom>
              <a:avLst/>
              <a:gdLst/>
              <a:ahLst/>
              <a:cxnLst/>
              <a:rect l="l" t="t" r="r" b="b"/>
              <a:pathLst>
                <a:path w="1549" h="1821" extrusionOk="0">
                  <a:moveTo>
                    <a:pt x="350" y="0"/>
                  </a:moveTo>
                  <a:cubicBezTo>
                    <a:pt x="288" y="0"/>
                    <a:pt x="227" y="18"/>
                    <a:pt x="172" y="56"/>
                  </a:cubicBezTo>
                  <a:cubicBezTo>
                    <a:pt x="33" y="154"/>
                    <a:pt x="1" y="346"/>
                    <a:pt x="98" y="485"/>
                  </a:cubicBezTo>
                  <a:lnTo>
                    <a:pt x="947" y="1691"/>
                  </a:lnTo>
                  <a:cubicBezTo>
                    <a:pt x="1006" y="1775"/>
                    <a:pt x="1102" y="1821"/>
                    <a:pt x="1199" y="1821"/>
                  </a:cubicBezTo>
                  <a:cubicBezTo>
                    <a:pt x="1260" y="1821"/>
                    <a:pt x="1321" y="1803"/>
                    <a:pt x="1375" y="1765"/>
                  </a:cubicBezTo>
                  <a:cubicBezTo>
                    <a:pt x="1514" y="1667"/>
                    <a:pt x="1548" y="1475"/>
                    <a:pt x="1451" y="1335"/>
                  </a:cubicBezTo>
                  <a:lnTo>
                    <a:pt x="602" y="131"/>
                  </a:lnTo>
                  <a:cubicBezTo>
                    <a:pt x="542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1668;p35">
              <a:extLst>
                <a:ext uri="{FF2B5EF4-FFF2-40B4-BE49-F238E27FC236}">
                  <a16:creationId xmlns:a16="http://schemas.microsoft.com/office/drawing/2014/main" id="{6C42B7AE-C4B6-5C10-8DCD-7FA712290AB7}"/>
                </a:ext>
              </a:extLst>
            </p:cNvPr>
            <p:cNvSpPr/>
            <p:nvPr/>
          </p:nvSpPr>
          <p:spPr>
            <a:xfrm>
              <a:off x="7506864" y="3101668"/>
              <a:ext cx="832" cy="5168"/>
            </a:xfrm>
            <a:custGeom>
              <a:avLst/>
              <a:gdLst/>
              <a:ahLst/>
              <a:cxnLst/>
              <a:rect l="l" t="t" r="r" b="b"/>
              <a:pathLst>
                <a:path w="38" h="236" extrusionOk="0">
                  <a:moveTo>
                    <a:pt x="8" y="0"/>
                  </a:moveTo>
                  <a:lnTo>
                    <a:pt x="8" y="0"/>
                  </a:lnTo>
                  <a:cubicBezTo>
                    <a:pt x="5" y="79"/>
                    <a:pt x="2" y="157"/>
                    <a:pt x="1" y="236"/>
                  </a:cubicBezTo>
                  <a:cubicBezTo>
                    <a:pt x="33" y="161"/>
                    <a:pt x="37" y="77"/>
                    <a:pt x="8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1669;p35">
              <a:extLst>
                <a:ext uri="{FF2B5EF4-FFF2-40B4-BE49-F238E27FC236}">
                  <a16:creationId xmlns:a16="http://schemas.microsoft.com/office/drawing/2014/main" id="{18F5E945-0787-E22E-D581-B4684DC19288}"/>
                </a:ext>
              </a:extLst>
            </p:cNvPr>
            <p:cNvSpPr/>
            <p:nvPr/>
          </p:nvSpPr>
          <p:spPr>
            <a:xfrm>
              <a:off x="7509207" y="3052751"/>
              <a:ext cx="1620" cy="6854"/>
            </a:xfrm>
            <a:custGeom>
              <a:avLst/>
              <a:gdLst/>
              <a:ahLst/>
              <a:cxnLst/>
              <a:rect l="l" t="t" r="r" b="b"/>
              <a:pathLst>
                <a:path w="74" h="313" extrusionOk="0">
                  <a:moveTo>
                    <a:pt x="22" y="0"/>
                  </a:moveTo>
                  <a:lnTo>
                    <a:pt x="22" y="0"/>
                  </a:lnTo>
                  <a:cubicBezTo>
                    <a:pt x="16" y="104"/>
                    <a:pt x="8" y="209"/>
                    <a:pt x="1" y="313"/>
                  </a:cubicBezTo>
                  <a:cubicBezTo>
                    <a:pt x="63" y="221"/>
                    <a:pt x="74" y="102"/>
                    <a:pt x="22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" name="Google Shape;1670;p35">
              <a:extLst>
                <a:ext uri="{FF2B5EF4-FFF2-40B4-BE49-F238E27FC236}">
                  <a16:creationId xmlns:a16="http://schemas.microsoft.com/office/drawing/2014/main" id="{CCCCA70E-A9CD-D8BD-2FF6-2BD691B94274}"/>
                </a:ext>
              </a:extLst>
            </p:cNvPr>
            <p:cNvSpPr/>
            <p:nvPr/>
          </p:nvSpPr>
          <p:spPr>
            <a:xfrm>
              <a:off x="7529921" y="3121878"/>
              <a:ext cx="33919" cy="39919"/>
            </a:xfrm>
            <a:custGeom>
              <a:avLst/>
              <a:gdLst/>
              <a:ahLst/>
              <a:cxnLst/>
              <a:rect l="l" t="t" r="r" b="b"/>
              <a:pathLst>
                <a:path w="1549" h="1823" extrusionOk="0">
                  <a:moveTo>
                    <a:pt x="351" y="1"/>
                  </a:moveTo>
                  <a:cubicBezTo>
                    <a:pt x="290" y="1"/>
                    <a:pt x="228" y="19"/>
                    <a:pt x="174" y="57"/>
                  </a:cubicBezTo>
                  <a:cubicBezTo>
                    <a:pt x="35" y="156"/>
                    <a:pt x="1" y="348"/>
                    <a:pt x="98" y="487"/>
                  </a:cubicBezTo>
                  <a:lnTo>
                    <a:pt x="947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60" y="1822"/>
                    <a:pt x="1322" y="1804"/>
                    <a:pt x="1377" y="1765"/>
                  </a:cubicBezTo>
                  <a:cubicBezTo>
                    <a:pt x="1516" y="1668"/>
                    <a:pt x="1548" y="1476"/>
                    <a:pt x="1451" y="1336"/>
                  </a:cubicBezTo>
                  <a:lnTo>
                    <a:pt x="604" y="132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" name="Google Shape;1671;p35">
              <a:extLst>
                <a:ext uri="{FF2B5EF4-FFF2-40B4-BE49-F238E27FC236}">
                  <a16:creationId xmlns:a16="http://schemas.microsoft.com/office/drawing/2014/main" id="{8CA0215A-E26F-E4B8-99D9-3BAF1E7F8445}"/>
                </a:ext>
              </a:extLst>
            </p:cNvPr>
            <p:cNvSpPr/>
            <p:nvPr/>
          </p:nvSpPr>
          <p:spPr>
            <a:xfrm>
              <a:off x="7506689" y="3185684"/>
              <a:ext cx="12372" cy="25138"/>
            </a:xfrm>
            <a:custGeom>
              <a:avLst/>
              <a:gdLst/>
              <a:ahLst/>
              <a:cxnLst/>
              <a:rect l="l" t="t" r="r" b="b"/>
              <a:pathLst>
                <a:path w="565" h="1148" extrusionOk="0">
                  <a:moveTo>
                    <a:pt x="1" y="0"/>
                  </a:moveTo>
                  <a:lnTo>
                    <a:pt x="1" y="0"/>
                  </a:lnTo>
                  <a:cubicBezTo>
                    <a:pt x="10" y="400"/>
                    <a:pt x="24" y="766"/>
                    <a:pt x="37" y="1091"/>
                  </a:cubicBezTo>
                  <a:cubicBezTo>
                    <a:pt x="91" y="1128"/>
                    <a:pt x="154" y="1148"/>
                    <a:pt x="217" y="1148"/>
                  </a:cubicBezTo>
                  <a:cubicBezTo>
                    <a:pt x="278" y="1148"/>
                    <a:pt x="339" y="1130"/>
                    <a:pt x="393" y="1092"/>
                  </a:cubicBezTo>
                  <a:cubicBezTo>
                    <a:pt x="532" y="994"/>
                    <a:pt x="564" y="802"/>
                    <a:pt x="467" y="66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1672;p35">
              <a:extLst>
                <a:ext uri="{FF2B5EF4-FFF2-40B4-BE49-F238E27FC236}">
                  <a16:creationId xmlns:a16="http://schemas.microsoft.com/office/drawing/2014/main" id="{C4D82770-4CB5-730C-1E4E-A7B0E9F509D6}"/>
                </a:ext>
              </a:extLst>
            </p:cNvPr>
            <p:cNvSpPr/>
            <p:nvPr/>
          </p:nvSpPr>
          <p:spPr>
            <a:xfrm>
              <a:off x="7553656" y="3070925"/>
              <a:ext cx="33919" cy="39875"/>
            </a:xfrm>
            <a:custGeom>
              <a:avLst/>
              <a:gdLst/>
              <a:ahLst/>
              <a:cxnLst/>
              <a:rect l="l" t="t" r="r" b="b"/>
              <a:pathLst>
                <a:path w="1549" h="1821" extrusionOk="0">
                  <a:moveTo>
                    <a:pt x="350" y="0"/>
                  </a:moveTo>
                  <a:cubicBezTo>
                    <a:pt x="289" y="0"/>
                    <a:pt x="227" y="18"/>
                    <a:pt x="174" y="56"/>
                  </a:cubicBezTo>
                  <a:cubicBezTo>
                    <a:pt x="34" y="154"/>
                    <a:pt x="1" y="346"/>
                    <a:pt x="99" y="485"/>
                  </a:cubicBezTo>
                  <a:lnTo>
                    <a:pt x="947" y="1691"/>
                  </a:lnTo>
                  <a:cubicBezTo>
                    <a:pt x="1006" y="1775"/>
                    <a:pt x="1102" y="1821"/>
                    <a:pt x="1199" y="1821"/>
                  </a:cubicBezTo>
                  <a:cubicBezTo>
                    <a:pt x="1261" y="1821"/>
                    <a:pt x="1323" y="1803"/>
                    <a:pt x="1376" y="1765"/>
                  </a:cubicBezTo>
                  <a:cubicBezTo>
                    <a:pt x="1516" y="1667"/>
                    <a:pt x="1548" y="1475"/>
                    <a:pt x="1451" y="1335"/>
                  </a:cubicBezTo>
                  <a:lnTo>
                    <a:pt x="603" y="131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1673;p35">
              <a:extLst>
                <a:ext uri="{FF2B5EF4-FFF2-40B4-BE49-F238E27FC236}">
                  <a16:creationId xmlns:a16="http://schemas.microsoft.com/office/drawing/2014/main" id="{AC003769-42B0-DFC5-9F65-D4D5D3EEB6AD}"/>
                </a:ext>
              </a:extLst>
            </p:cNvPr>
            <p:cNvSpPr/>
            <p:nvPr/>
          </p:nvSpPr>
          <p:spPr>
            <a:xfrm>
              <a:off x="7517024" y="3022622"/>
              <a:ext cx="33941" cy="39919"/>
            </a:xfrm>
            <a:custGeom>
              <a:avLst/>
              <a:gdLst/>
              <a:ahLst/>
              <a:cxnLst/>
              <a:rect l="l" t="t" r="r" b="b"/>
              <a:pathLst>
                <a:path w="1550" h="1823" extrusionOk="0">
                  <a:moveTo>
                    <a:pt x="351" y="1"/>
                  </a:moveTo>
                  <a:cubicBezTo>
                    <a:pt x="289" y="1"/>
                    <a:pt x="228" y="19"/>
                    <a:pt x="174" y="57"/>
                  </a:cubicBezTo>
                  <a:cubicBezTo>
                    <a:pt x="34" y="155"/>
                    <a:pt x="1" y="347"/>
                    <a:pt x="99" y="487"/>
                  </a:cubicBezTo>
                  <a:lnTo>
                    <a:pt x="947" y="1691"/>
                  </a:lnTo>
                  <a:cubicBezTo>
                    <a:pt x="1007" y="1777"/>
                    <a:pt x="1102" y="1822"/>
                    <a:pt x="1199" y="1822"/>
                  </a:cubicBezTo>
                  <a:cubicBezTo>
                    <a:pt x="1260" y="1822"/>
                    <a:pt x="1322" y="1804"/>
                    <a:pt x="1376" y="1766"/>
                  </a:cubicBezTo>
                  <a:cubicBezTo>
                    <a:pt x="1516" y="1667"/>
                    <a:pt x="1549" y="1475"/>
                    <a:pt x="1451" y="1336"/>
                  </a:cubicBezTo>
                  <a:lnTo>
                    <a:pt x="603" y="132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1674;p35">
              <a:extLst>
                <a:ext uri="{FF2B5EF4-FFF2-40B4-BE49-F238E27FC236}">
                  <a16:creationId xmlns:a16="http://schemas.microsoft.com/office/drawing/2014/main" id="{1116E5FC-0356-C723-3FE5-FB55014F0A57}"/>
                </a:ext>
              </a:extLst>
            </p:cNvPr>
            <p:cNvSpPr/>
            <p:nvPr/>
          </p:nvSpPr>
          <p:spPr>
            <a:xfrm>
              <a:off x="7542840" y="3221156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48" y="0"/>
                  </a:moveTo>
                  <a:cubicBezTo>
                    <a:pt x="287" y="0"/>
                    <a:pt x="225" y="18"/>
                    <a:pt x="172" y="56"/>
                  </a:cubicBezTo>
                  <a:cubicBezTo>
                    <a:pt x="32" y="155"/>
                    <a:pt x="0" y="347"/>
                    <a:pt x="97" y="486"/>
                  </a:cubicBezTo>
                  <a:lnTo>
                    <a:pt x="945" y="1690"/>
                  </a:lnTo>
                  <a:cubicBezTo>
                    <a:pt x="1005" y="1776"/>
                    <a:pt x="1101" y="1822"/>
                    <a:pt x="1197" y="1822"/>
                  </a:cubicBezTo>
                  <a:cubicBezTo>
                    <a:pt x="1259" y="1822"/>
                    <a:pt x="1321" y="1803"/>
                    <a:pt x="1374" y="1766"/>
                  </a:cubicBezTo>
                  <a:cubicBezTo>
                    <a:pt x="1514" y="1667"/>
                    <a:pt x="1547" y="1475"/>
                    <a:pt x="1449" y="1336"/>
                  </a:cubicBezTo>
                  <a:lnTo>
                    <a:pt x="601" y="130"/>
                  </a:lnTo>
                  <a:cubicBezTo>
                    <a:pt x="541" y="46"/>
                    <a:pt x="445" y="0"/>
                    <a:pt x="348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1675;p35">
              <a:extLst>
                <a:ext uri="{FF2B5EF4-FFF2-40B4-BE49-F238E27FC236}">
                  <a16:creationId xmlns:a16="http://schemas.microsoft.com/office/drawing/2014/main" id="{A7FCBEF6-54E3-C7B8-C76D-92944CBB1FFF}"/>
                </a:ext>
              </a:extLst>
            </p:cNvPr>
            <p:cNvSpPr/>
            <p:nvPr/>
          </p:nvSpPr>
          <p:spPr>
            <a:xfrm>
              <a:off x="7683063" y="3170947"/>
              <a:ext cx="33941" cy="39897"/>
            </a:xfrm>
            <a:custGeom>
              <a:avLst/>
              <a:gdLst/>
              <a:ahLst/>
              <a:cxnLst/>
              <a:rect l="l" t="t" r="r" b="b"/>
              <a:pathLst>
                <a:path w="1550" h="1822" extrusionOk="0">
                  <a:moveTo>
                    <a:pt x="350" y="0"/>
                  </a:moveTo>
                  <a:cubicBezTo>
                    <a:pt x="289" y="0"/>
                    <a:pt x="227" y="18"/>
                    <a:pt x="174" y="56"/>
                  </a:cubicBezTo>
                  <a:cubicBezTo>
                    <a:pt x="34" y="154"/>
                    <a:pt x="1" y="346"/>
                    <a:pt x="99" y="485"/>
                  </a:cubicBezTo>
                  <a:lnTo>
                    <a:pt x="947" y="1691"/>
                  </a:lnTo>
                  <a:cubicBezTo>
                    <a:pt x="1007" y="1776"/>
                    <a:pt x="1102" y="1822"/>
                    <a:pt x="1199" y="1822"/>
                  </a:cubicBezTo>
                  <a:cubicBezTo>
                    <a:pt x="1261" y="1822"/>
                    <a:pt x="1322" y="1803"/>
                    <a:pt x="1376" y="1765"/>
                  </a:cubicBezTo>
                  <a:cubicBezTo>
                    <a:pt x="1516" y="1667"/>
                    <a:pt x="1549" y="1475"/>
                    <a:pt x="1452" y="1335"/>
                  </a:cubicBezTo>
                  <a:lnTo>
                    <a:pt x="603" y="131"/>
                  </a:lnTo>
                  <a:cubicBezTo>
                    <a:pt x="544" y="46"/>
                    <a:pt x="448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1676;p35">
              <a:extLst>
                <a:ext uri="{FF2B5EF4-FFF2-40B4-BE49-F238E27FC236}">
                  <a16:creationId xmlns:a16="http://schemas.microsoft.com/office/drawing/2014/main" id="{ABB04DEB-7428-CEFC-F156-5BB940A5ACB6}"/>
                </a:ext>
              </a:extLst>
            </p:cNvPr>
            <p:cNvSpPr/>
            <p:nvPr/>
          </p:nvSpPr>
          <p:spPr>
            <a:xfrm>
              <a:off x="7769860" y="2875545"/>
              <a:ext cx="11474" cy="23474"/>
            </a:xfrm>
            <a:custGeom>
              <a:avLst/>
              <a:gdLst/>
              <a:ahLst/>
              <a:cxnLst/>
              <a:rect l="l" t="t" r="r" b="b"/>
              <a:pathLst>
                <a:path w="524" h="1072" extrusionOk="0">
                  <a:moveTo>
                    <a:pt x="246" y="1"/>
                  </a:moveTo>
                  <a:cubicBezTo>
                    <a:pt x="221" y="9"/>
                    <a:pt x="196" y="21"/>
                    <a:pt x="172" y="37"/>
                  </a:cubicBezTo>
                  <a:cubicBezTo>
                    <a:pt x="34" y="135"/>
                    <a:pt x="0" y="328"/>
                    <a:pt x="98" y="467"/>
                  </a:cubicBezTo>
                  <a:lnTo>
                    <a:pt x="524" y="1071"/>
                  </a:lnTo>
                  <a:cubicBezTo>
                    <a:pt x="434" y="702"/>
                    <a:pt x="342" y="344"/>
                    <a:pt x="246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1677;p35">
              <a:extLst>
                <a:ext uri="{FF2B5EF4-FFF2-40B4-BE49-F238E27FC236}">
                  <a16:creationId xmlns:a16="http://schemas.microsoft.com/office/drawing/2014/main" id="{AB9A6EC1-B0EE-CA68-385E-36A68DC0C7DD}"/>
                </a:ext>
              </a:extLst>
            </p:cNvPr>
            <p:cNvSpPr/>
            <p:nvPr/>
          </p:nvSpPr>
          <p:spPr>
            <a:xfrm>
              <a:off x="7661561" y="3221156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0" y="0"/>
                  </a:moveTo>
                  <a:cubicBezTo>
                    <a:pt x="289" y="0"/>
                    <a:pt x="227" y="18"/>
                    <a:pt x="173" y="56"/>
                  </a:cubicBezTo>
                  <a:cubicBezTo>
                    <a:pt x="34" y="155"/>
                    <a:pt x="0" y="347"/>
                    <a:pt x="99" y="486"/>
                  </a:cubicBezTo>
                  <a:lnTo>
                    <a:pt x="946" y="1690"/>
                  </a:lnTo>
                  <a:cubicBezTo>
                    <a:pt x="1007" y="1775"/>
                    <a:pt x="1103" y="1821"/>
                    <a:pt x="1200" y="1821"/>
                  </a:cubicBezTo>
                  <a:cubicBezTo>
                    <a:pt x="1261" y="1821"/>
                    <a:pt x="1322" y="1803"/>
                    <a:pt x="1376" y="1766"/>
                  </a:cubicBezTo>
                  <a:cubicBezTo>
                    <a:pt x="1515" y="1667"/>
                    <a:pt x="1549" y="1475"/>
                    <a:pt x="1452" y="1336"/>
                  </a:cubicBezTo>
                  <a:lnTo>
                    <a:pt x="603" y="130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1678;p35">
              <a:extLst>
                <a:ext uri="{FF2B5EF4-FFF2-40B4-BE49-F238E27FC236}">
                  <a16:creationId xmlns:a16="http://schemas.microsoft.com/office/drawing/2014/main" id="{3ABF382D-8B0D-47C9-797A-8CC5E7C4FEE1}"/>
                </a:ext>
              </a:extLst>
            </p:cNvPr>
            <p:cNvSpPr/>
            <p:nvPr/>
          </p:nvSpPr>
          <p:spPr>
            <a:xfrm>
              <a:off x="7701150" y="3221156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50" y="0"/>
                  </a:moveTo>
                  <a:cubicBezTo>
                    <a:pt x="289" y="0"/>
                    <a:pt x="227" y="18"/>
                    <a:pt x="173" y="56"/>
                  </a:cubicBezTo>
                  <a:cubicBezTo>
                    <a:pt x="33" y="155"/>
                    <a:pt x="0" y="347"/>
                    <a:pt x="98" y="486"/>
                  </a:cubicBezTo>
                  <a:lnTo>
                    <a:pt x="946" y="1690"/>
                  </a:lnTo>
                  <a:cubicBezTo>
                    <a:pt x="1007" y="1775"/>
                    <a:pt x="1103" y="1821"/>
                    <a:pt x="1200" y="1821"/>
                  </a:cubicBezTo>
                  <a:cubicBezTo>
                    <a:pt x="1260" y="1821"/>
                    <a:pt x="1322" y="1803"/>
                    <a:pt x="1375" y="1766"/>
                  </a:cubicBezTo>
                  <a:cubicBezTo>
                    <a:pt x="1515" y="1667"/>
                    <a:pt x="1548" y="1475"/>
                    <a:pt x="1451" y="1336"/>
                  </a:cubicBezTo>
                  <a:lnTo>
                    <a:pt x="603" y="130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" name="Google Shape;1679;p35">
              <a:extLst>
                <a:ext uri="{FF2B5EF4-FFF2-40B4-BE49-F238E27FC236}">
                  <a16:creationId xmlns:a16="http://schemas.microsoft.com/office/drawing/2014/main" id="{E35B1E5A-A846-15CA-A1A4-E628F1D35282}"/>
                </a:ext>
              </a:extLst>
            </p:cNvPr>
            <p:cNvSpPr/>
            <p:nvPr/>
          </p:nvSpPr>
          <p:spPr>
            <a:xfrm>
              <a:off x="7621995" y="3221156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49" y="0"/>
                  </a:moveTo>
                  <a:cubicBezTo>
                    <a:pt x="288" y="0"/>
                    <a:pt x="226" y="18"/>
                    <a:pt x="172" y="56"/>
                  </a:cubicBezTo>
                  <a:cubicBezTo>
                    <a:pt x="34" y="155"/>
                    <a:pt x="0" y="347"/>
                    <a:pt x="98" y="486"/>
                  </a:cubicBezTo>
                  <a:lnTo>
                    <a:pt x="946" y="1690"/>
                  </a:lnTo>
                  <a:cubicBezTo>
                    <a:pt x="1006" y="1775"/>
                    <a:pt x="1102" y="1821"/>
                    <a:pt x="1199" y="1821"/>
                  </a:cubicBezTo>
                  <a:cubicBezTo>
                    <a:pt x="1260" y="1821"/>
                    <a:pt x="1321" y="1803"/>
                    <a:pt x="1375" y="1766"/>
                  </a:cubicBezTo>
                  <a:cubicBezTo>
                    <a:pt x="1515" y="1667"/>
                    <a:pt x="1548" y="1475"/>
                    <a:pt x="1450" y="1336"/>
                  </a:cubicBezTo>
                  <a:lnTo>
                    <a:pt x="603" y="130"/>
                  </a:lnTo>
                  <a:cubicBezTo>
                    <a:pt x="542" y="46"/>
                    <a:pt x="447" y="0"/>
                    <a:pt x="349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1680;p35">
              <a:extLst>
                <a:ext uri="{FF2B5EF4-FFF2-40B4-BE49-F238E27FC236}">
                  <a16:creationId xmlns:a16="http://schemas.microsoft.com/office/drawing/2014/main" id="{272E7541-8B39-9B9E-F010-5BD5574AAB7C}"/>
                </a:ext>
              </a:extLst>
            </p:cNvPr>
            <p:cNvSpPr/>
            <p:nvPr/>
          </p:nvSpPr>
          <p:spPr>
            <a:xfrm>
              <a:off x="7643497" y="3170947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0" y="0"/>
                  </a:moveTo>
                  <a:cubicBezTo>
                    <a:pt x="288" y="0"/>
                    <a:pt x="227" y="18"/>
                    <a:pt x="172" y="56"/>
                  </a:cubicBezTo>
                  <a:cubicBezTo>
                    <a:pt x="35" y="154"/>
                    <a:pt x="1" y="346"/>
                    <a:pt x="98" y="485"/>
                  </a:cubicBezTo>
                  <a:lnTo>
                    <a:pt x="947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59" y="1822"/>
                    <a:pt x="1321" y="1803"/>
                    <a:pt x="1375" y="1765"/>
                  </a:cubicBezTo>
                  <a:cubicBezTo>
                    <a:pt x="1514" y="1667"/>
                    <a:pt x="1548" y="1475"/>
                    <a:pt x="1451" y="1335"/>
                  </a:cubicBezTo>
                  <a:lnTo>
                    <a:pt x="602" y="131"/>
                  </a:lnTo>
                  <a:cubicBezTo>
                    <a:pt x="542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1681;p35">
              <a:extLst>
                <a:ext uri="{FF2B5EF4-FFF2-40B4-BE49-F238E27FC236}">
                  <a16:creationId xmlns:a16="http://schemas.microsoft.com/office/drawing/2014/main" id="{D04A9EE0-45A7-D7DE-6D0E-E7AABB8A234E}"/>
                </a:ext>
              </a:extLst>
            </p:cNvPr>
            <p:cNvSpPr/>
            <p:nvPr/>
          </p:nvSpPr>
          <p:spPr>
            <a:xfrm>
              <a:off x="7762218" y="3170947"/>
              <a:ext cx="33941" cy="39897"/>
            </a:xfrm>
            <a:custGeom>
              <a:avLst/>
              <a:gdLst/>
              <a:ahLst/>
              <a:cxnLst/>
              <a:rect l="l" t="t" r="r" b="b"/>
              <a:pathLst>
                <a:path w="1550" h="1822" extrusionOk="0">
                  <a:moveTo>
                    <a:pt x="351" y="0"/>
                  </a:moveTo>
                  <a:cubicBezTo>
                    <a:pt x="290" y="0"/>
                    <a:pt x="228" y="18"/>
                    <a:pt x="175" y="56"/>
                  </a:cubicBezTo>
                  <a:cubicBezTo>
                    <a:pt x="35" y="154"/>
                    <a:pt x="1" y="346"/>
                    <a:pt x="99" y="485"/>
                  </a:cubicBezTo>
                  <a:lnTo>
                    <a:pt x="948" y="1691"/>
                  </a:lnTo>
                  <a:cubicBezTo>
                    <a:pt x="1008" y="1776"/>
                    <a:pt x="1103" y="1822"/>
                    <a:pt x="1200" y="1822"/>
                  </a:cubicBezTo>
                  <a:cubicBezTo>
                    <a:pt x="1261" y="1822"/>
                    <a:pt x="1323" y="1803"/>
                    <a:pt x="1378" y="1765"/>
                  </a:cubicBezTo>
                  <a:cubicBezTo>
                    <a:pt x="1516" y="1667"/>
                    <a:pt x="1550" y="1475"/>
                    <a:pt x="1452" y="1335"/>
                  </a:cubicBezTo>
                  <a:lnTo>
                    <a:pt x="604" y="131"/>
                  </a:lnTo>
                  <a:cubicBezTo>
                    <a:pt x="544" y="46"/>
                    <a:pt x="448" y="0"/>
                    <a:pt x="351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1682;p35">
              <a:extLst>
                <a:ext uri="{FF2B5EF4-FFF2-40B4-BE49-F238E27FC236}">
                  <a16:creationId xmlns:a16="http://schemas.microsoft.com/office/drawing/2014/main" id="{CBE3A7E0-CF53-E384-BB05-27FE02F262DF}"/>
                </a:ext>
              </a:extLst>
            </p:cNvPr>
            <p:cNvSpPr/>
            <p:nvPr/>
          </p:nvSpPr>
          <p:spPr>
            <a:xfrm>
              <a:off x="7664867" y="2809790"/>
              <a:ext cx="8365" cy="5168"/>
            </a:xfrm>
            <a:custGeom>
              <a:avLst/>
              <a:gdLst/>
              <a:ahLst/>
              <a:cxnLst/>
              <a:rect l="l" t="t" r="r" b="b"/>
              <a:pathLst>
                <a:path w="382" h="236" extrusionOk="0">
                  <a:moveTo>
                    <a:pt x="382" y="1"/>
                  </a:moveTo>
                  <a:lnTo>
                    <a:pt x="382" y="1"/>
                  </a:lnTo>
                  <a:cubicBezTo>
                    <a:pt x="249" y="83"/>
                    <a:pt x="121" y="158"/>
                    <a:pt x="0" y="224"/>
                  </a:cubicBezTo>
                  <a:cubicBezTo>
                    <a:pt x="28" y="232"/>
                    <a:pt x="57" y="236"/>
                    <a:pt x="86" y="236"/>
                  </a:cubicBezTo>
                  <a:cubicBezTo>
                    <a:pt x="146" y="236"/>
                    <a:pt x="207" y="218"/>
                    <a:pt x="261" y="181"/>
                  </a:cubicBezTo>
                  <a:cubicBezTo>
                    <a:pt x="325" y="136"/>
                    <a:pt x="364" y="71"/>
                    <a:pt x="382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1683;p35">
              <a:extLst>
                <a:ext uri="{FF2B5EF4-FFF2-40B4-BE49-F238E27FC236}">
                  <a16:creationId xmlns:a16="http://schemas.microsoft.com/office/drawing/2014/main" id="{190CCEB7-0775-3906-9E97-FD04C4E17B29}"/>
                </a:ext>
              </a:extLst>
            </p:cNvPr>
            <p:cNvSpPr/>
            <p:nvPr/>
          </p:nvSpPr>
          <p:spPr>
            <a:xfrm>
              <a:off x="7730272" y="2875107"/>
              <a:ext cx="33919" cy="39919"/>
            </a:xfrm>
            <a:custGeom>
              <a:avLst/>
              <a:gdLst/>
              <a:ahLst/>
              <a:cxnLst/>
              <a:rect l="l" t="t" r="r" b="b"/>
              <a:pathLst>
                <a:path w="1549" h="1823" extrusionOk="0">
                  <a:moveTo>
                    <a:pt x="350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4" y="155"/>
                    <a:pt x="0" y="348"/>
                    <a:pt x="99" y="487"/>
                  </a:cubicBezTo>
                  <a:lnTo>
                    <a:pt x="946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60" y="1822"/>
                    <a:pt x="1322" y="1804"/>
                    <a:pt x="1376" y="1766"/>
                  </a:cubicBezTo>
                  <a:cubicBezTo>
                    <a:pt x="1515" y="1668"/>
                    <a:pt x="1549" y="1475"/>
                    <a:pt x="1450" y="1336"/>
                  </a:cubicBezTo>
                  <a:lnTo>
                    <a:pt x="603" y="132"/>
                  </a:lnTo>
                  <a:cubicBezTo>
                    <a:pt x="543" y="46"/>
                    <a:pt x="447" y="1"/>
                    <a:pt x="350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1684;p35">
              <a:extLst>
                <a:ext uri="{FF2B5EF4-FFF2-40B4-BE49-F238E27FC236}">
                  <a16:creationId xmlns:a16="http://schemas.microsoft.com/office/drawing/2014/main" id="{795F24FD-3632-44C8-2B57-E8720DA8E00E}"/>
                </a:ext>
              </a:extLst>
            </p:cNvPr>
            <p:cNvSpPr/>
            <p:nvPr/>
          </p:nvSpPr>
          <p:spPr>
            <a:xfrm>
              <a:off x="7728761" y="2824111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50" y="0"/>
                  </a:moveTo>
                  <a:cubicBezTo>
                    <a:pt x="289" y="0"/>
                    <a:pt x="227" y="19"/>
                    <a:pt x="172" y="56"/>
                  </a:cubicBezTo>
                  <a:cubicBezTo>
                    <a:pt x="34" y="154"/>
                    <a:pt x="0" y="347"/>
                    <a:pt x="98" y="486"/>
                  </a:cubicBezTo>
                  <a:lnTo>
                    <a:pt x="946" y="1690"/>
                  </a:lnTo>
                  <a:cubicBezTo>
                    <a:pt x="1006" y="1775"/>
                    <a:pt x="1101" y="1821"/>
                    <a:pt x="1198" y="1821"/>
                  </a:cubicBezTo>
                  <a:cubicBezTo>
                    <a:pt x="1259" y="1821"/>
                    <a:pt x="1322" y="1803"/>
                    <a:pt x="1376" y="1765"/>
                  </a:cubicBezTo>
                  <a:cubicBezTo>
                    <a:pt x="1514" y="1667"/>
                    <a:pt x="1548" y="1474"/>
                    <a:pt x="1450" y="1335"/>
                  </a:cubicBezTo>
                  <a:lnTo>
                    <a:pt x="602" y="131"/>
                  </a:lnTo>
                  <a:cubicBezTo>
                    <a:pt x="542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1685;p35">
              <a:extLst>
                <a:ext uri="{FF2B5EF4-FFF2-40B4-BE49-F238E27FC236}">
                  <a16:creationId xmlns:a16="http://schemas.microsoft.com/office/drawing/2014/main" id="{525F5DAD-08FD-8784-6A93-3B9187737388}"/>
                </a:ext>
              </a:extLst>
            </p:cNvPr>
            <p:cNvSpPr/>
            <p:nvPr/>
          </p:nvSpPr>
          <p:spPr>
            <a:xfrm>
              <a:off x="7702069" y="2923366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50" y="0"/>
                  </a:moveTo>
                  <a:cubicBezTo>
                    <a:pt x="289" y="0"/>
                    <a:pt x="227" y="18"/>
                    <a:pt x="173" y="56"/>
                  </a:cubicBezTo>
                  <a:cubicBezTo>
                    <a:pt x="33" y="155"/>
                    <a:pt x="0" y="347"/>
                    <a:pt x="98" y="486"/>
                  </a:cubicBezTo>
                  <a:lnTo>
                    <a:pt x="946" y="1690"/>
                  </a:lnTo>
                  <a:cubicBezTo>
                    <a:pt x="1006" y="1776"/>
                    <a:pt x="1102" y="1821"/>
                    <a:pt x="1199" y="1821"/>
                  </a:cubicBezTo>
                  <a:cubicBezTo>
                    <a:pt x="1260" y="1821"/>
                    <a:pt x="1322" y="1803"/>
                    <a:pt x="1375" y="1766"/>
                  </a:cubicBezTo>
                  <a:cubicBezTo>
                    <a:pt x="1515" y="1667"/>
                    <a:pt x="1548" y="1475"/>
                    <a:pt x="1450" y="1336"/>
                  </a:cubicBezTo>
                  <a:lnTo>
                    <a:pt x="603" y="132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" name="Google Shape;1686;p35">
              <a:extLst>
                <a:ext uri="{FF2B5EF4-FFF2-40B4-BE49-F238E27FC236}">
                  <a16:creationId xmlns:a16="http://schemas.microsoft.com/office/drawing/2014/main" id="{E9EAEE4E-5E58-7BED-4BA6-AA820ACF2378}"/>
                </a:ext>
              </a:extLst>
            </p:cNvPr>
            <p:cNvSpPr/>
            <p:nvPr/>
          </p:nvSpPr>
          <p:spPr>
            <a:xfrm>
              <a:off x="7690661" y="2875107"/>
              <a:ext cx="33941" cy="39919"/>
            </a:xfrm>
            <a:custGeom>
              <a:avLst/>
              <a:gdLst/>
              <a:ahLst/>
              <a:cxnLst/>
              <a:rect l="l" t="t" r="r" b="b"/>
              <a:pathLst>
                <a:path w="1550" h="1823" extrusionOk="0">
                  <a:moveTo>
                    <a:pt x="351" y="1"/>
                  </a:moveTo>
                  <a:cubicBezTo>
                    <a:pt x="290" y="1"/>
                    <a:pt x="229" y="19"/>
                    <a:pt x="175" y="57"/>
                  </a:cubicBezTo>
                  <a:cubicBezTo>
                    <a:pt x="35" y="155"/>
                    <a:pt x="1" y="348"/>
                    <a:pt x="100" y="487"/>
                  </a:cubicBezTo>
                  <a:lnTo>
                    <a:pt x="947" y="1691"/>
                  </a:lnTo>
                  <a:cubicBezTo>
                    <a:pt x="1007" y="1776"/>
                    <a:pt x="1103" y="1822"/>
                    <a:pt x="1200" y="1822"/>
                  </a:cubicBezTo>
                  <a:cubicBezTo>
                    <a:pt x="1261" y="1822"/>
                    <a:pt x="1323" y="1804"/>
                    <a:pt x="1377" y="1766"/>
                  </a:cubicBezTo>
                  <a:cubicBezTo>
                    <a:pt x="1516" y="1668"/>
                    <a:pt x="1550" y="1475"/>
                    <a:pt x="1452" y="1336"/>
                  </a:cubicBezTo>
                  <a:lnTo>
                    <a:pt x="604" y="132"/>
                  </a:lnTo>
                  <a:cubicBezTo>
                    <a:pt x="543" y="46"/>
                    <a:pt x="448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" name="Google Shape;1687;p35">
              <a:extLst>
                <a:ext uri="{FF2B5EF4-FFF2-40B4-BE49-F238E27FC236}">
                  <a16:creationId xmlns:a16="http://schemas.microsoft.com/office/drawing/2014/main" id="{09B6060E-690F-8776-A061-CAC7E582D52B}"/>
                </a:ext>
              </a:extLst>
            </p:cNvPr>
            <p:cNvSpPr/>
            <p:nvPr/>
          </p:nvSpPr>
          <p:spPr>
            <a:xfrm>
              <a:off x="7741636" y="2923366"/>
              <a:ext cx="33919" cy="39897"/>
            </a:xfrm>
            <a:custGeom>
              <a:avLst/>
              <a:gdLst/>
              <a:ahLst/>
              <a:cxnLst/>
              <a:rect l="l" t="t" r="r" b="b"/>
              <a:pathLst>
                <a:path w="1549" h="1822" extrusionOk="0">
                  <a:moveTo>
                    <a:pt x="350" y="0"/>
                  </a:moveTo>
                  <a:cubicBezTo>
                    <a:pt x="289" y="0"/>
                    <a:pt x="227" y="18"/>
                    <a:pt x="173" y="56"/>
                  </a:cubicBezTo>
                  <a:cubicBezTo>
                    <a:pt x="34" y="155"/>
                    <a:pt x="0" y="347"/>
                    <a:pt x="99" y="486"/>
                  </a:cubicBezTo>
                  <a:lnTo>
                    <a:pt x="946" y="1690"/>
                  </a:lnTo>
                  <a:cubicBezTo>
                    <a:pt x="1007" y="1776"/>
                    <a:pt x="1103" y="1821"/>
                    <a:pt x="1200" y="1821"/>
                  </a:cubicBezTo>
                  <a:cubicBezTo>
                    <a:pt x="1261" y="1821"/>
                    <a:pt x="1322" y="1803"/>
                    <a:pt x="1376" y="1766"/>
                  </a:cubicBezTo>
                  <a:cubicBezTo>
                    <a:pt x="1515" y="1667"/>
                    <a:pt x="1549" y="1475"/>
                    <a:pt x="1450" y="1336"/>
                  </a:cubicBezTo>
                  <a:lnTo>
                    <a:pt x="603" y="132"/>
                  </a:lnTo>
                  <a:cubicBezTo>
                    <a:pt x="543" y="46"/>
                    <a:pt x="447" y="0"/>
                    <a:pt x="350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" name="Google Shape;1688;p35">
              <a:extLst>
                <a:ext uri="{FF2B5EF4-FFF2-40B4-BE49-F238E27FC236}">
                  <a16:creationId xmlns:a16="http://schemas.microsoft.com/office/drawing/2014/main" id="{B1EE3D04-79EF-FCD9-251B-24C70D23E652}"/>
                </a:ext>
              </a:extLst>
            </p:cNvPr>
            <p:cNvSpPr/>
            <p:nvPr/>
          </p:nvSpPr>
          <p:spPr>
            <a:xfrm>
              <a:off x="7781224" y="2923673"/>
              <a:ext cx="10139" cy="21679"/>
            </a:xfrm>
            <a:custGeom>
              <a:avLst/>
              <a:gdLst/>
              <a:ahLst/>
              <a:cxnLst/>
              <a:rect l="l" t="t" r="r" b="b"/>
              <a:pathLst>
                <a:path w="463" h="990" extrusionOk="0">
                  <a:moveTo>
                    <a:pt x="261" y="0"/>
                  </a:moveTo>
                  <a:cubicBezTo>
                    <a:pt x="232" y="10"/>
                    <a:pt x="200" y="23"/>
                    <a:pt x="173" y="42"/>
                  </a:cubicBezTo>
                  <a:cubicBezTo>
                    <a:pt x="34" y="141"/>
                    <a:pt x="0" y="333"/>
                    <a:pt x="98" y="472"/>
                  </a:cubicBezTo>
                  <a:lnTo>
                    <a:pt x="463" y="990"/>
                  </a:lnTo>
                  <a:cubicBezTo>
                    <a:pt x="398" y="654"/>
                    <a:pt x="330" y="325"/>
                    <a:pt x="261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1689;p35">
              <a:extLst>
                <a:ext uri="{FF2B5EF4-FFF2-40B4-BE49-F238E27FC236}">
                  <a16:creationId xmlns:a16="http://schemas.microsoft.com/office/drawing/2014/main" id="{0872F84A-6326-1C3F-CCA5-B7BD2714DDCD}"/>
                </a:ext>
              </a:extLst>
            </p:cNvPr>
            <p:cNvSpPr/>
            <p:nvPr/>
          </p:nvSpPr>
          <p:spPr>
            <a:xfrm>
              <a:off x="7801829" y="3170947"/>
              <a:ext cx="10971" cy="22116"/>
            </a:xfrm>
            <a:custGeom>
              <a:avLst/>
              <a:gdLst/>
              <a:ahLst/>
              <a:cxnLst/>
              <a:rect l="l" t="t" r="r" b="b"/>
              <a:pathLst>
                <a:path w="501" h="1010" extrusionOk="0">
                  <a:moveTo>
                    <a:pt x="349" y="1"/>
                  </a:moveTo>
                  <a:cubicBezTo>
                    <a:pt x="288" y="1"/>
                    <a:pt x="227" y="19"/>
                    <a:pt x="173" y="56"/>
                  </a:cubicBezTo>
                  <a:cubicBezTo>
                    <a:pt x="34" y="154"/>
                    <a:pt x="0" y="346"/>
                    <a:pt x="99" y="485"/>
                  </a:cubicBezTo>
                  <a:lnTo>
                    <a:pt x="468" y="1010"/>
                  </a:lnTo>
                  <a:cubicBezTo>
                    <a:pt x="484" y="695"/>
                    <a:pt x="495" y="370"/>
                    <a:pt x="500" y="41"/>
                  </a:cubicBezTo>
                  <a:cubicBezTo>
                    <a:pt x="454" y="14"/>
                    <a:pt x="401" y="1"/>
                    <a:pt x="349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" name="Google Shape;1690;p35">
              <a:extLst>
                <a:ext uri="{FF2B5EF4-FFF2-40B4-BE49-F238E27FC236}">
                  <a16:creationId xmlns:a16="http://schemas.microsoft.com/office/drawing/2014/main" id="{83C45E13-38CD-93AF-DCEF-75A9C8EB11F3}"/>
                </a:ext>
              </a:extLst>
            </p:cNvPr>
            <p:cNvSpPr/>
            <p:nvPr/>
          </p:nvSpPr>
          <p:spPr>
            <a:xfrm>
              <a:off x="7780524" y="2973005"/>
              <a:ext cx="21591" cy="38080"/>
            </a:xfrm>
            <a:custGeom>
              <a:avLst/>
              <a:gdLst/>
              <a:ahLst/>
              <a:cxnLst/>
              <a:rect l="l" t="t" r="r" b="b"/>
              <a:pathLst>
                <a:path w="986" h="1739" extrusionOk="0">
                  <a:moveTo>
                    <a:pt x="350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2" y="156"/>
                    <a:pt x="0" y="347"/>
                    <a:pt x="97" y="487"/>
                  </a:cubicBezTo>
                  <a:lnTo>
                    <a:pt x="946" y="1691"/>
                  </a:lnTo>
                  <a:cubicBezTo>
                    <a:pt x="958" y="1708"/>
                    <a:pt x="972" y="1723"/>
                    <a:pt x="985" y="1738"/>
                  </a:cubicBezTo>
                  <a:cubicBezTo>
                    <a:pt x="924" y="1287"/>
                    <a:pt x="858" y="838"/>
                    <a:pt x="787" y="395"/>
                  </a:cubicBezTo>
                  <a:lnTo>
                    <a:pt x="601" y="131"/>
                  </a:lnTo>
                  <a:cubicBezTo>
                    <a:pt x="542" y="46"/>
                    <a:pt x="447" y="1"/>
                    <a:pt x="350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" name="Google Shape;1691;p35">
              <a:extLst>
                <a:ext uri="{FF2B5EF4-FFF2-40B4-BE49-F238E27FC236}">
                  <a16:creationId xmlns:a16="http://schemas.microsoft.com/office/drawing/2014/main" id="{FC5FAF93-41F4-45AE-7136-ED3A134257EE}"/>
                </a:ext>
              </a:extLst>
            </p:cNvPr>
            <p:cNvSpPr/>
            <p:nvPr/>
          </p:nvSpPr>
          <p:spPr>
            <a:xfrm>
              <a:off x="7754533" y="3022622"/>
              <a:ext cx="33897" cy="39919"/>
            </a:xfrm>
            <a:custGeom>
              <a:avLst/>
              <a:gdLst/>
              <a:ahLst/>
              <a:cxnLst/>
              <a:rect l="l" t="t" r="r" b="b"/>
              <a:pathLst>
                <a:path w="1548" h="1823" extrusionOk="0">
                  <a:moveTo>
                    <a:pt x="351" y="1"/>
                  </a:moveTo>
                  <a:cubicBezTo>
                    <a:pt x="289" y="1"/>
                    <a:pt x="227" y="19"/>
                    <a:pt x="173" y="57"/>
                  </a:cubicBezTo>
                  <a:cubicBezTo>
                    <a:pt x="34" y="155"/>
                    <a:pt x="0" y="347"/>
                    <a:pt x="98" y="487"/>
                  </a:cubicBezTo>
                  <a:lnTo>
                    <a:pt x="946" y="1691"/>
                  </a:lnTo>
                  <a:cubicBezTo>
                    <a:pt x="1007" y="1777"/>
                    <a:pt x="1102" y="1822"/>
                    <a:pt x="1199" y="1822"/>
                  </a:cubicBezTo>
                  <a:cubicBezTo>
                    <a:pt x="1260" y="1822"/>
                    <a:pt x="1322" y="1804"/>
                    <a:pt x="1376" y="1766"/>
                  </a:cubicBezTo>
                  <a:cubicBezTo>
                    <a:pt x="1515" y="1667"/>
                    <a:pt x="1548" y="1475"/>
                    <a:pt x="1451" y="1336"/>
                  </a:cubicBezTo>
                  <a:lnTo>
                    <a:pt x="602" y="132"/>
                  </a:lnTo>
                  <a:cubicBezTo>
                    <a:pt x="542" y="46"/>
                    <a:pt x="447" y="1"/>
                    <a:pt x="351" y="1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1692;p35">
              <a:extLst>
                <a:ext uri="{FF2B5EF4-FFF2-40B4-BE49-F238E27FC236}">
                  <a16:creationId xmlns:a16="http://schemas.microsoft.com/office/drawing/2014/main" id="{64FA21DA-B6B7-EBB3-BCE9-9A44FE1DD65F}"/>
                </a:ext>
              </a:extLst>
            </p:cNvPr>
            <p:cNvSpPr/>
            <p:nvPr/>
          </p:nvSpPr>
          <p:spPr>
            <a:xfrm>
              <a:off x="7524753" y="3170947"/>
              <a:ext cx="33897" cy="39897"/>
            </a:xfrm>
            <a:custGeom>
              <a:avLst/>
              <a:gdLst/>
              <a:ahLst/>
              <a:cxnLst/>
              <a:rect l="l" t="t" r="r" b="b"/>
              <a:pathLst>
                <a:path w="1548" h="1822" extrusionOk="0">
                  <a:moveTo>
                    <a:pt x="349" y="0"/>
                  </a:moveTo>
                  <a:cubicBezTo>
                    <a:pt x="288" y="0"/>
                    <a:pt x="226" y="18"/>
                    <a:pt x="173" y="56"/>
                  </a:cubicBezTo>
                  <a:cubicBezTo>
                    <a:pt x="34" y="154"/>
                    <a:pt x="0" y="346"/>
                    <a:pt x="98" y="485"/>
                  </a:cubicBezTo>
                  <a:lnTo>
                    <a:pt x="946" y="1691"/>
                  </a:lnTo>
                  <a:cubicBezTo>
                    <a:pt x="1006" y="1776"/>
                    <a:pt x="1101" y="1822"/>
                    <a:pt x="1198" y="1822"/>
                  </a:cubicBezTo>
                  <a:cubicBezTo>
                    <a:pt x="1259" y="1822"/>
                    <a:pt x="1322" y="1803"/>
                    <a:pt x="1376" y="1765"/>
                  </a:cubicBezTo>
                  <a:cubicBezTo>
                    <a:pt x="1515" y="1667"/>
                    <a:pt x="1548" y="1475"/>
                    <a:pt x="1450" y="1335"/>
                  </a:cubicBezTo>
                  <a:lnTo>
                    <a:pt x="602" y="131"/>
                  </a:lnTo>
                  <a:cubicBezTo>
                    <a:pt x="542" y="46"/>
                    <a:pt x="446" y="0"/>
                    <a:pt x="349" y="0"/>
                  </a:cubicBezTo>
                  <a:close/>
                </a:path>
              </a:pathLst>
            </a:custGeom>
            <a:solidFill>
              <a:srgbClr val="D3A4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53" name="Google Shape;1693;p35">
              <a:extLst>
                <a:ext uri="{FF2B5EF4-FFF2-40B4-BE49-F238E27FC236}">
                  <a16:creationId xmlns:a16="http://schemas.microsoft.com/office/drawing/2014/main" id="{A8548F22-A2D6-19C6-954D-C9D31124556A}"/>
                </a:ext>
              </a:extLst>
            </p:cNvPr>
            <p:cNvGrpSpPr/>
            <p:nvPr/>
          </p:nvGrpSpPr>
          <p:grpSpPr>
            <a:xfrm>
              <a:off x="7505047" y="2777888"/>
              <a:ext cx="301820" cy="582420"/>
              <a:chOff x="8457171" y="2930038"/>
              <a:chExt cx="301820" cy="582420"/>
            </a:xfrm>
          </p:grpSpPr>
          <p:sp>
            <p:nvSpPr>
              <p:cNvPr id="886" name="Google Shape;1694;p35">
                <a:extLst>
                  <a:ext uri="{FF2B5EF4-FFF2-40B4-BE49-F238E27FC236}">
                    <a16:creationId xmlns:a16="http://schemas.microsoft.com/office/drawing/2014/main" id="{156E0802-AC9A-13FB-F794-49494BDA76E3}"/>
                  </a:ext>
                </a:extLst>
              </p:cNvPr>
              <p:cNvSpPr/>
              <p:nvPr/>
            </p:nvSpPr>
            <p:spPr>
              <a:xfrm>
                <a:off x="8556142" y="2933826"/>
                <a:ext cx="8080" cy="14847"/>
              </a:xfrm>
              <a:custGeom>
                <a:avLst/>
                <a:gdLst/>
                <a:ahLst/>
                <a:cxnLst/>
                <a:rect l="l" t="t" r="r" b="b"/>
                <a:pathLst>
                  <a:path w="369" h="678" extrusionOk="0">
                    <a:moveTo>
                      <a:pt x="368" y="1"/>
                    </a:moveTo>
                    <a:lnTo>
                      <a:pt x="368" y="1"/>
                    </a:lnTo>
                    <a:cubicBezTo>
                      <a:pt x="243" y="78"/>
                      <a:pt x="121" y="163"/>
                      <a:pt x="1" y="252"/>
                    </a:cubicBezTo>
                    <a:lnTo>
                      <a:pt x="301" y="678"/>
                    </a:lnTo>
                    <a:cubicBezTo>
                      <a:pt x="302" y="305"/>
                      <a:pt x="368" y="1"/>
                      <a:pt x="368" y="1"/>
                    </a:cubicBezTo>
                    <a:close/>
                  </a:path>
                </a:pathLst>
              </a:custGeom>
              <a:solidFill>
                <a:srgbClr val="1E195D">
                  <a:alpha val="113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7" name="Google Shape;1695;p35">
                <a:extLst>
                  <a:ext uri="{FF2B5EF4-FFF2-40B4-BE49-F238E27FC236}">
                    <a16:creationId xmlns:a16="http://schemas.microsoft.com/office/drawing/2014/main" id="{3F5CA604-4360-B978-9D53-26E6502D2A56}"/>
                  </a:ext>
                </a:extLst>
              </p:cNvPr>
              <p:cNvSpPr/>
              <p:nvPr/>
            </p:nvSpPr>
            <p:spPr>
              <a:xfrm>
                <a:off x="8641297" y="2976261"/>
                <a:ext cx="33897" cy="39897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822" extrusionOk="0">
                    <a:moveTo>
                      <a:pt x="351" y="0"/>
                    </a:moveTo>
                    <a:cubicBezTo>
                      <a:pt x="289" y="0"/>
                      <a:pt x="227" y="19"/>
                      <a:pt x="173" y="56"/>
                    </a:cubicBezTo>
                    <a:cubicBezTo>
                      <a:pt x="34" y="154"/>
                      <a:pt x="0" y="347"/>
                      <a:pt x="97" y="486"/>
                    </a:cubicBezTo>
                    <a:lnTo>
                      <a:pt x="946" y="1690"/>
                    </a:lnTo>
                    <a:cubicBezTo>
                      <a:pt x="1006" y="1775"/>
                      <a:pt x="1101" y="1821"/>
                      <a:pt x="1198" y="1821"/>
                    </a:cubicBezTo>
                    <a:cubicBezTo>
                      <a:pt x="1260" y="1821"/>
                      <a:pt x="1322" y="1803"/>
                      <a:pt x="1376" y="1765"/>
                    </a:cubicBezTo>
                    <a:cubicBezTo>
                      <a:pt x="1515" y="1667"/>
                      <a:pt x="1547" y="1474"/>
                      <a:pt x="1450" y="1335"/>
                    </a:cubicBezTo>
                    <a:lnTo>
                      <a:pt x="603" y="131"/>
                    </a:lnTo>
                    <a:cubicBezTo>
                      <a:pt x="542" y="46"/>
                      <a:pt x="447" y="0"/>
                      <a:pt x="351" y="0"/>
                    </a:cubicBezTo>
                    <a:close/>
                  </a:path>
                </a:pathLst>
              </a:custGeom>
              <a:solidFill>
                <a:srgbClr val="1E195D">
                  <a:alpha val="113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888" name="Google Shape;1696;p35">
                <a:extLst>
                  <a:ext uri="{FF2B5EF4-FFF2-40B4-BE49-F238E27FC236}">
                    <a16:creationId xmlns:a16="http://schemas.microsoft.com/office/drawing/2014/main" id="{ABB1F44B-3F62-22CA-4FCE-29823C2E54FC}"/>
                  </a:ext>
                </a:extLst>
              </p:cNvPr>
              <p:cNvGrpSpPr/>
              <p:nvPr/>
            </p:nvGrpSpPr>
            <p:grpSpPr>
              <a:xfrm>
                <a:off x="8457171" y="2930038"/>
                <a:ext cx="301820" cy="582420"/>
                <a:chOff x="8457171" y="2930038"/>
                <a:chExt cx="301820" cy="582420"/>
              </a:xfrm>
            </p:grpSpPr>
            <p:sp>
              <p:nvSpPr>
                <p:cNvPr id="889" name="Google Shape;1697;p35">
                  <a:extLst>
                    <a:ext uri="{FF2B5EF4-FFF2-40B4-BE49-F238E27FC236}">
                      <a16:creationId xmlns:a16="http://schemas.microsoft.com/office/drawing/2014/main" id="{F157156B-6C11-9A2B-F01E-D7560A1FC836}"/>
                    </a:ext>
                  </a:extLst>
                </p:cNvPr>
                <p:cNvSpPr/>
                <p:nvPr/>
              </p:nvSpPr>
              <p:spPr>
                <a:xfrm>
                  <a:off x="8624546" y="3223075"/>
                  <a:ext cx="33897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" h="1821" extrusionOk="0">
                      <a:moveTo>
                        <a:pt x="349" y="0"/>
                      </a:moveTo>
                      <a:cubicBezTo>
                        <a:pt x="288" y="0"/>
                        <a:pt x="227" y="18"/>
                        <a:pt x="173" y="56"/>
                      </a:cubicBezTo>
                      <a:cubicBezTo>
                        <a:pt x="34" y="154"/>
                        <a:pt x="0" y="346"/>
                        <a:pt x="97" y="485"/>
                      </a:cubicBezTo>
                      <a:lnTo>
                        <a:pt x="946" y="1691"/>
                      </a:lnTo>
                      <a:cubicBezTo>
                        <a:pt x="1007" y="1775"/>
                        <a:pt x="1102" y="1821"/>
                        <a:pt x="1199" y="1821"/>
                      </a:cubicBezTo>
                      <a:cubicBezTo>
                        <a:pt x="1260" y="1821"/>
                        <a:pt x="1322" y="1803"/>
                        <a:pt x="1376" y="1765"/>
                      </a:cubicBezTo>
                      <a:cubicBezTo>
                        <a:pt x="1515" y="1667"/>
                        <a:pt x="1548" y="1475"/>
                        <a:pt x="1450" y="1335"/>
                      </a:cubicBezTo>
                      <a:lnTo>
                        <a:pt x="603" y="131"/>
                      </a:lnTo>
                      <a:cubicBezTo>
                        <a:pt x="542" y="46"/>
                        <a:pt x="446" y="0"/>
                        <a:pt x="349" y="0"/>
                      </a:cubicBezTo>
                      <a:close/>
                    </a:path>
                  </a:pathLst>
                </a:custGeom>
                <a:solidFill>
                  <a:srgbClr val="1E195D">
                    <a:alpha val="1138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0" name="Google Shape;1698;p35">
                  <a:extLst>
                    <a:ext uri="{FF2B5EF4-FFF2-40B4-BE49-F238E27FC236}">
                      <a16:creationId xmlns:a16="http://schemas.microsoft.com/office/drawing/2014/main" id="{BE99ABE4-A06E-FAA5-9C4F-D5D964B3A4F8}"/>
                    </a:ext>
                  </a:extLst>
                </p:cNvPr>
                <p:cNvSpPr/>
                <p:nvPr/>
              </p:nvSpPr>
              <p:spPr>
                <a:xfrm>
                  <a:off x="8692863" y="3373306"/>
                  <a:ext cx="33919" cy="39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9" h="1822" extrusionOk="0">
                      <a:moveTo>
                        <a:pt x="350" y="0"/>
                      </a:moveTo>
                      <a:cubicBezTo>
                        <a:pt x="288" y="0"/>
                        <a:pt x="227" y="18"/>
                        <a:pt x="174" y="56"/>
                      </a:cubicBezTo>
                      <a:cubicBezTo>
                        <a:pt x="33" y="155"/>
                        <a:pt x="1" y="347"/>
                        <a:pt x="98" y="486"/>
                      </a:cubicBezTo>
                      <a:lnTo>
                        <a:pt x="945" y="1690"/>
                      </a:lnTo>
                      <a:cubicBezTo>
                        <a:pt x="1006" y="1775"/>
                        <a:pt x="1102" y="1821"/>
                        <a:pt x="1199" y="1821"/>
                      </a:cubicBezTo>
                      <a:cubicBezTo>
                        <a:pt x="1260" y="1821"/>
                        <a:pt x="1321" y="1803"/>
                        <a:pt x="1375" y="1766"/>
                      </a:cubicBezTo>
                      <a:cubicBezTo>
                        <a:pt x="1514" y="1667"/>
                        <a:pt x="1548" y="1475"/>
                        <a:pt x="1451" y="1336"/>
                      </a:cubicBezTo>
                      <a:lnTo>
                        <a:pt x="602" y="130"/>
                      </a:lnTo>
                      <a:cubicBezTo>
                        <a:pt x="542" y="46"/>
                        <a:pt x="447" y="0"/>
                        <a:pt x="350" y="0"/>
                      </a:cubicBezTo>
                      <a:close/>
                    </a:path>
                  </a:pathLst>
                </a:custGeom>
                <a:solidFill>
                  <a:srgbClr val="1E195D">
                    <a:alpha val="1138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1" name="Google Shape;1699;p35">
                  <a:extLst>
                    <a:ext uri="{FF2B5EF4-FFF2-40B4-BE49-F238E27FC236}">
                      <a16:creationId xmlns:a16="http://schemas.microsoft.com/office/drawing/2014/main" id="{50662261-7A5F-E28C-85C5-C388F8BE7E1D}"/>
                    </a:ext>
                  </a:extLst>
                </p:cNvPr>
                <p:cNvSpPr/>
                <p:nvPr/>
              </p:nvSpPr>
              <p:spPr>
                <a:xfrm>
                  <a:off x="8566674" y="3423120"/>
                  <a:ext cx="33941" cy="39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0" h="1822" extrusionOk="0">
                      <a:moveTo>
                        <a:pt x="350" y="0"/>
                      </a:moveTo>
                      <a:cubicBezTo>
                        <a:pt x="289" y="0"/>
                        <a:pt x="228" y="18"/>
                        <a:pt x="174" y="56"/>
                      </a:cubicBezTo>
                      <a:cubicBezTo>
                        <a:pt x="35" y="154"/>
                        <a:pt x="1" y="347"/>
                        <a:pt x="98" y="485"/>
                      </a:cubicBezTo>
                      <a:lnTo>
                        <a:pt x="947" y="1691"/>
                      </a:lnTo>
                      <a:cubicBezTo>
                        <a:pt x="1007" y="1776"/>
                        <a:pt x="1102" y="1822"/>
                        <a:pt x="1199" y="1822"/>
                      </a:cubicBezTo>
                      <a:cubicBezTo>
                        <a:pt x="1261" y="1822"/>
                        <a:pt x="1323" y="1803"/>
                        <a:pt x="1377" y="1765"/>
                      </a:cubicBezTo>
                      <a:cubicBezTo>
                        <a:pt x="1516" y="1667"/>
                        <a:pt x="1550" y="1475"/>
                        <a:pt x="1451" y="1335"/>
                      </a:cubicBezTo>
                      <a:lnTo>
                        <a:pt x="604" y="131"/>
                      </a:lnTo>
                      <a:cubicBezTo>
                        <a:pt x="543" y="46"/>
                        <a:pt x="447" y="0"/>
                        <a:pt x="350" y="0"/>
                      </a:cubicBezTo>
                      <a:close/>
                    </a:path>
                  </a:pathLst>
                </a:custGeom>
                <a:solidFill>
                  <a:srgbClr val="1E195D">
                    <a:alpha val="1138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2" name="Google Shape;1700;p35">
                  <a:extLst>
                    <a:ext uri="{FF2B5EF4-FFF2-40B4-BE49-F238E27FC236}">
                      <a16:creationId xmlns:a16="http://schemas.microsoft.com/office/drawing/2014/main" id="{C58736C8-6967-B2A7-943B-18C434A20A3B}"/>
                    </a:ext>
                  </a:extLst>
                </p:cNvPr>
                <p:cNvSpPr/>
                <p:nvPr/>
              </p:nvSpPr>
              <p:spPr>
                <a:xfrm>
                  <a:off x="8606285" y="3423120"/>
                  <a:ext cx="33897" cy="39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" h="1822" extrusionOk="0">
                      <a:moveTo>
                        <a:pt x="350" y="0"/>
                      </a:moveTo>
                      <a:cubicBezTo>
                        <a:pt x="289" y="0"/>
                        <a:pt x="227" y="19"/>
                        <a:pt x="173" y="57"/>
                      </a:cubicBezTo>
                      <a:cubicBezTo>
                        <a:pt x="34" y="154"/>
                        <a:pt x="0" y="347"/>
                        <a:pt x="98" y="487"/>
                      </a:cubicBezTo>
                      <a:lnTo>
                        <a:pt x="946" y="1691"/>
                      </a:lnTo>
                      <a:cubicBezTo>
                        <a:pt x="1007" y="1776"/>
                        <a:pt x="1102" y="1822"/>
                        <a:pt x="1199" y="1822"/>
                      </a:cubicBezTo>
                      <a:cubicBezTo>
                        <a:pt x="1260" y="1822"/>
                        <a:pt x="1321" y="1803"/>
                        <a:pt x="1375" y="1765"/>
                      </a:cubicBezTo>
                      <a:cubicBezTo>
                        <a:pt x="1515" y="1667"/>
                        <a:pt x="1548" y="1475"/>
                        <a:pt x="1450" y="1335"/>
                      </a:cubicBezTo>
                      <a:lnTo>
                        <a:pt x="602" y="131"/>
                      </a:lnTo>
                      <a:cubicBezTo>
                        <a:pt x="542" y="46"/>
                        <a:pt x="447" y="0"/>
                        <a:pt x="350" y="0"/>
                      </a:cubicBezTo>
                      <a:close/>
                    </a:path>
                  </a:pathLst>
                </a:custGeom>
                <a:solidFill>
                  <a:srgbClr val="1E195D">
                    <a:alpha val="1138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93" name="Google Shape;1701;p35">
                  <a:extLst>
                    <a:ext uri="{FF2B5EF4-FFF2-40B4-BE49-F238E27FC236}">
                      <a16:creationId xmlns:a16="http://schemas.microsoft.com/office/drawing/2014/main" id="{F9F98F36-FE19-5DAB-A53B-B35673603A99}"/>
                    </a:ext>
                  </a:extLst>
                </p:cNvPr>
                <p:cNvGrpSpPr/>
                <p:nvPr/>
              </p:nvGrpSpPr>
              <p:grpSpPr>
                <a:xfrm>
                  <a:off x="8645851" y="3373306"/>
                  <a:ext cx="113140" cy="89711"/>
                  <a:chOff x="8645851" y="3373306"/>
                  <a:chExt cx="113140" cy="89711"/>
                </a:xfrm>
              </p:grpSpPr>
              <p:sp>
                <p:nvSpPr>
                  <p:cNvPr id="932" name="Google Shape;1702;p35">
                    <a:extLst>
                      <a:ext uri="{FF2B5EF4-FFF2-40B4-BE49-F238E27FC236}">
                        <a16:creationId xmlns:a16="http://schemas.microsoft.com/office/drawing/2014/main" id="{AF6D34E5-E1F1-E57D-AD77-98398DDEFD41}"/>
                      </a:ext>
                    </a:extLst>
                  </p:cNvPr>
                  <p:cNvSpPr/>
                  <p:nvPr/>
                </p:nvSpPr>
                <p:spPr>
                  <a:xfrm>
                    <a:off x="8732429" y="3373306"/>
                    <a:ext cx="26562" cy="39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1782" extrusionOk="0">
                        <a:moveTo>
                          <a:pt x="350" y="0"/>
                        </a:moveTo>
                        <a:cubicBezTo>
                          <a:pt x="289" y="0"/>
                          <a:pt x="227" y="18"/>
                          <a:pt x="174" y="56"/>
                        </a:cubicBezTo>
                        <a:cubicBezTo>
                          <a:pt x="34" y="155"/>
                          <a:pt x="1" y="347"/>
                          <a:pt x="99" y="486"/>
                        </a:cubicBezTo>
                        <a:lnTo>
                          <a:pt x="948" y="1690"/>
                        </a:lnTo>
                        <a:cubicBezTo>
                          <a:pt x="975" y="1731"/>
                          <a:pt x="1011" y="1760"/>
                          <a:pt x="1052" y="1782"/>
                        </a:cubicBezTo>
                        <a:cubicBezTo>
                          <a:pt x="1111" y="1535"/>
                          <a:pt x="1166" y="1272"/>
                          <a:pt x="1213" y="997"/>
                        </a:cubicBezTo>
                        <a:lnTo>
                          <a:pt x="603" y="130"/>
                        </a:lnTo>
                        <a:cubicBezTo>
                          <a:pt x="543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3" name="Google Shape;1703;p35">
                    <a:extLst>
                      <a:ext uri="{FF2B5EF4-FFF2-40B4-BE49-F238E27FC236}">
                        <a16:creationId xmlns:a16="http://schemas.microsoft.com/office/drawing/2014/main" id="{6677507D-721F-53E7-AB90-575F87E9639D}"/>
                      </a:ext>
                    </a:extLst>
                  </p:cNvPr>
                  <p:cNvSpPr/>
                  <p:nvPr/>
                </p:nvSpPr>
                <p:spPr>
                  <a:xfrm>
                    <a:off x="8685440" y="3423120"/>
                    <a:ext cx="33897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2" extrusionOk="0">
                        <a:moveTo>
                          <a:pt x="351" y="0"/>
                        </a:moveTo>
                        <a:cubicBezTo>
                          <a:pt x="289" y="0"/>
                          <a:pt x="227" y="19"/>
                          <a:pt x="173" y="57"/>
                        </a:cubicBezTo>
                        <a:cubicBezTo>
                          <a:pt x="34" y="154"/>
                          <a:pt x="0" y="347"/>
                          <a:pt x="99" y="487"/>
                        </a:cubicBezTo>
                        <a:lnTo>
                          <a:pt x="946" y="1691"/>
                        </a:lnTo>
                        <a:cubicBezTo>
                          <a:pt x="1007" y="1776"/>
                          <a:pt x="1102" y="1822"/>
                          <a:pt x="1199" y="1822"/>
                        </a:cubicBezTo>
                        <a:cubicBezTo>
                          <a:pt x="1260" y="1822"/>
                          <a:pt x="1322" y="1803"/>
                          <a:pt x="1376" y="1765"/>
                        </a:cubicBezTo>
                        <a:cubicBezTo>
                          <a:pt x="1515" y="1667"/>
                          <a:pt x="1548" y="1475"/>
                          <a:pt x="1451" y="1335"/>
                        </a:cubicBezTo>
                        <a:lnTo>
                          <a:pt x="602" y="131"/>
                        </a:lnTo>
                        <a:cubicBezTo>
                          <a:pt x="542" y="46"/>
                          <a:pt x="447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4" name="Google Shape;1704;p35">
                    <a:extLst>
                      <a:ext uri="{FF2B5EF4-FFF2-40B4-BE49-F238E27FC236}">
                        <a16:creationId xmlns:a16="http://schemas.microsoft.com/office/drawing/2014/main" id="{1757D535-CD9F-F918-4E58-53B8E568E2EA}"/>
                      </a:ext>
                    </a:extLst>
                  </p:cNvPr>
                  <p:cNvSpPr/>
                  <p:nvPr/>
                </p:nvSpPr>
                <p:spPr>
                  <a:xfrm>
                    <a:off x="8645851" y="3423120"/>
                    <a:ext cx="33919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2" extrusionOk="0">
                        <a:moveTo>
                          <a:pt x="351" y="0"/>
                        </a:moveTo>
                        <a:cubicBezTo>
                          <a:pt x="290" y="0"/>
                          <a:pt x="228" y="19"/>
                          <a:pt x="175" y="57"/>
                        </a:cubicBezTo>
                        <a:cubicBezTo>
                          <a:pt x="34" y="154"/>
                          <a:pt x="0" y="347"/>
                          <a:pt x="99" y="487"/>
                        </a:cubicBezTo>
                        <a:lnTo>
                          <a:pt x="948" y="1691"/>
                        </a:lnTo>
                        <a:cubicBezTo>
                          <a:pt x="1007" y="1776"/>
                          <a:pt x="1102" y="1822"/>
                          <a:pt x="1199" y="1822"/>
                        </a:cubicBezTo>
                        <a:cubicBezTo>
                          <a:pt x="1260" y="1822"/>
                          <a:pt x="1322" y="1803"/>
                          <a:pt x="1376" y="1765"/>
                        </a:cubicBezTo>
                        <a:cubicBezTo>
                          <a:pt x="1515" y="1667"/>
                          <a:pt x="1549" y="1475"/>
                          <a:pt x="1450" y="1335"/>
                        </a:cubicBezTo>
                        <a:lnTo>
                          <a:pt x="603" y="131"/>
                        </a:lnTo>
                        <a:cubicBezTo>
                          <a:pt x="543" y="46"/>
                          <a:pt x="447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5" name="Google Shape;1705;p35">
                    <a:extLst>
                      <a:ext uri="{FF2B5EF4-FFF2-40B4-BE49-F238E27FC236}">
                        <a16:creationId xmlns:a16="http://schemas.microsoft.com/office/drawing/2014/main" id="{FD2B378B-86DF-507B-8493-3EF228CD671A}"/>
                      </a:ext>
                    </a:extLst>
                  </p:cNvPr>
                  <p:cNvSpPr/>
                  <p:nvPr/>
                </p:nvSpPr>
                <p:spPr>
                  <a:xfrm>
                    <a:off x="8725028" y="3423120"/>
                    <a:ext cx="21832" cy="28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7" h="1290" extrusionOk="0">
                        <a:moveTo>
                          <a:pt x="350" y="0"/>
                        </a:moveTo>
                        <a:cubicBezTo>
                          <a:pt x="288" y="0"/>
                          <a:pt x="227" y="18"/>
                          <a:pt x="172" y="56"/>
                        </a:cubicBezTo>
                        <a:cubicBezTo>
                          <a:pt x="33" y="154"/>
                          <a:pt x="1" y="347"/>
                          <a:pt x="98" y="485"/>
                        </a:cubicBezTo>
                        <a:lnTo>
                          <a:pt x="664" y="1289"/>
                        </a:lnTo>
                        <a:cubicBezTo>
                          <a:pt x="785" y="1116"/>
                          <a:pt x="895" y="915"/>
                          <a:pt x="997" y="691"/>
                        </a:cubicBezTo>
                        <a:lnTo>
                          <a:pt x="603" y="131"/>
                        </a:lnTo>
                        <a:lnTo>
                          <a:pt x="602" y="131"/>
                        </a:lnTo>
                        <a:cubicBezTo>
                          <a:pt x="542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894" name="Google Shape;1706;p35">
                  <a:extLst>
                    <a:ext uri="{FF2B5EF4-FFF2-40B4-BE49-F238E27FC236}">
                      <a16:creationId xmlns:a16="http://schemas.microsoft.com/office/drawing/2014/main" id="{2D86E494-C7DD-D45E-CD59-FA2B3E1A26F9}"/>
                    </a:ext>
                  </a:extLst>
                </p:cNvPr>
                <p:cNvSpPr/>
                <p:nvPr/>
              </p:nvSpPr>
              <p:spPr>
                <a:xfrm>
                  <a:off x="8666171" y="3472561"/>
                  <a:ext cx="18460" cy="15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" h="713" extrusionOk="0">
                      <a:moveTo>
                        <a:pt x="350" y="0"/>
                      </a:moveTo>
                      <a:cubicBezTo>
                        <a:pt x="288" y="0"/>
                        <a:pt x="226" y="18"/>
                        <a:pt x="172" y="56"/>
                      </a:cubicBezTo>
                      <a:cubicBezTo>
                        <a:pt x="34" y="155"/>
                        <a:pt x="1" y="348"/>
                        <a:pt x="98" y="486"/>
                      </a:cubicBezTo>
                      <a:lnTo>
                        <a:pt x="257" y="713"/>
                      </a:lnTo>
                      <a:cubicBezTo>
                        <a:pt x="464" y="632"/>
                        <a:pt x="660" y="551"/>
                        <a:pt x="843" y="472"/>
                      </a:cubicBezTo>
                      <a:lnTo>
                        <a:pt x="603" y="132"/>
                      </a:lnTo>
                      <a:cubicBezTo>
                        <a:pt x="543" y="46"/>
                        <a:pt x="447" y="0"/>
                        <a:pt x="350" y="0"/>
                      </a:cubicBezTo>
                      <a:close/>
                    </a:path>
                  </a:pathLst>
                </a:custGeom>
                <a:solidFill>
                  <a:srgbClr val="1E195D">
                    <a:alpha val="1138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95" name="Google Shape;1707;p35">
                  <a:extLst>
                    <a:ext uri="{FF2B5EF4-FFF2-40B4-BE49-F238E27FC236}">
                      <a16:creationId xmlns:a16="http://schemas.microsoft.com/office/drawing/2014/main" id="{B5950C36-249C-8171-1086-EC0FE31E705A}"/>
                    </a:ext>
                  </a:extLst>
                </p:cNvPr>
                <p:cNvGrpSpPr/>
                <p:nvPr/>
              </p:nvGrpSpPr>
              <p:grpSpPr>
                <a:xfrm>
                  <a:off x="8457171" y="2930038"/>
                  <a:ext cx="247146" cy="582420"/>
                  <a:chOff x="8457171" y="2930038"/>
                  <a:chExt cx="247146" cy="582420"/>
                </a:xfrm>
              </p:grpSpPr>
              <p:sp>
                <p:nvSpPr>
                  <p:cNvPr id="896" name="Google Shape;1708;p35">
                    <a:extLst>
                      <a:ext uri="{FF2B5EF4-FFF2-40B4-BE49-F238E27FC236}">
                        <a16:creationId xmlns:a16="http://schemas.microsoft.com/office/drawing/2014/main" id="{A1820ABD-3967-4626-BC76-C9B92EC6AADC}"/>
                      </a:ext>
                    </a:extLst>
                  </p:cNvPr>
                  <p:cNvSpPr/>
                  <p:nvPr/>
                </p:nvSpPr>
                <p:spPr>
                  <a:xfrm>
                    <a:off x="8584936" y="3223075"/>
                    <a:ext cx="33941" cy="39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1" extrusionOk="0">
                        <a:moveTo>
                          <a:pt x="351" y="0"/>
                        </a:moveTo>
                        <a:cubicBezTo>
                          <a:pt x="290" y="0"/>
                          <a:pt x="228" y="18"/>
                          <a:pt x="175" y="56"/>
                        </a:cubicBezTo>
                        <a:cubicBezTo>
                          <a:pt x="35" y="154"/>
                          <a:pt x="1" y="346"/>
                          <a:pt x="99" y="485"/>
                        </a:cubicBezTo>
                        <a:lnTo>
                          <a:pt x="947" y="1691"/>
                        </a:lnTo>
                        <a:cubicBezTo>
                          <a:pt x="1007" y="1775"/>
                          <a:pt x="1103" y="1821"/>
                          <a:pt x="1200" y="1821"/>
                        </a:cubicBezTo>
                        <a:cubicBezTo>
                          <a:pt x="1261" y="1821"/>
                          <a:pt x="1323" y="1803"/>
                          <a:pt x="1377" y="1765"/>
                        </a:cubicBezTo>
                        <a:cubicBezTo>
                          <a:pt x="1516" y="1667"/>
                          <a:pt x="1550" y="1475"/>
                          <a:pt x="1452" y="1335"/>
                        </a:cubicBezTo>
                        <a:lnTo>
                          <a:pt x="604" y="131"/>
                        </a:lnTo>
                        <a:cubicBezTo>
                          <a:pt x="544" y="46"/>
                          <a:pt x="448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7" name="Google Shape;1709;p35">
                    <a:extLst>
                      <a:ext uri="{FF2B5EF4-FFF2-40B4-BE49-F238E27FC236}">
                        <a16:creationId xmlns:a16="http://schemas.microsoft.com/office/drawing/2014/main" id="{15273DD8-B9A4-1053-7E2E-92C5ED03D3F7}"/>
                      </a:ext>
                    </a:extLst>
                  </p:cNvPr>
                  <p:cNvSpPr/>
                  <p:nvPr/>
                </p:nvSpPr>
                <p:spPr>
                  <a:xfrm>
                    <a:off x="8587892" y="3174772"/>
                    <a:ext cx="33941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3" extrusionOk="0">
                        <a:moveTo>
                          <a:pt x="351" y="1"/>
                        </a:moveTo>
                        <a:cubicBezTo>
                          <a:pt x="290" y="1"/>
                          <a:pt x="228" y="19"/>
                          <a:pt x="174" y="57"/>
                        </a:cubicBezTo>
                        <a:cubicBezTo>
                          <a:pt x="35" y="155"/>
                          <a:pt x="1" y="347"/>
                          <a:pt x="98" y="487"/>
                        </a:cubicBezTo>
                        <a:lnTo>
                          <a:pt x="947" y="1691"/>
                        </a:lnTo>
                        <a:cubicBezTo>
                          <a:pt x="1007" y="1777"/>
                          <a:pt x="1103" y="1822"/>
                          <a:pt x="1200" y="1822"/>
                        </a:cubicBezTo>
                        <a:cubicBezTo>
                          <a:pt x="1261" y="1822"/>
                          <a:pt x="1323" y="1804"/>
                          <a:pt x="1377" y="1766"/>
                        </a:cubicBezTo>
                        <a:cubicBezTo>
                          <a:pt x="1516" y="1667"/>
                          <a:pt x="1550" y="1475"/>
                          <a:pt x="1451" y="1336"/>
                        </a:cubicBezTo>
                        <a:lnTo>
                          <a:pt x="602" y="132"/>
                        </a:lnTo>
                        <a:cubicBezTo>
                          <a:pt x="543" y="46"/>
                          <a:pt x="44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8" name="Google Shape;1710;p35">
                    <a:extLst>
                      <a:ext uri="{FF2B5EF4-FFF2-40B4-BE49-F238E27FC236}">
                        <a16:creationId xmlns:a16="http://schemas.microsoft.com/office/drawing/2014/main" id="{92AE53CA-5745-464A-E2B2-29A04927762A}"/>
                      </a:ext>
                    </a:extLst>
                  </p:cNvPr>
                  <p:cNvSpPr/>
                  <p:nvPr/>
                </p:nvSpPr>
                <p:spPr>
                  <a:xfrm>
                    <a:off x="8613883" y="3125155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1" y="1"/>
                        </a:moveTo>
                        <a:cubicBezTo>
                          <a:pt x="290" y="1"/>
                          <a:pt x="228" y="19"/>
                          <a:pt x="174" y="57"/>
                        </a:cubicBezTo>
                        <a:cubicBezTo>
                          <a:pt x="34" y="154"/>
                          <a:pt x="1" y="347"/>
                          <a:pt x="99" y="487"/>
                        </a:cubicBezTo>
                        <a:lnTo>
                          <a:pt x="947" y="1691"/>
                        </a:lnTo>
                        <a:cubicBezTo>
                          <a:pt x="1007" y="1776"/>
                          <a:pt x="1102" y="1822"/>
                          <a:pt x="1199" y="1822"/>
                        </a:cubicBezTo>
                        <a:cubicBezTo>
                          <a:pt x="1260" y="1822"/>
                          <a:pt x="1322" y="1803"/>
                          <a:pt x="1376" y="1765"/>
                        </a:cubicBezTo>
                        <a:cubicBezTo>
                          <a:pt x="1516" y="1668"/>
                          <a:pt x="1549" y="1476"/>
                          <a:pt x="1451" y="1337"/>
                        </a:cubicBezTo>
                        <a:lnTo>
                          <a:pt x="603" y="131"/>
                        </a:lnTo>
                        <a:cubicBezTo>
                          <a:pt x="543" y="46"/>
                          <a:pt x="44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9" name="Google Shape;1711;p35">
                    <a:extLst>
                      <a:ext uri="{FF2B5EF4-FFF2-40B4-BE49-F238E27FC236}">
                        <a16:creationId xmlns:a16="http://schemas.microsoft.com/office/drawing/2014/main" id="{68D473DF-CB6A-BD48-09C8-E0947F1D2F13}"/>
                      </a:ext>
                    </a:extLst>
                  </p:cNvPr>
                  <p:cNvSpPr/>
                  <p:nvPr/>
                </p:nvSpPr>
                <p:spPr>
                  <a:xfrm>
                    <a:off x="8627502" y="3174772"/>
                    <a:ext cx="33897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3" extrusionOk="0">
                        <a:moveTo>
                          <a:pt x="349" y="1"/>
                        </a:moveTo>
                        <a:cubicBezTo>
                          <a:pt x="288" y="1"/>
                          <a:pt x="226" y="19"/>
                          <a:pt x="172" y="57"/>
                        </a:cubicBezTo>
                        <a:cubicBezTo>
                          <a:pt x="33" y="155"/>
                          <a:pt x="0" y="347"/>
                          <a:pt x="98" y="487"/>
                        </a:cubicBezTo>
                        <a:lnTo>
                          <a:pt x="945" y="1691"/>
                        </a:lnTo>
                        <a:cubicBezTo>
                          <a:pt x="1005" y="1777"/>
                          <a:pt x="1101" y="1822"/>
                          <a:pt x="1197" y="1822"/>
                        </a:cubicBezTo>
                        <a:cubicBezTo>
                          <a:pt x="1259" y="1822"/>
                          <a:pt x="1321" y="1804"/>
                          <a:pt x="1375" y="1766"/>
                        </a:cubicBezTo>
                        <a:cubicBezTo>
                          <a:pt x="1515" y="1667"/>
                          <a:pt x="1548" y="1475"/>
                          <a:pt x="1450" y="1336"/>
                        </a:cubicBezTo>
                        <a:lnTo>
                          <a:pt x="602" y="132"/>
                        </a:lnTo>
                        <a:cubicBezTo>
                          <a:pt x="542" y="46"/>
                          <a:pt x="447" y="1"/>
                          <a:pt x="349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0" name="Google Shape;1712;p35">
                    <a:extLst>
                      <a:ext uri="{FF2B5EF4-FFF2-40B4-BE49-F238E27FC236}">
                        <a16:creationId xmlns:a16="http://schemas.microsoft.com/office/drawing/2014/main" id="{8670AA1C-FD48-FDBF-75CD-4C15BE8E7EDD}"/>
                      </a:ext>
                    </a:extLst>
                  </p:cNvPr>
                  <p:cNvSpPr/>
                  <p:nvPr/>
                </p:nvSpPr>
                <p:spPr>
                  <a:xfrm>
                    <a:off x="8563631" y="3027257"/>
                    <a:ext cx="33919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3" extrusionOk="0">
                        <a:moveTo>
                          <a:pt x="351" y="1"/>
                        </a:moveTo>
                        <a:cubicBezTo>
                          <a:pt x="290" y="1"/>
                          <a:pt x="228" y="19"/>
                          <a:pt x="174" y="57"/>
                        </a:cubicBezTo>
                        <a:cubicBezTo>
                          <a:pt x="35" y="155"/>
                          <a:pt x="1" y="346"/>
                          <a:pt x="99" y="487"/>
                        </a:cubicBezTo>
                        <a:lnTo>
                          <a:pt x="947" y="1691"/>
                        </a:lnTo>
                        <a:cubicBezTo>
                          <a:pt x="1007" y="1776"/>
                          <a:pt x="1103" y="1822"/>
                          <a:pt x="1199" y="1822"/>
                        </a:cubicBezTo>
                        <a:cubicBezTo>
                          <a:pt x="1261" y="1822"/>
                          <a:pt x="1323" y="1804"/>
                          <a:pt x="1377" y="1766"/>
                        </a:cubicBezTo>
                        <a:cubicBezTo>
                          <a:pt x="1516" y="1667"/>
                          <a:pt x="1548" y="1475"/>
                          <a:pt x="1451" y="1336"/>
                        </a:cubicBezTo>
                        <a:lnTo>
                          <a:pt x="604" y="132"/>
                        </a:lnTo>
                        <a:cubicBezTo>
                          <a:pt x="543" y="46"/>
                          <a:pt x="44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1" name="Google Shape;1713;p35">
                    <a:extLst>
                      <a:ext uri="{FF2B5EF4-FFF2-40B4-BE49-F238E27FC236}">
                        <a16:creationId xmlns:a16="http://schemas.microsoft.com/office/drawing/2014/main" id="{ADEFDF33-E5F7-01A3-03EA-7E75EBE5B449}"/>
                      </a:ext>
                    </a:extLst>
                  </p:cNvPr>
                  <p:cNvSpPr/>
                  <p:nvPr/>
                </p:nvSpPr>
                <p:spPr>
                  <a:xfrm>
                    <a:off x="8562120" y="2976261"/>
                    <a:ext cx="33919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2" extrusionOk="0">
                        <a:moveTo>
                          <a:pt x="351" y="0"/>
                        </a:moveTo>
                        <a:cubicBezTo>
                          <a:pt x="289" y="0"/>
                          <a:pt x="227" y="19"/>
                          <a:pt x="172" y="56"/>
                        </a:cubicBezTo>
                        <a:cubicBezTo>
                          <a:pt x="33" y="154"/>
                          <a:pt x="1" y="347"/>
                          <a:pt x="98" y="486"/>
                        </a:cubicBezTo>
                        <a:lnTo>
                          <a:pt x="947" y="1690"/>
                        </a:lnTo>
                        <a:cubicBezTo>
                          <a:pt x="1006" y="1775"/>
                          <a:pt x="1102" y="1821"/>
                          <a:pt x="1199" y="1821"/>
                        </a:cubicBezTo>
                        <a:cubicBezTo>
                          <a:pt x="1261" y="1821"/>
                          <a:pt x="1323" y="1803"/>
                          <a:pt x="1377" y="1765"/>
                        </a:cubicBezTo>
                        <a:cubicBezTo>
                          <a:pt x="1516" y="1667"/>
                          <a:pt x="1548" y="1474"/>
                          <a:pt x="1451" y="1335"/>
                        </a:cubicBezTo>
                        <a:lnTo>
                          <a:pt x="602" y="131"/>
                        </a:lnTo>
                        <a:cubicBezTo>
                          <a:pt x="543" y="46"/>
                          <a:pt x="448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2" name="Google Shape;1714;p35">
                    <a:extLst>
                      <a:ext uri="{FF2B5EF4-FFF2-40B4-BE49-F238E27FC236}">
                        <a16:creationId xmlns:a16="http://schemas.microsoft.com/office/drawing/2014/main" id="{3007EA0D-A21F-A342-42D3-D6BCBFEAD951}"/>
                      </a:ext>
                    </a:extLst>
                  </p:cNvPr>
                  <p:cNvSpPr/>
                  <p:nvPr/>
                </p:nvSpPr>
                <p:spPr>
                  <a:xfrm>
                    <a:off x="8490629" y="3028461"/>
                    <a:ext cx="27766" cy="38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8" h="1768" extrusionOk="0">
                        <a:moveTo>
                          <a:pt x="245" y="1"/>
                        </a:moveTo>
                        <a:cubicBezTo>
                          <a:pt x="159" y="227"/>
                          <a:pt x="78" y="458"/>
                          <a:pt x="1" y="693"/>
                        </a:cubicBezTo>
                        <a:lnTo>
                          <a:pt x="664" y="1636"/>
                        </a:lnTo>
                        <a:cubicBezTo>
                          <a:pt x="725" y="1721"/>
                          <a:pt x="821" y="1767"/>
                          <a:pt x="918" y="1767"/>
                        </a:cubicBezTo>
                        <a:cubicBezTo>
                          <a:pt x="979" y="1767"/>
                          <a:pt x="1041" y="1749"/>
                          <a:pt x="1095" y="1711"/>
                        </a:cubicBezTo>
                        <a:cubicBezTo>
                          <a:pt x="1233" y="1613"/>
                          <a:pt x="1267" y="1420"/>
                          <a:pt x="1170" y="1281"/>
                        </a:cubicBezTo>
                        <a:lnTo>
                          <a:pt x="321" y="77"/>
                        </a:lnTo>
                        <a:cubicBezTo>
                          <a:pt x="301" y="46"/>
                          <a:pt x="274" y="21"/>
                          <a:pt x="245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3" name="Google Shape;1715;p35">
                    <a:extLst>
                      <a:ext uri="{FF2B5EF4-FFF2-40B4-BE49-F238E27FC236}">
                        <a16:creationId xmlns:a16="http://schemas.microsoft.com/office/drawing/2014/main" id="{D6A8FEE1-6A95-1CFF-5651-30CF7E97A462}"/>
                      </a:ext>
                    </a:extLst>
                  </p:cNvPr>
                  <p:cNvSpPr/>
                  <p:nvPr/>
                </p:nvSpPr>
                <p:spPr>
                  <a:xfrm>
                    <a:off x="8587016" y="3472561"/>
                    <a:ext cx="33021" cy="36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8" h="1688" extrusionOk="0">
                        <a:moveTo>
                          <a:pt x="348" y="0"/>
                        </a:moveTo>
                        <a:cubicBezTo>
                          <a:pt x="287" y="0"/>
                          <a:pt x="226" y="18"/>
                          <a:pt x="172" y="56"/>
                        </a:cubicBezTo>
                        <a:cubicBezTo>
                          <a:pt x="33" y="155"/>
                          <a:pt x="0" y="346"/>
                          <a:pt x="98" y="486"/>
                        </a:cubicBezTo>
                        <a:lnTo>
                          <a:pt x="942" y="1687"/>
                        </a:lnTo>
                        <a:cubicBezTo>
                          <a:pt x="1132" y="1638"/>
                          <a:pt x="1318" y="1587"/>
                          <a:pt x="1503" y="1533"/>
                        </a:cubicBezTo>
                        <a:cubicBezTo>
                          <a:pt x="1507" y="1465"/>
                          <a:pt x="1491" y="1395"/>
                          <a:pt x="1449" y="1336"/>
                        </a:cubicBezTo>
                        <a:lnTo>
                          <a:pt x="602" y="132"/>
                        </a:lnTo>
                        <a:cubicBezTo>
                          <a:pt x="541" y="46"/>
                          <a:pt x="445" y="0"/>
                          <a:pt x="348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4" name="Google Shape;1716;p35">
                    <a:extLst>
                      <a:ext uri="{FF2B5EF4-FFF2-40B4-BE49-F238E27FC236}">
                        <a16:creationId xmlns:a16="http://schemas.microsoft.com/office/drawing/2014/main" id="{40240BD3-11D5-484D-6481-9CEA293101ED}"/>
                      </a:ext>
                    </a:extLst>
                  </p:cNvPr>
                  <p:cNvSpPr/>
                  <p:nvPr/>
                </p:nvSpPr>
                <p:spPr>
                  <a:xfrm>
                    <a:off x="8626583" y="3472561"/>
                    <a:ext cx="27065" cy="271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6" h="1242" extrusionOk="0">
                        <a:moveTo>
                          <a:pt x="349" y="0"/>
                        </a:moveTo>
                        <a:cubicBezTo>
                          <a:pt x="289" y="0"/>
                          <a:pt x="227" y="18"/>
                          <a:pt x="173" y="56"/>
                        </a:cubicBezTo>
                        <a:cubicBezTo>
                          <a:pt x="33" y="155"/>
                          <a:pt x="0" y="348"/>
                          <a:pt x="99" y="486"/>
                        </a:cubicBezTo>
                        <a:lnTo>
                          <a:pt x="630" y="1241"/>
                        </a:lnTo>
                        <a:cubicBezTo>
                          <a:pt x="837" y="1172"/>
                          <a:pt x="1038" y="1101"/>
                          <a:pt x="1236" y="1029"/>
                        </a:cubicBezTo>
                        <a:lnTo>
                          <a:pt x="602" y="132"/>
                        </a:lnTo>
                        <a:cubicBezTo>
                          <a:pt x="542" y="46"/>
                          <a:pt x="447" y="0"/>
                          <a:pt x="349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5" name="Google Shape;1717;p35">
                    <a:extLst>
                      <a:ext uri="{FF2B5EF4-FFF2-40B4-BE49-F238E27FC236}">
                        <a16:creationId xmlns:a16="http://schemas.microsoft.com/office/drawing/2014/main" id="{417821FA-4C57-BE32-0F8D-03A82387937D}"/>
                      </a:ext>
                    </a:extLst>
                  </p:cNvPr>
                  <p:cNvSpPr/>
                  <p:nvPr/>
                </p:nvSpPr>
                <p:spPr>
                  <a:xfrm>
                    <a:off x="8672171" y="2930038"/>
                    <a:ext cx="32146" cy="370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8" h="1694" extrusionOk="0">
                        <a:moveTo>
                          <a:pt x="82" y="1"/>
                        </a:moveTo>
                        <a:cubicBezTo>
                          <a:pt x="6" y="105"/>
                          <a:pt x="1" y="248"/>
                          <a:pt x="79" y="358"/>
                        </a:cubicBezTo>
                        <a:lnTo>
                          <a:pt x="927" y="1563"/>
                        </a:lnTo>
                        <a:cubicBezTo>
                          <a:pt x="987" y="1648"/>
                          <a:pt x="1082" y="1694"/>
                          <a:pt x="1179" y="1694"/>
                        </a:cubicBezTo>
                        <a:cubicBezTo>
                          <a:pt x="1240" y="1694"/>
                          <a:pt x="1302" y="1675"/>
                          <a:pt x="1356" y="1638"/>
                        </a:cubicBezTo>
                        <a:cubicBezTo>
                          <a:pt x="1408" y="1601"/>
                          <a:pt x="1446" y="1551"/>
                          <a:pt x="1467" y="1496"/>
                        </a:cubicBezTo>
                        <a:cubicBezTo>
                          <a:pt x="1015" y="562"/>
                          <a:pt x="543" y="9"/>
                          <a:pt x="82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6" name="Google Shape;1718;p35">
                    <a:extLst>
                      <a:ext uri="{FF2B5EF4-FFF2-40B4-BE49-F238E27FC236}">
                        <a16:creationId xmlns:a16="http://schemas.microsoft.com/office/drawing/2014/main" id="{E12A30C8-E545-94E1-6E15-23321A402042}"/>
                      </a:ext>
                    </a:extLst>
                  </p:cNvPr>
                  <p:cNvSpPr/>
                  <p:nvPr/>
                </p:nvSpPr>
                <p:spPr>
                  <a:xfrm>
                    <a:off x="8468229" y="3472561"/>
                    <a:ext cx="33941" cy="389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777" extrusionOk="0">
                        <a:moveTo>
                          <a:pt x="350" y="0"/>
                        </a:moveTo>
                        <a:cubicBezTo>
                          <a:pt x="289" y="0"/>
                          <a:pt x="227" y="18"/>
                          <a:pt x="174" y="56"/>
                        </a:cubicBezTo>
                        <a:cubicBezTo>
                          <a:pt x="34" y="155"/>
                          <a:pt x="1" y="346"/>
                          <a:pt x="99" y="486"/>
                        </a:cubicBezTo>
                        <a:lnTo>
                          <a:pt x="779" y="1452"/>
                        </a:lnTo>
                        <a:cubicBezTo>
                          <a:pt x="957" y="1579"/>
                          <a:pt x="1151" y="1688"/>
                          <a:pt x="1356" y="1776"/>
                        </a:cubicBezTo>
                        <a:cubicBezTo>
                          <a:pt x="1363" y="1772"/>
                          <a:pt x="1370" y="1770"/>
                          <a:pt x="1376" y="1765"/>
                        </a:cubicBezTo>
                        <a:cubicBezTo>
                          <a:pt x="1517" y="1667"/>
                          <a:pt x="1549" y="1475"/>
                          <a:pt x="1451" y="1336"/>
                        </a:cubicBezTo>
                        <a:lnTo>
                          <a:pt x="603" y="132"/>
                        </a:lnTo>
                        <a:cubicBezTo>
                          <a:pt x="543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7" name="Google Shape;1719;p35">
                    <a:extLst>
                      <a:ext uri="{FF2B5EF4-FFF2-40B4-BE49-F238E27FC236}">
                        <a16:creationId xmlns:a16="http://schemas.microsoft.com/office/drawing/2014/main" id="{7D3070C0-7EB4-623D-F862-02D100DFD03D}"/>
                      </a:ext>
                    </a:extLst>
                  </p:cNvPr>
                  <p:cNvSpPr/>
                  <p:nvPr/>
                </p:nvSpPr>
                <p:spPr>
                  <a:xfrm>
                    <a:off x="8545369" y="3223075"/>
                    <a:ext cx="33919" cy="39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1" extrusionOk="0">
                        <a:moveTo>
                          <a:pt x="350" y="0"/>
                        </a:moveTo>
                        <a:cubicBezTo>
                          <a:pt x="289" y="0"/>
                          <a:pt x="227" y="18"/>
                          <a:pt x="173" y="56"/>
                        </a:cubicBezTo>
                        <a:cubicBezTo>
                          <a:pt x="35" y="154"/>
                          <a:pt x="1" y="346"/>
                          <a:pt x="98" y="485"/>
                        </a:cubicBezTo>
                        <a:lnTo>
                          <a:pt x="947" y="1691"/>
                        </a:lnTo>
                        <a:cubicBezTo>
                          <a:pt x="1007" y="1775"/>
                          <a:pt x="1102" y="1821"/>
                          <a:pt x="1200" y="1821"/>
                        </a:cubicBezTo>
                        <a:cubicBezTo>
                          <a:pt x="1261" y="1821"/>
                          <a:pt x="1323" y="1803"/>
                          <a:pt x="1377" y="1765"/>
                        </a:cubicBezTo>
                        <a:cubicBezTo>
                          <a:pt x="1516" y="1667"/>
                          <a:pt x="1548" y="1475"/>
                          <a:pt x="1451" y="1335"/>
                        </a:cubicBezTo>
                        <a:lnTo>
                          <a:pt x="602" y="131"/>
                        </a:lnTo>
                        <a:cubicBezTo>
                          <a:pt x="543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8" name="Google Shape;1720;p35">
                    <a:extLst>
                      <a:ext uri="{FF2B5EF4-FFF2-40B4-BE49-F238E27FC236}">
                        <a16:creationId xmlns:a16="http://schemas.microsoft.com/office/drawing/2014/main" id="{AF74D6E0-439B-1561-B7FD-7E7694F33DB8}"/>
                      </a:ext>
                    </a:extLst>
                  </p:cNvPr>
                  <p:cNvSpPr/>
                  <p:nvPr/>
                </p:nvSpPr>
                <p:spPr>
                  <a:xfrm>
                    <a:off x="8467528" y="3130366"/>
                    <a:ext cx="21941" cy="347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2" h="1585" extrusionOk="0">
                        <a:moveTo>
                          <a:pt x="130" y="0"/>
                        </a:moveTo>
                        <a:cubicBezTo>
                          <a:pt x="84" y="295"/>
                          <a:pt x="41" y="591"/>
                          <a:pt x="0" y="887"/>
                        </a:cubicBezTo>
                        <a:lnTo>
                          <a:pt x="399" y="1453"/>
                        </a:lnTo>
                        <a:cubicBezTo>
                          <a:pt x="459" y="1539"/>
                          <a:pt x="554" y="1584"/>
                          <a:pt x="651" y="1584"/>
                        </a:cubicBezTo>
                        <a:cubicBezTo>
                          <a:pt x="712" y="1584"/>
                          <a:pt x="774" y="1566"/>
                          <a:pt x="829" y="1527"/>
                        </a:cubicBezTo>
                        <a:cubicBezTo>
                          <a:pt x="969" y="1430"/>
                          <a:pt x="1002" y="1238"/>
                          <a:pt x="904" y="1099"/>
                        </a:cubicBezTo>
                        <a:lnTo>
                          <a:pt x="130" y="0"/>
                        </a:ln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9" name="Google Shape;1721;p35">
                    <a:extLst>
                      <a:ext uri="{FF2B5EF4-FFF2-40B4-BE49-F238E27FC236}">
                        <a16:creationId xmlns:a16="http://schemas.microsoft.com/office/drawing/2014/main" id="{3B412714-C640-DE52-A286-F59A618B8043}"/>
                      </a:ext>
                    </a:extLst>
                  </p:cNvPr>
                  <p:cNvSpPr/>
                  <p:nvPr/>
                </p:nvSpPr>
                <p:spPr>
                  <a:xfrm>
                    <a:off x="8495139" y="3125155"/>
                    <a:ext cx="33919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3" extrusionOk="0">
                        <a:moveTo>
                          <a:pt x="351" y="1"/>
                        </a:moveTo>
                        <a:cubicBezTo>
                          <a:pt x="289" y="1"/>
                          <a:pt x="227" y="19"/>
                          <a:pt x="173" y="57"/>
                        </a:cubicBezTo>
                        <a:cubicBezTo>
                          <a:pt x="34" y="156"/>
                          <a:pt x="0" y="347"/>
                          <a:pt x="97" y="487"/>
                        </a:cubicBezTo>
                        <a:lnTo>
                          <a:pt x="946" y="1691"/>
                        </a:lnTo>
                        <a:cubicBezTo>
                          <a:pt x="1006" y="1777"/>
                          <a:pt x="1101" y="1822"/>
                          <a:pt x="1197" y="1822"/>
                        </a:cubicBezTo>
                        <a:cubicBezTo>
                          <a:pt x="1259" y="1822"/>
                          <a:pt x="1322" y="1804"/>
                          <a:pt x="1376" y="1765"/>
                        </a:cubicBezTo>
                        <a:cubicBezTo>
                          <a:pt x="1515" y="1668"/>
                          <a:pt x="1549" y="1476"/>
                          <a:pt x="1450" y="1337"/>
                        </a:cubicBezTo>
                        <a:lnTo>
                          <a:pt x="603" y="131"/>
                        </a:lnTo>
                        <a:cubicBezTo>
                          <a:pt x="543" y="46"/>
                          <a:pt x="447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0" name="Google Shape;1722;p35">
                    <a:extLst>
                      <a:ext uri="{FF2B5EF4-FFF2-40B4-BE49-F238E27FC236}">
                        <a16:creationId xmlns:a16="http://schemas.microsoft.com/office/drawing/2014/main" id="{14DB5A8F-D2AC-DBA1-CF51-41FEF58F4EA1}"/>
                      </a:ext>
                    </a:extLst>
                  </p:cNvPr>
                  <p:cNvSpPr/>
                  <p:nvPr/>
                </p:nvSpPr>
                <p:spPr>
                  <a:xfrm>
                    <a:off x="8527086" y="3423120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0" y="0"/>
                        </a:moveTo>
                        <a:cubicBezTo>
                          <a:pt x="289" y="0"/>
                          <a:pt x="227" y="18"/>
                          <a:pt x="174" y="56"/>
                        </a:cubicBezTo>
                        <a:cubicBezTo>
                          <a:pt x="35" y="154"/>
                          <a:pt x="1" y="347"/>
                          <a:pt x="99" y="485"/>
                        </a:cubicBezTo>
                        <a:lnTo>
                          <a:pt x="947" y="1691"/>
                        </a:lnTo>
                        <a:cubicBezTo>
                          <a:pt x="1007" y="1776"/>
                          <a:pt x="1102" y="1822"/>
                          <a:pt x="1199" y="1822"/>
                        </a:cubicBezTo>
                        <a:cubicBezTo>
                          <a:pt x="1261" y="1822"/>
                          <a:pt x="1323" y="1803"/>
                          <a:pt x="1377" y="1765"/>
                        </a:cubicBezTo>
                        <a:cubicBezTo>
                          <a:pt x="1517" y="1667"/>
                          <a:pt x="1550" y="1475"/>
                          <a:pt x="1452" y="1335"/>
                        </a:cubicBezTo>
                        <a:lnTo>
                          <a:pt x="603" y="131"/>
                        </a:lnTo>
                        <a:cubicBezTo>
                          <a:pt x="544" y="46"/>
                          <a:pt x="448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1" name="Google Shape;1723;p35">
                    <a:extLst>
                      <a:ext uri="{FF2B5EF4-FFF2-40B4-BE49-F238E27FC236}">
                        <a16:creationId xmlns:a16="http://schemas.microsoft.com/office/drawing/2014/main" id="{02CEAE01-3828-B993-C4B7-71CD416A8403}"/>
                      </a:ext>
                    </a:extLst>
                  </p:cNvPr>
                  <p:cNvSpPr/>
                  <p:nvPr/>
                </p:nvSpPr>
                <p:spPr>
                  <a:xfrm>
                    <a:off x="8547428" y="3472561"/>
                    <a:ext cx="33919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2" extrusionOk="0">
                        <a:moveTo>
                          <a:pt x="349" y="0"/>
                        </a:moveTo>
                        <a:cubicBezTo>
                          <a:pt x="288" y="0"/>
                          <a:pt x="226" y="18"/>
                          <a:pt x="173" y="56"/>
                        </a:cubicBezTo>
                        <a:cubicBezTo>
                          <a:pt x="33" y="155"/>
                          <a:pt x="0" y="348"/>
                          <a:pt x="97" y="486"/>
                        </a:cubicBezTo>
                        <a:lnTo>
                          <a:pt x="945" y="1691"/>
                        </a:lnTo>
                        <a:cubicBezTo>
                          <a:pt x="1005" y="1776"/>
                          <a:pt x="1101" y="1822"/>
                          <a:pt x="1198" y="1822"/>
                        </a:cubicBezTo>
                        <a:cubicBezTo>
                          <a:pt x="1259" y="1822"/>
                          <a:pt x="1321" y="1803"/>
                          <a:pt x="1375" y="1765"/>
                        </a:cubicBezTo>
                        <a:cubicBezTo>
                          <a:pt x="1515" y="1668"/>
                          <a:pt x="1549" y="1475"/>
                          <a:pt x="1450" y="1336"/>
                        </a:cubicBezTo>
                        <a:lnTo>
                          <a:pt x="602" y="132"/>
                        </a:lnTo>
                        <a:cubicBezTo>
                          <a:pt x="542" y="46"/>
                          <a:pt x="446" y="0"/>
                          <a:pt x="349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2" name="Google Shape;1724;p35">
                    <a:extLst>
                      <a:ext uri="{FF2B5EF4-FFF2-40B4-BE49-F238E27FC236}">
                        <a16:creationId xmlns:a16="http://schemas.microsoft.com/office/drawing/2014/main" id="{089F9337-431D-4F93-21D6-CB1C906516FA}"/>
                      </a:ext>
                    </a:extLst>
                  </p:cNvPr>
                  <p:cNvSpPr/>
                  <p:nvPr/>
                </p:nvSpPr>
                <p:spPr>
                  <a:xfrm>
                    <a:off x="8642939" y="2942059"/>
                    <a:ext cx="23146" cy="250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7" h="1145" extrusionOk="0">
                        <a:moveTo>
                          <a:pt x="495" y="1"/>
                        </a:moveTo>
                        <a:cubicBezTo>
                          <a:pt x="324" y="132"/>
                          <a:pt x="159" y="256"/>
                          <a:pt x="1" y="370"/>
                        </a:cubicBezTo>
                        <a:lnTo>
                          <a:pt x="455" y="1014"/>
                        </a:lnTo>
                        <a:cubicBezTo>
                          <a:pt x="514" y="1099"/>
                          <a:pt x="609" y="1145"/>
                          <a:pt x="706" y="1145"/>
                        </a:cubicBezTo>
                        <a:cubicBezTo>
                          <a:pt x="767" y="1145"/>
                          <a:pt x="829" y="1126"/>
                          <a:pt x="883" y="1089"/>
                        </a:cubicBezTo>
                        <a:cubicBezTo>
                          <a:pt x="1024" y="991"/>
                          <a:pt x="1056" y="798"/>
                          <a:pt x="958" y="659"/>
                        </a:cubicBezTo>
                        <a:lnTo>
                          <a:pt x="495" y="1"/>
                        </a:ln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3" name="Google Shape;1725;p35">
                    <a:extLst>
                      <a:ext uri="{FF2B5EF4-FFF2-40B4-BE49-F238E27FC236}">
                        <a16:creationId xmlns:a16="http://schemas.microsoft.com/office/drawing/2014/main" id="{7367A562-6A9E-0C5B-EA86-D96B6AB91A49}"/>
                      </a:ext>
                    </a:extLst>
                  </p:cNvPr>
                  <p:cNvSpPr/>
                  <p:nvPr/>
                </p:nvSpPr>
                <p:spPr>
                  <a:xfrm>
                    <a:off x="8532560" y="2951737"/>
                    <a:ext cx="14759" cy="153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4" h="703" extrusionOk="0">
                        <a:moveTo>
                          <a:pt x="424" y="1"/>
                        </a:moveTo>
                        <a:cubicBezTo>
                          <a:pt x="278" y="149"/>
                          <a:pt x="137" y="306"/>
                          <a:pt x="1" y="471"/>
                        </a:cubicBezTo>
                        <a:lnTo>
                          <a:pt x="71" y="572"/>
                        </a:lnTo>
                        <a:cubicBezTo>
                          <a:pt x="131" y="657"/>
                          <a:pt x="227" y="703"/>
                          <a:pt x="323" y="703"/>
                        </a:cubicBezTo>
                        <a:cubicBezTo>
                          <a:pt x="385" y="703"/>
                          <a:pt x="447" y="684"/>
                          <a:pt x="501" y="647"/>
                        </a:cubicBezTo>
                        <a:cubicBezTo>
                          <a:pt x="640" y="549"/>
                          <a:pt x="674" y="356"/>
                          <a:pt x="576" y="217"/>
                        </a:cubicBezTo>
                        <a:lnTo>
                          <a:pt x="424" y="1"/>
                        </a:ln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4" name="Google Shape;1726;p35">
                    <a:extLst>
                      <a:ext uri="{FF2B5EF4-FFF2-40B4-BE49-F238E27FC236}">
                        <a16:creationId xmlns:a16="http://schemas.microsoft.com/office/drawing/2014/main" id="{BE8F9715-FE46-D85D-F3B2-9D079ADEECA7}"/>
                      </a:ext>
                    </a:extLst>
                  </p:cNvPr>
                  <p:cNvSpPr/>
                  <p:nvPr/>
                </p:nvSpPr>
                <p:spPr>
                  <a:xfrm>
                    <a:off x="8457171" y="3423536"/>
                    <a:ext cx="24700" cy="39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28" h="1803" extrusionOk="0">
                        <a:moveTo>
                          <a:pt x="34" y="0"/>
                        </a:moveTo>
                        <a:cubicBezTo>
                          <a:pt x="7" y="338"/>
                          <a:pt x="0" y="653"/>
                          <a:pt x="14" y="945"/>
                        </a:cubicBezTo>
                        <a:lnTo>
                          <a:pt x="525" y="1672"/>
                        </a:lnTo>
                        <a:cubicBezTo>
                          <a:pt x="585" y="1757"/>
                          <a:pt x="680" y="1803"/>
                          <a:pt x="777" y="1803"/>
                        </a:cubicBezTo>
                        <a:cubicBezTo>
                          <a:pt x="838" y="1803"/>
                          <a:pt x="900" y="1784"/>
                          <a:pt x="954" y="1746"/>
                        </a:cubicBezTo>
                        <a:cubicBezTo>
                          <a:pt x="1094" y="1648"/>
                          <a:pt x="1127" y="1456"/>
                          <a:pt x="1029" y="1316"/>
                        </a:cubicBezTo>
                        <a:lnTo>
                          <a:pt x="181" y="112"/>
                        </a:lnTo>
                        <a:cubicBezTo>
                          <a:pt x="143" y="58"/>
                          <a:pt x="92" y="22"/>
                          <a:pt x="34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5" name="Google Shape;1727;p35">
                    <a:extLst>
                      <a:ext uri="{FF2B5EF4-FFF2-40B4-BE49-F238E27FC236}">
                        <a16:creationId xmlns:a16="http://schemas.microsoft.com/office/drawing/2014/main" id="{3F825400-9E68-5279-FAC6-147E418A0B31}"/>
                      </a:ext>
                    </a:extLst>
                  </p:cNvPr>
                  <p:cNvSpPr/>
                  <p:nvPr/>
                </p:nvSpPr>
                <p:spPr>
                  <a:xfrm>
                    <a:off x="8535428" y="3075516"/>
                    <a:ext cx="33919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2" extrusionOk="0">
                        <a:moveTo>
                          <a:pt x="350" y="0"/>
                        </a:moveTo>
                        <a:cubicBezTo>
                          <a:pt x="288" y="0"/>
                          <a:pt x="226" y="18"/>
                          <a:pt x="172" y="56"/>
                        </a:cubicBezTo>
                        <a:cubicBezTo>
                          <a:pt x="33" y="155"/>
                          <a:pt x="1" y="347"/>
                          <a:pt x="98" y="486"/>
                        </a:cubicBezTo>
                        <a:lnTo>
                          <a:pt x="946" y="1690"/>
                        </a:lnTo>
                        <a:cubicBezTo>
                          <a:pt x="1006" y="1776"/>
                          <a:pt x="1102" y="1821"/>
                          <a:pt x="1199" y="1821"/>
                        </a:cubicBezTo>
                        <a:cubicBezTo>
                          <a:pt x="1261" y="1821"/>
                          <a:pt x="1322" y="1803"/>
                          <a:pt x="1377" y="1766"/>
                        </a:cubicBezTo>
                        <a:cubicBezTo>
                          <a:pt x="1516" y="1667"/>
                          <a:pt x="1548" y="1475"/>
                          <a:pt x="1451" y="1336"/>
                        </a:cubicBezTo>
                        <a:lnTo>
                          <a:pt x="602" y="132"/>
                        </a:lnTo>
                        <a:cubicBezTo>
                          <a:pt x="543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6" name="Google Shape;1728;p35">
                    <a:extLst>
                      <a:ext uri="{FF2B5EF4-FFF2-40B4-BE49-F238E27FC236}">
                        <a16:creationId xmlns:a16="http://schemas.microsoft.com/office/drawing/2014/main" id="{3B90E19E-1068-430F-CC7F-DDEE165EDEF4}"/>
                      </a:ext>
                    </a:extLst>
                  </p:cNvPr>
                  <p:cNvSpPr/>
                  <p:nvPr/>
                </p:nvSpPr>
                <p:spPr>
                  <a:xfrm>
                    <a:off x="8502737" y="2997938"/>
                    <a:ext cx="14146" cy="182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" h="832" extrusionOk="0">
                        <a:moveTo>
                          <a:pt x="305" y="0"/>
                        </a:moveTo>
                        <a:cubicBezTo>
                          <a:pt x="199" y="207"/>
                          <a:pt x="98" y="420"/>
                          <a:pt x="0" y="639"/>
                        </a:cubicBezTo>
                        <a:lnTo>
                          <a:pt x="42" y="700"/>
                        </a:lnTo>
                        <a:cubicBezTo>
                          <a:pt x="103" y="785"/>
                          <a:pt x="199" y="831"/>
                          <a:pt x="296" y="831"/>
                        </a:cubicBezTo>
                        <a:cubicBezTo>
                          <a:pt x="357" y="831"/>
                          <a:pt x="419" y="813"/>
                          <a:pt x="472" y="775"/>
                        </a:cubicBezTo>
                        <a:cubicBezTo>
                          <a:pt x="613" y="677"/>
                          <a:pt x="645" y="484"/>
                          <a:pt x="548" y="345"/>
                        </a:cubicBezTo>
                        <a:lnTo>
                          <a:pt x="305" y="0"/>
                        </a:ln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7" name="Google Shape;1729;p35">
                    <a:extLst>
                      <a:ext uri="{FF2B5EF4-FFF2-40B4-BE49-F238E27FC236}">
                        <a16:creationId xmlns:a16="http://schemas.microsoft.com/office/drawing/2014/main" id="{71DBC51B-7824-82C1-DA98-BEFDFF72C2A3}"/>
                      </a:ext>
                    </a:extLst>
                  </p:cNvPr>
                  <p:cNvSpPr/>
                  <p:nvPr/>
                </p:nvSpPr>
                <p:spPr>
                  <a:xfrm>
                    <a:off x="8524064" y="3027257"/>
                    <a:ext cx="33919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3" extrusionOk="0">
                        <a:moveTo>
                          <a:pt x="351" y="1"/>
                        </a:moveTo>
                        <a:cubicBezTo>
                          <a:pt x="289" y="1"/>
                          <a:pt x="227" y="19"/>
                          <a:pt x="173" y="57"/>
                        </a:cubicBezTo>
                        <a:cubicBezTo>
                          <a:pt x="33" y="155"/>
                          <a:pt x="1" y="348"/>
                          <a:pt x="98" y="487"/>
                        </a:cubicBezTo>
                        <a:lnTo>
                          <a:pt x="947" y="1691"/>
                        </a:lnTo>
                        <a:cubicBezTo>
                          <a:pt x="1006" y="1776"/>
                          <a:pt x="1102" y="1822"/>
                          <a:pt x="1199" y="1822"/>
                        </a:cubicBezTo>
                        <a:cubicBezTo>
                          <a:pt x="1260" y="1822"/>
                          <a:pt x="1322" y="1804"/>
                          <a:pt x="1375" y="1766"/>
                        </a:cubicBezTo>
                        <a:cubicBezTo>
                          <a:pt x="1516" y="1668"/>
                          <a:pt x="1548" y="1475"/>
                          <a:pt x="1451" y="1336"/>
                        </a:cubicBezTo>
                        <a:lnTo>
                          <a:pt x="602" y="132"/>
                        </a:lnTo>
                        <a:cubicBezTo>
                          <a:pt x="543" y="46"/>
                          <a:pt x="44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8" name="Google Shape;1730;p35">
                    <a:extLst>
                      <a:ext uri="{FF2B5EF4-FFF2-40B4-BE49-F238E27FC236}">
                        <a16:creationId xmlns:a16="http://schemas.microsoft.com/office/drawing/2014/main" id="{E660E824-676A-7B99-D909-E2AAAB5B52DF}"/>
                      </a:ext>
                    </a:extLst>
                  </p:cNvPr>
                  <p:cNvSpPr/>
                  <p:nvPr/>
                </p:nvSpPr>
                <p:spPr>
                  <a:xfrm>
                    <a:off x="8522532" y="2976261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1" y="0"/>
                        </a:moveTo>
                        <a:cubicBezTo>
                          <a:pt x="290" y="0"/>
                          <a:pt x="228" y="19"/>
                          <a:pt x="174" y="56"/>
                        </a:cubicBezTo>
                        <a:cubicBezTo>
                          <a:pt x="34" y="154"/>
                          <a:pt x="1" y="347"/>
                          <a:pt x="99" y="486"/>
                        </a:cubicBezTo>
                        <a:lnTo>
                          <a:pt x="947" y="1690"/>
                        </a:lnTo>
                        <a:cubicBezTo>
                          <a:pt x="1007" y="1775"/>
                          <a:pt x="1102" y="1821"/>
                          <a:pt x="1199" y="1821"/>
                        </a:cubicBezTo>
                        <a:cubicBezTo>
                          <a:pt x="1261" y="1821"/>
                          <a:pt x="1322" y="1803"/>
                          <a:pt x="1376" y="1765"/>
                        </a:cubicBezTo>
                        <a:cubicBezTo>
                          <a:pt x="1516" y="1667"/>
                          <a:pt x="1549" y="1474"/>
                          <a:pt x="1451" y="1335"/>
                        </a:cubicBezTo>
                        <a:lnTo>
                          <a:pt x="603" y="131"/>
                        </a:lnTo>
                        <a:cubicBezTo>
                          <a:pt x="543" y="46"/>
                          <a:pt x="448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9" name="Google Shape;1731;p35">
                    <a:extLst>
                      <a:ext uri="{FF2B5EF4-FFF2-40B4-BE49-F238E27FC236}">
                        <a16:creationId xmlns:a16="http://schemas.microsoft.com/office/drawing/2014/main" id="{E1CDF42A-2225-785E-53DF-FAE86ADED0A7}"/>
                      </a:ext>
                    </a:extLst>
                  </p:cNvPr>
                  <p:cNvSpPr/>
                  <p:nvPr/>
                </p:nvSpPr>
                <p:spPr>
                  <a:xfrm>
                    <a:off x="8614605" y="3075516"/>
                    <a:ext cx="33897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2" extrusionOk="0">
                        <a:moveTo>
                          <a:pt x="350" y="0"/>
                        </a:moveTo>
                        <a:cubicBezTo>
                          <a:pt x="289" y="0"/>
                          <a:pt x="227" y="18"/>
                          <a:pt x="173" y="56"/>
                        </a:cubicBezTo>
                        <a:cubicBezTo>
                          <a:pt x="34" y="155"/>
                          <a:pt x="0" y="347"/>
                          <a:pt x="97" y="486"/>
                        </a:cubicBezTo>
                        <a:lnTo>
                          <a:pt x="946" y="1690"/>
                        </a:lnTo>
                        <a:cubicBezTo>
                          <a:pt x="1007" y="1776"/>
                          <a:pt x="1102" y="1821"/>
                          <a:pt x="1199" y="1821"/>
                        </a:cubicBezTo>
                        <a:cubicBezTo>
                          <a:pt x="1260" y="1821"/>
                          <a:pt x="1322" y="1803"/>
                          <a:pt x="1376" y="1766"/>
                        </a:cubicBezTo>
                        <a:cubicBezTo>
                          <a:pt x="1515" y="1667"/>
                          <a:pt x="1547" y="1475"/>
                          <a:pt x="1450" y="1336"/>
                        </a:cubicBezTo>
                        <a:lnTo>
                          <a:pt x="601" y="132"/>
                        </a:lnTo>
                        <a:cubicBezTo>
                          <a:pt x="542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0" name="Google Shape;1732;p35">
                    <a:extLst>
                      <a:ext uri="{FF2B5EF4-FFF2-40B4-BE49-F238E27FC236}">
                        <a16:creationId xmlns:a16="http://schemas.microsoft.com/office/drawing/2014/main" id="{C4E8500E-AAC2-B163-EDCB-ADF8F327BAF3}"/>
                      </a:ext>
                    </a:extLst>
                  </p:cNvPr>
                  <p:cNvSpPr/>
                  <p:nvPr/>
                </p:nvSpPr>
                <p:spPr>
                  <a:xfrm>
                    <a:off x="8603241" y="3027257"/>
                    <a:ext cx="33897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3" extrusionOk="0">
                        <a:moveTo>
                          <a:pt x="350" y="1"/>
                        </a:moveTo>
                        <a:cubicBezTo>
                          <a:pt x="289" y="1"/>
                          <a:pt x="227" y="19"/>
                          <a:pt x="173" y="57"/>
                        </a:cubicBezTo>
                        <a:cubicBezTo>
                          <a:pt x="34" y="155"/>
                          <a:pt x="0" y="348"/>
                          <a:pt x="97" y="487"/>
                        </a:cubicBezTo>
                        <a:lnTo>
                          <a:pt x="946" y="1691"/>
                        </a:lnTo>
                        <a:cubicBezTo>
                          <a:pt x="1006" y="1776"/>
                          <a:pt x="1101" y="1822"/>
                          <a:pt x="1198" y="1822"/>
                        </a:cubicBezTo>
                        <a:cubicBezTo>
                          <a:pt x="1260" y="1822"/>
                          <a:pt x="1322" y="1804"/>
                          <a:pt x="1376" y="1766"/>
                        </a:cubicBezTo>
                        <a:cubicBezTo>
                          <a:pt x="1515" y="1668"/>
                          <a:pt x="1547" y="1475"/>
                          <a:pt x="1450" y="1336"/>
                        </a:cubicBezTo>
                        <a:lnTo>
                          <a:pt x="601" y="132"/>
                        </a:lnTo>
                        <a:cubicBezTo>
                          <a:pt x="542" y="46"/>
                          <a:pt x="447" y="1"/>
                          <a:pt x="350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1" name="Google Shape;1733;p35">
                    <a:extLst>
                      <a:ext uri="{FF2B5EF4-FFF2-40B4-BE49-F238E27FC236}">
                        <a16:creationId xmlns:a16="http://schemas.microsoft.com/office/drawing/2014/main" id="{28D6B5D8-1884-3D04-AF4A-851CD29DED20}"/>
                      </a:ext>
                    </a:extLst>
                  </p:cNvPr>
                  <p:cNvSpPr/>
                  <p:nvPr/>
                </p:nvSpPr>
                <p:spPr>
                  <a:xfrm>
                    <a:off x="8507817" y="3472561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0" y="0"/>
                        </a:moveTo>
                        <a:cubicBezTo>
                          <a:pt x="289" y="0"/>
                          <a:pt x="228" y="18"/>
                          <a:pt x="174" y="56"/>
                        </a:cubicBezTo>
                        <a:cubicBezTo>
                          <a:pt x="35" y="155"/>
                          <a:pt x="1" y="348"/>
                          <a:pt x="100" y="486"/>
                        </a:cubicBezTo>
                        <a:lnTo>
                          <a:pt x="947" y="1691"/>
                        </a:lnTo>
                        <a:cubicBezTo>
                          <a:pt x="1007" y="1776"/>
                          <a:pt x="1103" y="1822"/>
                          <a:pt x="1199" y="1822"/>
                        </a:cubicBezTo>
                        <a:cubicBezTo>
                          <a:pt x="1261" y="1822"/>
                          <a:pt x="1323" y="1803"/>
                          <a:pt x="1377" y="1765"/>
                        </a:cubicBezTo>
                        <a:cubicBezTo>
                          <a:pt x="1516" y="1668"/>
                          <a:pt x="1550" y="1475"/>
                          <a:pt x="1451" y="1336"/>
                        </a:cubicBezTo>
                        <a:lnTo>
                          <a:pt x="604" y="132"/>
                        </a:lnTo>
                        <a:cubicBezTo>
                          <a:pt x="543" y="46"/>
                          <a:pt x="447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2" name="Google Shape;1734;p35">
                    <a:extLst>
                      <a:ext uri="{FF2B5EF4-FFF2-40B4-BE49-F238E27FC236}">
                        <a16:creationId xmlns:a16="http://schemas.microsoft.com/office/drawing/2014/main" id="{1B9B44BB-6E03-BC3C-96B6-40E4173FD569}"/>
                      </a:ext>
                    </a:extLst>
                  </p:cNvPr>
                  <p:cNvSpPr/>
                  <p:nvPr/>
                </p:nvSpPr>
                <p:spPr>
                  <a:xfrm>
                    <a:off x="8474185" y="3090406"/>
                    <a:ext cx="16007" cy="250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1" h="1142" extrusionOk="0">
                        <a:moveTo>
                          <a:pt x="171" y="1"/>
                        </a:moveTo>
                        <a:cubicBezTo>
                          <a:pt x="110" y="275"/>
                          <a:pt x="53" y="551"/>
                          <a:pt x="0" y="829"/>
                        </a:cubicBezTo>
                        <a:lnTo>
                          <a:pt x="127" y="1010"/>
                        </a:lnTo>
                        <a:cubicBezTo>
                          <a:pt x="188" y="1096"/>
                          <a:pt x="284" y="1141"/>
                          <a:pt x="381" y="1141"/>
                        </a:cubicBezTo>
                        <a:cubicBezTo>
                          <a:pt x="442" y="1141"/>
                          <a:pt x="503" y="1123"/>
                          <a:pt x="557" y="1086"/>
                        </a:cubicBezTo>
                        <a:cubicBezTo>
                          <a:pt x="696" y="987"/>
                          <a:pt x="730" y="795"/>
                          <a:pt x="633" y="656"/>
                        </a:cubicBezTo>
                        <a:lnTo>
                          <a:pt x="171" y="1"/>
                        </a:ln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3" name="Google Shape;1735;p35">
                    <a:extLst>
                      <a:ext uri="{FF2B5EF4-FFF2-40B4-BE49-F238E27FC236}">
                        <a16:creationId xmlns:a16="http://schemas.microsoft.com/office/drawing/2014/main" id="{0C1CD7B2-C51F-2DC7-1AB8-A0D21A4246F4}"/>
                      </a:ext>
                    </a:extLst>
                  </p:cNvPr>
                  <p:cNvSpPr/>
                  <p:nvPr/>
                </p:nvSpPr>
                <p:spPr>
                  <a:xfrm>
                    <a:off x="8495840" y="3075516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1" y="0"/>
                        </a:moveTo>
                        <a:cubicBezTo>
                          <a:pt x="289" y="0"/>
                          <a:pt x="228" y="18"/>
                          <a:pt x="174" y="56"/>
                        </a:cubicBezTo>
                        <a:cubicBezTo>
                          <a:pt x="34" y="155"/>
                          <a:pt x="1" y="347"/>
                          <a:pt x="98" y="486"/>
                        </a:cubicBezTo>
                        <a:lnTo>
                          <a:pt x="947" y="1690"/>
                        </a:lnTo>
                        <a:cubicBezTo>
                          <a:pt x="1006" y="1776"/>
                          <a:pt x="1102" y="1821"/>
                          <a:pt x="1200" y="1821"/>
                        </a:cubicBezTo>
                        <a:cubicBezTo>
                          <a:pt x="1261" y="1821"/>
                          <a:pt x="1323" y="1803"/>
                          <a:pt x="1376" y="1766"/>
                        </a:cubicBezTo>
                        <a:cubicBezTo>
                          <a:pt x="1516" y="1667"/>
                          <a:pt x="1549" y="1475"/>
                          <a:pt x="1451" y="1336"/>
                        </a:cubicBezTo>
                        <a:lnTo>
                          <a:pt x="603" y="132"/>
                        </a:lnTo>
                        <a:cubicBezTo>
                          <a:pt x="543" y="46"/>
                          <a:pt x="447" y="0"/>
                          <a:pt x="351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4" name="Google Shape;1736;p35">
                    <a:extLst>
                      <a:ext uri="{FF2B5EF4-FFF2-40B4-BE49-F238E27FC236}">
                        <a16:creationId xmlns:a16="http://schemas.microsoft.com/office/drawing/2014/main" id="{7521A82B-0D56-6AB7-1A35-DA708DB8E501}"/>
                      </a:ext>
                    </a:extLst>
                  </p:cNvPr>
                  <p:cNvSpPr/>
                  <p:nvPr/>
                </p:nvSpPr>
                <p:spPr>
                  <a:xfrm>
                    <a:off x="8508737" y="3174772"/>
                    <a:ext cx="33919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3" extrusionOk="0">
                        <a:moveTo>
                          <a:pt x="350" y="1"/>
                        </a:moveTo>
                        <a:cubicBezTo>
                          <a:pt x="289" y="1"/>
                          <a:pt x="226" y="19"/>
                          <a:pt x="172" y="57"/>
                        </a:cubicBezTo>
                        <a:cubicBezTo>
                          <a:pt x="35" y="155"/>
                          <a:pt x="1" y="347"/>
                          <a:pt x="98" y="487"/>
                        </a:cubicBezTo>
                        <a:lnTo>
                          <a:pt x="947" y="1691"/>
                        </a:lnTo>
                        <a:cubicBezTo>
                          <a:pt x="1006" y="1777"/>
                          <a:pt x="1101" y="1822"/>
                          <a:pt x="1198" y="1822"/>
                        </a:cubicBezTo>
                        <a:cubicBezTo>
                          <a:pt x="1260" y="1822"/>
                          <a:pt x="1322" y="1804"/>
                          <a:pt x="1377" y="1766"/>
                        </a:cubicBezTo>
                        <a:cubicBezTo>
                          <a:pt x="1516" y="1667"/>
                          <a:pt x="1548" y="1475"/>
                          <a:pt x="1451" y="1336"/>
                        </a:cubicBezTo>
                        <a:lnTo>
                          <a:pt x="602" y="132"/>
                        </a:lnTo>
                        <a:cubicBezTo>
                          <a:pt x="543" y="46"/>
                          <a:pt x="447" y="1"/>
                          <a:pt x="350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5" name="Google Shape;1737;p35">
                    <a:extLst>
                      <a:ext uri="{FF2B5EF4-FFF2-40B4-BE49-F238E27FC236}">
                        <a16:creationId xmlns:a16="http://schemas.microsoft.com/office/drawing/2014/main" id="{1381EAD7-9E19-10E7-813D-25C049D3BF34}"/>
                      </a:ext>
                    </a:extLst>
                  </p:cNvPr>
                  <p:cNvSpPr/>
                  <p:nvPr/>
                </p:nvSpPr>
                <p:spPr>
                  <a:xfrm>
                    <a:off x="8487519" y="3423120"/>
                    <a:ext cx="33919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" h="1822" extrusionOk="0">
                        <a:moveTo>
                          <a:pt x="350" y="0"/>
                        </a:moveTo>
                        <a:cubicBezTo>
                          <a:pt x="288" y="0"/>
                          <a:pt x="226" y="19"/>
                          <a:pt x="172" y="57"/>
                        </a:cubicBezTo>
                        <a:cubicBezTo>
                          <a:pt x="33" y="154"/>
                          <a:pt x="1" y="347"/>
                          <a:pt x="98" y="487"/>
                        </a:cubicBezTo>
                        <a:lnTo>
                          <a:pt x="947" y="1691"/>
                        </a:lnTo>
                        <a:cubicBezTo>
                          <a:pt x="1007" y="1776"/>
                          <a:pt x="1103" y="1822"/>
                          <a:pt x="1199" y="1822"/>
                        </a:cubicBezTo>
                        <a:cubicBezTo>
                          <a:pt x="1260" y="1822"/>
                          <a:pt x="1322" y="1803"/>
                          <a:pt x="1375" y="1765"/>
                        </a:cubicBezTo>
                        <a:cubicBezTo>
                          <a:pt x="1514" y="1667"/>
                          <a:pt x="1548" y="1475"/>
                          <a:pt x="1451" y="1335"/>
                        </a:cubicBezTo>
                        <a:lnTo>
                          <a:pt x="602" y="131"/>
                        </a:lnTo>
                        <a:cubicBezTo>
                          <a:pt x="542" y="46"/>
                          <a:pt x="446" y="0"/>
                          <a:pt x="350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6" name="Google Shape;1738;p35">
                    <a:extLst>
                      <a:ext uri="{FF2B5EF4-FFF2-40B4-BE49-F238E27FC236}">
                        <a16:creationId xmlns:a16="http://schemas.microsoft.com/office/drawing/2014/main" id="{4C311CB5-4EB7-1389-95BB-2C9753F95D95}"/>
                      </a:ext>
                    </a:extLst>
                  </p:cNvPr>
                  <p:cNvSpPr/>
                  <p:nvPr/>
                </p:nvSpPr>
                <p:spPr>
                  <a:xfrm>
                    <a:off x="8601687" y="2976261"/>
                    <a:ext cx="33941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0" h="1822" extrusionOk="0">
                        <a:moveTo>
                          <a:pt x="352" y="0"/>
                        </a:moveTo>
                        <a:cubicBezTo>
                          <a:pt x="290" y="0"/>
                          <a:pt x="228" y="19"/>
                          <a:pt x="174" y="56"/>
                        </a:cubicBezTo>
                        <a:cubicBezTo>
                          <a:pt x="35" y="154"/>
                          <a:pt x="1" y="347"/>
                          <a:pt x="99" y="486"/>
                        </a:cubicBezTo>
                        <a:lnTo>
                          <a:pt x="947" y="1690"/>
                        </a:lnTo>
                        <a:cubicBezTo>
                          <a:pt x="1007" y="1775"/>
                          <a:pt x="1103" y="1821"/>
                          <a:pt x="1199" y="1821"/>
                        </a:cubicBezTo>
                        <a:cubicBezTo>
                          <a:pt x="1261" y="1821"/>
                          <a:pt x="1323" y="1803"/>
                          <a:pt x="1377" y="1765"/>
                        </a:cubicBezTo>
                        <a:cubicBezTo>
                          <a:pt x="1516" y="1667"/>
                          <a:pt x="1550" y="1474"/>
                          <a:pt x="1451" y="1335"/>
                        </a:cubicBezTo>
                        <a:lnTo>
                          <a:pt x="604" y="131"/>
                        </a:lnTo>
                        <a:cubicBezTo>
                          <a:pt x="544" y="46"/>
                          <a:pt x="449" y="0"/>
                          <a:pt x="352" y="0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927" name="Google Shape;1739;p35">
                    <a:extLst>
                      <a:ext uri="{FF2B5EF4-FFF2-40B4-BE49-F238E27FC236}">
                        <a16:creationId xmlns:a16="http://schemas.microsoft.com/office/drawing/2014/main" id="{8653A55D-C63A-DC93-A2AA-84346A306436}"/>
                      </a:ext>
                    </a:extLst>
                  </p:cNvPr>
                  <p:cNvGrpSpPr/>
                  <p:nvPr/>
                </p:nvGrpSpPr>
                <p:grpSpPr>
                  <a:xfrm>
                    <a:off x="8574316" y="3075516"/>
                    <a:ext cx="34620" cy="89558"/>
                    <a:chOff x="8574316" y="3075516"/>
                    <a:chExt cx="34620" cy="89558"/>
                  </a:xfrm>
                </p:grpSpPr>
                <p:sp>
                  <p:nvSpPr>
                    <p:cNvPr id="930" name="Google Shape;1740;p35">
                      <a:extLst>
                        <a:ext uri="{FF2B5EF4-FFF2-40B4-BE49-F238E27FC236}">
                          <a16:creationId xmlns:a16="http://schemas.microsoft.com/office/drawing/2014/main" id="{45079CD2-CA5F-1875-2055-6E0D729807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74995" y="3075516"/>
                      <a:ext cx="33941" cy="398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50" h="1822" extrusionOk="0">
                          <a:moveTo>
                            <a:pt x="351" y="0"/>
                          </a:moveTo>
                          <a:cubicBezTo>
                            <a:pt x="290" y="0"/>
                            <a:pt x="228" y="18"/>
                            <a:pt x="174" y="56"/>
                          </a:cubicBezTo>
                          <a:cubicBezTo>
                            <a:pt x="35" y="155"/>
                            <a:pt x="1" y="347"/>
                            <a:pt x="99" y="486"/>
                          </a:cubicBezTo>
                          <a:lnTo>
                            <a:pt x="947" y="1690"/>
                          </a:lnTo>
                          <a:cubicBezTo>
                            <a:pt x="1007" y="1776"/>
                            <a:pt x="1103" y="1821"/>
                            <a:pt x="1200" y="1821"/>
                          </a:cubicBezTo>
                          <a:cubicBezTo>
                            <a:pt x="1261" y="1821"/>
                            <a:pt x="1323" y="1803"/>
                            <a:pt x="1377" y="1766"/>
                          </a:cubicBezTo>
                          <a:cubicBezTo>
                            <a:pt x="1516" y="1667"/>
                            <a:pt x="1550" y="1475"/>
                            <a:pt x="1451" y="1336"/>
                          </a:cubicBezTo>
                          <a:lnTo>
                            <a:pt x="604" y="132"/>
                          </a:lnTo>
                          <a:cubicBezTo>
                            <a:pt x="543" y="46"/>
                            <a:pt x="448" y="0"/>
                            <a:pt x="351" y="0"/>
                          </a:cubicBezTo>
                          <a:close/>
                        </a:path>
                      </a:pathLst>
                    </a:custGeom>
                    <a:solidFill>
                      <a:srgbClr val="1E195D">
                        <a:alpha val="11389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1" name="Google Shape;1741;p35">
                      <a:extLst>
                        <a:ext uri="{FF2B5EF4-FFF2-40B4-BE49-F238E27FC236}">
                          <a16:creationId xmlns:a16="http://schemas.microsoft.com/office/drawing/2014/main" id="{62F413A0-B048-9BDE-582C-CD6E54F29F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74316" y="3125155"/>
                      <a:ext cx="33919" cy="399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49" h="1823" extrusionOk="0">
                          <a:moveTo>
                            <a:pt x="350" y="1"/>
                          </a:moveTo>
                          <a:cubicBezTo>
                            <a:pt x="288" y="1"/>
                            <a:pt x="226" y="19"/>
                            <a:pt x="172" y="57"/>
                          </a:cubicBezTo>
                          <a:cubicBezTo>
                            <a:pt x="33" y="154"/>
                            <a:pt x="1" y="347"/>
                            <a:pt x="98" y="487"/>
                          </a:cubicBezTo>
                          <a:lnTo>
                            <a:pt x="945" y="1691"/>
                          </a:lnTo>
                          <a:cubicBezTo>
                            <a:pt x="1006" y="1777"/>
                            <a:pt x="1101" y="1822"/>
                            <a:pt x="1197" y="1822"/>
                          </a:cubicBezTo>
                          <a:cubicBezTo>
                            <a:pt x="1259" y="1822"/>
                            <a:pt x="1321" y="1804"/>
                            <a:pt x="1375" y="1765"/>
                          </a:cubicBezTo>
                          <a:cubicBezTo>
                            <a:pt x="1514" y="1668"/>
                            <a:pt x="1548" y="1476"/>
                            <a:pt x="1449" y="1337"/>
                          </a:cubicBezTo>
                          <a:lnTo>
                            <a:pt x="602" y="131"/>
                          </a:lnTo>
                          <a:cubicBezTo>
                            <a:pt x="542" y="46"/>
                            <a:pt x="446" y="1"/>
                            <a:pt x="350" y="1"/>
                          </a:cubicBezTo>
                          <a:close/>
                        </a:path>
                      </a:pathLst>
                    </a:custGeom>
                    <a:solidFill>
                      <a:srgbClr val="1E195D">
                        <a:alpha val="11389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928" name="Google Shape;1742;p35">
                    <a:extLst>
                      <a:ext uri="{FF2B5EF4-FFF2-40B4-BE49-F238E27FC236}">
                        <a16:creationId xmlns:a16="http://schemas.microsoft.com/office/drawing/2014/main" id="{C6DAB2F1-554C-83C4-246F-57C20FB98895}"/>
                      </a:ext>
                    </a:extLst>
                  </p:cNvPr>
                  <p:cNvSpPr/>
                  <p:nvPr/>
                </p:nvSpPr>
                <p:spPr>
                  <a:xfrm>
                    <a:off x="8548347" y="3174772"/>
                    <a:ext cx="33897" cy="39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3" extrusionOk="0">
                        <a:moveTo>
                          <a:pt x="350" y="1"/>
                        </a:moveTo>
                        <a:cubicBezTo>
                          <a:pt x="288" y="1"/>
                          <a:pt x="226" y="19"/>
                          <a:pt x="172" y="57"/>
                        </a:cubicBezTo>
                        <a:cubicBezTo>
                          <a:pt x="33" y="155"/>
                          <a:pt x="0" y="347"/>
                          <a:pt x="97" y="487"/>
                        </a:cubicBezTo>
                        <a:lnTo>
                          <a:pt x="945" y="1691"/>
                        </a:lnTo>
                        <a:cubicBezTo>
                          <a:pt x="1005" y="1777"/>
                          <a:pt x="1100" y="1822"/>
                          <a:pt x="1197" y="1822"/>
                        </a:cubicBezTo>
                        <a:cubicBezTo>
                          <a:pt x="1259" y="1822"/>
                          <a:pt x="1321" y="1804"/>
                          <a:pt x="1375" y="1766"/>
                        </a:cubicBezTo>
                        <a:cubicBezTo>
                          <a:pt x="1514" y="1667"/>
                          <a:pt x="1548" y="1475"/>
                          <a:pt x="1450" y="1336"/>
                        </a:cubicBezTo>
                        <a:lnTo>
                          <a:pt x="601" y="132"/>
                        </a:lnTo>
                        <a:cubicBezTo>
                          <a:pt x="542" y="46"/>
                          <a:pt x="447" y="1"/>
                          <a:pt x="350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9" name="Google Shape;1743;p35">
                    <a:extLst>
                      <a:ext uri="{FF2B5EF4-FFF2-40B4-BE49-F238E27FC236}">
                        <a16:creationId xmlns:a16="http://schemas.microsoft.com/office/drawing/2014/main" id="{78C350E3-455F-1D54-F598-DCB85851005C}"/>
                      </a:ext>
                    </a:extLst>
                  </p:cNvPr>
                  <p:cNvSpPr/>
                  <p:nvPr/>
                </p:nvSpPr>
                <p:spPr>
                  <a:xfrm>
                    <a:off x="8534728" y="3125155"/>
                    <a:ext cx="33897" cy="3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" h="1822" extrusionOk="0">
                        <a:moveTo>
                          <a:pt x="350" y="1"/>
                        </a:moveTo>
                        <a:cubicBezTo>
                          <a:pt x="289" y="1"/>
                          <a:pt x="227" y="19"/>
                          <a:pt x="172" y="57"/>
                        </a:cubicBezTo>
                        <a:cubicBezTo>
                          <a:pt x="33" y="154"/>
                          <a:pt x="0" y="347"/>
                          <a:pt x="98" y="487"/>
                        </a:cubicBezTo>
                        <a:lnTo>
                          <a:pt x="946" y="1691"/>
                        </a:lnTo>
                        <a:cubicBezTo>
                          <a:pt x="1006" y="1776"/>
                          <a:pt x="1102" y="1822"/>
                          <a:pt x="1198" y="1822"/>
                        </a:cubicBezTo>
                        <a:cubicBezTo>
                          <a:pt x="1260" y="1822"/>
                          <a:pt x="1321" y="1803"/>
                          <a:pt x="1375" y="1765"/>
                        </a:cubicBezTo>
                        <a:cubicBezTo>
                          <a:pt x="1514" y="1668"/>
                          <a:pt x="1548" y="1476"/>
                          <a:pt x="1451" y="1337"/>
                        </a:cubicBezTo>
                        <a:lnTo>
                          <a:pt x="602" y="131"/>
                        </a:lnTo>
                        <a:cubicBezTo>
                          <a:pt x="542" y="46"/>
                          <a:pt x="447" y="1"/>
                          <a:pt x="350" y="1"/>
                        </a:cubicBezTo>
                        <a:close/>
                      </a:path>
                    </a:pathLst>
                  </a:custGeom>
                  <a:solidFill>
                    <a:srgbClr val="1E195D">
                      <a:alpha val="113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854" name="Google Shape;1744;p35">
              <a:extLst>
                <a:ext uri="{FF2B5EF4-FFF2-40B4-BE49-F238E27FC236}">
                  <a16:creationId xmlns:a16="http://schemas.microsoft.com/office/drawing/2014/main" id="{2A6E3BB0-ECC8-7839-9B9D-23C4B960109C}"/>
                </a:ext>
              </a:extLst>
            </p:cNvPr>
            <p:cNvSpPr/>
            <p:nvPr/>
          </p:nvSpPr>
          <p:spPr>
            <a:xfrm>
              <a:off x="7331562" y="2908696"/>
              <a:ext cx="152056" cy="196815"/>
            </a:xfrm>
            <a:custGeom>
              <a:avLst/>
              <a:gdLst/>
              <a:ahLst/>
              <a:cxnLst/>
              <a:rect l="l" t="t" r="r" b="b"/>
              <a:pathLst>
                <a:path w="6944" h="8988" extrusionOk="0">
                  <a:moveTo>
                    <a:pt x="968" y="1"/>
                  </a:moveTo>
                  <a:cubicBezTo>
                    <a:pt x="942" y="1"/>
                    <a:pt x="919" y="7"/>
                    <a:pt x="900" y="19"/>
                  </a:cubicBezTo>
                  <a:cubicBezTo>
                    <a:pt x="355" y="368"/>
                    <a:pt x="1" y="996"/>
                    <a:pt x="256" y="1915"/>
                  </a:cubicBezTo>
                  <a:cubicBezTo>
                    <a:pt x="433" y="2553"/>
                    <a:pt x="2542" y="7847"/>
                    <a:pt x="4584" y="8988"/>
                  </a:cubicBezTo>
                  <a:lnTo>
                    <a:pt x="6943" y="6810"/>
                  </a:lnTo>
                  <a:cubicBezTo>
                    <a:pt x="6943" y="6810"/>
                    <a:pt x="5292" y="615"/>
                    <a:pt x="4686" y="615"/>
                  </a:cubicBezTo>
                  <a:cubicBezTo>
                    <a:pt x="4683" y="615"/>
                    <a:pt x="4679" y="615"/>
                    <a:pt x="4676" y="615"/>
                  </a:cubicBezTo>
                  <a:cubicBezTo>
                    <a:pt x="4676" y="615"/>
                    <a:pt x="4676" y="615"/>
                    <a:pt x="4675" y="615"/>
                  </a:cubicBezTo>
                  <a:cubicBezTo>
                    <a:pt x="4661" y="615"/>
                    <a:pt x="4190" y="643"/>
                    <a:pt x="4812" y="4375"/>
                  </a:cubicBezTo>
                  <a:cubicBezTo>
                    <a:pt x="4812" y="4375"/>
                    <a:pt x="4812" y="4375"/>
                    <a:pt x="4812" y="4375"/>
                  </a:cubicBezTo>
                  <a:cubicBezTo>
                    <a:pt x="4795" y="4375"/>
                    <a:pt x="1676" y="1"/>
                    <a:pt x="968" y="1"/>
                  </a:cubicBezTo>
                  <a:close/>
                </a:path>
              </a:pathLst>
            </a:cu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" name="Google Shape;1745;p35">
              <a:extLst>
                <a:ext uri="{FF2B5EF4-FFF2-40B4-BE49-F238E27FC236}">
                  <a16:creationId xmlns:a16="http://schemas.microsoft.com/office/drawing/2014/main" id="{567F6847-6721-C3EF-04E0-AC0E94DD1F75}"/>
                </a:ext>
              </a:extLst>
            </p:cNvPr>
            <p:cNvSpPr/>
            <p:nvPr/>
          </p:nvSpPr>
          <p:spPr>
            <a:xfrm>
              <a:off x="7318512" y="2808696"/>
              <a:ext cx="607612" cy="489037"/>
            </a:xfrm>
            <a:custGeom>
              <a:avLst/>
              <a:gdLst/>
              <a:ahLst/>
              <a:cxnLst/>
              <a:rect l="l" t="t" r="r" b="b"/>
              <a:pathLst>
                <a:path w="27748" h="22333" extrusionOk="0">
                  <a:moveTo>
                    <a:pt x="18946" y="0"/>
                  </a:moveTo>
                  <a:cubicBezTo>
                    <a:pt x="15607" y="0"/>
                    <a:pt x="17321" y="9199"/>
                    <a:pt x="17321" y="9199"/>
                  </a:cubicBezTo>
                  <a:cubicBezTo>
                    <a:pt x="17168" y="12534"/>
                    <a:pt x="15886" y="13377"/>
                    <a:pt x="14627" y="13377"/>
                  </a:cubicBezTo>
                  <a:cubicBezTo>
                    <a:pt x="13341" y="13377"/>
                    <a:pt x="12080" y="12495"/>
                    <a:pt x="12080" y="12495"/>
                  </a:cubicBezTo>
                  <a:cubicBezTo>
                    <a:pt x="10272" y="9657"/>
                    <a:pt x="8560" y="8929"/>
                    <a:pt x="7278" y="8929"/>
                  </a:cubicBezTo>
                  <a:cubicBezTo>
                    <a:pt x="5930" y="8929"/>
                    <a:pt x="5059" y="9735"/>
                    <a:pt x="5059" y="9735"/>
                  </a:cubicBezTo>
                  <a:cubicBezTo>
                    <a:pt x="1" y="12265"/>
                    <a:pt x="5519" y="17324"/>
                    <a:pt x="5519" y="17324"/>
                  </a:cubicBezTo>
                  <a:cubicBezTo>
                    <a:pt x="9125" y="21175"/>
                    <a:pt x="12282" y="22332"/>
                    <a:pt x="14774" y="22332"/>
                  </a:cubicBezTo>
                  <a:cubicBezTo>
                    <a:pt x="18532" y="22332"/>
                    <a:pt x="20780" y="19700"/>
                    <a:pt x="20780" y="19700"/>
                  </a:cubicBezTo>
                  <a:cubicBezTo>
                    <a:pt x="27748" y="13032"/>
                    <a:pt x="21957" y="68"/>
                    <a:pt x="18988" y="1"/>
                  </a:cubicBezTo>
                  <a:cubicBezTo>
                    <a:pt x="18974" y="0"/>
                    <a:pt x="18960" y="0"/>
                    <a:pt x="18946" y="0"/>
                  </a:cubicBezTo>
                  <a:close/>
                </a:path>
              </a:pathLst>
            </a:custGeom>
            <a:solidFill>
              <a:srgbClr val="FCB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" name="Google Shape;1746;p35">
              <a:extLst>
                <a:ext uri="{FF2B5EF4-FFF2-40B4-BE49-F238E27FC236}">
                  <a16:creationId xmlns:a16="http://schemas.microsoft.com/office/drawing/2014/main" id="{B2B34EC6-3BB2-F01D-841F-71D4AB82B7FE}"/>
                </a:ext>
              </a:extLst>
            </p:cNvPr>
            <p:cNvSpPr/>
            <p:nvPr/>
          </p:nvSpPr>
          <p:spPr>
            <a:xfrm>
              <a:off x="7308462" y="4465652"/>
              <a:ext cx="139356" cy="29649"/>
            </a:xfrm>
            <a:custGeom>
              <a:avLst/>
              <a:gdLst/>
              <a:ahLst/>
              <a:cxnLst/>
              <a:rect l="l" t="t" r="r" b="b"/>
              <a:pathLst>
                <a:path w="6364" h="1354" extrusionOk="0">
                  <a:moveTo>
                    <a:pt x="240" y="1"/>
                  </a:moveTo>
                  <a:cubicBezTo>
                    <a:pt x="174" y="1"/>
                    <a:pt x="108" y="32"/>
                    <a:pt x="67" y="90"/>
                  </a:cubicBezTo>
                  <a:cubicBezTo>
                    <a:pt x="0" y="186"/>
                    <a:pt x="23" y="317"/>
                    <a:pt x="119" y="383"/>
                  </a:cubicBezTo>
                  <a:cubicBezTo>
                    <a:pt x="190" y="432"/>
                    <a:pt x="1541" y="1354"/>
                    <a:pt x="3976" y="1354"/>
                  </a:cubicBezTo>
                  <a:cubicBezTo>
                    <a:pt x="4632" y="1354"/>
                    <a:pt x="5367" y="1286"/>
                    <a:pt x="6177" y="1119"/>
                  </a:cubicBezTo>
                  <a:cubicBezTo>
                    <a:pt x="6290" y="1094"/>
                    <a:pt x="6363" y="983"/>
                    <a:pt x="6340" y="868"/>
                  </a:cubicBezTo>
                  <a:cubicBezTo>
                    <a:pt x="6319" y="769"/>
                    <a:pt x="6230" y="702"/>
                    <a:pt x="6133" y="702"/>
                  </a:cubicBezTo>
                  <a:cubicBezTo>
                    <a:pt x="6119" y="702"/>
                    <a:pt x="6104" y="703"/>
                    <a:pt x="6090" y="706"/>
                  </a:cubicBezTo>
                  <a:cubicBezTo>
                    <a:pt x="5326" y="865"/>
                    <a:pt x="4630" y="928"/>
                    <a:pt x="4007" y="928"/>
                  </a:cubicBezTo>
                  <a:cubicBezTo>
                    <a:pt x="1683" y="928"/>
                    <a:pt x="381" y="53"/>
                    <a:pt x="360" y="39"/>
                  </a:cubicBezTo>
                  <a:cubicBezTo>
                    <a:pt x="323" y="13"/>
                    <a:pt x="281" y="1"/>
                    <a:pt x="240" y="1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1747;p35">
              <a:extLst>
                <a:ext uri="{FF2B5EF4-FFF2-40B4-BE49-F238E27FC236}">
                  <a16:creationId xmlns:a16="http://schemas.microsoft.com/office/drawing/2014/main" id="{44C814F0-7AE0-4D58-895B-3371F835449A}"/>
                </a:ext>
              </a:extLst>
            </p:cNvPr>
            <p:cNvSpPr/>
            <p:nvPr/>
          </p:nvSpPr>
          <p:spPr>
            <a:xfrm>
              <a:off x="7817244" y="4367907"/>
              <a:ext cx="170954" cy="63152"/>
            </a:xfrm>
            <a:custGeom>
              <a:avLst/>
              <a:gdLst/>
              <a:ahLst/>
              <a:cxnLst/>
              <a:rect l="l" t="t" r="r" b="b"/>
              <a:pathLst>
                <a:path w="7807" h="2884" extrusionOk="0">
                  <a:moveTo>
                    <a:pt x="7567" y="0"/>
                  </a:moveTo>
                  <a:cubicBezTo>
                    <a:pt x="7487" y="0"/>
                    <a:pt x="7410" y="46"/>
                    <a:pt x="7374" y="124"/>
                  </a:cubicBezTo>
                  <a:cubicBezTo>
                    <a:pt x="6912" y="1152"/>
                    <a:pt x="6197" y="1848"/>
                    <a:pt x="5248" y="2197"/>
                  </a:cubicBezTo>
                  <a:cubicBezTo>
                    <a:pt x="4731" y="2386"/>
                    <a:pt x="4184" y="2459"/>
                    <a:pt x="3649" y="2459"/>
                  </a:cubicBezTo>
                  <a:cubicBezTo>
                    <a:pt x="1935" y="2459"/>
                    <a:pt x="352" y="1717"/>
                    <a:pt x="331" y="1706"/>
                  </a:cubicBezTo>
                  <a:cubicBezTo>
                    <a:pt x="302" y="1693"/>
                    <a:pt x="271" y="1686"/>
                    <a:pt x="241" y="1686"/>
                  </a:cubicBezTo>
                  <a:cubicBezTo>
                    <a:pt x="162" y="1686"/>
                    <a:pt x="87" y="1730"/>
                    <a:pt x="50" y="1806"/>
                  </a:cubicBezTo>
                  <a:cubicBezTo>
                    <a:pt x="0" y="1911"/>
                    <a:pt x="45" y="2036"/>
                    <a:pt x="150" y="2086"/>
                  </a:cubicBezTo>
                  <a:cubicBezTo>
                    <a:pt x="238" y="2128"/>
                    <a:pt x="1845" y="2884"/>
                    <a:pt x="3633" y="2884"/>
                  </a:cubicBezTo>
                  <a:cubicBezTo>
                    <a:pt x="4215" y="2884"/>
                    <a:pt x="4817" y="2803"/>
                    <a:pt x="5391" y="2592"/>
                  </a:cubicBezTo>
                  <a:cubicBezTo>
                    <a:pt x="6451" y="2204"/>
                    <a:pt x="7247" y="1432"/>
                    <a:pt x="7759" y="297"/>
                  </a:cubicBezTo>
                  <a:cubicBezTo>
                    <a:pt x="7806" y="191"/>
                    <a:pt x="7759" y="67"/>
                    <a:pt x="7652" y="18"/>
                  </a:cubicBezTo>
                  <a:cubicBezTo>
                    <a:pt x="7624" y="6"/>
                    <a:pt x="7595" y="0"/>
                    <a:pt x="7567" y="0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1748;p35">
              <a:extLst>
                <a:ext uri="{FF2B5EF4-FFF2-40B4-BE49-F238E27FC236}">
                  <a16:creationId xmlns:a16="http://schemas.microsoft.com/office/drawing/2014/main" id="{E6EBE39C-DF04-8936-1203-BAB94AB713D0}"/>
                </a:ext>
              </a:extLst>
            </p:cNvPr>
            <p:cNvSpPr/>
            <p:nvPr/>
          </p:nvSpPr>
          <p:spPr>
            <a:xfrm>
              <a:off x="7378924" y="1424917"/>
              <a:ext cx="95451" cy="176691"/>
            </a:xfrm>
            <a:custGeom>
              <a:avLst/>
              <a:gdLst/>
              <a:ahLst/>
              <a:cxnLst/>
              <a:rect l="l" t="t" r="r" b="b"/>
              <a:pathLst>
                <a:path w="4359" h="8069" extrusionOk="0">
                  <a:moveTo>
                    <a:pt x="2517" y="0"/>
                  </a:moveTo>
                  <a:lnTo>
                    <a:pt x="115" y="1200"/>
                  </a:lnTo>
                  <a:cubicBezTo>
                    <a:pt x="115" y="1200"/>
                    <a:pt x="0" y="6628"/>
                    <a:pt x="498" y="6708"/>
                  </a:cubicBezTo>
                  <a:cubicBezTo>
                    <a:pt x="498" y="6708"/>
                    <a:pt x="500" y="6708"/>
                    <a:pt x="505" y="6708"/>
                  </a:cubicBezTo>
                  <a:cubicBezTo>
                    <a:pt x="560" y="6708"/>
                    <a:pt x="918" y="6592"/>
                    <a:pt x="1261" y="3653"/>
                  </a:cubicBezTo>
                  <a:cubicBezTo>
                    <a:pt x="1261" y="3653"/>
                    <a:pt x="1261" y="3653"/>
                    <a:pt x="1261" y="3653"/>
                  </a:cubicBezTo>
                  <a:cubicBezTo>
                    <a:pt x="1274" y="3653"/>
                    <a:pt x="2827" y="8068"/>
                    <a:pt x="3369" y="8068"/>
                  </a:cubicBezTo>
                  <a:cubicBezTo>
                    <a:pt x="3378" y="8068"/>
                    <a:pt x="3387" y="8067"/>
                    <a:pt x="3395" y="8064"/>
                  </a:cubicBezTo>
                  <a:cubicBezTo>
                    <a:pt x="3914" y="7910"/>
                    <a:pt x="4344" y="7487"/>
                    <a:pt x="4352" y="6689"/>
                  </a:cubicBezTo>
                  <a:cubicBezTo>
                    <a:pt x="4359" y="6136"/>
                    <a:pt x="3894" y="1391"/>
                    <a:pt x="2517" y="0"/>
                  </a:cubicBezTo>
                  <a:close/>
                </a:path>
              </a:pathLst>
            </a:custGeom>
            <a:solidFill>
              <a:srgbClr val="FAB3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1749;p35">
              <a:extLst>
                <a:ext uri="{FF2B5EF4-FFF2-40B4-BE49-F238E27FC236}">
                  <a16:creationId xmlns:a16="http://schemas.microsoft.com/office/drawing/2014/main" id="{AD16E766-5FD6-A252-B476-4E664A629D63}"/>
                </a:ext>
              </a:extLst>
            </p:cNvPr>
            <p:cNvSpPr/>
            <p:nvPr/>
          </p:nvSpPr>
          <p:spPr>
            <a:xfrm>
              <a:off x="6713934" y="1338734"/>
              <a:ext cx="150786" cy="148553"/>
            </a:xfrm>
            <a:custGeom>
              <a:avLst/>
              <a:gdLst/>
              <a:ahLst/>
              <a:cxnLst/>
              <a:rect l="l" t="t" r="r" b="b"/>
              <a:pathLst>
                <a:path w="6886" h="6784" extrusionOk="0">
                  <a:moveTo>
                    <a:pt x="5463" y="1"/>
                  </a:moveTo>
                  <a:cubicBezTo>
                    <a:pt x="3564" y="470"/>
                    <a:pt x="693" y="4278"/>
                    <a:pt x="410" y="4752"/>
                  </a:cubicBezTo>
                  <a:cubicBezTo>
                    <a:pt x="0" y="5439"/>
                    <a:pt x="147" y="6024"/>
                    <a:pt x="511" y="6426"/>
                  </a:cubicBezTo>
                  <a:cubicBezTo>
                    <a:pt x="533" y="6450"/>
                    <a:pt x="568" y="6462"/>
                    <a:pt x="614" y="6462"/>
                  </a:cubicBezTo>
                  <a:cubicBezTo>
                    <a:pt x="1316" y="6462"/>
                    <a:pt x="4611" y="3772"/>
                    <a:pt x="4630" y="3772"/>
                  </a:cubicBezTo>
                  <a:cubicBezTo>
                    <a:pt x="4630" y="3772"/>
                    <a:pt x="4630" y="3773"/>
                    <a:pt x="4630" y="3773"/>
                  </a:cubicBezTo>
                  <a:cubicBezTo>
                    <a:pt x="3284" y="6692"/>
                    <a:pt x="3690" y="6778"/>
                    <a:pt x="3690" y="6778"/>
                  </a:cubicBezTo>
                  <a:cubicBezTo>
                    <a:pt x="3699" y="6782"/>
                    <a:pt x="3709" y="6784"/>
                    <a:pt x="3720" y="6784"/>
                  </a:cubicBezTo>
                  <a:cubicBezTo>
                    <a:pt x="4263" y="6784"/>
                    <a:pt x="6886" y="2278"/>
                    <a:pt x="6886" y="2278"/>
                  </a:cubicBezTo>
                  <a:lnTo>
                    <a:pt x="5463" y="1"/>
                  </a:lnTo>
                  <a:close/>
                </a:path>
              </a:pathLst>
            </a:custGeom>
            <a:solidFill>
              <a:srgbClr val="FAB3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1750;p35">
              <a:extLst>
                <a:ext uri="{FF2B5EF4-FFF2-40B4-BE49-F238E27FC236}">
                  <a16:creationId xmlns:a16="http://schemas.microsoft.com/office/drawing/2014/main" id="{84046BE4-395A-9FD4-C172-0E1F81FF1F98}"/>
                </a:ext>
              </a:extLst>
            </p:cNvPr>
            <p:cNvSpPr/>
            <p:nvPr/>
          </p:nvSpPr>
          <p:spPr>
            <a:xfrm>
              <a:off x="6695717" y="1001290"/>
              <a:ext cx="763456" cy="484548"/>
            </a:xfrm>
            <a:custGeom>
              <a:avLst/>
              <a:gdLst/>
              <a:ahLst/>
              <a:cxnLst/>
              <a:rect l="l" t="t" r="r" b="b"/>
              <a:pathLst>
                <a:path w="34865" h="22128" extrusionOk="0">
                  <a:moveTo>
                    <a:pt x="26065" y="1"/>
                  </a:moveTo>
                  <a:cubicBezTo>
                    <a:pt x="24992" y="1"/>
                    <a:pt x="23777" y="125"/>
                    <a:pt x="22403" y="412"/>
                  </a:cubicBezTo>
                  <a:cubicBezTo>
                    <a:pt x="17601" y="1412"/>
                    <a:pt x="1" y="15086"/>
                    <a:pt x="4736" y="18070"/>
                  </a:cubicBezTo>
                  <a:cubicBezTo>
                    <a:pt x="5221" y="18375"/>
                    <a:pt x="5722" y="18512"/>
                    <a:pt x="6237" y="18512"/>
                  </a:cubicBezTo>
                  <a:cubicBezTo>
                    <a:pt x="10730" y="18512"/>
                    <a:pt x="16254" y="8080"/>
                    <a:pt x="20464" y="8080"/>
                  </a:cubicBezTo>
                  <a:cubicBezTo>
                    <a:pt x="20487" y="8080"/>
                    <a:pt x="20511" y="8081"/>
                    <a:pt x="20534" y="8081"/>
                  </a:cubicBezTo>
                  <a:cubicBezTo>
                    <a:pt x="25233" y="8210"/>
                    <a:pt x="29320" y="14502"/>
                    <a:pt x="30163" y="19951"/>
                  </a:cubicBezTo>
                  <a:cubicBezTo>
                    <a:pt x="30409" y="21543"/>
                    <a:pt x="30922" y="22127"/>
                    <a:pt x="31515" y="22127"/>
                  </a:cubicBezTo>
                  <a:cubicBezTo>
                    <a:pt x="32953" y="22127"/>
                    <a:pt x="34865" y="18701"/>
                    <a:pt x="34609" y="17875"/>
                  </a:cubicBezTo>
                  <a:cubicBezTo>
                    <a:pt x="34248" y="16708"/>
                    <a:pt x="31593" y="5543"/>
                    <a:pt x="31593" y="5543"/>
                  </a:cubicBezTo>
                  <a:lnTo>
                    <a:pt x="31593" y="5543"/>
                  </a:lnTo>
                  <a:lnTo>
                    <a:pt x="34125" y="5699"/>
                  </a:lnTo>
                  <a:cubicBezTo>
                    <a:pt x="34125" y="5699"/>
                    <a:pt x="33320" y="1"/>
                    <a:pt x="26065" y="1"/>
                  </a:cubicBezTo>
                  <a:close/>
                </a:path>
              </a:pathLst>
            </a:custGeom>
            <a:solidFill>
              <a:srgbClr val="605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1751;p35">
              <a:extLst>
                <a:ext uri="{FF2B5EF4-FFF2-40B4-BE49-F238E27FC236}">
                  <a16:creationId xmlns:a16="http://schemas.microsoft.com/office/drawing/2014/main" id="{B032E493-80E1-C7ED-ED18-6540A47F8CD4}"/>
                </a:ext>
              </a:extLst>
            </p:cNvPr>
            <p:cNvSpPr/>
            <p:nvPr/>
          </p:nvSpPr>
          <p:spPr>
            <a:xfrm>
              <a:off x="7257466" y="1001312"/>
              <a:ext cx="82773" cy="11036"/>
            </a:xfrm>
            <a:custGeom>
              <a:avLst/>
              <a:gdLst/>
              <a:ahLst/>
              <a:cxnLst/>
              <a:rect l="l" t="t" r="r" b="b"/>
              <a:pathLst>
                <a:path w="3780" h="504" extrusionOk="0">
                  <a:moveTo>
                    <a:pt x="411" y="1"/>
                  </a:moveTo>
                  <a:cubicBezTo>
                    <a:pt x="277" y="1"/>
                    <a:pt x="140" y="3"/>
                    <a:pt x="1" y="7"/>
                  </a:cubicBezTo>
                  <a:cubicBezTo>
                    <a:pt x="1258" y="181"/>
                    <a:pt x="2519" y="343"/>
                    <a:pt x="3780" y="504"/>
                  </a:cubicBezTo>
                  <a:cubicBezTo>
                    <a:pt x="2849" y="191"/>
                    <a:pt x="1739" y="1"/>
                    <a:pt x="411" y="1"/>
                  </a:cubicBezTo>
                  <a:close/>
                </a:path>
              </a:pathLst>
            </a:custGeom>
            <a:solidFill>
              <a:srgbClr val="5C53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62" name="Google Shape;1752;p35">
              <a:extLst>
                <a:ext uri="{FF2B5EF4-FFF2-40B4-BE49-F238E27FC236}">
                  <a16:creationId xmlns:a16="http://schemas.microsoft.com/office/drawing/2014/main" id="{21E682AF-6071-1F2A-DDE7-0C213011B11E}"/>
                </a:ext>
              </a:extLst>
            </p:cNvPr>
            <p:cNvGrpSpPr/>
            <p:nvPr/>
          </p:nvGrpSpPr>
          <p:grpSpPr>
            <a:xfrm>
              <a:off x="6781966" y="1009961"/>
              <a:ext cx="670317" cy="474777"/>
              <a:chOff x="7734091" y="1162111"/>
              <a:chExt cx="670317" cy="474777"/>
            </a:xfrm>
          </p:grpSpPr>
          <p:sp>
            <p:nvSpPr>
              <p:cNvPr id="865" name="Google Shape;1753;p35">
                <a:extLst>
                  <a:ext uri="{FF2B5EF4-FFF2-40B4-BE49-F238E27FC236}">
                    <a16:creationId xmlns:a16="http://schemas.microsoft.com/office/drawing/2014/main" id="{24CAFFF2-6BC8-51AC-28FA-EC5F44155032}"/>
                  </a:ext>
                </a:extLst>
              </p:cNvPr>
              <p:cNvSpPr/>
              <p:nvPr/>
            </p:nvSpPr>
            <p:spPr>
              <a:xfrm>
                <a:off x="7734091" y="1508116"/>
                <a:ext cx="130203" cy="20080"/>
              </a:xfrm>
              <a:custGeom>
                <a:avLst/>
                <a:gdLst/>
                <a:ahLst/>
                <a:cxnLst/>
                <a:rect l="l" t="t" r="r" b="b"/>
                <a:pathLst>
                  <a:path w="5946" h="917" extrusionOk="0">
                    <a:moveTo>
                      <a:pt x="35" y="0"/>
                    </a:moveTo>
                    <a:cubicBezTo>
                      <a:pt x="14" y="126"/>
                      <a:pt x="3" y="248"/>
                      <a:pt x="0" y="365"/>
                    </a:cubicBezTo>
                    <a:cubicBezTo>
                      <a:pt x="1827" y="611"/>
                      <a:pt x="3673" y="777"/>
                      <a:pt x="5526" y="917"/>
                    </a:cubicBezTo>
                    <a:cubicBezTo>
                      <a:pt x="5665" y="810"/>
                      <a:pt x="5805" y="700"/>
                      <a:pt x="5945" y="584"/>
                    </a:cubicBezTo>
                    <a:cubicBezTo>
                      <a:pt x="3964" y="439"/>
                      <a:pt x="1989" y="266"/>
                      <a:pt x="35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6" name="Google Shape;1754;p35">
                <a:extLst>
                  <a:ext uri="{FF2B5EF4-FFF2-40B4-BE49-F238E27FC236}">
                    <a16:creationId xmlns:a16="http://schemas.microsoft.com/office/drawing/2014/main" id="{2C382761-CE44-32C3-9BA5-EB484C1EC212}"/>
                  </a:ext>
                </a:extLst>
              </p:cNvPr>
              <p:cNvSpPr/>
              <p:nvPr/>
            </p:nvSpPr>
            <p:spPr>
              <a:xfrm>
                <a:off x="7745827" y="1470257"/>
                <a:ext cx="159217" cy="20277"/>
              </a:xfrm>
              <a:custGeom>
                <a:avLst/>
                <a:gdLst/>
                <a:ahLst/>
                <a:cxnLst/>
                <a:rect l="l" t="t" r="r" b="b"/>
                <a:pathLst>
                  <a:path w="7271" h="926" extrusionOk="0">
                    <a:moveTo>
                      <a:pt x="184" y="1"/>
                    </a:moveTo>
                    <a:cubicBezTo>
                      <a:pt x="118" y="116"/>
                      <a:pt x="57" y="228"/>
                      <a:pt x="1" y="337"/>
                    </a:cubicBezTo>
                    <a:cubicBezTo>
                      <a:pt x="2298" y="601"/>
                      <a:pt x="4638" y="720"/>
                      <a:pt x="6942" y="925"/>
                    </a:cubicBezTo>
                    <a:cubicBezTo>
                      <a:pt x="7051" y="818"/>
                      <a:pt x="7161" y="709"/>
                      <a:pt x="7270" y="599"/>
                    </a:cubicBezTo>
                    <a:cubicBezTo>
                      <a:pt x="4917" y="405"/>
                      <a:pt x="2527" y="275"/>
                      <a:pt x="184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7" name="Google Shape;1755;p35">
                <a:extLst>
                  <a:ext uri="{FF2B5EF4-FFF2-40B4-BE49-F238E27FC236}">
                    <a16:creationId xmlns:a16="http://schemas.microsoft.com/office/drawing/2014/main" id="{575FC7B3-1BE5-3E98-7ABD-5DC8911C20C3}"/>
                  </a:ext>
                </a:extLst>
              </p:cNvPr>
              <p:cNvSpPr/>
              <p:nvPr/>
            </p:nvSpPr>
            <p:spPr>
              <a:xfrm>
                <a:off x="7794568" y="1403211"/>
                <a:ext cx="182253" cy="1340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612" extrusionOk="0">
                    <a:moveTo>
                      <a:pt x="305" y="0"/>
                    </a:moveTo>
                    <a:cubicBezTo>
                      <a:pt x="201" y="112"/>
                      <a:pt x="99" y="225"/>
                      <a:pt x="0" y="337"/>
                    </a:cubicBezTo>
                    <a:cubicBezTo>
                      <a:pt x="1148" y="414"/>
                      <a:pt x="2297" y="490"/>
                      <a:pt x="3445" y="562"/>
                    </a:cubicBezTo>
                    <a:cubicBezTo>
                      <a:pt x="4051" y="601"/>
                      <a:pt x="4661" y="611"/>
                      <a:pt x="5274" y="611"/>
                    </a:cubicBezTo>
                    <a:cubicBezTo>
                      <a:pt x="6006" y="611"/>
                      <a:pt x="6742" y="596"/>
                      <a:pt x="7476" y="596"/>
                    </a:cubicBezTo>
                    <a:cubicBezTo>
                      <a:pt x="7646" y="596"/>
                      <a:pt x="7815" y="597"/>
                      <a:pt x="7985" y="599"/>
                    </a:cubicBezTo>
                    <a:cubicBezTo>
                      <a:pt x="8097" y="481"/>
                      <a:pt x="8211" y="367"/>
                      <a:pt x="8323" y="252"/>
                    </a:cubicBezTo>
                    <a:cubicBezTo>
                      <a:pt x="7325" y="221"/>
                      <a:pt x="6325" y="202"/>
                      <a:pt x="5321" y="202"/>
                    </a:cubicBezTo>
                    <a:cubicBezTo>
                      <a:pt x="3635" y="202"/>
                      <a:pt x="1979" y="108"/>
                      <a:pt x="305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8" name="Google Shape;1756;p35">
                <a:extLst>
                  <a:ext uri="{FF2B5EF4-FFF2-40B4-BE49-F238E27FC236}">
                    <a16:creationId xmlns:a16="http://schemas.microsoft.com/office/drawing/2014/main" id="{AD4D0161-3353-847B-F314-97AD452A6CF9}"/>
                  </a:ext>
                </a:extLst>
              </p:cNvPr>
              <p:cNvSpPr/>
              <p:nvPr/>
            </p:nvSpPr>
            <p:spPr>
              <a:xfrm>
                <a:off x="8265207" y="1464718"/>
                <a:ext cx="124816" cy="18963"/>
              </a:xfrm>
              <a:custGeom>
                <a:avLst/>
                <a:gdLst/>
                <a:ahLst/>
                <a:cxnLst/>
                <a:rect l="l" t="t" r="r" b="b"/>
                <a:pathLst>
                  <a:path w="5700" h="866" extrusionOk="0">
                    <a:moveTo>
                      <a:pt x="0" y="1"/>
                    </a:moveTo>
                    <a:cubicBezTo>
                      <a:pt x="71" y="131"/>
                      <a:pt x="138" y="262"/>
                      <a:pt x="204" y="394"/>
                    </a:cubicBezTo>
                    <a:cubicBezTo>
                      <a:pt x="1590" y="538"/>
                      <a:pt x="2988" y="625"/>
                      <a:pt x="4375" y="746"/>
                    </a:cubicBezTo>
                    <a:cubicBezTo>
                      <a:pt x="4818" y="783"/>
                      <a:pt x="5259" y="824"/>
                      <a:pt x="5699" y="866"/>
                    </a:cubicBezTo>
                    <a:cubicBezTo>
                      <a:pt x="5670" y="747"/>
                      <a:pt x="5640" y="627"/>
                      <a:pt x="5610" y="504"/>
                    </a:cubicBezTo>
                    <a:cubicBezTo>
                      <a:pt x="5382" y="481"/>
                      <a:pt x="5156" y="458"/>
                      <a:pt x="4929" y="436"/>
                    </a:cubicBezTo>
                    <a:cubicBezTo>
                      <a:pt x="3290" y="273"/>
                      <a:pt x="1638" y="171"/>
                      <a:pt x="0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9" name="Google Shape;1757;p35">
                <a:extLst>
                  <a:ext uri="{FF2B5EF4-FFF2-40B4-BE49-F238E27FC236}">
                    <a16:creationId xmlns:a16="http://schemas.microsoft.com/office/drawing/2014/main" id="{D8F6D4A3-9CB5-0E5D-EFEB-07315321DA21}"/>
                  </a:ext>
                </a:extLst>
              </p:cNvPr>
              <p:cNvSpPr/>
              <p:nvPr/>
            </p:nvSpPr>
            <p:spPr>
              <a:xfrm>
                <a:off x="8287628" y="1513787"/>
                <a:ext cx="114852" cy="19467"/>
              </a:xfrm>
              <a:custGeom>
                <a:avLst/>
                <a:gdLst/>
                <a:ahLst/>
                <a:cxnLst/>
                <a:rect l="l" t="t" r="r" b="b"/>
                <a:pathLst>
                  <a:path w="5245" h="889" extrusionOk="0">
                    <a:moveTo>
                      <a:pt x="1" y="1"/>
                    </a:moveTo>
                    <a:cubicBezTo>
                      <a:pt x="49" y="129"/>
                      <a:pt x="99" y="258"/>
                      <a:pt x="144" y="386"/>
                    </a:cubicBezTo>
                    <a:cubicBezTo>
                      <a:pt x="1322" y="495"/>
                      <a:pt x="2498" y="614"/>
                      <a:pt x="3673" y="739"/>
                    </a:cubicBezTo>
                    <a:cubicBezTo>
                      <a:pt x="4198" y="794"/>
                      <a:pt x="4721" y="843"/>
                      <a:pt x="5244" y="889"/>
                    </a:cubicBezTo>
                    <a:cubicBezTo>
                      <a:pt x="5216" y="779"/>
                      <a:pt x="5185" y="658"/>
                      <a:pt x="5150" y="524"/>
                    </a:cubicBezTo>
                    <a:cubicBezTo>
                      <a:pt x="4704" y="483"/>
                      <a:pt x="4258" y="439"/>
                      <a:pt x="3810" y="391"/>
                    </a:cubicBezTo>
                    <a:cubicBezTo>
                      <a:pt x="2544" y="256"/>
                      <a:pt x="1274" y="118"/>
                      <a:pt x="1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0" name="Google Shape;1758;p35">
                <a:extLst>
                  <a:ext uri="{FF2B5EF4-FFF2-40B4-BE49-F238E27FC236}">
                    <a16:creationId xmlns:a16="http://schemas.microsoft.com/office/drawing/2014/main" id="{91206238-6A02-B8A2-FF8D-66C0B73A7EDD}"/>
                  </a:ext>
                </a:extLst>
              </p:cNvPr>
              <p:cNvSpPr/>
              <p:nvPr/>
            </p:nvSpPr>
            <p:spPr>
              <a:xfrm>
                <a:off x="8242763" y="1428129"/>
                <a:ext cx="138918" cy="21591"/>
              </a:xfrm>
              <a:custGeom>
                <a:avLst/>
                <a:gdLst/>
                <a:ahLst/>
                <a:cxnLst/>
                <a:rect l="l" t="t" r="r" b="b"/>
                <a:pathLst>
                  <a:path w="6344" h="986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1" y="115"/>
                      <a:pt x="160" y="230"/>
                      <a:pt x="236" y="346"/>
                    </a:cubicBezTo>
                    <a:cubicBezTo>
                      <a:pt x="1804" y="554"/>
                      <a:pt x="3361" y="765"/>
                      <a:pt x="4949" y="898"/>
                    </a:cubicBezTo>
                    <a:cubicBezTo>
                      <a:pt x="5413" y="937"/>
                      <a:pt x="5878" y="965"/>
                      <a:pt x="6343" y="985"/>
                    </a:cubicBezTo>
                    <a:cubicBezTo>
                      <a:pt x="6315" y="865"/>
                      <a:pt x="6285" y="745"/>
                      <a:pt x="6255" y="622"/>
                    </a:cubicBezTo>
                    <a:cubicBezTo>
                      <a:pt x="6131" y="616"/>
                      <a:pt x="6008" y="611"/>
                      <a:pt x="5884" y="604"/>
                    </a:cubicBezTo>
                    <a:cubicBezTo>
                      <a:pt x="3904" y="489"/>
                      <a:pt x="1954" y="239"/>
                      <a:pt x="1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1" name="Google Shape;1759;p35">
                <a:extLst>
                  <a:ext uri="{FF2B5EF4-FFF2-40B4-BE49-F238E27FC236}">
                    <a16:creationId xmlns:a16="http://schemas.microsoft.com/office/drawing/2014/main" id="{095D85AD-BC21-5734-81F6-77B04F57F3DF}"/>
                  </a:ext>
                </a:extLst>
              </p:cNvPr>
              <p:cNvSpPr/>
              <p:nvPr/>
            </p:nvSpPr>
            <p:spPr>
              <a:xfrm>
                <a:off x="7831551" y="1364717"/>
                <a:ext cx="172706" cy="23715"/>
              </a:xfrm>
              <a:custGeom>
                <a:avLst/>
                <a:gdLst/>
                <a:ahLst/>
                <a:cxnLst/>
                <a:rect l="l" t="t" r="r" b="b"/>
                <a:pathLst>
                  <a:path w="7887" h="1083" extrusionOk="0">
                    <a:moveTo>
                      <a:pt x="350" y="0"/>
                    </a:moveTo>
                    <a:cubicBezTo>
                      <a:pt x="232" y="112"/>
                      <a:pt x="116" y="224"/>
                      <a:pt x="1" y="335"/>
                    </a:cubicBezTo>
                    <a:cubicBezTo>
                      <a:pt x="678" y="407"/>
                      <a:pt x="1355" y="477"/>
                      <a:pt x="2035" y="543"/>
                    </a:cubicBezTo>
                    <a:cubicBezTo>
                      <a:pt x="3877" y="720"/>
                      <a:pt x="5734" y="862"/>
                      <a:pt x="7568" y="1083"/>
                    </a:cubicBezTo>
                    <a:cubicBezTo>
                      <a:pt x="7674" y="981"/>
                      <a:pt x="7780" y="881"/>
                      <a:pt x="7887" y="784"/>
                    </a:cubicBezTo>
                    <a:cubicBezTo>
                      <a:pt x="6143" y="605"/>
                      <a:pt x="4403" y="408"/>
                      <a:pt x="2659" y="242"/>
                    </a:cubicBezTo>
                    <a:cubicBezTo>
                      <a:pt x="1887" y="168"/>
                      <a:pt x="1118" y="84"/>
                      <a:pt x="350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2" name="Google Shape;1760;p35">
                <a:extLst>
                  <a:ext uri="{FF2B5EF4-FFF2-40B4-BE49-F238E27FC236}">
                    <a16:creationId xmlns:a16="http://schemas.microsoft.com/office/drawing/2014/main" id="{1624D656-89FD-01CE-C0A2-79910D0D7913}"/>
                  </a:ext>
                </a:extLst>
              </p:cNvPr>
              <p:cNvSpPr/>
              <p:nvPr/>
            </p:nvSpPr>
            <p:spPr>
              <a:xfrm>
                <a:off x="8119553" y="1162111"/>
                <a:ext cx="227121" cy="32912"/>
              </a:xfrm>
              <a:custGeom>
                <a:avLst/>
                <a:gdLst/>
                <a:ahLst/>
                <a:cxnLst/>
                <a:rect l="l" t="t" r="r" b="b"/>
                <a:pathLst>
                  <a:path w="10372" h="1503" extrusionOk="0">
                    <a:moveTo>
                      <a:pt x="931" y="1"/>
                    </a:moveTo>
                    <a:cubicBezTo>
                      <a:pt x="907" y="6"/>
                      <a:pt x="884" y="10"/>
                      <a:pt x="860" y="14"/>
                    </a:cubicBezTo>
                    <a:cubicBezTo>
                      <a:pt x="607" y="67"/>
                      <a:pt x="319" y="156"/>
                      <a:pt x="0" y="277"/>
                    </a:cubicBezTo>
                    <a:cubicBezTo>
                      <a:pt x="58" y="282"/>
                      <a:pt x="115" y="289"/>
                      <a:pt x="173" y="294"/>
                    </a:cubicBezTo>
                    <a:cubicBezTo>
                      <a:pt x="3593" y="644"/>
                      <a:pt x="6971" y="1083"/>
                      <a:pt x="10371" y="1502"/>
                    </a:cubicBezTo>
                    <a:cubicBezTo>
                      <a:pt x="10198" y="1352"/>
                      <a:pt x="10013" y="1208"/>
                      <a:pt x="9815" y="1067"/>
                    </a:cubicBezTo>
                    <a:cubicBezTo>
                      <a:pt x="8193" y="862"/>
                      <a:pt x="6577" y="637"/>
                      <a:pt x="4962" y="413"/>
                    </a:cubicBezTo>
                    <a:cubicBezTo>
                      <a:pt x="3629" y="228"/>
                      <a:pt x="2278" y="122"/>
                      <a:pt x="931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3" name="Google Shape;1761;p35">
                <a:extLst>
                  <a:ext uri="{FF2B5EF4-FFF2-40B4-BE49-F238E27FC236}">
                    <a16:creationId xmlns:a16="http://schemas.microsoft.com/office/drawing/2014/main" id="{C0439CBC-CA84-B693-C761-9C5D39DA7135}"/>
                  </a:ext>
                </a:extLst>
              </p:cNvPr>
              <p:cNvSpPr/>
              <p:nvPr/>
            </p:nvSpPr>
            <p:spPr>
              <a:xfrm>
                <a:off x="7745214" y="1544157"/>
                <a:ext cx="79554" cy="10620"/>
              </a:xfrm>
              <a:custGeom>
                <a:avLst/>
                <a:gdLst/>
                <a:ahLst/>
                <a:cxnLst/>
                <a:rect l="l" t="t" r="r" b="b"/>
                <a:pathLst>
                  <a:path w="3633" h="485" extrusionOk="0">
                    <a:moveTo>
                      <a:pt x="0" y="0"/>
                    </a:moveTo>
                    <a:cubicBezTo>
                      <a:pt x="87" y="80"/>
                      <a:pt x="180" y="157"/>
                      <a:pt x="289" y="226"/>
                    </a:cubicBezTo>
                    <a:cubicBezTo>
                      <a:pt x="394" y="291"/>
                      <a:pt x="499" y="346"/>
                      <a:pt x="606" y="398"/>
                    </a:cubicBezTo>
                    <a:cubicBezTo>
                      <a:pt x="823" y="404"/>
                      <a:pt x="1041" y="411"/>
                      <a:pt x="1260" y="418"/>
                    </a:cubicBezTo>
                    <a:cubicBezTo>
                      <a:pt x="1796" y="431"/>
                      <a:pt x="2332" y="456"/>
                      <a:pt x="2865" y="484"/>
                    </a:cubicBezTo>
                    <a:cubicBezTo>
                      <a:pt x="3118" y="402"/>
                      <a:pt x="3375" y="294"/>
                      <a:pt x="3633" y="161"/>
                    </a:cubicBezTo>
                    <a:cubicBezTo>
                      <a:pt x="3276" y="137"/>
                      <a:pt x="2919" y="115"/>
                      <a:pt x="2561" y="98"/>
                    </a:cubicBezTo>
                    <a:cubicBezTo>
                      <a:pt x="1702" y="54"/>
                      <a:pt x="849" y="41"/>
                      <a:pt x="0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4" name="Google Shape;1762;p35">
                <a:extLst>
                  <a:ext uri="{FF2B5EF4-FFF2-40B4-BE49-F238E27FC236}">
                    <a16:creationId xmlns:a16="http://schemas.microsoft.com/office/drawing/2014/main" id="{5BDC2E1E-A201-4D90-F4F3-7F2DA0EEE568}"/>
                  </a:ext>
                </a:extLst>
              </p:cNvPr>
              <p:cNvSpPr/>
              <p:nvPr/>
            </p:nvSpPr>
            <p:spPr>
              <a:xfrm>
                <a:off x="7867986" y="1330559"/>
                <a:ext cx="182297" cy="22073"/>
              </a:xfrm>
              <a:custGeom>
                <a:avLst/>
                <a:gdLst/>
                <a:ahLst/>
                <a:cxnLst/>
                <a:rect l="l" t="t" r="r" b="b"/>
                <a:pathLst>
                  <a:path w="8325" h="1008" extrusionOk="0">
                    <a:moveTo>
                      <a:pt x="403" y="0"/>
                    </a:moveTo>
                    <a:cubicBezTo>
                      <a:pt x="268" y="118"/>
                      <a:pt x="134" y="236"/>
                      <a:pt x="0" y="353"/>
                    </a:cubicBezTo>
                    <a:cubicBezTo>
                      <a:pt x="2639" y="498"/>
                      <a:pt x="5244" y="714"/>
                      <a:pt x="7843" y="1007"/>
                    </a:cubicBezTo>
                    <a:cubicBezTo>
                      <a:pt x="8004" y="895"/>
                      <a:pt x="8165" y="788"/>
                      <a:pt x="8324" y="692"/>
                    </a:cubicBezTo>
                    <a:cubicBezTo>
                      <a:pt x="5963" y="410"/>
                      <a:pt x="3595" y="188"/>
                      <a:pt x="1194" y="53"/>
                    </a:cubicBezTo>
                    <a:cubicBezTo>
                      <a:pt x="929" y="37"/>
                      <a:pt x="665" y="19"/>
                      <a:pt x="403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5" name="Google Shape;1763;p35">
                <a:extLst>
                  <a:ext uri="{FF2B5EF4-FFF2-40B4-BE49-F238E27FC236}">
                    <a16:creationId xmlns:a16="http://schemas.microsoft.com/office/drawing/2014/main" id="{C4CA8AD6-A8CF-7375-BA06-9755CC05ACEF}"/>
                  </a:ext>
                </a:extLst>
              </p:cNvPr>
              <p:cNvSpPr/>
              <p:nvPr/>
            </p:nvSpPr>
            <p:spPr>
              <a:xfrm>
                <a:off x="8069060" y="1185737"/>
                <a:ext cx="303018" cy="37926"/>
              </a:xfrm>
              <a:custGeom>
                <a:avLst/>
                <a:gdLst/>
                <a:ahLst/>
                <a:cxnLst/>
                <a:rect l="l" t="t" r="r" b="b"/>
                <a:pathLst>
                  <a:path w="13838" h="1732" extrusionOk="0">
                    <a:moveTo>
                      <a:pt x="566" y="0"/>
                    </a:moveTo>
                    <a:cubicBezTo>
                      <a:pt x="382" y="96"/>
                      <a:pt x="194" y="199"/>
                      <a:pt x="1" y="306"/>
                    </a:cubicBezTo>
                    <a:cubicBezTo>
                      <a:pt x="693" y="381"/>
                      <a:pt x="1382" y="460"/>
                      <a:pt x="2070" y="545"/>
                    </a:cubicBezTo>
                    <a:lnTo>
                      <a:pt x="2070" y="546"/>
                    </a:lnTo>
                    <a:cubicBezTo>
                      <a:pt x="3663" y="745"/>
                      <a:pt x="5254" y="1111"/>
                      <a:pt x="6861" y="1230"/>
                    </a:cubicBezTo>
                    <a:cubicBezTo>
                      <a:pt x="8695" y="1365"/>
                      <a:pt x="10527" y="1479"/>
                      <a:pt x="12363" y="1606"/>
                    </a:cubicBezTo>
                    <a:cubicBezTo>
                      <a:pt x="12856" y="1640"/>
                      <a:pt x="13348" y="1683"/>
                      <a:pt x="13837" y="1732"/>
                    </a:cubicBezTo>
                    <a:cubicBezTo>
                      <a:pt x="13751" y="1603"/>
                      <a:pt x="13657" y="1475"/>
                      <a:pt x="13556" y="1346"/>
                    </a:cubicBezTo>
                    <a:cubicBezTo>
                      <a:pt x="13459" y="1337"/>
                      <a:pt x="13361" y="1326"/>
                      <a:pt x="13264" y="1317"/>
                    </a:cubicBezTo>
                    <a:cubicBezTo>
                      <a:pt x="11611" y="1164"/>
                      <a:pt x="9930" y="1042"/>
                      <a:pt x="8268" y="954"/>
                    </a:cubicBezTo>
                    <a:cubicBezTo>
                      <a:pt x="6208" y="845"/>
                      <a:pt x="4235" y="460"/>
                      <a:pt x="2209" y="198"/>
                    </a:cubicBezTo>
                    <a:cubicBezTo>
                      <a:pt x="1662" y="127"/>
                      <a:pt x="1114" y="62"/>
                      <a:pt x="566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6" name="Google Shape;1764;p35">
                <a:extLst>
                  <a:ext uri="{FF2B5EF4-FFF2-40B4-BE49-F238E27FC236}">
                    <a16:creationId xmlns:a16="http://schemas.microsoft.com/office/drawing/2014/main" id="{561ECF48-3508-9E42-8149-A0175C25021C}"/>
                  </a:ext>
                </a:extLst>
              </p:cNvPr>
              <p:cNvSpPr/>
              <p:nvPr/>
            </p:nvSpPr>
            <p:spPr>
              <a:xfrm>
                <a:off x="8320933" y="1628129"/>
                <a:ext cx="38014" cy="8759"/>
              </a:xfrm>
              <a:custGeom>
                <a:avLst/>
                <a:gdLst/>
                <a:ahLst/>
                <a:cxnLst/>
                <a:rect l="l" t="t" r="r" b="b"/>
                <a:pathLst>
                  <a:path w="1736" h="400" extrusionOk="0">
                    <a:moveTo>
                      <a:pt x="0" y="1"/>
                    </a:moveTo>
                    <a:cubicBezTo>
                      <a:pt x="145" y="199"/>
                      <a:pt x="303" y="325"/>
                      <a:pt x="473" y="391"/>
                    </a:cubicBezTo>
                    <a:cubicBezTo>
                      <a:pt x="677" y="394"/>
                      <a:pt x="881" y="397"/>
                      <a:pt x="1087" y="400"/>
                    </a:cubicBezTo>
                    <a:cubicBezTo>
                      <a:pt x="1300" y="333"/>
                      <a:pt x="1519" y="208"/>
                      <a:pt x="1735" y="37"/>
                    </a:cubicBezTo>
                    <a:cubicBezTo>
                      <a:pt x="1156" y="28"/>
                      <a:pt x="577" y="16"/>
                      <a:pt x="0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7" name="Google Shape;1765;p35">
                <a:extLst>
                  <a:ext uri="{FF2B5EF4-FFF2-40B4-BE49-F238E27FC236}">
                    <a16:creationId xmlns:a16="http://schemas.microsoft.com/office/drawing/2014/main" id="{3DD4D5B3-CFD6-A7CE-C7C8-A8D0722241DE}"/>
                  </a:ext>
                </a:extLst>
              </p:cNvPr>
              <p:cNvSpPr/>
              <p:nvPr/>
            </p:nvSpPr>
            <p:spPr>
              <a:xfrm>
                <a:off x="8181213" y="1362462"/>
                <a:ext cx="184924" cy="23168"/>
              </a:xfrm>
              <a:custGeom>
                <a:avLst/>
                <a:gdLst/>
                <a:ahLst/>
                <a:cxnLst/>
                <a:rect l="l" t="t" r="r" b="b"/>
                <a:pathLst>
                  <a:path w="8445" h="105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6" y="133"/>
                      <a:pt x="349" y="272"/>
                      <a:pt x="521" y="419"/>
                    </a:cubicBezTo>
                    <a:cubicBezTo>
                      <a:pt x="3159" y="707"/>
                      <a:pt x="5797" y="914"/>
                      <a:pt x="8445" y="1057"/>
                    </a:cubicBezTo>
                    <a:cubicBezTo>
                      <a:pt x="8416" y="936"/>
                      <a:pt x="8387" y="815"/>
                      <a:pt x="8358" y="695"/>
                    </a:cubicBezTo>
                    <a:cubicBezTo>
                      <a:pt x="5566" y="544"/>
                      <a:pt x="2783" y="319"/>
                      <a:pt x="1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8" name="Google Shape;1766;p35">
                <a:extLst>
                  <a:ext uri="{FF2B5EF4-FFF2-40B4-BE49-F238E27FC236}">
                    <a16:creationId xmlns:a16="http://schemas.microsoft.com/office/drawing/2014/main" id="{4A154AF5-481D-D48C-39AC-BD3872645B91}"/>
                  </a:ext>
                </a:extLst>
              </p:cNvPr>
              <p:cNvSpPr/>
              <p:nvPr/>
            </p:nvSpPr>
            <p:spPr>
              <a:xfrm>
                <a:off x="8308912" y="1594081"/>
                <a:ext cx="75284" cy="13839"/>
              </a:xfrm>
              <a:custGeom>
                <a:avLst/>
                <a:gdLst/>
                <a:ahLst/>
                <a:cxnLst/>
                <a:rect l="l" t="t" r="r" b="b"/>
                <a:pathLst>
                  <a:path w="3438" h="63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5" y="134"/>
                      <a:pt x="49" y="260"/>
                      <a:pt x="77" y="379"/>
                    </a:cubicBezTo>
                    <a:cubicBezTo>
                      <a:pt x="760" y="448"/>
                      <a:pt x="1444" y="511"/>
                      <a:pt x="2132" y="562"/>
                    </a:cubicBezTo>
                    <a:cubicBezTo>
                      <a:pt x="2484" y="590"/>
                      <a:pt x="2840" y="611"/>
                      <a:pt x="3195" y="631"/>
                    </a:cubicBezTo>
                    <a:cubicBezTo>
                      <a:pt x="3279" y="521"/>
                      <a:pt x="3360" y="407"/>
                      <a:pt x="3437" y="291"/>
                    </a:cubicBezTo>
                    <a:cubicBezTo>
                      <a:pt x="3288" y="281"/>
                      <a:pt x="3137" y="275"/>
                      <a:pt x="2987" y="264"/>
                    </a:cubicBezTo>
                    <a:lnTo>
                      <a:pt x="2988" y="264"/>
                    </a:lnTo>
                    <a:cubicBezTo>
                      <a:pt x="1987" y="194"/>
                      <a:pt x="992" y="103"/>
                      <a:pt x="0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9" name="Google Shape;1767;p35">
                <a:extLst>
                  <a:ext uri="{FF2B5EF4-FFF2-40B4-BE49-F238E27FC236}">
                    <a16:creationId xmlns:a16="http://schemas.microsoft.com/office/drawing/2014/main" id="{2864E606-5991-C574-E5CE-436E8C8A599C}"/>
                  </a:ext>
                </a:extLst>
              </p:cNvPr>
              <p:cNvSpPr/>
              <p:nvPr/>
            </p:nvSpPr>
            <p:spPr>
              <a:xfrm>
                <a:off x="8028815" y="1210327"/>
                <a:ext cx="364966" cy="61598"/>
              </a:xfrm>
              <a:custGeom>
                <a:avLst/>
                <a:gdLst/>
                <a:ahLst/>
                <a:cxnLst/>
                <a:rect l="l" t="t" r="r" b="b"/>
                <a:pathLst>
                  <a:path w="16667" h="2813" extrusionOk="0">
                    <a:moveTo>
                      <a:pt x="456" y="0"/>
                    </a:moveTo>
                    <a:cubicBezTo>
                      <a:pt x="305" y="94"/>
                      <a:pt x="153" y="188"/>
                      <a:pt x="1" y="286"/>
                    </a:cubicBezTo>
                    <a:cubicBezTo>
                      <a:pt x="1624" y="560"/>
                      <a:pt x="3240" y="852"/>
                      <a:pt x="4850" y="1136"/>
                    </a:cubicBezTo>
                    <a:cubicBezTo>
                      <a:pt x="8268" y="1737"/>
                      <a:pt x="11681" y="2388"/>
                      <a:pt x="15183" y="2717"/>
                    </a:cubicBezTo>
                    <a:cubicBezTo>
                      <a:pt x="15675" y="2763"/>
                      <a:pt x="16171" y="2793"/>
                      <a:pt x="16667" y="2813"/>
                    </a:cubicBezTo>
                    <a:cubicBezTo>
                      <a:pt x="16643" y="2714"/>
                      <a:pt x="16610" y="2593"/>
                      <a:pt x="16567" y="2452"/>
                    </a:cubicBezTo>
                    <a:cubicBezTo>
                      <a:pt x="12814" y="2297"/>
                      <a:pt x="9089" y="1517"/>
                      <a:pt x="5463" y="872"/>
                    </a:cubicBezTo>
                    <a:cubicBezTo>
                      <a:pt x="3800" y="576"/>
                      <a:pt x="2131" y="279"/>
                      <a:pt x="456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0" name="Google Shape;1768;p35">
                <a:extLst>
                  <a:ext uri="{FF2B5EF4-FFF2-40B4-BE49-F238E27FC236}">
                    <a16:creationId xmlns:a16="http://schemas.microsoft.com/office/drawing/2014/main" id="{B1F7FE49-4625-6D30-6A69-5456484D7095}"/>
                  </a:ext>
                </a:extLst>
              </p:cNvPr>
              <p:cNvSpPr/>
              <p:nvPr/>
            </p:nvSpPr>
            <p:spPr>
              <a:xfrm>
                <a:off x="7907619" y="1297583"/>
                <a:ext cx="449227" cy="49269"/>
              </a:xfrm>
              <a:custGeom>
                <a:avLst/>
                <a:gdLst/>
                <a:ahLst/>
                <a:cxnLst/>
                <a:rect l="l" t="t" r="r" b="b"/>
                <a:pathLst>
                  <a:path w="20515" h="2250" extrusionOk="0">
                    <a:moveTo>
                      <a:pt x="400" y="1"/>
                    </a:moveTo>
                    <a:cubicBezTo>
                      <a:pt x="265" y="108"/>
                      <a:pt x="133" y="216"/>
                      <a:pt x="0" y="324"/>
                    </a:cubicBezTo>
                    <a:cubicBezTo>
                      <a:pt x="101" y="333"/>
                      <a:pt x="204" y="341"/>
                      <a:pt x="306" y="352"/>
                    </a:cubicBezTo>
                    <a:cubicBezTo>
                      <a:pt x="3871" y="706"/>
                      <a:pt x="7441" y="1027"/>
                      <a:pt x="11000" y="1405"/>
                    </a:cubicBezTo>
                    <a:cubicBezTo>
                      <a:pt x="14185" y="1744"/>
                      <a:pt x="17306" y="2086"/>
                      <a:pt x="20514" y="2250"/>
                    </a:cubicBezTo>
                    <a:cubicBezTo>
                      <a:pt x="20484" y="2125"/>
                      <a:pt x="20455" y="2002"/>
                      <a:pt x="20426" y="1881"/>
                    </a:cubicBezTo>
                    <a:cubicBezTo>
                      <a:pt x="17141" y="1694"/>
                      <a:pt x="13927" y="1355"/>
                      <a:pt x="10659" y="1006"/>
                    </a:cubicBezTo>
                    <a:cubicBezTo>
                      <a:pt x="7260" y="646"/>
                      <a:pt x="3848" y="343"/>
                      <a:pt x="443" y="5"/>
                    </a:cubicBezTo>
                    <a:cubicBezTo>
                      <a:pt x="429" y="4"/>
                      <a:pt x="415" y="2"/>
                      <a:pt x="400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1" name="Google Shape;1769;p35">
                <a:extLst>
                  <a:ext uri="{FF2B5EF4-FFF2-40B4-BE49-F238E27FC236}">
                    <a16:creationId xmlns:a16="http://schemas.microsoft.com/office/drawing/2014/main" id="{748B9884-7CBF-74EE-8696-326E9A74870E}"/>
                  </a:ext>
                </a:extLst>
              </p:cNvPr>
              <p:cNvSpPr/>
              <p:nvPr/>
            </p:nvSpPr>
            <p:spPr>
              <a:xfrm>
                <a:off x="8299847" y="1551252"/>
                <a:ext cx="104561" cy="15985"/>
              </a:xfrm>
              <a:custGeom>
                <a:avLst/>
                <a:gdLst/>
                <a:ahLst/>
                <a:cxnLst/>
                <a:rect l="l" t="t" r="r" b="b"/>
                <a:pathLst>
                  <a:path w="4775" h="730" extrusionOk="0">
                    <a:moveTo>
                      <a:pt x="1" y="1"/>
                    </a:moveTo>
                    <a:cubicBezTo>
                      <a:pt x="35" y="124"/>
                      <a:pt x="67" y="248"/>
                      <a:pt x="98" y="372"/>
                    </a:cubicBezTo>
                    <a:cubicBezTo>
                      <a:pt x="1151" y="462"/>
                      <a:pt x="2205" y="548"/>
                      <a:pt x="3262" y="624"/>
                    </a:cubicBezTo>
                    <a:cubicBezTo>
                      <a:pt x="3727" y="656"/>
                      <a:pt x="4190" y="694"/>
                      <a:pt x="4655" y="729"/>
                    </a:cubicBezTo>
                    <a:cubicBezTo>
                      <a:pt x="4703" y="606"/>
                      <a:pt x="4742" y="489"/>
                      <a:pt x="4774" y="378"/>
                    </a:cubicBezTo>
                    <a:cubicBezTo>
                      <a:pt x="4434" y="349"/>
                      <a:pt x="4094" y="321"/>
                      <a:pt x="3755" y="298"/>
                    </a:cubicBezTo>
                    <a:cubicBezTo>
                      <a:pt x="2501" y="210"/>
                      <a:pt x="1251" y="107"/>
                      <a:pt x="1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2" name="Google Shape;1770;p35">
                <a:extLst>
                  <a:ext uri="{FF2B5EF4-FFF2-40B4-BE49-F238E27FC236}">
                    <a16:creationId xmlns:a16="http://schemas.microsoft.com/office/drawing/2014/main" id="{152C7B0D-554B-A911-C568-3F9E32F546B7}"/>
                  </a:ext>
                </a:extLst>
              </p:cNvPr>
              <p:cNvSpPr/>
              <p:nvPr/>
            </p:nvSpPr>
            <p:spPr>
              <a:xfrm>
                <a:off x="8219181" y="1397912"/>
                <a:ext cx="154246" cy="17868"/>
              </a:xfrm>
              <a:custGeom>
                <a:avLst/>
                <a:gdLst/>
                <a:ahLst/>
                <a:cxnLst/>
                <a:rect l="l" t="t" r="r" b="b"/>
                <a:pathLst>
                  <a:path w="7044" h="816" extrusionOk="0">
                    <a:moveTo>
                      <a:pt x="1" y="0"/>
                    </a:moveTo>
                    <a:cubicBezTo>
                      <a:pt x="121" y="136"/>
                      <a:pt x="240" y="275"/>
                      <a:pt x="355" y="417"/>
                    </a:cubicBezTo>
                    <a:cubicBezTo>
                      <a:pt x="529" y="442"/>
                      <a:pt x="702" y="469"/>
                      <a:pt x="875" y="499"/>
                    </a:cubicBezTo>
                    <a:cubicBezTo>
                      <a:pt x="1651" y="634"/>
                      <a:pt x="2446" y="586"/>
                      <a:pt x="3243" y="619"/>
                    </a:cubicBezTo>
                    <a:cubicBezTo>
                      <a:pt x="4198" y="660"/>
                      <a:pt x="5151" y="750"/>
                      <a:pt x="6111" y="782"/>
                    </a:cubicBezTo>
                    <a:cubicBezTo>
                      <a:pt x="6423" y="792"/>
                      <a:pt x="6732" y="803"/>
                      <a:pt x="7043" y="815"/>
                    </a:cubicBezTo>
                    <a:cubicBezTo>
                      <a:pt x="7013" y="692"/>
                      <a:pt x="6984" y="571"/>
                      <a:pt x="6955" y="448"/>
                    </a:cubicBezTo>
                    <a:cubicBezTo>
                      <a:pt x="6840" y="445"/>
                      <a:pt x="6728" y="440"/>
                      <a:pt x="6615" y="437"/>
                    </a:cubicBezTo>
                    <a:cubicBezTo>
                      <a:pt x="5661" y="409"/>
                      <a:pt x="4682" y="403"/>
                      <a:pt x="3736" y="296"/>
                    </a:cubicBezTo>
                    <a:lnTo>
                      <a:pt x="3738" y="296"/>
                    </a:lnTo>
                    <a:cubicBezTo>
                      <a:pt x="2839" y="194"/>
                      <a:pt x="1898" y="306"/>
                      <a:pt x="1012" y="152"/>
                    </a:cubicBezTo>
                    <a:cubicBezTo>
                      <a:pt x="675" y="92"/>
                      <a:pt x="337" y="44"/>
                      <a:pt x="1" y="0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3" name="Google Shape;1771;p35">
                <a:extLst>
                  <a:ext uri="{FF2B5EF4-FFF2-40B4-BE49-F238E27FC236}">
                    <a16:creationId xmlns:a16="http://schemas.microsoft.com/office/drawing/2014/main" id="{7324B70E-7CA6-CE62-6B23-EB5C447A8785}"/>
                  </a:ext>
                </a:extLst>
              </p:cNvPr>
              <p:cNvSpPr/>
              <p:nvPr/>
            </p:nvSpPr>
            <p:spPr>
              <a:xfrm>
                <a:off x="7770504" y="1432114"/>
                <a:ext cx="175727" cy="16007"/>
              </a:xfrm>
              <a:custGeom>
                <a:avLst/>
                <a:gdLst/>
                <a:ahLst/>
                <a:cxnLst/>
                <a:rect l="l" t="t" r="r" b="b"/>
                <a:pathLst>
                  <a:path w="8025" h="731" extrusionOk="0">
                    <a:moveTo>
                      <a:pt x="267" y="1"/>
                    </a:moveTo>
                    <a:cubicBezTo>
                      <a:pt x="175" y="116"/>
                      <a:pt x="87" y="230"/>
                      <a:pt x="1" y="343"/>
                    </a:cubicBezTo>
                    <a:cubicBezTo>
                      <a:pt x="1601" y="382"/>
                      <a:pt x="3196" y="543"/>
                      <a:pt x="4793" y="613"/>
                    </a:cubicBezTo>
                    <a:cubicBezTo>
                      <a:pt x="5762" y="655"/>
                      <a:pt x="6732" y="693"/>
                      <a:pt x="7701" y="730"/>
                    </a:cubicBezTo>
                    <a:cubicBezTo>
                      <a:pt x="7810" y="617"/>
                      <a:pt x="7918" y="503"/>
                      <a:pt x="8024" y="390"/>
                    </a:cubicBezTo>
                    <a:cubicBezTo>
                      <a:pt x="7610" y="374"/>
                      <a:pt x="7195" y="357"/>
                      <a:pt x="6780" y="339"/>
                    </a:cubicBezTo>
                    <a:cubicBezTo>
                      <a:pt x="4988" y="260"/>
                      <a:pt x="3204" y="168"/>
                      <a:pt x="1417" y="52"/>
                    </a:cubicBezTo>
                    <a:cubicBezTo>
                      <a:pt x="1040" y="26"/>
                      <a:pt x="655" y="13"/>
                      <a:pt x="267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4" name="Google Shape;1772;p35">
                <a:extLst>
                  <a:ext uri="{FF2B5EF4-FFF2-40B4-BE49-F238E27FC236}">
                    <a16:creationId xmlns:a16="http://schemas.microsoft.com/office/drawing/2014/main" id="{B45FE6B4-0000-114E-EA47-C64F79DEFBD2}"/>
                  </a:ext>
                </a:extLst>
              </p:cNvPr>
              <p:cNvSpPr/>
              <p:nvPr/>
            </p:nvSpPr>
            <p:spPr>
              <a:xfrm>
                <a:off x="7980533" y="1242667"/>
                <a:ext cx="361243" cy="41211"/>
              </a:xfrm>
              <a:custGeom>
                <a:avLst/>
                <a:gdLst/>
                <a:ahLst/>
                <a:cxnLst/>
                <a:rect l="l" t="t" r="r" b="b"/>
                <a:pathLst>
                  <a:path w="16497" h="1882" extrusionOk="0">
                    <a:moveTo>
                      <a:pt x="420" y="1"/>
                    </a:moveTo>
                    <a:cubicBezTo>
                      <a:pt x="280" y="98"/>
                      <a:pt x="139" y="196"/>
                      <a:pt x="0" y="297"/>
                    </a:cubicBezTo>
                    <a:cubicBezTo>
                      <a:pt x="2011" y="609"/>
                      <a:pt x="4026" y="906"/>
                      <a:pt x="6063" y="1087"/>
                    </a:cubicBezTo>
                    <a:cubicBezTo>
                      <a:pt x="7867" y="1247"/>
                      <a:pt x="9666" y="1226"/>
                      <a:pt x="11474" y="1320"/>
                    </a:cubicBezTo>
                    <a:cubicBezTo>
                      <a:pt x="13165" y="1407"/>
                      <a:pt x="14841" y="1630"/>
                      <a:pt x="16496" y="1882"/>
                    </a:cubicBezTo>
                    <a:cubicBezTo>
                      <a:pt x="16452" y="1690"/>
                      <a:pt x="16419" y="1559"/>
                      <a:pt x="16407" y="1501"/>
                    </a:cubicBezTo>
                    <a:cubicBezTo>
                      <a:pt x="15099" y="1306"/>
                      <a:pt x="13784" y="1145"/>
                      <a:pt x="12457" y="1029"/>
                    </a:cubicBezTo>
                    <a:cubicBezTo>
                      <a:pt x="10658" y="871"/>
                      <a:pt x="8847" y="925"/>
                      <a:pt x="7044" y="807"/>
                    </a:cubicBezTo>
                    <a:cubicBezTo>
                      <a:pt x="4822" y="663"/>
                      <a:pt x="2615" y="344"/>
                      <a:pt x="420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5" name="Google Shape;1773;p35">
                <a:extLst>
                  <a:ext uri="{FF2B5EF4-FFF2-40B4-BE49-F238E27FC236}">
                    <a16:creationId xmlns:a16="http://schemas.microsoft.com/office/drawing/2014/main" id="{F3D62275-9043-D887-90F6-148D090F880C}"/>
                  </a:ext>
                </a:extLst>
              </p:cNvPr>
              <p:cNvSpPr/>
              <p:nvPr/>
            </p:nvSpPr>
            <p:spPr>
              <a:xfrm>
                <a:off x="7948411" y="1266753"/>
                <a:ext cx="402586" cy="55685"/>
              </a:xfrm>
              <a:custGeom>
                <a:avLst/>
                <a:gdLst/>
                <a:ahLst/>
                <a:cxnLst/>
                <a:rect l="l" t="t" r="r" b="b"/>
                <a:pathLst>
                  <a:path w="18385" h="2543" extrusionOk="0">
                    <a:moveTo>
                      <a:pt x="360" y="1"/>
                    </a:moveTo>
                    <a:cubicBezTo>
                      <a:pt x="240" y="90"/>
                      <a:pt x="121" y="179"/>
                      <a:pt x="1" y="270"/>
                    </a:cubicBezTo>
                    <a:cubicBezTo>
                      <a:pt x="2077" y="503"/>
                      <a:pt x="4143" y="779"/>
                      <a:pt x="6177" y="1095"/>
                    </a:cubicBezTo>
                    <a:cubicBezTo>
                      <a:pt x="10208" y="1722"/>
                      <a:pt x="14283" y="2216"/>
                      <a:pt x="18385" y="2543"/>
                    </a:cubicBezTo>
                    <a:cubicBezTo>
                      <a:pt x="18355" y="2420"/>
                      <a:pt x="18327" y="2302"/>
                      <a:pt x="18300" y="2189"/>
                    </a:cubicBezTo>
                    <a:cubicBezTo>
                      <a:pt x="14591" y="1895"/>
                      <a:pt x="10904" y="1462"/>
                      <a:pt x="7274" y="898"/>
                    </a:cubicBezTo>
                    <a:cubicBezTo>
                      <a:pt x="4973" y="541"/>
                      <a:pt x="2673" y="257"/>
                      <a:pt x="360" y="1"/>
                    </a:cubicBezTo>
                    <a:close/>
                  </a:path>
                </a:pathLst>
              </a:custGeom>
              <a:solidFill>
                <a:srgbClr val="1E195D">
                  <a:alpha val="322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63" name="Google Shape;1774;p35">
              <a:extLst>
                <a:ext uri="{FF2B5EF4-FFF2-40B4-BE49-F238E27FC236}">
                  <a16:creationId xmlns:a16="http://schemas.microsoft.com/office/drawing/2014/main" id="{3D0B6B5A-0FB0-533C-E7E7-A64407E2C589}"/>
                </a:ext>
              </a:extLst>
            </p:cNvPr>
            <p:cNvSpPr/>
            <p:nvPr/>
          </p:nvSpPr>
          <p:spPr>
            <a:xfrm>
              <a:off x="7120395" y="876591"/>
              <a:ext cx="184048" cy="168764"/>
            </a:xfrm>
            <a:custGeom>
              <a:avLst/>
              <a:gdLst/>
              <a:ahLst/>
              <a:cxnLst/>
              <a:rect l="l" t="t" r="r" b="b"/>
              <a:pathLst>
                <a:path w="8405" h="7707" extrusionOk="0">
                  <a:moveTo>
                    <a:pt x="8222" y="1"/>
                  </a:moveTo>
                  <a:lnTo>
                    <a:pt x="1673" y="598"/>
                  </a:lnTo>
                  <a:cubicBezTo>
                    <a:pt x="1673" y="598"/>
                    <a:pt x="1" y="7550"/>
                    <a:pt x="3943" y="7662"/>
                  </a:cubicBezTo>
                  <a:cubicBezTo>
                    <a:pt x="3943" y="7662"/>
                    <a:pt x="4124" y="7706"/>
                    <a:pt x="4412" y="7706"/>
                  </a:cubicBezTo>
                  <a:cubicBezTo>
                    <a:pt x="5559" y="7706"/>
                    <a:pt x="8404" y="7005"/>
                    <a:pt x="8222" y="1"/>
                  </a:cubicBezTo>
                  <a:close/>
                </a:path>
              </a:pathLst>
            </a:custGeom>
            <a:solidFill>
              <a:srgbClr val="FAB3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4" name="Google Shape;1775;p35">
              <a:extLst>
                <a:ext uri="{FF2B5EF4-FFF2-40B4-BE49-F238E27FC236}">
                  <a16:creationId xmlns:a16="http://schemas.microsoft.com/office/drawing/2014/main" id="{30EA9E34-BF82-E2F5-6C03-CFDED84D32EE}"/>
                </a:ext>
              </a:extLst>
            </p:cNvPr>
            <p:cNvSpPr/>
            <p:nvPr/>
          </p:nvSpPr>
          <p:spPr>
            <a:xfrm>
              <a:off x="7059392" y="701027"/>
              <a:ext cx="739063" cy="366805"/>
            </a:xfrm>
            <a:custGeom>
              <a:avLst/>
              <a:gdLst/>
              <a:ahLst/>
              <a:cxnLst/>
              <a:rect l="l" t="t" r="r" b="b"/>
              <a:pathLst>
                <a:path w="33751" h="16751" extrusionOk="0">
                  <a:moveTo>
                    <a:pt x="17378" y="1"/>
                  </a:moveTo>
                  <a:cubicBezTo>
                    <a:pt x="14967" y="1"/>
                    <a:pt x="14050" y="1936"/>
                    <a:pt x="11850" y="3378"/>
                  </a:cubicBezTo>
                  <a:cubicBezTo>
                    <a:pt x="11121" y="3025"/>
                    <a:pt x="10190" y="2741"/>
                    <a:pt x="9016" y="2559"/>
                  </a:cubicBezTo>
                  <a:cubicBezTo>
                    <a:pt x="8807" y="2526"/>
                    <a:pt x="8598" y="2511"/>
                    <a:pt x="8390" y="2511"/>
                  </a:cubicBezTo>
                  <a:cubicBezTo>
                    <a:pt x="3947" y="2511"/>
                    <a:pt x="1" y="9638"/>
                    <a:pt x="4118" y="10200"/>
                  </a:cubicBezTo>
                  <a:cubicBezTo>
                    <a:pt x="4399" y="10238"/>
                    <a:pt x="4640" y="10256"/>
                    <a:pt x="4846" y="10256"/>
                  </a:cubicBezTo>
                  <a:cubicBezTo>
                    <a:pt x="6823" y="10256"/>
                    <a:pt x="5592" y="8655"/>
                    <a:pt x="6194" y="8655"/>
                  </a:cubicBezTo>
                  <a:cubicBezTo>
                    <a:pt x="6490" y="8655"/>
                    <a:pt x="7231" y="9043"/>
                    <a:pt x="9016" y="10200"/>
                  </a:cubicBezTo>
                  <a:cubicBezTo>
                    <a:pt x="9391" y="10443"/>
                    <a:pt x="9790" y="10551"/>
                    <a:pt x="10194" y="10551"/>
                  </a:cubicBezTo>
                  <a:cubicBezTo>
                    <a:pt x="12623" y="10551"/>
                    <a:pt x="15193" y="6624"/>
                    <a:pt x="13328" y="4458"/>
                  </a:cubicBezTo>
                  <a:cubicBezTo>
                    <a:pt x="13429" y="4444"/>
                    <a:pt x="13520" y="4436"/>
                    <a:pt x="13607" y="4436"/>
                  </a:cubicBezTo>
                  <a:cubicBezTo>
                    <a:pt x="14271" y="4436"/>
                    <a:pt x="14659" y="4951"/>
                    <a:pt x="16854" y="7908"/>
                  </a:cubicBezTo>
                  <a:cubicBezTo>
                    <a:pt x="18476" y="10092"/>
                    <a:pt x="17865" y="10731"/>
                    <a:pt x="18218" y="11852"/>
                  </a:cubicBezTo>
                  <a:cubicBezTo>
                    <a:pt x="18340" y="12238"/>
                    <a:pt x="18663" y="12354"/>
                    <a:pt x="19066" y="12354"/>
                  </a:cubicBezTo>
                  <a:cubicBezTo>
                    <a:pt x="19665" y="12354"/>
                    <a:pt x="20441" y="12100"/>
                    <a:pt x="20999" y="12100"/>
                  </a:cubicBezTo>
                  <a:cubicBezTo>
                    <a:pt x="21204" y="12100"/>
                    <a:pt x="21380" y="12134"/>
                    <a:pt x="21507" y="12227"/>
                  </a:cubicBezTo>
                  <a:cubicBezTo>
                    <a:pt x="22110" y="12669"/>
                    <a:pt x="22016" y="16324"/>
                    <a:pt x="24045" y="16645"/>
                  </a:cubicBezTo>
                  <a:cubicBezTo>
                    <a:pt x="24499" y="16717"/>
                    <a:pt x="24937" y="16751"/>
                    <a:pt x="25359" y="16751"/>
                  </a:cubicBezTo>
                  <a:cubicBezTo>
                    <a:pt x="31180" y="16751"/>
                    <a:pt x="33751" y="10348"/>
                    <a:pt x="29908" y="10348"/>
                  </a:cubicBezTo>
                  <a:cubicBezTo>
                    <a:pt x="29867" y="10348"/>
                    <a:pt x="29825" y="10349"/>
                    <a:pt x="29782" y="10350"/>
                  </a:cubicBezTo>
                  <a:cubicBezTo>
                    <a:pt x="29736" y="10352"/>
                    <a:pt x="29691" y="10352"/>
                    <a:pt x="29645" y="10352"/>
                  </a:cubicBezTo>
                  <a:cubicBezTo>
                    <a:pt x="25493" y="10352"/>
                    <a:pt x="26394" y="3511"/>
                    <a:pt x="20967" y="991"/>
                  </a:cubicBezTo>
                  <a:cubicBezTo>
                    <a:pt x="19446" y="285"/>
                    <a:pt x="18302" y="1"/>
                    <a:pt x="17378" y="1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57" name="Marcador de contenido 2">
            <a:extLst>
              <a:ext uri="{FF2B5EF4-FFF2-40B4-BE49-F238E27FC236}">
                <a16:creationId xmlns:a16="http://schemas.microsoft.com/office/drawing/2014/main" id="{8E626484-2C34-FB8E-5758-CFC3975EC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9104"/>
            <a:ext cx="10515600" cy="4856163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s-CO" sz="1600" dirty="0"/>
              <a:t>Las entidades deben preparar con anticipación: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Delegados acreditados.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Listados de asistencia.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Salas y aforos.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Equipos audiovisuales.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Conectividad.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Agenda o minuto a minuto.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Responsables por tema.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Acceso organizado a información institucional. </a:t>
            </a:r>
          </a:p>
          <a:p>
            <a:pPr marL="360000">
              <a:spcBef>
                <a:spcPts val="1200"/>
              </a:spcBef>
            </a:pPr>
            <a:r>
              <a:rPr lang="es-CO" sz="1600" dirty="0"/>
              <a:t>Repositorio documental.</a:t>
            </a:r>
          </a:p>
          <a:p>
            <a:pPr>
              <a:spcBef>
                <a:spcPts val="1200"/>
              </a:spcBef>
            </a:pPr>
            <a:endParaRPr lang="es-CO" sz="1600" dirty="0"/>
          </a:p>
          <a:p>
            <a:pPr marL="0" indent="0">
              <a:spcBef>
                <a:spcPts val="1200"/>
              </a:spcBef>
              <a:buNone/>
            </a:pPr>
            <a:r>
              <a:rPr lang="es-CO" sz="1600" dirty="0"/>
              <a:t>La logística también es parte del éxito del proceso</a:t>
            </a:r>
          </a:p>
        </p:txBody>
      </p:sp>
    </p:spTree>
    <p:extLst>
      <p:ext uri="{BB962C8B-B14F-4D97-AF65-F5344CB8AC3E}">
        <p14:creationId xmlns:p14="http://schemas.microsoft.com/office/powerpoint/2010/main" val="2444692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7D984-9F62-C875-85BD-EEC4E015D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DCD2C28-EA36-C53E-F717-414F507A48C7}"/>
              </a:ext>
            </a:extLst>
          </p:cNvPr>
          <p:cNvSpPr txBox="1"/>
          <p:nvPr/>
        </p:nvSpPr>
        <p:spPr>
          <a:xfrm>
            <a:off x="0" y="982608"/>
            <a:ext cx="546355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Rendición de Cuentas</a:t>
            </a:r>
          </a:p>
        </p:txBody>
      </p:sp>
    </p:spTree>
    <p:extLst>
      <p:ext uri="{BB962C8B-B14F-4D97-AF65-F5344CB8AC3E}">
        <p14:creationId xmlns:p14="http://schemas.microsoft.com/office/powerpoint/2010/main" val="3294636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2DBBD-8DC9-45EC-27D4-328AB7AA4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188660-8E3A-2710-3287-AF6216F27445}"/>
              </a:ext>
            </a:extLst>
          </p:cNvPr>
          <p:cNvSpPr txBox="1"/>
          <p:nvPr/>
        </p:nvSpPr>
        <p:spPr>
          <a:xfrm>
            <a:off x="403904" y="1224979"/>
            <a:ext cx="569209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800" b="1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Informe del ministro por el periodo de su gestión</a:t>
            </a:r>
          </a:p>
        </p:txBody>
      </p:sp>
      <p:pic>
        <p:nvPicPr>
          <p:cNvPr id="3" name="Google Shape;1098;g3ada27b6b8e_0_1746" title="_MG_1178.png">
            <a:extLst>
              <a:ext uri="{FF2B5EF4-FFF2-40B4-BE49-F238E27FC236}">
                <a16:creationId xmlns:a16="http://schemas.microsoft.com/office/drawing/2014/main" id="{A42A471E-4EE0-8EAF-BA78-DBA1554AE2E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29523" y="1981892"/>
            <a:ext cx="6693545" cy="51181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4948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0E4CB-FA9C-1E13-D2AC-50A6FDD2B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C8B2657-0E15-F25D-A87D-0944ACE3B2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2"/>
          <a:stretch/>
        </p:blipFill>
        <p:spPr>
          <a:xfrm>
            <a:off x="0" y="5826034"/>
            <a:ext cx="12192000" cy="103196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A710335-A79E-0C88-6E9E-D045247D4D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AAC0DCB-80E5-DC6F-0ACF-249F88309212}"/>
              </a:ext>
            </a:extLst>
          </p:cNvPr>
          <p:cNvSpPr txBox="1"/>
          <p:nvPr/>
        </p:nvSpPr>
        <p:spPr>
          <a:xfrm>
            <a:off x="283491" y="5892407"/>
            <a:ext cx="6094140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</a:rPr>
              <a:t>Ministerio de Minas y Energía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423FF09F-D9D9-B764-1F90-C706AA7F6552}"/>
              </a:ext>
            </a:extLst>
          </p:cNvPr>
          <p:cNvSpPr/>
          <p:nvPr/>
        </p:nvSpPr>
        <p:spPr>
          <a:xfrm>
            <a:off x="283491" y="1730197"/>
            <a:ext cx="5648152" cy="258532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defRPr/>
            </a:pPr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BALANCE DE EMPALME</a:t>
            </a:r>
            <a:endParaRPr lang="es-CO" sz="28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ENTRE GOBIERNOS </a:t>
            </a:r>
          </a:p>
          <a:p>
            <a:pPr algn="ctr">
              <a:defRPr/>
            </a:pPr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2026 – 2030</a:t>
            </a:r>
          </a:p>
          <a:p>
            <a:pPr algn="ctr">
              <a:defRPr/>
            </a:pPr>
            <a:endParaRPr lang="es-CO" sz="2800" b="1" noProof="0" dirty="0">
              <a:solidFill>
                <a:srgbClr val="D4AF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</a:p>
          <a:p>
            <a:pPr algn="ctr">
              <a:defRPr/>
            </a:pPr>
            <a:r>
              <a:rPr lang="es-CO" sz="28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24 de junio 2026</a:t>
            </a: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1FECDD5D-4DB3-A146-7D5C-01897A24BF0D}"/>
              </a:ext>
            </a:extLst>
          </p:cNvPr>
          <p:cNvSpPr/>
          <p:nvPr/>
        </p:nvSpPr>
        <p:spPr>
          <a:xfrm>
            <a:off x="6007072" y="3374845"/>
            <a:ext cx="65" cy="55399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oto Sans" pitchFamily="34" charset="0"/>
              <a:ea typeface="Noto Sans" pitchFamily="34" charset="-122"/>
              <a:cs typeface="Noto Sans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4914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8C526C-8A61-9F06-A94F-CBC285FF6DF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56" b="467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163" y="4471737"/>
            <a:ext cx="2161674" cy="216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5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0FCF3-A0F3-8D7C-1C70-B189B1444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9FC2AE6-B85F-B7B2-C11F-4F040B9110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" y="954"/>
            <a:ext cx="12192000" cy="6858000"/>
          </a:xfrm>
          <a:prstGeom prst="rect">
            <a:avLst/>
          </a:prstGeom>
        </p:spPr>
      </p:pic>
      <p:sp>
        <p:nvSpPr>
          <p:cNvPr id="2" name="object 7">
            <a:extLst>
              <a:ext uri="{FF2B5EF4-FFF2-40B4-BE49-F238E27FC236}">
                <a16:creationId xmlns:a16="http://schemas.microsoft.com/office/drawing/2014/main" id="{AE4A756A-E737-6DE5-7AA2-032E3A7B8BB0}"/>
              </a:ext>
            </a:extLst>
          </p:cNvPr>
          <p:cNvSpPr/>
          <p:nvPr/>
        </p:nvSpPr>
        <p:spPr>
          <a:xfrm>
            <a:off x="1237814" y="140196"/>
            <a:ext cx="9282209" cy="829027"/>
          </a:xfrm>
          <a:custGeom>
            <a:avLst/>
            <a:gdLst/>
            <a:ahLst/>
            <a:cxnLst/>
            <a:rect l="l" t="t" r="r" b="b"/>
            <a:pathLst>
              <a:path w="7955280" h="759460">
                <a:moveTo>
                  <a:pt x="7626350" y="0"/>
                </a:moveTo>
                <a:lnTo>
                  <a:pt x="328930" y="0"/>
                </a:lnTo>
                <a:lnTo>
                  <a:pt x="280306" y="3564"/>
                </a:lnTo>
                <a:lnTo>
                  <a:pt x="233903" y="13920"/>
                </a:lnTo>
                <a:lnTo>
                  <a:pt x="190229" y="30559"/>
                </a:lnTo>
                <a:lnTo>
                  <a:pt x="149791" y="52973"/>
                </a:lnTo>
                <a:lnTo>
                  <a:pt x="113097" y="80655"/>
                </a:lnTo>
                <a:lnTo>
                  <a:pt x="80655" y="113097"/>
                </a:lnTo>
                <a:lnTo>
                  <a:pt x="52973" y="149791"/>
                </a:lnTo>
                <a:lnTo>
                  <a:pt x="30559" y="190229"/>
                </a:lnTo>
                <a:lnTo>
                  <a:pt x="13920" y="233903"/>
                </a:lnTo>
                <a:lnTo>
                  <a:pt x="3564" y="280306"/>
                </a:lnTo>
                <a:lnTo>
                  <a:pt x="0" y="328929"/>
                </a:lnTo>
                <a:lnTo>
                  <a:pt x="0" y="430149"/>
                </a:lnTo>
                <a:lnTo>
                  <a:pt x="3564" y="478743"/>
                </a:lnTo>
                <a:lnTo>
                  <a:pt x="13920" y="525128"/>
                </a:lnTo>
                <a:lnTo>
                  <a:pt x="30559" y="568794"/>
                </a:lnTo>
                <a:lnTo>
                  <a:pt x="52973" y="609231"/>
                </a:lnTo>
                <a:lnTo>
                  <a:pt x="80655" y="645929"/>
                </a:lnTo>
                <a:lnTo>
                  <a:pt x="113097" y="678380"/>
                </a:lnTo>
                <a:lnTo>
                  <a:pt x="149791" y="706072"/>
                </a:lnTo>
                <a:lnTo>
                  <a:pt x="190229" y="728498"/>
                </a:lnTo>
                <a:lnTo>
                  <a:pt x="233903" y="745148"/>
                </a:lnTo>
                <a:lnTo>
                  <a:pt x="280306" y="755511"/>
                </a:lnTo>
                <a:lnTo>
                  <a:pt x="328930" y="759078"/>
                </a:lnTo>
                <a:lnTo>
                  <a:pt x="7626350" y="759078"/>
                </a:lnTo>
                <a:lnTo>
                  <a:pt x="7674973" y="755511"/>
                </a:lnTo>
                <a:lnTo>
                  <a:pt x="7721376" y="745148"/>
                </a:lnTo>
                <a:lnTo>
                  <a:pt x="7765050" y="728498"/>
                </a:lnTo>
                <a:lnTo>
                  <a:pt x="7805488" y="706072"/>
                </a:lnTo>
                <a:lnTo>
                  <a:pt x="7842182" y="678380"/>
                </a:lnTo>
                <a:lnTo>
                  <a:pt x="7874624" y="645929"/>
                </a:lnTo>
                <a:lnTo>
                  <a:pt x="7902306" y="609231"/>
                </a:lnTo>
                <a:lnTo>
                  <a:pt x="7924720" y="568794"/>
                </a:lnTo>
                <a:lnTo>
                  <a:pt x="7941359" y="525128"/>
                </a:lnTo>
                <a:lnTo>
                  <a:pt x="7951715" y="478743"/>
                </a:lnTo>
                <a:lnTo>
                  <a:pt x="7955280" y="430149"/>
                </a:lnTo>
                <a:lnTo>
                  <a:pt x="7955280" y="328929"/>
                </a:lnTo>
                <a:lnTo>
                  <a:pt x="7951715" y="280306"/>
                </a:lnTo>
                <a:lnTo>
                  <a:pt x="7941359" y="233903"/>
                </a:lnTo>
                <a:lnTo>
                  <a:pt x="7924720" y="190229"/>
                </a:lnTo>
                <a:lnTo>
                  <a:pt x="7902306" y="149791"/>
                </a:lnTo>
                <a:lnTo>
                  <a:pt x="7874624" y="113097"/>
                </a:lnTo>
                <a:lnTo>
                  <a:pt x="7842182" y="80655"/>
                </a:lnTo>
                <a:lnTo>
                  <a:pt x="7805488" y="52973"/>
                </a:lnTo>
                <a:lnTo>
                  <a:pt x="7765050" y="30559"/>
                </a:lnTo>
                <a:lnTo>
                  <a:pt x="7721376" y="13920"/>
                </a:lnTo>
                <a:lnTo>
                  <a:pt x="7674973" y="3564"/>
                </a:lnTo>
                <a:lnTo>
                  <a:pt x="762635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2700" noProof="0"/>
          </a:p>
        </p:txBody>
      </p:sp>
      <p:sp>
        <p:nvSpPr>
          <p:cNvPr id="3" name="object 8" descr="$PPTXTitle">
            <a:extLst>
              <a:ext uri="{FF2B5EF4-FFF2-40B4-BE49-F238E27FC236}">
                <a16:creationId xmlns:a16="http://schemas.microsoft.com/office/drawing/2014/main" id="{5E19DAC1-7C53-CAC6-9F5F-397DA79B3CF2}"/>
              </a:ext>
            </a:extLst>
          </p:cNvPr>
          <p:cNvSpPr txBox="1"/>
          <p:nvPr/>
        </p:nvSpPr>
        <p:spPr>
          <a:xfrm>
            <a:off x="1339751" y="138294"/>
            <a:ext cx="9716371" cy="551520"/>
          </a:xfrm>
          <a:prstGeom prst="rect">
            <a:avLst/>
          </a:prstGeom>
        </p:spPr>
        <p:txBody>
          <a:bodyPr vert="horz" wrap="square" lIns="0" tIns="25718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0" algn="ctr">
              <a:spcBef>
                <a:spcPts val="203"/>
              </a:spcBef>
            </a:pPr>
            <a:r>
              <a:rPr lang="es-CO" sz="3300" b="1" spc="-171" noProof="0">
                <a:solidFill>
                  <a:srgbClr val="002060"/>
                </a:solidFill>
                <a:latin typeface="Nunito Sans 10pt Black"/>
                <a:cs typeface="Verdana"/>
              </a:rPr>
              <a:t>Proceso de empalme entre gobiernos</a:t>
            </a: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55441FD9-3D8B-F0D2-1A21-54E545F2C5A8}"/>
              </a:ext>
            </a:extLst>
          </p:cNvPr>
          <p:cNvGrpSpPr/>
          <p:nvPr/>
        </p:nvGrpSpPr>
        <p:grpSpPr>
          <a:xfrm>
            <a:off x="273929" y="1337091"/>
            <a:ext cx="3600000" cy="5040001"/>
            <a:chOff x="-1651675" y="1034850"/>
            <a:chExt cx="4894307" cy="6978789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B21B277A-C124-1AAE-EEB9-0D4956558DBC}"/>
                </a:ext>
              </a:extLst>
            </p:cNvPr>
            <p:cNvGrpSpPr/>
            <p:nvPr/>
          </p:nvGrpSpPr>
          <p:grpSpPr>
            <a:xfrm>
              <a:off x="-1651675" y="1034850"/>
              <a:ext cx="4894307" cy="6978789"/>
              <a:chOff x="156891" y="1142766"/>
              <a:chExt cx="2867403" cy="4819313"/>
            </a:xfrm>
          </p:grpSpPr>
          <p:sp>
            <p:nvSpPr>
              <p:cNvPr id="34" name="Rectángulo: esquinas redondeadas 33">
                <a:extLst>
                  <a:ext uri="{FF2B5EF4-FFF2-40B4-BE49-F238E27FC236}">
                    <a16:creationId xmlns:a16="http://schemas.microsoft.com/office/drawing/2014/main" id="{02A12688-3FDD-DC2C-15DC-F495E60430A0}"/>
                  </a:ext>
                </a:extLst>
              </p:cNvPr>
              <p:cNvSpPr/>
              <p:nvPr/>
            </p:nvSpPr>
            <p:spPr>
              <a:xfrm>
                <a:off x="156891" y="1510363"/>
                <a:ext cx="2867403" cy="4451716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000" noProof="0"/>
              </a:p>
            </p:txBody>
          </p:sp>
          <p:pic>
            <p:nvPicPr>
              <p:cNvPr id="35" name="Gráfico 9">
                <a:extLst>
                  <a:ext uri="{FF2B5EF4-FFF2-40B4-BE49-F238E27FC236}">
                    <a16:creationId xmlns:a16="http://schemas.microsoft.com/office/drawing/2014/main" id="{89E393B3-CF95-C346-AFE0-E1C31F6EFE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1446" y="1142766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5" name="CuadroTexto 10">
              <a:extLst>
                <a:ext uri="{FF2B5EF4-FFF2-40B4-BE49-F238E27FC236}">
                  <a16:creationId xmlns:a16="http://schemas.microsoft.com/office/drawing/2014/main" id="{A4F77860-635A-550A-4E6D-F6BD54B0A46B}"/>
                </a:ext>
              </a:extLst>
            </p:cNvPr>
            <p:cNvSpPr txBox="1"/>
            <p:nvPr/>
          </p:nvSpPr>
          <p:spPr>
            <a:xfrm>
              <a:off x="-161440" y="1042014"/>
              <a:ext cx="1089140" cy="80972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2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4</a:t>
              </a:r>
            </a:p>
          </p:txBody>
        </p:sp>
        <p:sp>
          <p:nvSpPr>
            <p:cNvPr id="6" name="CuadroTexto 11">
              <a:extLst>
                <a:ext uri="{FF2B5EF4-FFF2-40B4-BE49-F238E27FC236}">
                  <a16:creationId xmlns:a16="http://schemas.microsoft.com/office/drawing/2014/main" id="{2EE43648-B854-BC34-449B-161C9A207D8A}"/>
                </a:ext>
              </a:extLst>
            </p:cNvPr>
            <p:cNvSpPr txBox="1"/>
            <p:nvPr/>
          </p:nvSpPr>
          <p:spPr>
            <a:xfrm>
              <a:off x="-1389195" y="1802417"/>
              <a:ext cx="4328140" cy="5732014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Rendición de Cuentas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Periodo: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agosto 2022 a 31 de marzo 2026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Lineamientos: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Ley 1712 de 2014</a:t>
              </a: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Ley 1757 de 2015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Empalme a la ciudadanía y a las entidades.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Informar y explicar la gestión realizada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Resaltar los aspectos que requieren continuidad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Resaltar beneficiados, logros y resultados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Pendiente de definir:</a:t>
              </a:r>
            </a:p>
            <a:p>
              <a:pPr marL="285750" indent="-285750" defTabSz="1066800"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Fecha: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Antes del 31 de julio</a:t>
              </a:r>
            </a:p>
            <a:p>
              <a:pPr marL="285750" indent="-285750" defTabSz="1066800"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s-CO" sz="13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Lugar:</a:t>
              </a: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5C2C27FA-D723-231C-4677-7D9326DD81F1}"/>
              </a:ext>
            </a:extLst>
          </p:cNvPr>
          <p:cNvGrpSpPr/>
          <p:nvPr/>
        </p:nvGrpSpPr>
        <p:grpSpPr>
          <a:xfrm>
            <a:off x="4393047" y="1291422"/>
            <a:ext cx="3598618" cy="5085669"/>
            <a:chOff x="3774763" y="913216"/>
            <a:chExt cx="4431319" cy="7100423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35499B1A-FE2B-CC29-95BB-BA00DA201A84}"/>
                </a:ext>
              </a:extLst>
            </p:cNvPr>
            <p:cNvGrpSpPr/>
            <p:nvPr/>
          </p:nvGrpSpPr>
          <p:grpSpPr>
            <a:xfrm>
              <a:off x="3774763" y="976977"/>
              <a:ext cx="4431319" cy="7036662"/>
              <a:chOff x="156891" y="1142766"/>
              <a:chExt cx="2375479" cy="4819313"/>
            </a:xfrm>
          </p:grpSpPr>
          <p:sp>
            <p:nvSpPr>
              <p:cNvPr id="32" name="Rectángulo: esquinas redondeadas 31">
                <a:extLst>
                  <a:ext uri="{FF2B5EF4-FFF2-40B4-BE49-F238E27FC236}">
                    <a16:creationId xmlns:a16="http://schemas.microsoft.com/office/drawing/2014/main" id="{B948E64E-22B2-F027-D990-84E36A68F54E}"/>
                  </a:ext>
                </a:extLst>
              </p:cNvPr>
              <p:cNvSpPr/>
              <p:nvPr/>
            </p:nvSpPr>
            <p:spPr>
              <a:xfrm>
                <a:off x="156891" y="1510363"/>
                <a:ext cx="2375479" cy="4451716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400" noProof="0"/>
              </a:p>
            </p:txBody>
          </p:sp>
          <p:pic>
            <p:nvPicPr>
              <p:cNvPr id="33" name="Gráfico 36">
                <a:extLst>
                  <a:ext uri="{FF2B5EF4-FFF2-40B4-BE49-F238E27FC236}">
                    <a16:creationId xmlns:a16="http://schemas.microsoft.com/office/drawing/2014/main" id="{6AE54958-BCE6-67EA-87DC-46018370A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1446" y="1142766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14" name="CuadroTexto 37">
              <a:extLst>
                <a:ext uri="{FF2B5EF4-FFF2-40B4-BE49-F238E27FC236}">
                  <a16:creationId xmlns:a16="http://schemas.microsoft.com/office/drawing/2014/main" id="{A08B2DEF-4179-F288-3ABD-C51C31F3566F}"/>
                </a:ext>
              </a:extLst>
            </p:cNvPr>
            <p:cNvSpPr txBox="1"/>
            <p:nvPr/>
          </p:nvSpPr>
          <p:spPr>
            <a:xfrm>
              <a:off x="5655643" y="913216"/>
              <a:ext cx="495938" cy="902383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6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5</a:t>
              </a:r>
            </a:p>
          </p:txBody>
        </p:sp>
        <p:sp>
          <p:nvSpPr>
            <p:cNvPr id="15" name="CuadroTexto 38">
              <a:extLst>
                <a:ext uri="{FF2B5EF4-FFF2-40B4-BE49-F238E27FC236}">
                  <a16:creationId xmlns:a16="http://schemas.microsoft.com/office/drawing/2014/main" id="{87BB5A40-FAEB-1880-98E1-BCEBFB11B6D3}"/>
                </a:ext>
              </a:extLst>
            </p:cNvPr>
            <p:cNvSpPr txBox="1"/>
            <p:nvPr/>
          </p:nvSpPr>
          <p:spPr>
            <a:xfrm>
              <a:off x="3978269" y="1750910"/>
              <a:ext cx="4024305" cy="6058859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Mesas de empalme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Corte: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agosto 2022 a 31 de marzo 2026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Lineamientos: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Metodología indicada po</a:t>
              </a: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DNP – DAPRE - Función Pública - </a:t>
              </a:r>
              <a:r>
                <a:rPr lang="es-CO" sz="13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MinHacienda</a:t>
              </a: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Enviarán plantillas y formatos</a:t>
              </a:r>
            </a:p>
            <a:p>
              <a:pPr marL="285750" indent="-285750" defTabSz="1066800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Publicación considerando la reserva de la información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Responsable: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Cabeza del sector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Fechas: 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Cronograma establecido por DNP y cronograma posterior de </a:t>
              </a:r>
              <a:r>
                <a:rPr lang="es-CO" sz="1300" noProof="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MInEnergía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para mesas específicas</a:t>
              </a:r>
            </a:p>
            <a:p>
              <a:pPr defTabSz="1066800">
                <a:spcBef>
                  <a:spcPct val="0"/>
                </a:spcBef>
                <a:defRPr/>
              </a:pP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b="1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Lugar:</a:t>
              </a:r>
              <a:r>
                <a:rPr lang="es-CO" sz="1300" noProof="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s-CO" sz="1300" noProof="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MinEnergía</a:t>
              </a:r>
              <a:endParaRPr lang="es-CO" sz="13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defTabSz="1066800">
                <a:spcBef>
                  <a:spcPct val="0"/>
                </a:spcBef>
                <a:defRPr/>
              </a:pPr>
              <a:r>
                <a:rPr lang="es-CO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 publica, salvo reserva legal</a:t>
              </a: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32F0085C-BF25-D674-543F-CC9A1C182FC4}"/>
              </a:ext>
            </a:extLst>
          </p:cNvPr>
          <p:cNvGrpSpPr/>
          <p:nvPr/>
        </p:nvGrpSpPr>
        <p:grpSpPr>
          <a:xfrm>
            <a:off x="8511053" y="1291422"/>
            <a:ext cx="3600000" cy="5085669"/>
            <a:chOff x="8605477" y="913216"/>
            <a:chExt cx="4431320" cy="7100423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05917115-4A61-48CA-6C7C-DA84EEFF85F1}"/>
                </a:ext>
              </a:extLst>
            </p:cNvPr>
            <p:cNvGrpSpPr/>
            <p:nvPr/>
          </p:nvGrpSpPr>
          <p:grpSpPr>
            <a:xfrm>
              <a:off x="8605477" y="976977"/>
              <a:ext cx="4431320" cy="7036662"/>
              <a:chOff x="156891" y="1142766"/>
              <a:chExt cx="2375479" cy="4819313"/>
            </a:xfrm>
          </p:grpSpPr>
          <p:sp>
            <p:nvSpPr>
              <p:cNvPr id="20" name="Rectángulo: esquinas redondeadas 19">
                <a:extLst>
                  <a:ext uri="{FF2B5EF4-FFF2-40B4-BE49-F238E27FC236}">
                    <a16:creationId xmlns:a16="http://schemas.microsoft.com/office/drawing/2014/main" id="{828534F0-6C75-3681-729F-C21BC8DB1E45}"/>
                  </a:ext>
                </a:extLst>
              </p:cNvPr>
              <p:cNvSpPr/>
              <p:nvPr/>
            </p:nvSpPr>
            <p:spPr>
              <a:xfrm>
                <a:off x="156891" y="1510363"/>
                <a:ext cx="2375479" cy="4451716"/>
              </a:xfrm>
              <a:prstGeom prst="roundRect">
                <a:avLst>
                  <a:gd name="adj" fmla="val 4757"/>
                </a:avLst>
              </a:prstGeom>
              <a:noFill/>
              <a:ln w="76200">
                <a:solidFill>
                  <a:srgbClr val="FCBF0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2400" noProof="0"/>
              </a:p>
            </p:txBody>
          </p:sp>
          <p:pic>
            <p:nvPicPr>
              <p:cNvPr id="31" name="Gráfico 41">
                <a:extLst>
                  <a:ext uri="{FF2B5EF4-FFF2-40B4-BE49-F238E27FC236}">
                    <a16:creationId xmlns:a16="http://schemas.microsoft.com/office/drawing/2014/main" id="{03CB3614-E67A-08A1-43C0-0E1BD490FD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01446" y="1142766"/>
                <a:ext cx="1086369" cy="540000"/>
              </a:xfrm>
              <a:prstGeom prst="rect">
                <a:avLst/>
              </a:prstGeom>
            </p:spPr>
          </p:pic>
        </p:grpSp>
        <p:sp>
          <p:nvSpPr>
            <p:cNvPr id="17" name="CuadroTexto 42">
              <a:extLst>
                <a:ext uri="{FF2B5EF4-FFF2-40B4-BE49-F238E27FC236}">
                  <a16:creationId xmlns:a16="http://schemas.microsoft.com/office/drawing/2014/main" id="{075D328E-55A3-8422-4CE3-1912674DD9F8}"/>
                </a:ext>
              </a:extLst>
            </p:cNvPr>
            <p:cNvSpPr txBox="1"/>
            <p:nvPr/>
          </p:nvSpPr>
          <p:spPr>
            <a:xfrm>
              <a:off x="10471507" y="913216"/>
              <a:ext cx="495939" cy="902383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1600">
                <a:defRPr/>
              </a:pPr>
              <a:r>
                <a:rPr lang="es-CO" sz="3600" b="1" noProof="0">
                  <a:solidFill>
                    <a:schemeClr val="bg1"/>
                  </a:solidFill>
                  <a:latin typeface="Nunito Sans 10pt Black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6</a:t>
              </a:r>
            </a:p>
          </p:txBody>
        </p:sp>
        <p:sp>
          <p:nvSpPr>
            <p:cNvPr id="18" name="CuadroTexto 43">
              <a:extLst>
                <a:ext uri="{FF2B5EF4-FFF2-40B4-BE49-F238E27FC236}">
                  <a16:creationId xmlns:a16="http://schemas.microsoft.com/office/drawing/2014/main" id="{2D06F30F-85C4-999A-02BF-BDD126041452}"/>
                </a:ext>
              </a:extLst>
            </p:cNvPr>
            <p:cNvSpPr txBox="1"/>
            <p:nvPr/>
          </p:nvSpPr>
          <p:spPr>
            <a:xfrm>
              <a:off x="8648051" y="1658302"/>
              <a:ext cx="4386013" cy="537133"/>
            </a:xfrm>
            <a:prstGeom prst="rect">
              <a:avLst/>
            </a:prstGeom>
            <a:noFill/>
          </p:spPr>
          <p:txBody>
            <a:bodyPr wrap="square" lIns="137160" tIns="68580" rIns="137160" bIns="6858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66800">
                <a:spcBef>
                  <a:spcPct val="0"/>
                </a:spcBef>
                <a:defRPr/>
              </a:pPr>
              <a:endParaRPr lang="es-CO" sz="1600" b="1" noProof="0">
                <a:solidFill>
                  <a:srgbClr val="0070C0"/>
                </a:solidFill>
                <a:latin typeface="Nunito Sans 10pt Condensed Bla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053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939C95-B0A6-C5DA-A0E5-418A2EEA2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879234"/>
              </p:ext>
            </p:extLst>
          </p:nvPr>
        </p:nvGraphicFramePr>
        <p:xfrm>
          <a:off x="5635121" y="1051514"/>
          <a:ext cx="6114192" cy="54208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58955">
                  <a:extLst>
                    <a:ext uri="{9D8B030D-6E8A-4147-A177-3AD203B41FA5}">
                      <a16:colId xmlns:a16="http://schemas.microsoft.com/office/drawing/2014/main" val="3892693048"/>
                    </a:ext>
                  </a:extLst>
                </a:gridCol>
                <a:gridCol w="1255237">
                  <a:extLst>
                    <a:ext uri="{9D8B030D-6E8A-4147-A177-3AD203B41FA5}">
                      <a16:colId xmlns:a16="http://schemas.microsoft.com/office/drawing/2014/main" val="1975475260"/>
                    </a:ext>
                  </a:extLst>
                </a:gridCol>
              </a:tblGrid>
              <a:tr h="32206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ENTIDADES VINCULADAS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ESTADO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091557"/>
                  </a:ext>
                </a:extLst>
              </a:tr>
              <a:tr h="530577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Empresa de Energía del Archipiélago de San Andrés S.A. E.S.P. - EEDAS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958471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Electrificadora del Caquetá S.A. E.S.P. - ELECTROCAQUETÁ</a:t>
                      </a: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787201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Empresa Distribuidora del Pacífico S.A. E.S.P. -  DISPAC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76785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Gestión Energética S.A. E.S.P. - GENSA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220616"/>
                  </a:ext>
                </a:extLst>
              </a:tr>
              <a:tr h="530577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Generadora y Comercializadora de Energía del Caribe S.A. E.S.P. GECELCA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4891330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Electrificadora del Huila S.A. E.S.P.  - ELECTROHUILA</a:t>
                      </a: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398514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Electrificadora del Meta S.A. E.S.P. - EMSA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304629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Centrales Eléctricas de Nariño S.A. E.S.P.  - CEDENAR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796637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Centrales Eléctricas del Cauca S.A. E.S.P.  - CEDELCA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kern="1200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0835303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ECOPETROL S.A.</a:t>
                      </a:r>
                      <a:endParaRPr lang="es-CO" sz="1100" b="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kern="1200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60981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Oleoducto de Colombia S.A. - ODC</a:t>
                      </a:r>
                      <a:endParaRPr lang="es-CO" sz="1100" b="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kern="1200" noProof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499295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Cenit Transporte y Logística de Hidrocarburos S.A.S.</a:t>
                      </a:r>
                      <a:endParaRPr lang="es-CO" sz="1100" b="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578586"/>
                  </a:ext>
                </a:extLst>
              </a:tr>
              <a:tr h="292282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Oleoducto Central S.A. OCENSA</a:t>
                      </a:r>
                      <a:endParaRPr lang="es-CO" sz="1100" b="0" noProof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  <a:endParaRPr lang="es-CO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77595"/>
                  </a:ext>
                </a:extLst>
              </a:tr>
              <a:tr h="53022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1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Interconexión Eléctrica S.A. E.S.P. - ISA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es-CO" sz="1100" b="0" i="0" u="none" strike="noStrike" kern="1200" noProof="0" dirty="0">
                          <a:solidFill>
                            <a:srgbClr val="C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NO ENTREGARÁ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129070"/>
                  </a:ext>
                </a:extLst>
              </a:tr>
              <a:tr h="292283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Empresa URRÁ S.A. E.S.P. - URRÁ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18jun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965967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6097621-BFFB-2ACD-D6FB-4422B1AC8B48}"/>
              </a:ext>
            </a:extLst>
          </p:cNvPr>
          <p:cNvSpPr txBox="1"/>
          <p:nvPr/>
        </p:nvSpPr>
        <p:spPr>
          <a:xfrm>
            <a:off x="212875" y="752167"/>
            <a:ext cx="450589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Balance informes a DNP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C98AC4C-C8A1-1D10-E3DA-241C7A07F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88770"/>
              </p:ext>
            </p:extLst>
          </p:nvPr>
        </p:nvGraphicFramePr>
        <p:xfrm>
          <a:off x="431394" y="2994161"/>
          <a:ext cx="4985209" cy="30361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32314">
                  <a:extLst>
                    <a:ext uri="{9D8B030D-6E8A-4147-A177-3AD203B41FA5}">
                      <a16:colId xmlns:a16="http://schemas.microsoft.com/office/drawing/2014/main" val="3892693048"/>
                    </a:ext>
                  </a:extLst>
                </a:gridCol>
                <a:gridCol w="1152895">
                  <a:extLst>
                    <a:ext uri="{9D8B030D-6E8A-4147-A177-3AD203B41FA5}">
                      <a16:colId xmlns:a16="http://schemas.microsoft.com/office/drawing/2014/main" val="1975475260"/>
                    </a:ext>
                  </a:extLst>
                </a:gridCol>
              </a:tblGrid>
              <a:tr h="36170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ENTIDADES ADSCRITAS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ESTADO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091557"/>
                  </a:ext>
                </a:extLst>
              </a:tr>
              <a:tr h="44610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Agencia Nacional de Hidrocarburos - ANH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22jun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958471"/>
                  </a:ext>
                </a:extLst>
              </a:tr>
              <a:tr h="54428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Agencia Nacional de Minería - ANM</a:t>
                      </a: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22jun</a:t>
                      </a:r>
                      <a:endParaRPr lang="es-CO" sz="1200" noProof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787201"/>
                  </a:ext>
                </a:extLst>
              </a:tr>
              <a:tr h="26587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Comisión de Regulación de Energía y Gas - CREG</a:t>
                      </a: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 entregar 22jun</a:t>
                      </a:r>
                      <a:endParaRPr lang="es-CO" sz="1200" noProof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204934"/>
                  </a:ext>
                </a:extLst>
              </a:tr>
              <a:tr h="265875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Instituto de Planificación y Promoción de Soluciones Energéticas - IPSE​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23jun</a:t>
                      </a:r>
                      <a:endParaRPr lang="es-CO" sz="1200" noProof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76785"/>
                  </a:ext>
                </a:extLst>
              </a:tr>
              <a:tr h="265875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Unidad de Planeación Minero Energética - UPME​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22jun</a:t>
                      </a:r>
                      <a:endParaRPr lang="es-CO" sz="1200" noProof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220616"/>
                  </a:ext>
                </a:extLst>
              </a:tr>
              <a:tr h="272142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Servicio Geológico Colombiano - SGC​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Entregado 22jun</a:t>
                      </a:r>
                      <a:endParaRPr lang="es-CO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489133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9F53862-FAEF-B9F4-F697-300D04A127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478532"/>
              </p:ext>
            </p:extLst>
          </p:nvPr>
        </p:nvGraphicFramePr>
        <p:xfrm>
          <a:off x="442687" y="1213832"/>
          <a:ext cx="4962622" cy="15945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85327">
                  <a:extLst>
                    <a:ext uri="{9D8B030D-6E8A-4147-A177-3AD203B41FA5}">
                      <a16:colId xmlns:a16="http://schemas.microsoft.com/office/drawing/2014/main" val="3892693048"/>
                    </a:ext>
                  </a:extLst>
                </a:gridCol>
                <a:gridCol w="1077295">
                  <a:extLst>
                    <a:ext uri="{9D8B030D-6E8A-4147-A177-3AD203B41FA5}">
                      <a16:colId xmlns:a16="http://schemas.microsoft.com/office/drawing/2014/main" val="1975475260"/>
                    </a:ext>
                  </a:extLst>
                </a:gridCol>
              </a:tblGrid>
              <a:tr h="36170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CABEZA DE SECTOR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ESTADO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091557"/>
                  </a:ext>
                </a:extLst>
              </a:tr>
              <a:tr h="44610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Ministerio de Minas y Energía​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 entregar 23jun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958471"/>
                  </a:ext>
                </a:extLst>
              </a:tr>
              <a:tr h="446107">
                <a:tc grid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Revisores:  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Yefferson Peñaloza, Olga Rocío Joya, Omar </a:t>
                      </a:r>
                      <a:r>
                        <a:rPr lang="es-CO" sz="12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Perira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 Alexander Vela,  Carlos Francisco Saavedra,  Julián Flores, Daniel Augusto El </a:t>
                      </a:r>
                      <a:r>
                        <a:rPr lang="es-CO" sz="12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Saieh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Francisco Forero, Patricia Ballesteros, Luis Daniel Teran.</a:t>
                      </a:r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524" marR="9524" marT="9524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769009"/>
                  </a:ext>
                </a:extLst>
              </a:tr>
            </a:tbl>
          </a:graphicData>
        </a:graphic>
      </p:graphicFrame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9DB2F0EB-ABB3-7639-6368-905A09F42724}"/>
              </a:ext>
            </a:extLst>
          </p:cNvPr>
          <p:cNvSpPr/>
          <p:nvPr/>
        </p:nvSpPr>
        <p:spPr>
          <a:xfrm>
            <a:off x="664351" y="6561885"/>
            <a:ext cx="9941539" cy="3065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Nota: </a:t>
            </a:r>
            <a:r>
              <a:rPr lang="es-MX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enviará la Declaración de Confiabilidad y Responsabilidad de la Info. Empalme para firma del máximo nivel directivo de cada entidad</a:t>
            </a:r>
            <a:endParaRPr lang="es-CO" sz="1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28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8B79F-D10C-8B4B-5AEA-96399EC26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9328EF1-F6D0-3855-7657-240DBEAE4353}"/>
              </a:ext>
            </a:extLst>
          </p:cNvPr>
          <p:cNvSpPr txBox="1"/>
          <p:nvPr/>
        </p:nvSpPr>
        <p:spPr>
          <a:xfrm>
            <a:off x="308088" y="241604"/>
            <a:ext cx="619622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Memorias al Congreso de la República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24DB167A-B74B-67AD-297E-7C09F9FB9E0B}"/>
              </a:ext>
            </a:extLst>
          </p:cNvPr>
          <p:cNvCxnSpPr>
            <a:cxnSpLocks/>
          </p:cNvCxnSpPr>
          <p:nvPr/>
        </p:nvCxnSpPr>
        <p:spPr>
          <a:xfrm>
            <a:off x="7536028" y="2232032"/>
            <a:ext cx="46549" cy="303008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97E592C4-DC5B-1EA4-31D7-6FEAB11ACB5D}"/>
              </a:ext>
            </a:extLst>
          </p:cNvPr>
          <p:cNvCxnSpPr>
            <a:cxnSpLocks/>
          </p:cNvCxnSpPr>
          <p:nvPr/>
        </p:nvCxnSpPr>
        <p:spPr>
          <a:xfrm>
            <a:off x="5080541" y="2265811"/>
            <a:ext cx="19299" cy="1366201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">
            <a:extLst>
              <a:ext uri="{FF2B5EF4-FFF2-40B4-BE49-F238E27FC236}">
                <a16:creationId xmlns:a16="http://schemas.microsoft.com/office/drawing/2014/main" id="{43AF4C06-0729-B700-736C-ECF133F5386A}"/>
              </a:ext>
            </a:extLst>
          </p:cNvPr>
          <p:cNvGrpSpPr/>
          <p:nvPr/>
        </p:nvGrpSpPr>
        <p:grpSpPr>
          <a:xfrm>
            <a:off x="0" y="6678727"/>
            <a:ext cx="12192000" cy="179273"/>
            <a:chOff x="0" y="0"/>
            <a:chExt cx="24384000" cy="358546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9467C30A-2810-BC92-707F-A641455AC2A0}"/>
                </a:ext>
              </a:extLst>
            </p:cNvPr>
            <p:cNvSpPr/>
            <p:nvPr/>
          </p:nvSpPr>
          <p:spPr>
            <a:xfrm>
              <a:off x="0" y="0"/>
              <a:ext cx="24384000" cy="358521"/>
            </a:xfrm>
            <a:custGeom>
              <a:avLst/>
              <a:gdLst/>
              <a:ahLst/>
              <a:cxnLst/>
              <a:rect l="l" t="t" r="r" b="b"/>
              <a:pathLst>
                <a:path w="24384000" h="358521">
                  <a:moveTo>
                    <a:pt x="0" y="0"/>
                  </a:moveTo>
                  <a:lnTo>
                    <a:pt x="24384000" y="0"/>
                  </a:lnTo>
                  <a:lnTo>
                    <a:pt x="24384000" y="358521"/>
                  </a:lnTo>
                  <a:lnTo>
                    <a:pt x="0" y="358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658"/>
              </a:stretch>
            </a:blipFill>
          </p:spPr>
          <p:txBody>
            <a:bodyPr/>
            <a:lstStyle/>
            <a:p>
              <a:pPr defTabSz="609630"/>
              <a:endParaRPr lang="es-CO" sz="1200">
                <a:solidFill>
                  <a:prstClr val="black"/>
                </a:solidFill>
                <a:latin typeface="Aptos" panose="020B0004020202020204" pitchFamily="34" charset="0"/>
              </a:endParaRPr>
            </a:p>
          </p:txBody>
        </p:sp>
      </p:grp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F7B72E81-4F40-6AE7-AB81-58DABCF85F91}"/>
              </a:ext>
            </a:extLst>
          </p:cNvPr>
          <p:cNvSpPr/>
          <p:nvPr/>
        </p:nvSpPr>
        <p:spPr>
          <a:xfrm>
            <a:off x="335933" y="1632170"/>
            <a:ext cx="11606769" cy="53599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s-ES_tradnl" sz="120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8B89008B-E37C-B8A1-DD61-84C5FBE8F5AB}"/>
              </a:ext>
            </a:extLst>
          </p:cNvPr>
          <p:cNvSpPr/>
          <p:nvPr/>
        </p:nvSpPr>
        <p:spPr>
          <a:xfrm>
            <a:off x="400547" y="1676079"/>
            <a:ext cx="4381688" cy="465440"/>
          </a:xfrm>
          <a:prstGeom prst="roundRect">
            <a:avLst/>
          </a:prstGeom>
          <a:solidFill>
            <a:srgbClr val="B0F5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s-ES_tradnl" sz="1867" b="1">
                <a:solidFill>
                  <a:prstClr val="black"/>
                </a:solidFill>
                <a:latin typeface="Aptos" panose="020B0004020202020204" pitchFamily="34" charset="0"/>
              </a:rPr>
              <a:t>Completadas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1C81A7D-DBD5-D830-14D0-57A7A702B4BA}"/>
              </a:ext>
            </a:extLst>
          </p:cNvPr>
          <p:cNvSpPr txBox="1"/>
          <p:nvPr/>
        </p:nvSpPr>
        <p:spPr>
          <a:xfrm>
            <a:off x="308088" y="1366359"/>
            <a:ext cx="2172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s-ES_tradnl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de Alistamiento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EA04614-DC4B-905F-392E-77A6FEDDE328}"/>
              </a:ext>
            </a:extLst>
          </p:cNvPr>
          <p:cNvSpPr txBox="1"/>
          <p:nvPr/>
        </p:nvSpPr>
        <p:spPr>
          <a:xfrm>
            <a:off x="216370" y="2166348"/>
            <a:ext cx="4750737" cy="406617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Determinar temas, capítulos y áreas líderes de cada tema - 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 abr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Validar los contenidos y fechas entrega  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 abr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Enviar a los líderes los lineamientos de elaboración de capítulos y tiempos 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30 abril</a:t>
            </a: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Articulación para preparación del diseño y revisión de estilo 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</a:t>
            </a:r>
            <a:r>
              <a:rPr lang="es-ES_tradnl" sz="1033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</a:t>
            </a: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Articulación para redacción de introducción y pivotes  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</a:t>
            </a:r>
            <a:r>
              <a:rPr lang="es-ES_tradnl" sz="1033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OPGI –</a:t>
            </a:r>
          </a:p>
          <a:p>
            <a:pPr defTabSz="609630"/>
            <a:endParaRPr lang="es-ES_tradnl" sz="1033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Socialización  lineamientos con entidades adscritas y áreas MME 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</a:t>
            </a:r>
            <a:r>
              <a:rPr lang="es-ES_tradnl" sz="1033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</a:t>
            </a: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Identificación de responsables de redacción y consolidación de información de las entidades adscritas –</a:t>
            </a:r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</a:t>
            </a:r>
            <a:r>
              <a:rPr lang="es-ES_tradnl" sz="1033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</a:t>
            </a: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Articulación entre líder temático, entidad adscrita y OPGI -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06 </a:t>
            </a:r>
            <a:r>
              <a:rPr lang="es-ES_tradnl" sz="1033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</a:t>
            </a: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Recolección de información por parte de las áreas técnicas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05 jun</a:t>
            </a: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r>
              <a:rPr lang="es-ES_tradnl" sz="1033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Consolidación de la información, redacción de introducciones </a:t>
            </a:r>
            <a:r>
              <a:rPr lang="es-ES_tradnl" sz="1033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17 jun</a:t>
            </a: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defTabSz="609630">
              <a:buFont typeface="Wingdings" pitchFamily="2" charset="2"/>
              <a:buChar char="ü"/>
            </a:pPr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BE351A7D-658F-81E9-8F27-FD9656AFA19E}"/>
              </a:ext>
            </a:extLst>
          </p:cNvPr>
          <p:cNvSpPr/>
          <p:nvPr/>
        </p:nvSpPr>
        <p:spPr>
          <a:xfrm>
            <a:off x="4855328" y="1676841"/>
            <a:ext cx="2613466" cy="465440"/>
          </a:xfrm>
          <a:prstGeom prst="roundRect">
            <a:avLst/>
          </a:prstGeom>
          <a:solidFill>
            <a:srgbClr val="FFE89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s-ES_tradnl" sz="1867" b="1">
                <a:solidFill>
                  <a:prstClr val="black"/>
                </a:solidFill>
                <a:latin typeface="Aptos" panose="020B0004020202020204" pitchFamily="34" charset="0"/>
              </a:rPr>
              <a:t>En curso</a:t>
            </a:r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58485F9B-BFB7-DDDE-5724-82DE7216CB47}"/>
              </a:ext>
            </a:extLst>
          </p:cNvPr>
          <p:cNvSpPr/>
          <p:nvPr/>
        </p:nvSpPr>
        <p:spPr>
          <a:xfrm>
            <a:off x="7536028" y="1691709"/>
            <a:ext cx="4333581" cy="4654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s-ES_tradnl" sz="1867" b="1">
                <a:solidFill>
                  <a:prstClr val="black"/>
                </a:solidFill>
                <a:latin typeface="Aptos" panose="020B0004020202020204" pitchFamily="34" charset="0"/>
              </a:rPr>
              <a:t>Pendientes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8E620A5-F8B4-B3AA-21D7-A471AFFD866D}"/>
              </a:ext>
            </a:extLst>
          </p:cNvPr>
          <p:cNvSpPr txBox="1"/>
          <p:nvPr/>
        </p:nvSpPr>
        <p:spPr>
          <a:xfrm>
            <a:off x="387200" y="1118490"/>
            <a:ext cx="986585" cy="27241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 defTabSz="609630"/>
            <a:r>
              <a:rPr lang="es-ES_tradnl" sz="10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Abril 2026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A418734-B0F6-942F-6940-06286D99948A}"/>
              </a:ext>
            </a:extLst>
          </p:cNvPr>
          <p:cNvSpPr txBox="1"/>
          <p:nvPr/>
        </p:nvSpPr>
        <p:spPr>
          <a:xfrm>
            <a:off x="11029449" y="1059986"/>
            <a:ext cx="986585" cy="27241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latin typeface="Aptos" panose="020B0004020202020204" pitchFamily="34" charset="0"/>
              </a:defRPr>
            </a:lvl1pPr>
          </a:lstStyle>
          <a:p>
            <a:pPr defTabSz="609630"/>
            <a:r>
              <a:rPr lang="es-ES_tradnl" sz="1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Julio 2026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BA64758-73BA-9104-813D-3DF1BA97E05E}"/>
              </a:ext>
            </a:extLst>
          </p:cNvPr>
          <p:cNvSpPr txBox="1"/>
          <p:nvPr/>
        </p:nvSpPr>
        <p:spPr>
          <a:xfrm>
            <a:off x="4855328" y="1316762"/>
            <a:ext cx="2172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s-ES_tradnl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de Elaboración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AC9B235-12CD-920F-A934-4466BE420E85}"/>
              </a:ext>
            </a:extLst>
          </p:cNvPr>
          <p:cNvSpPr txBox="1"/>
          <p:nvPr/>
        </p:nvSpPr>
        <p:spPr>
          <a:xfrm>
            <a:off x="7468794" y="1334333"/>
            <a:ext cx="4212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s-ES_tradnl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de Consolidación Revisión y Aprobación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DAF0D0B7-45B8-3DA1-BA14-3D43E38FDFE9}"/>
              </a:ext>
            </a:extLst>
          </p:cNvPr>
          <p:cNvSpPr txBox="1"/>
          <p:nvPr/>
        </p:nvSpPr>
        <p:spPr>
          <a:xfrm>
            <a:off x="5288760" y="2210929"/>
            <a:ext cx="1962750" cy="2555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/>
            <a:r>
              <a:rPr lang="es-ES_tradnl" sz="103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Revisión de los capítulos de energía, hidrocarburos y </a:t>
            </a:r>
            <a:r>
              <a:rPr lang="es-ES_tradnl" sz="103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trnasversal</a:t>
            </a:r>
            <a:r>
              <a:rPr lang="es-ES_tradnl" sz="103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s-ES_tradnl" sz="103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_tradnl" sz="1030" b="1" dirty="0">
                <a:solidFill>
                  <a:srgbClr val="F79646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 jun</a:t>
            </a:r>
            <a:endParaRPr lang="es-ES_tradnl" sz="103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endParaRPr lang="es-ES_tradnl" sz="103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Inclusión y revisión del capítulo de minería – </a:t>
            </a:r>
            <a:r>
              <a:rPr lang="es-ES_tradnl" sz="103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25 jun</a:t>
            </a:r>
          </a:p>
          <a:p>
            <a:pPr defTabSz="609630"/>
            <a:endParaRPr lang="es-ES_tradnl" sz="1030" b="1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Consolidación del banco de imágenes, tablas y graficas</a:t>
            </a:r>
          </a:p>
          <a:p>
            <a:pPr defTabSz="609630"/>
            <a:r>
              <a:rPr lang="es-ES_tradnl" sz="103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- 25 jun</a:t>
            </a:r>
          </a:p>
          <a:p>
            <a:pPr defTabSz="609630"/>
            <a:endParaRPr lang="es-ES_tradnl" sz="1067" b="1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endParaRPr lang="es-ES_tradnl" sz="1067" b="1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endParaRPr lang="es-ES_tradnl" sz="1067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5FA06446-200C-359C-AF4F-01551A00C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16" y="2270646"/>
            <a:ext cx="287875" cy="2878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7330665-5714-C685-6E28-6C75F8D211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372" y="2927664"/>
            <a:ext cx="287875" cy="2878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72020A21-6BBF-2073-A164-CFA53DCA85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372" y="3503681"/>
            <a:ext cx="287875" cy="2878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0B80FF89-39A3-C725-0673-9256760F5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2232032"/>
            <a:ext cx="306579" cy="3065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66BB7173-4CC8-A39F-32E5-82EC1C1688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2695203"/>
            <a:ext cx="306579" cy="3065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041A8093-E227-19F3-D281-7036A080B3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3285795"/>
            <a:ext cx="306579" cy="3065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4229879B-8A12-AD8B-887B-790D0D557F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3788571"/>
            <a:ext cx="306579" cy="3065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CEFAD9EB-AE95-0AAA-B629-66AECA8A2D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4398400"/>
            <a:ext cx="306579" cy="3065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2A972A56-897F-8BDA-0559-46FDFBFD8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13" y="4955536"/>
            <a:ext cx="306579" cy="30657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Rectángulo redondeado 39">
            <a:extLst>
              <a:ext uri="{FF2B5EF4-FFF2-40B4-BE49-F238E27FC236}">
                <a16:creationId xmlns:a16="http://schemas.microsoft.com/office/drawing/2014/main" id="{CC12E494-693B-E38F-8A20-4459E7762E6B}"/>
              </a:ext>
            </a:extLst>
          </p:cNvPr>
          <p:cNvSpPr/>
          <p:nvPr/>
        </p:nvSpPr>
        <p:spPr>
          <a:xfrm>
            <a:off x="2156043" y="6295090"/>
            <a:ext cx="8228183" cy="3065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09630"/>
            <a:r>
              <a:rPr lang="es-ES_tradnl" sz="9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Nota: </a:t>
            </a:r>
            <a:r>
              <a:rPr lang="es-ES_tradnl" sz="9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paralelo se recibirá la información para las mesas de empalme (informe técnico, presentación y evidencias) – </a:t>
            </a:r>
            <a:r>
              <a:rPr lang="es-ES_tradnl" sz="9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05 junio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34665C71-2E8F-E764-9DA7-7FA518E88487}"/>
              </a:ext>
            </a:extLst>
          </p:cNvPr>
          <p:cNvSpPr txBox="1"/>
          <p:nvPr/>
        </p:nvSpPr>
        <p:spPr>
          <a:xfrm>
            <a:off x="7765057" y="2210024"/>
            <a:ext cx="3876473" cy="5019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Remisión al despacho para validación contenidos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24 junio</a:t>
            </a: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Despacho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Ajustar lo que se haya determinado por despacho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julio</a:t>
            </a:r>
            <a:endParaRPr lang="es-ES_tradnl" sz="1033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Dependencias MME - OPGI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Remisión a Comunicaciones para revisión de estilo y diagramación –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del 2 de julio al 23 julio</a:t>
            </a: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OPGI - Oficina de Comunicaciones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Enviar a los viceministerios y la alta Dirección para aprobación final –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24 julio</a:t>
            </a: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Despacho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Aprobación final para envío y publicación –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27 julio</a:t>
            </a:r>
            <a:endParaRPr lang="es-ES_tradnl" sz="1033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Ministro, viceministros, asesores despacho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609630"/>
            <a:r>
              <a:rPr lang="es-ES_tradnl" sz="1033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Publicación Web MME y comunicación al Congreso – </a:t>
            </a:r>
            <a:r>
              <a:rPr lang="es-ES_tradnl" sz="1033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30 julio</a:t>
            </a:r>
          </a:p>
          <a:p>
            <a:pPr defTabSz="609630"/>
            <a:r>
              <a:rPr lang="es-ES_tradnl" sz="1033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Oficina de Comunicaciones y Oficina de Asuntos Legislativos</a:t>
            </a: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  <a:p>
            <a:pPr defTabSz="609630"/>
            <a:endParaRPr lang="es-ES_tradnl" sz="1033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234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58D-E1A6-6D5C-3FCC-5C0AA6E7F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E394533-D34B-1E51-0F96-25A06CAF4FBA}"/>
              </a:ext>
            </a:extLst>
          </p:cNvPr>
          <p:cNvSpPr txBox="1"/>
          <p:nvPr/>
        </p:nvSpPr>
        <p:spPr>
          <a:xfrm>
            <a:off x="0" y="976563"/>
            <a:ext cx="752548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CO"/>
            </a:defPPr>
            <a:lvl1pPr algn="ctr">
              <a:defRPr sz="2400" b="1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dirty="0"/>
              <a:t>Memorias al Congreso de la República</a:t>
            </a:r>
          </a:p>
        </p:txBody>
      </p:sp>
      <p:sp>
        <p:nvSpPr>
          <p:cNvPr id="25" name="Google Shape;1330;p39">
            <a:extLst>
              <a:ext uri="{FF2B5EF4-FFF2-40B4-BE49-F238E27FC236}">
                <a16:creationId xmlns:a16="http://schemas.microsoft.com/office/drawing/2014/main" id="{A1619B13-71D1-96F2-B306-A2DC97BF6BC0}"/>
              </a:ext>
            </a:extLst>
          </p:cNvPr>
          <p:cNvSpPr/>
          <p:nvPr/>
        </p:nvSpPr>
        <p:spPr>
          <a:xfrm>
            <a:off x="507752" y="1769488"/>
            <a:ext cx="4994747" cy="210424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Tabla de contenido			</a:t>
            </a:r>
            <a:r>
              <a:rPr lang="es-ES_tradnl" sz="1000" b="1" dirty="0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OPGI</a:t>
            </a:r>
          </a:p>
        </p:txBody>
      </p:sp>
      <p:sp>
        <p:nvSpPr>
          <p:cNvPr id="26" name="Google Shape;1331;p39">
            <a:extLst>
              <a:ext uri="{FF2B5EF4-FFF2-40B4-BE49-F238E27FC236}">
                <a16:creationId xmlns:a16="http://schemas.microsoft.com/office/drawing/2014/main" id="{C3B71E08-A775-A7FC-4FBF-1DEAFFC5A819}"/>
              </a:ext>
            </a:extLst>
          </p:cNvPr>
          <p:cNvSpPr/>
          <p:nvPr/>
        </p:nvSpPr>
        <p:spPr>
          <a:xfrm>
            <a:off x="602723" y="1507338"/>
            <a:ext cx="172800" cy="172800"/>
          </a:xfrm>
          <a:prstGeom prst="ellipse">
            <a:avLst/>
          </a:prstGeom>
          <a:solidFill>
            <a:srgbClr val="B47A44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0950" tIns="60950" rIns="60950" bIns="60950" anchor="ctr" anchorCtr="0">
            <a:noAutofit/>
          </a:bodyPr>
          <a:lstStyle/>
          <a:p>
            <a:endParaRPr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Fira Sans Medium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C86A130-46FD-7B51-D8E2-BF340A2E4AAB}"/>
              </a:ext>
            </a:extLst>
          </p:cNvPr>
          <p:cNvSpPr txBox="1"/>
          <p:nvPr/>
        </p:nvSpPr>
        <p:spPr>
          <a:xfrm>
            <a:off x="829235" y="1483643"/>
            <a:ext cx="2096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b="1" dirty="0">
                <a:solidFill>
                  <a:srgbClr val="B47A4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GENERAL</a:t>
            </a:r>
          </a:p>
        </p:txBody>
      </p:sp>
      <p:sp>
        <p:nvSpPr>
          <p:cNvPr id="28" name="Google Shape;1330;p39">
            <a:extLst>
              <a:ext uri="{FF2B5EF4-FFF2-40B4-BE49-F238E27FC236}">
                <a16:creationId xmlns:a16="http://schemas.microsoft.com/office/drawing/2014/main" id="{8F065DFE-D963-E26E-6006-39127C9AD3D3}"/>
              </a:ext>
            </a:extLst>
          </p:cNvPr>
          <p:cNvSpPr/>
          <p:nvPr/>
        </p:nvSpPr>
        <p:spPr>
          <a:xfrm>
            <a:off x="507752" y="2044105"/>
            <a:ext cx="4994747" cy="177666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Introducción			</a:t>
            </a:r>
            <a:r>
              <a:rPr lang="es-ES_tradnl" sz="1000" b="1" dirty="0" err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Equ</a:t>
            </a:r>
            <a:r>
              <a:rPr lang="es-ES_tradnl" sz="1000" b="1" dirty="0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. Análisis Es</a:t>
            </a:r>
          </a:p>
        </p:txBody>
      </p:sp>
      <p:sp>
        <p:nvSpPr>
          <p:cNvPr id="29" name="Google Shape;1330;p39">
            <a:extLst>
              <a:ext uri="{FF2B5EF4-FFF2-40B4-BE49-F238E27FC236}">
                <a16:creationId xmlns:a16="http://schemas.microsoft.com/office/drawing/2014/main" id="{2D7E241A-7931-E710-6597-BFC106142C6A}"/>
              </a:ext>
            </a:extLst>
          </p:cNvPr>
          <p:cNvSpPr/>
          <p:nvPr/>
        </p:nvSpPr>
        <p:spPr>
          <a:xfrm>
            <a:off x="507752" y="2301398"/>
            <a:ext cx="4994747" cy="172801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Resumen				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 </a:t>
            </a:r>
            <a:r>
              <a:rPr lang="es-ES_tradnl" sz="1000" b="1" err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Equ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. Análisis Es</a:t>
            </a:r>
          </a:p>
        </p:txBody>
      </p:sp>
      <p:sp>
        <p:nvSpPr>
          <p:cNvPr id="30" name="Google Shape;1331;p39">
            <a:extLst>
              <a:ext uri="{FF2B5EF4-FFF2-40B4-BE49-F238E27FC236}">
                <a16:creationId xmlns:a16="http://schemas.microsoft.com/office/drawing/2014/main" id="{97FBD009-6A47-FE32-5A33-4255FE614975}"/>
              </a:ext>
            </a:extLst>
          </p:cNvPr>
          <p:cNvSpPr/>
          <p:nvPr/>
        </p:nvSpPr>
        <p:spPr>
          <a:xfrm>
            <a:off x="602723" y="2693469"/>
            <a:ext cx="172800" cy="172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0950" tIns="60950" rIns="60950" bIns="60950" anchor="ctr" anchorCtr="0">
            <a:noAutofit/>
          </a:bodyPr>
          <a:lstStyle/>
          <a:p>
            <a:endParaRPr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Fira Sans Medium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F82316B-0233-3A66-D129-C9628DA2493C}"/>
              </a:ext>
            </a:extLst>
          </p:cNvPr>
          <p:cNvSpPr txBox="1"/>
          <p:nvPr/>
        </p:nvSpPr>
        <p:spPr>
          <a:xfrm>
            <a:off x="829235" y="2638263"/>
            <a:ext cx="2096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b="1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ESTRATÉGICO</a:t>
            </a:r>
          </a:p>
        </p:txBody>
      </p:sp>
      <p:sp>
        <p:nvSpPr>
          <p:cNvPr id="32" name="Google Shape;1330;p39">
            <a:extLst>
              <a:ext uri="{FF2B5EF4-FFF2-40B4-BE49-F238E27FC236}">
                <a16:creationId xmlns:a16="http://schemas.microsoft.com/office/drawing/2014/main" id="{2E0277F9-2C41-B22F-7F48-00F52625A848}"/>
              </a:ext>
            </a:extLst>
          </p:cNvPr>
          <p:cNvSpPr/>
          <p:nvPr/>
        </p:nvSpPr>
        <p:spPr>
          <a:xfrm>
            <a:off x="507752" y="3023057"/>
            <a:ext cx="4994747" cy="284013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CAP 1.      PIVOTE DE ENERGÍA 	</a:t>
            </a:r>
            <a:r>
              <a:rPr lang="es-ES_tradnl" sz="1000" b="1" dirty="0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VE – DEE - OARE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A692AFA-7683-F5A2-CAF2-BCF5ADC327F3}"/>
              </a:ext>
            </a:extLst>
          </p:cNvPr>
          <p:cNvSpPr txBox="1"/>
          <p:nvPr/>
        </p:nvSpPr>
        <p:spPr>
          <a:xfrm>
            <a:off x="587212" y="3361386"/>
            <a:ext cx="4915287" cy="132343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Transición Energética Justa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​Plan 6GW Plus en energías renovables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Comunidades Energéticas estructuradas y en funcionamiento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Colombia Solar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Costos de la energía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Subsidios de energía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​Garantía de abastecimiento de energía eléctrica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​Interconexiones eléctricas 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FONENERGÍA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Política Pública TEJ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Fenómeno del niño</a:t>
            </a:r>
          </a:p>
          <a:p>
            <a:pPr marL="228611" indent="-228611">
              <a:buFont typeface="+mj-lt"/>
              <a:buAutoNum type="arabicPeriod"/>
            </a:pPr>
            <a:endParaRPr lang="es-ES_tradnl" sz="10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Google Shape;1330;p39">
            <a:extLst>
              <a:ext uri="{FF2B5EF4-FFF2-40B4-BE49-F238E27FC236}">
                <a16:creationId xmlns:a16="http://schemas.microsoft.com/office/drawing/2014/main" id="{BA05B6B3-991E-ADA1-C18C-220361BB0A79}"/>
              </a:ext>
            </a:extLst>
          </p:cNvPr>
          <p:cNvSpPr/>
          <p:nvPr/>
        </p:nvSpPr>
        <p:spPr>
          <a:xfrm>
            <a:off x="428290" y="4847075"/>
            <a:ext cx="4994747" cy="284013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CAP 2.      PIVOTE DE MINERÍA	</a:t>
            </a:r>
            <a:r>
              <a:rPr lang="es-ES_tradnl" sz="1000" b="1" dirty="0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VM – DME - DFM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E507979-157B-6954-D565-2C502823136E}"/>
              </a:ext>
            </a:extLst>
          </p:cNvPr>
          <p:cNvSpPr txBox="1"/>
          <p:nvPr/>
        </p:nvSpPr>
        <p:spPr>
          <a:xfrm>
            <a:off x="431039" y="5177832"/>
            <a:ext cx="5148171" cy="147732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Distritos Mineros para la Paz (Resoluciones delimitadas, y demás avances en cada distrito)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Distritos Mineros Especiales para la Transición Energética Justa (todos los distritos pensando y el Corredor de Vida del César)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 Marco Regulatorio de Minería (Nueva Ley Minera y decretos reglamentarios)</a:t>
            </a:r>
          </a:p>
          <a:p>
            <a:pPr marL="228611" indent="-228611">
              <a:buFont typeface="+mj-lt"/>
              <a:buAutoNum type="arabicPeriod"/>
            </a:pPr>
            <a:endParaRPr lang="es-ES_tradnl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pública para el sector minero 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Nacional de Conocimiento </a:t>
            </a:r>
            <a:r>
              <a:rPr lang="es-ES_tradnl" sz="1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Geocientífico</a:t>
            </a:r>
            <a:endParaRPr lang="es-ES_tradnl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Minerales Estratégicos 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Política Pública Minera</a:t>
            </a:r>
          </a:p>
        </p:txBody>
      </p:sp>
      <p:sp>
        <p:nvSpPr>
          <p:cNvPr id="36" name="Google Shape;1330;p39">
            <a:extLst>
              <a:ext uri="{FF2B5EF4-FFF2-40B4-BE49-F238E27FC236}">
                <a16:creationId xmlns:a16="http://schemas.microsoft.com/office/drawing/2014/main" id="{BC30705E-9D7D-4270-2DE2-07CB49CDDF0F}"/>
              </a:ext>
            </a:extLst>
          </p:cNvPr>
          <p:cNvSpPr/>
          <p:nvPr/>
        </p:nvSpPr>
        <p:spPr>
          <a:xfrm>
            <a:off x="6516164" y="1549778"/>
            <a:ext cx="4994747" cy="284013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CAP 3.      PIVOTE DE HIDROCARBUROS		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DH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7D2259CE-5C90-56BF-DCFD-8E38729F3302}"/>
              </a:ext>
            </a:extLst>
          </p:cNvPr>
          <p:cNvSpPr txBox="1"/>
          <p:nvPr/>
        </p:nvSpPr>
        <p:spPr>
          <a:xfrm>
            <a:off x="6575197" y="1916536"/>
            <a:ext cx="5855485" cy="163121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Garantizar el abastecimiento de gas natural combustible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Subsidios de gas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Gestión y aumento eficiente de reservas y producción de hidrocarburos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Combustibles Líquidos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Electromovilidad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Hidrógeno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Eólica offshore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 Geotermia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Nuevos energéticos:  Biogás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Pacto social de los hidrocarburos: Por un sector de la gente y para la gente.</a:t>
            </a:r>
          </a:p>
        </p:txBody>
      </p:sp>
      <p:sp>
        <p:nvSpPr>
          <p:cNvPr id="38" name="Google Shape;1330;p39">
            <a:extLst>
              <a:ext uri="{FF2B5EF4-FFF2-40B4-BE49-F238E27FC236}">
                <a16:creationId xmlns:a16="http://schemas.microsoft.com/office/drawing/2014/main" id="{CF90ABE4-5377-BFF2-9355-23F4839A2A00}"/>
              </a:ext>
            </a:extLst>
          </p:cNvPr>
          <p:cNvSpPr/>
          <p:nvPr/>
        </p:nvSpPr>
        <p:spPr>
          <a:xfrm>
            <a:off x="6454940" y="3653217"/>
            <a:ext cx="4994747" cy="284013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CAP 4.      PIVOTE TRANSVERSAL</a:t>
            </a:r>
            <a:endParaRPr lang="es-ES_tradnl" sz="1000" b="1" dirty="0">
              <a:solidFill>
                <a:srgbClr val="81784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Fira Sans Medium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C616C9AA-E3AA-6A40-91A7-23ADCAAC119C}"/>
              </a:ext>
            </a:extLst>
          </p:cNvPr>
          <p:cNvSpPr txBox="1"/>
          <p:nvPr/>
        </p:nvSpPr>
        <p:spPr>
          <a:xfrm>
            <a:off x="6606245" y="3936261"/>
            <a:ext cx="4843442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Regalías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Cooperación Internacional para la TEJ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Trabajo decente (suscripción del acuerdo sindical)</a:t>
            </a:r>
          </a:p>
          <a:p>
            <a:pPr marL="228611" indent="-228611">
              <a:buFont typeface="+mj-lt"/>
              <a:buAutoNum type="arabicPeriod"/>
            </a:pPr>
            <a:r>
              <a:rPr lang="es-ES_tradnl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Fortalecimiento territorial, ambiental y participación social.</a:t>
            </a:r>
          </a:p>
        </p:txBody>
      </p:sp>
      <p:sp>
        <p:nvSpPr>
          <p:cNvPr id="40" name="Google Shape;1331;p39">
            <a:extLst>
              <a:ext uri="{FF2B5EF4-FFF2-40B4-BE49-F238E27FC236}">
                <a16:creationId xmlns:a16="http://schemas.microsoft.com/office/drawing/2014/main" id="{E3EA2374-3F25-845A-98D2-0F0B25AB2F0C}"/>
              </a:ext>
            </a:extLst>
          </p:cNvPr>
          <p:cNvSpPr/>
          <p:nvPr/>
        </p:nvSpPr>
        <p:spPr>
          <a:xfrm>
            <a:off x="6586214" y="4835933"/>
            <a:ext cx="172800" cy="1728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0950" tIns="60950" rIns="60950" bIns="60950" anchor="ctr" anchorCtr="0">
            <a:noAutofit/>
          </a:bodyPr>
          <a:lstStyle/>
          <a:p>
            <a:endParaRPr sz="1200">
              <a:latin typeface="Aptos" panose="020B0004020202020204" pitchFamily="34" charset="0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1443C471-223B-E10A-CA43-3EC91AB8ED75}"/>
              </a:ext>
            </a:extLst>
          </p:cNvPr>
          <p:cNvSpPr txBox="1"/>
          <p:nvPr/>
        </p:nvSpPr>
        <p:spPr>
          <a:xfrm>
            <a:off x="6810281" y="4790426"/>
            <a:ext cx="2096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ANEXOS</a:t>
            </a:r>
          </a:p>
        </p:txBody>
      </p:sp>
      <p:sp>
        <p:nvSpPr>
          <p:cNvPr id="42" name="Google Shape;1330;p39">
            <a:extLst>
              <a:ext uri="{FF2B5EF4-FFF2-40B4-BE49-F238E27FC236}">
                <a16:creationId xmlns:a16="http://schemas.microsoft.com/office/drawing/2014/main" id="{C1C21CA1-E4BB-3FD9-B69A-0361B69F7D9B}"/>
              </a:ext>
            </a:extLst>
          </p:cNvPr>
          <p:cNvSpPr/>
          <p:nvPr/>
        </p:nvSpPr>
        <p:spPr>
          <a:xfrm>
            <a:off x="6575197" y="5174288"/>
            <a:ext cx="4994747" cy="255545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Anexos estadísticos </a:t>
            </a:r>
            <a:r>
              <a:rPr lang="es-ES_tradnl" sz="1000" i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(gráficos, imágenes, mapas)</a:t>
            </a:r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	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Todos</a:t>
            </a:r>
          </a:p>
        </p:txBody>
      </p:sp>
      <p:sp>
        <p:nvSpPr>
          <p:cNvPr id="43" name="Google Shape;1330;p39">
            <a:extLst>
              <a:ext uri="{FF2B5EF4-FFF2-40B4-BE49-F238E27FC236}">
                <a16:creationId xmlns:a16="http://schemas.microsoft.com/office/drawing/2014/main" id="{B72677F9-FA8F-3A8E-46FD-9493131971C1}"/>
              </a:ext>
            </a:extLst>
          </p:cNvPr>
          <p:cNvSpPr/>
          <p:nvPr/>
        </p:nvSpPr>
        <p:spPr>
          <a:xfrm>
            <a:off x="6575197" y="5516355"/>
            <a:ext cx="4994747" cy="255545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Glosario				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OPGI</a:t>
            </a:r>
          </a:p>
        </p:txBody>
      </p:sp>
      <p:sp>
        <p:nvSpPr>
          <p:cNvPr id="44" name="Google Shape;1330;p39">
            <a:extLst>
              <a:ext uri="{FF2B5EF4-FFF2-40B4-BE49-F238E27FC236}">
                <a16:creationId xmlns:a16="http://schemas.microsoft.com/office/drawing/2014/main" id="{E7A7ADF8-77D9-C422-47C8-BD753475BDFF}"/>
              </a:ext>
            </a:extLst>
          </p:cNvPr>
          <p:cNvSpPr/>
          <p:nvPr/>
        </p:nvSpPr>
        <p:spPr>
          <a:xfrm>
            <a:off x="6575197" y="5842651"/>
            <a:ext cx="4994747" cy="255545"/>
          </a:xfrm>
          <a:prstGeom prst="roundRect">
            <a:avLst>
              <a:gd name="adj" fmla="val 50000"/>
            </a:avLst>
          </a:prstGeom>
          <a:solidFill>
            <a:srgbClr val="FFF1C5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r>
              <a:rPr lang="es-ES_tradnl" sz="1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Referencia bibliográfica			</a:t>
            </a:r>
            <a:r>
              <a:rPr lang="es-ES_tradnl" sz="1000" b="1">
                <a:solidFill>
                  <a:srgbClr val="81784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Fira Sans Medium"/>
              </a:rPr>
              <a:t>Todos</a:t>
            </a:r>
          </a:p>
        </p:txBody>
      </p:sp>
    </p:spTree>
    <p:extLst>
      <p:ext uri="{BB962C8B-B14F-4D97-AF65-F5344CB8AC3E}">
        <p14:creationId xmlns:p14="http://schemas.microsoft.com/office/powerpoint/2010/main" val="208719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58131-940D-C21C-1A19-7268DF101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37822FB-1AD7-1B0D-4E3E-4B01FEBB83F1}"/>
              </a:ext>
            </a:extLst>
          </p:cNvPr>
          <p:cNvSpPr txBox="1"/>
          <p:nvPr/>
        </p:nvSpPr>
        <p:spPr>
          <a:xfrm>
            <a:off x="337482" y="1008558"/>
            <a:ext cx="694466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CO"/>
            </a:defPPr>
            <a:lvl1pPr algn="ctr">
              <a:defRPr sz="2400" b="1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s-CO" dirty="0"/>
              <a:t>Acta de informe del Ministro por el periodo de su gestión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ACAABF-0DB0-C0DB-2F8C-8B4EB6DF2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68" y="2080122"/>
            <a:ext cx="3338971" cy="4447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907920-C1EC-11A4-D0DA-F50E42DADA85}"/>
              </a:ext>
            </a:extLst>
          </p:cNvPr>
          <p:cNvSpPr txBox="1"/>
          <p:nvPr/>
        </p:nvSpPr>
        <p:spPr>
          <a:xfrm>
            <a:off x="5379581" y="2281622"/>
            <a:ext cx="569209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CO"/>
            </a:defPPr>
            <a:lvl1pPr>
              <a:defRPr sz="2400" b="1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dirty="0"/>
              <a:t>También es presentado por:</a:t>
            </a:r>
          </a:p>
        </p:txBody>
      </p:sp>
      <p:sp>
        <p:nvSpPr>
          <p:cNvPr id="7" name="CuadroTexto 43">
            <a:extLst>
              <a:ext uri="{FF2B5EF4-FFF2-40B4-BE49-F238E27FC236}">
                <a16:creationId xmlns:a16="http://schemas.microsoft.com/office/drawing/2014/main" id="{24102D9C-9C94-4DC1-EB19-DE3CB68B1529}"/>
              </a:ext>
            </a:extLst>
          </p:cNvPr>
          <p:cNvSpPr txBox="1"/>
          <p:nvPr/>
        </p:nvSpPr>
        <p:spPr>
          <a:xfrm>
            <a:off x="5379581" y="2743287"/>
            <a:ext cx="4681452" cy="3462486"/>
          </a:xfrm>
          <a:prstGeom prst="rect">
            <a:avLst/>
          </a:prstGeom>
          <a:noFill/>
        </p:spPr>
        <p:txBody>
          <a:bodyPr wrap="square" lIns="137160" tIns="68580" rIns="137160" bIns="6858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07950" algn="just" defTabSz="1066800">
              <a:spcBef>
                <a:spcPct val="0"/>
              </a:spcBef>
              <a:buFont typeface="Calibri"/>
              <a:buChar char="-"/>
              <a:defRPr/>
            </a:pPr>
            <a:endParaRPr lang="es-CO" sz="1200" noProof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Ministro</a:t>
            </a: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Viceministros</a:t>
            </a: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Secretario General</a:t>
            </a: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Jefes de Oficina</a:t>
            </a: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Directores</a:t>
            </a:r>
          </a:p>
          <a:p>
            <a:pPr marL="63500" indent="-171450" algn="just" defTabSz="1066800">
              <a:spcBef>
                <a:spcPct val="0"/>
              </a:spcBef>
              <a:buFont typeface="Calibri"/>
              <a:buChar char="-"/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Subdirectores</a:t>
            </a:r>
          </a:p>
          <a:p>
            <a:pPr algn="just" defTabSz="1066800">
              <a:spcBef>
                <a:spcPct val="0"/>
              </a:spcBef>
              <a:defRPr/>
            </a:pP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defTabSz="1066800">
              <a:spcBef>
                <a:spcPct val="0"/>
              </a:spcBef>
              <a:defRPr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los asuntos de su competencia, gestión de los recursos financieros, humanos y administrativos que tuvieron asignados para el ejercicio de sus funciones. </a:t>
            </a:r>
          </a:p>
          <a:p>
            <a:pPr indent="-107950" algn="just" defTabSz="1066800">
              <a:spcBef>
                <a:spcPct val="0"/>
              </a:spcBef>
              <a:buFont typeface="Calibri"/>
              <a:buChar char="-"/>
              <a:defRPr/>
            </a:pP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1066800">
              <a:spcBef>
                <a:spcPct val="0"/>
              </a:spcBef>
              <a:defRPr/>
            </a:pPr>
            <a:r>
              <a:rPr lang="es-CO" sz="12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¿Cuándo?: </a:t>
            </a: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Dentro de los 15 días hábiles siguientes por retiro o finalización de la administración.</a:t>
            </a:r>
          </a:p>
          <a:p>
            <a:pPr marL="257175" indent="-257175" algn="just" defTabSz="1066800">
              <a:spcBef>
                <a:spcPct val="0"/>
              </a:spcBef>
              <a:buFont typeface="Calibri"/>
              <a:buChar char="-"/>
              <a:defRPr/>
            </a:pPr>
            <a:endParaRPr lang="es-CO" sz="1200" b="1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defTabSz="1066800">
              <a:spcBef>
                <a:spcPct val="0"/>
              </a:spcBef>
              <a:defRPr/>
            </a:pPr>
            <a:r>
              <a:rPr lang="es-CO" sz="12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¿A quien?: </a:t>
            </a: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Oficina de Control Interno, quien remite una copia a la Contraloría General de la República</a:t>
            </a:r>
          </a:p>
          <a:p>
            <a:pPr defTabSz="1066800">
              <a:spcBef>
                <a:spcPct val="0"/>
              </a:spcBef>
              <a:defRPr/>
            </a:pP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014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98E30-E16B-BAE4-D78F-46EF5270A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6F53536-0B56-512F-301F-64540D9A9107}"/>
              </a:ext>
            </a:extLst>
          </p:cNvPr>
          <p:cNvSpPr txBox="1"/>
          <p:nvPr/>
        </p:nvSpPr>
        <p:spPr>
          <a:xfrm>
            <a:off x="327603" y="1102805"/>
            <a:ext cx="651096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Acta de informe del ministro por el periodo de su gestión</a:t>
            </a:r>
            <a:endParaRPr lang="es-CO" sz="24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6A1511-641F-2D87-5AC7-56F4C20DBCA6}"/>
              </a:ext>
            </a:extLst>
          </p:cNvPr>
          <p:cNvSpPr txBox="1"/>
          <p:nvPr/>
        </p:nvSpPr>
        <p:spPr>
          <a:xfrm>
            <a:off x="327603" y="2037621"/>
            <a:ext cx="6601046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CONTENIDO:</a:t>
            </a:r>
          </a:p>
          <a:p>
            <a:pPr marL="342900" indent="-342900">
              <a:buAutoNum type="arabicPeriod"/>
            </a:pP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Datos generales</a:t>
            </a:r>
          </a:p>
          <a:p>
            <a:pPr marL="342900" indent="-342900">
              <a:buAutoNum type="arabicPeriod"/>
            </a:pP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Informe resumido o ejecutivo de la gestión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2.1 Pivote de Energía</a:t>
            </a:r>
          </a:p>
          <a:p>
            <a:pPr marL="1257300" lvl="2" indent="-342900">
              <a:buFont typeface="Wingdings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Subtemas estratégicos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2.2 Pivote de Minería</a:t>
            </a:r>
          </a:p>
          <a:p>
            <a:pPr marL="1257300" lvl="2" indent="-342900">
              <a:buFont typeface="Wingdings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Subtemas estratégicos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2.3 Pivote de Hidrocarburos</a:t>
            </a:r>
          </a:p>
          <a:p>
            <a:pPr marL="1257300" lvl="2" indent="-342900">
              <a:buFont typeface="Wingdings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Subtemas estratégicos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2.4 Pivote Transversal</a:t>
            </a:r>
          </a:p>
          <a:p>
            <a:pPr marL="1257300" lvl="2" indent="-342900">
              <a:buFont typeface="Wingdings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Subtemas estratégicos</a:t>
            </a:r>
          </a:p>
          <a:p>
            <a:pPr marL="800100" lvl="1" indent="-342900">
              <a:buFont typeface="Courier New"/>
              <a:buChar char="o"/>
            </a:pP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 Funciones, competencias y responsabilidades</a:t>
            </a: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</a:p>
          <a:p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Situación de los recursos asignados o bajo responsabilidad </a:t>
            </a:r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4.1 Recursos financieros. </a:t>
            </a:r>
          </a:p>
          <a:p>
            <a:pPr marL="1200150" lvl="2" indent="-285750">
              <a:buFont typeface="Wingdings,sans-serif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Caja menor. </a:t>
            </a:r>
          </a:p>
          <a:p>
            <a:pPr marL="1200150" lvl="2" indent="-285750">
              <a:buFont typeface="Wingdings,sans-serif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Presupuesto General de Regalías. 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4.2 Recursos materiales y activos fijos e inventarios</a:t>
            </a:r>
          </a:p>
          <a:p>
            <a:pPr marL="1200150" lvl="2" indent="-285750">
              <a:buFont typeface="Wingdings,sans-serif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Bienes muebles: procesos de bajas, bienes en comodato, contratos y convenios relacionados con bienes muebles. </a:t>
            </a:r>
          </a:p>
          <a:p>
            <a:pPr marL="1200150" lvl="2" indent="-285750">
              <a:buFont typeface="Wingdings,sans-serif"/>
              <a:buChar char="§"/>
            </a:pP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Bienes inmuebles</a:t>
            </a:r>
          </a:p>
          <a:p>
            <a:pPr lvl="1"/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4.3 Planta de personal.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BB4E6D-00B5-4814-F7B6-99A384062EF9}"/>
              </a:ext>
            </a:extLst>
          </p:cNvPr>
          <p:cNvSpPr txBox="1"/>
          <p:nvPr/>
        </p:nvSpPr>
        <p:spPr>
          <a:xfrm>
            <a:off x="6919788" y="2252474"/>
            <a:ext cx="5041604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Programas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Estudios y Proyectos Ejecutados y en Ejecución</a:t>
            </a:r>
            <a:endParaRPr lang="es-CO" sz="1200" noProof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rtl="0"/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Obras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públicas</a:t>
            </a:r>
            <a:r>
              <a:rPr lang="es-CO" sz="1200" b="1" i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rtl="0"/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Ejecución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presupuestal</a:t>
            </a:r>
            <a:r>
              <a:rPr lang="es-CO" sz="1200" b="1" i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rtl="0"/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Contratación</a:t>
            </a:r>
            <a:r>
              <a:rPr lang="es-CO" sz="1200" b="1" i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rtl="0"/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Reglamentos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manuales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procedimientos</a:t>
            </a:r>
            <a:r>
              <a:rPr lang="es-CO" sz="1200" b="1" i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b="1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Relacionamiento con entes de control:</a:t>
            </a: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Auditorías, </a:t>
            </a:r>
            <a:r>
              <a:rPr lang="es-CO" sz="1200" noProof="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infrormes</a:t>
            </a:r>
            <a:r>
              <a:rPr lang="es-CO" sz="12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hallazgos, planes de mejoramiento.</a:t>
            </a:r>
          </a:p>
          <a:p>
            <a:endParaRPr lang="es-CO" sz="1200" b="1" noProof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</a:t>
            </a:r>
            <a:r>
              <a:rPr lang="es-CO" sz="1200" b="1" i="0" u="none" strike="noStrike" baseline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s-CO" sz="1200" b="1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Información general complementaria</a:t>
            </a:r>
            <a:r>
              <a:rPr lang="es-CO" sz="1200" b="1" i="0" noProof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pPr algn="l" rtl="0"/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</a:t>
            </a:r>
            <a:r>
              <a:rPr lang="es-CO" sz="120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11.1</a:t>
            </a:r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Asuntos pendientes, alertas y riesgos</a:t>
            </a:r>
            <a:r>
              <a:rPr lang="es-CO" sz="1200" b="0" i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pPr algn="l" rtl="0"/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</a:t>
            </a:r>
            <a:r>
              <a:rPr lang="es-CO" sz="120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11.2</a:t>
            </a:r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Instancias, comités, mesas o espacios de coordinación</a:t>
            </a:r>
            <a:r>
              <a:rPr lang="es-CO" sz="1200" b="0" i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pPr algn="l" rtl="0"/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</a:t>
            </a:r>
            <a:r>
              <a:rPr lang="es-CO" sz="120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11.3</a:t>
            </a:r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Sistemas de información, bases de datos y repositorios</a:t>
            </a:r>
            <a:r>
              <a:rPr lang="es-CO" sz="1200" b="0" i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pPr algn="l" rtl="0"/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</a:t>
            </a:r>
            <a:r>
              <a:rPr lang="es-CO" sz="120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11.4</a:t>
            </a:r>
            <a:r>
              <a:rPr lang="es-CO" sz="1200" b="0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Documentos y soportes para la entrega</a:t>
            </a:r>
            <a:r>
              <a:rPr lang="es-CO" sz="1200" b="0" i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r>
              <a:rPr lang="es-CO" sz="120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 11.5 Conclusiones y </a:t>
            </a:r>
            <a:r>
              <a:rPr lang="es-CO" sz="1200" noProof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recomentadiones</a:t>
            </a:r>
            <a:endParaRPr lang="es-CO" sz="1200" noProof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s-CO" sz="1200" noProof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b="1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12. Anexos</a:t>
            </a:r>
          </a:p>
          <a:p>
            <a:pPr algn="l" rtl="0"/>
            <a:r>
              <a:rPr lang="es-CO" sz="1200" b="1" i="0" u="none" strike="noStrike" baseline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 </a:t>
            </a:r>
            <a:r>
              <a:rPr lang="es-CO" sz="1200" b="1" i="0" noProof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​</a:t>
            </a:r>
          </a:p>
          <a:p>
            <a:pPr algn="ctr"/>
            <a:endParaRPr lang="es-CO" sz="12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138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2BF727D-9A98-AF42-312E-A565EAA79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436" y="1296250"/>
            <a:ext cx="8058338" cy="39644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6222C4A-461F-30B9-8D6A-5ECC2DF792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2"/>
          <a:stretch/>
        </p:blipFill>
        <p:spPr>
          <a:xfrm>
            <a:off x="0" y="5826034"/>
            <a:ext cx="12192000" cy="103196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F0CF02B-0B36-8909-2AF6-2D09E23A83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11" name="Text 1">
            <a:extLst>
              <a:ext uri="{FF2B5EF4-FFF2-40B4-BE49-F238E27FC236}">
                <a16:creationId xmlns:a16="http://schemas.microsoft.com/office/drawing/2014/main" id="{C979416A-EE01-83CF-AF9B-862B77A7E9DC}"/>
              </a:ext>
            </a:extLst>
          </p:cNvPr>
          <p:cNvSpPr/>
          <p:nvPr/>
        </p:nvSpPr>
        <p:spPr>
          <a:xfrm>
            <a:off x="6007072" y="3374845"/>
            <a:ext cx="65" cy="55399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oto Sans" pitchFamily="34" charset="0"/>
              <a:ea typeface="Noto Sans" pitchFamily="34" charset="-122"/>
              <a:cs typeface="Noto Sans" pitchFamily="34" charset="-12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96E4DD-9135-4867-C315-C2D5A3C151A3}"/>
              </a:ext>
            </a:extLst>
          </p:cNvPr>
          <p:cNvSpPr txBox="1"/>
          <p:nvPr/>
        </p:nvSpPr>
        <p:spPr>
          <a:xfrm>
            <a:off x="97801" y="626387"/>
            <a:ext cx="281144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2400" b="1" noProof="0" dirty="0">
                <a:solidFill>
                  <a:srgbClr val="D4AF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Repositorio</a:t>
            </a:r>
            <a:endParaRPr lang="es-CO" sz="2400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es-CO" sz="2800" noProof="0" dirty="0"/>
          </a:p>
        </p:txBody>
      </p:sp>
      <p:sp>
        <p:nvSpPr>
          <p:cNvPr id="7" name="Subtítulo 5">
            <a:extLst>
              <a:ext uri="{FF2B5EF4-FFF2-40B4-BE49-F238E27FC236}">
                <a16:creationId xmlns:a16="http://schemas.microsoft.com/office/drawing/2014/main" id="{C9C087F3-7581-7175-DB1D-1E853EE361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801" y="3272520"/>
            <a:ext cx="1726446" cy="18282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CO" sz="1400" b="1" noProof="0" dirty="0">
                <a:solidFill>
                  <a:srgbClr val="0070C0"/>
                </a:solidFill>
                <a:latin typeface="Verdana"/>
                <a:ea typeface="Verdana"/>
              </a:rPr>
              <a:t>Carpetas entregadas al DNP</a:t>
            </a:r>
            <a:endParaRPr lang="es-CO" sz="1400" b="1" noProof="0" dirty="0">
              <a:solidFill>
                <a:srgbClr val="0070C0"/>
              </a:solidFill>
              <a:ea typeface="Verdana" panose="020B0604030504040204" pitchFamily="34" charset="0"/>
            </a:endParaRPr>
          </a:p>
          <a:p>
            <a:endParaRPr lang="es-CO" sz="1400" b="1" noProof="0" dirty="0">
              <a:solidFill>
                <a:srgbClr val="0070C0"/>
              </a:solidFill>
              <a:latin typeface="Verdana"/>
              <a:ea typeface="Verdana"/>
            </a:endParaRPr>
          </a:p>
          <a:p>
            <a:pPr marL="171450" indent="-171450" algn="l">
              <a:buChar char="•"/>
            </a:pPr>
            <a:r>
              <a:rPr lang="es-CO" sz="1200" noProof="0" dirty="0">
                <a:latin typeface="Verdana"/>
                <a:ea typeface="Verdana"/>
              </a:rPr>
              <a:t>MINENERGÍA</a:t>
            </a:r>
            <a:endParaRPr lang="es-CO" noProof="0" dirty="0">
              <a:ea typeface="Verdana" panose="020B0604030504040204" pitchFamily="34" charset="0"/>
            </a:endParaRPr>
          </a:p>
          <a:p>
            <a:pPr marL="171450" indent="-171450" algn="l">
              <a:buChar char="•"/>
            </a:pPr>
            <a:r>
              <a:rPr lang="es-CO" sz="1200" noProof="0" dirty="0">
                <a:latin typeface="Verdana"/>
                <a:ea typeface="Verdana"/>
              </a:rPr>
              <a:t>6 ADSCRITAS </a:t>
            </a:r>
          </a:p>
          <a:p>
            <a:pPr marL="171450" lvl="1" indent="-171450" algn="l">
              <a:buFont typeface="Arial" panose="020B0604020202020204" pitchFamily="34" charset="0"/>
              <a:buChar char="•"/>
            </a:pPr>
            <a:r>
              <a:rPr lang="es-CO" sz="1200" noProof="0" dirty="0">
                <a:latin typeface="Verdana"/>
                <a:ea typeface="Verdana"/>
              </a:rPr>
              <a:t>14 VINCULADAS </a:t>
            </a:r>
          </a:p>
        </p:txBody>
      </p:sp>
      <p:sp>
        <p:nvSpPr>
          <p:cNvPr id="9" name="Subtítulo 5">
            <a:extLst>
              <a:ext uri="{FF2B5EF4-FFF2-40B4-BE49-F238E27FC236}">
                <a16:creationId xmlns:a16="http://schemas.microsoft.com/office/drawing/2014/main" id="{B8E5C12B-EB38-7165-EC6D-D21148BD92AC}"/>
              </a:ext>
            </a:extLst>
          </p:cNvPr>
          <p:cNvSpPr txBox="1">
            <a:spLocks/>
          </p:cNvSpPr>
          <p:nvPr/>
        </p:nvSpPr>
        <p:spPr>
          <a:xfrm>
            <a:off x="9820402" y="1071287"/>
            <a:ext cx="2364397" cy="47569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500" b="1" noProof="0" dirty="0">
                <a:solidFill>
                  <a:srgbClr val="0070C0"/>
                </a:solidFill>
                <a:latin typeface="Verdana"/>
                <a:ea typeface="Verdana"/>
              </a:rPr>
              <a:t>Carpetas de cada Dependencia y sus grupos</a:t>
            </a:r>
            <a:endParaRPr lang="es-CO" sz="1500" b="1" noProof="0" dirty="0">
              <a:solidFill>
                <a:srgbClr val="0070C0"/>
              </a:solidFill>
              <a:ea typeface="Verdana" panose="020B060403050404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s-CO" sz="1200" noProof="0" dirty="0">
                <a:latin typeface="Verdana"/>
                <a:ea typeface="Verdana"/>
              </a:rPr>
              <a:t>Temas estratégicos para la transición (No reemplaza el repositorio institucional bajo líneas de Gestión Documental del Grupo de Relacionamiento y AGN)</a:t>
            </a:r>
            <a:endParaRPr lang="es-CO" sz="1200" noProof="0" dirty="0">
              <a:ea typeface="Verdana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s-CO" sz="800" noProof="0" dirty="0">
              <a:latin typeface="Verdana"/>
              <a:ea typeface="Verdana"/>
            </a:endParaRPr>
          </a:p>
          <a:p>
            <a:pPr marL="171450" indent="-171450" algn="l">
              <a:buChar char="•"/>
            </a:pPr>
            <a:r>
              <a:rPr lang="es-CO" sz="1200" noProof="0" dirty="0">
                <a:latin typeface="Verdana"/>
                <a:ea typeface="Verdana"/>
              </a:rPr>
              <a:t>Responsabilidad de cada jefe de dependencia</a:t>
            </a:r>
          </a:p>
          <a:p>
            <a:pPr marL="171450" indent="-171450" algn="l">
              <a:buChar char="•"/>
            </a:pPr>
            <a:r>
              <a:rPr lang="es-CO" sz="1200" noProof="0" dirty="0" err="1">
                <a:latin typeface="Verdana"/>
                <a:ea typeface="Verdana"/>
              </a:rPr>
              <a:t>Backup</a:t>
            </a:r>
            <a:r>
              <a:rPr lang="es-CO" sz="1200" noProof="0" dirty="0">
                <a:latin typeface="Verdana"/>
                <a:ea typeface="Verdana"/>
              </a:rPr>
              <a:t> mensual durante la vigencia a cargo de G. </a:t>
            </a:r>
            <a:r>
              <a:rPr lang="es-CO" sz="1200" noProof="0" dirty="0" err="1">
                <a:latin typeface="Verdana"/>
                <a:ea typeface="Verdana"/>
              </a:rPr>
              <a:t>TIC´s</a:t>
            </a:r>
            <a:endParaRPr lang="es-CO" sz="1200" noProof="0" dirty="0">
              <a:latin typeface="Verdana"/>
              <a:ea typeface="Verdana"/>
            </a:endParaRPr>
          </a:p>
          <a:p>
            <a:pPr marL="171450" indent="-171450" algn="l">
              <a:buChar char="•"/>
            </a:pPr>
            <a:r>
              <a:rPr lang="es-CO" sz="1200" noProof="0" dirty="0">
                <a:latin typeface="Verdana"/>
                <a:ea typeface="Verdana"/>
              </a:rPr>
              <a:t>Trimestral en las siguientes vigencias a cargo de G. </a:t>
            </a:r>
            <a:r>
              <a:rPr lang="es-CO" sz="1200" noProof="0" dirty="0" err="1">
                <a:latin typeface="Verdana"/>
                <a:ea typeface="Verdana"/>
              </a:rPr>
              <a:t>TIC´s</a:t>
            </a:r>
            <a:endParaRPr lang="es-CO" sz="1200" noProof="0" dirty="0">
              <a:latin typeface="Verdana"/>
              <a:ea typeface="Verdana"/>
            </a:endParaRPr>
          </a:p>
          <a:p>
            <a:pPr marL="171450" indent="-171450" algn="l">
              <a:buChar char="•"/>
            </a:pPr>
            <a:r>
              <a:rPr lang="es-CO" sz="1200" noProof="0" dirty="0">
                <a:latin typeface="Verdana"/>
                <a:ea typeface="Verdana"/>
              </a:rPr>
              <a:t>Carpetas de consulta para quienes no son dueños de la información</a:t>
            </a:r>
          </a:p>
          <a:p>
            <a:pPr marL="171450" indent="-171450" algn="l">
              <a:buChar char="•"/>
            </a:pPr>
            <a:endParaRPr lang="es-CO" sz="1100" noProof="0" dirty="0">
              <a:latin typeface="Verdana"/>
              <a:ea typeface="Verdana"/>
            </a:endParaRPr>
          </a:p>
          <a:p>
            <a:pPr marL="171450" indent="-171450" algn="l">
              <a:buChar char="•"/>
            </a:pPr>
            <a:endParaRPr lang="es-CO" sz="1100" noProof="0" dirty="0">
              <a:latin typeface="Verdana"/>
              <a:ea typeface="Verdana"/>
            </a:endParaRPr>
          </a:p>
          <a:p>
            <a:pPr marL="171450" lvl="1" indent="-171450" algn="l">
              <a:buChar char="•"/>
            </a:pPr>
            <a:endParaRPr lang="es-CO" sz="1100" noProof="0" dirty="0">
              <a:latin typeface="Verdana"/>
              <a:ea typeface="Verdan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3ABF1A6-D4CD-9C00-F5EF-FE8FB13B7409}"/>
              </a:ext>
            </a:extLst>
          </p:cNvPr>
          <p:cNvSpPr/>
          <p:nvPr/>
        </p:nvSpPr>
        <p:spPr>
          <a:xfrm>
            <a:off x="1379819" y="3927417"/>
            <a:ext cx="540771" cy="2308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1A127D9-B6D1-7EC8-356F-0B11D4C1E2A8}"/>
              </a:ext>
            </a:extLst>
          </p:cNvPr>
          <p:cNvSpPr/>
          <p:nvPr/>
        </p:nvSpPr>
        <p:spPr>
          <a:xfrm rot="10800000">
            <a:off x="9275841" y="3946935"/>
            <a:ext cx="511048" cy="2365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ED92E4C-45A5-2B56-1AB2-2116BC24D415}"/>
              </a:ext>
            </a:extLst>
          </p:cNvPr>
          <p:cNvSpPr txBox="1"/>
          <p:nvPr/>
        </p:nvSpPr>
        <p:spPr>
          <a:xfrm>
            <a:off x="1747520" y="5486400"/>
            <a:ext cx="8209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/>
              <a:t>Acceso: </a:t>
            </a:r>
            <a:r>
              <a:rPr lang="es-CO">
                <a:hlinkClick r:id="rId5"/>
              </a:rPr>
              <a:t>Empalme MME – Documentos Estratégicos - </a:t>
            </a:r>
            <a:r>
              <a:rPr lang="es-CO" err="1">
                <a:hlinkClick r:id="rId5"/>
              </a:rPr>
              <a:t>Organization</a:t>
            </a:r>
            <a:r>
              <a:rPr lang="es-CO">
                <a:hlinkClick r:id="rId5"/>
              </a:rPr>
              <a:t> home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3713074"/>
      </p:ext>
    </p:extLst>
  </p:cSld>
  <p:clrMapOvr>
    <a:masterClrMapping/>
  </p:clrMapOvr>
</p:sld>
</file>

<file path=ppt/theme/theme1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inculos xmlns="01640979-21e2-4421-a22b-8dd073298a66">
      <Url xsi:nil="true"/>
      <Description xsi:nil="true"/>
    </Vinculos>
    <lcf76f155ced4ddcb4097134ff3c332f xmlns="01640979-21e2-4421-a22b-8dd073298a6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494794E2F1F147A187F2716B2C6172" ma:contentTypeVersion="75" ma:contentTypeDescription="Create a new document." ma:contentTypeScope="" ma:versionID="ca7d3796df194d282f1087716b597ac4">
  <xsd:schema xmlns:xsd="http://www.w3.org/2001/XMLSchema" xmlns:xs="http://www.w3.org/2001/XMLSchema" xmlns:p="http://schemas.microsoft.com/office/2006/metadata/properties" xmlns:ns2="f0184f8d-bdb0-429a-9d3a-0f9da1dd7745" xmlns:ns3="01640979-21e2-4421-a22b-8dd073298a66" targetNamespace="http://schemas.microsoft.com/office/2006/metadata/properties" ma:root="true" ma:fieldsID="ed6ae8c45fe661108aa188c8993b112a" ns2:_="" ns3:_="">
    <xsd:import namespace="f0184f8d-bdb0-429a-9d3a-0f9da1dd7745"/>
    <xsd:import namespace="01640979-21e2-4421-a22b-8dd073298a6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Vinculos" minOccurs="0"/>
                <xsd:element ref="ns3:MediaServiceLocation" minOccurs="0"/>
                <xsd:element ref="ns3:MediaServiceSearchProperties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184f8d-bdb0-429a-9d3a-0f9da1dd774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40979-21e2-4421-a22b-8dd073298a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Vinculos" ma:index="18" nillable="true" ma:displayName="Vinculos" ma:format="Hyperlink" ma:internalName="Vinculo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displayName="Image Tags_0" ma:hidden="true" ma:internalName="lcf76f155ced4ddcb4097134ff3c332f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9765D8-729F-4A7D-9679-0B523014561D}">
  <ds:schemaRefs>
    <ds:schemaRef ds:uri="01640979-21e2-4421-a22b-8dd073298a66"/>
    <ds:schemaRef ds:uri="f0184f8d-bdb0-429a-9d3a-0f9da1dd774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A18592-2EA4-447F-9EA7-B89371EB6F22}">
  <ds:schemaRefs>
    <ds:schemaRef ds:uri="01640979-21e2-4421-a22b-8dd073298a66"/>
    <ds:schemaRef ds:uri="f0184f8d-bdb0-429a-9d3a-0f9da1dd774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33D1B14-505D-4DE8-B7D0-35EFA9DB1C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3392</Words>
  <Application>Microsoft Macintosh PowerPoint</Application>
  <PresentationFormat>Panorámica</PresentationFormat>
  <Paragraphs>697</Paragraphs>
  <Slides>24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17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43" baseType="lpstr">
      <vt:lpstr>Aptos</vt:lpstr>
      <vt:lpstr>Arial</vt:lpstr>
      <vt:lpstr>Arial,Sans-Serif</vt:lpstr>
      <vt:lpstr>Calibri</vt:lpstr>
      <vt:lpstr>Courier New</vt:lpstr>
      <vt:lpstr>Helvetica</vt:lpstr>
      <vt:lpstr>Noto Sans</vt:lpstr>
      <vt:lpstr>Nunito Sans 10pt Black</vt:lpstr>
      <vt:lpstr>Nunito Sans 10pt Condensed Blac</vt:lpstr>
      <vt:lpstr>Nunito Sans 7pt Condensed SemiB</vt:lpstr>
      <vt:lpstr>Nunito Sans 7pt SemiCondensed B</vt:lpstr>
      <vt:lpstr>Nunito Sans Normal Bold</vt:lpstr>
      <vt:lpstr>Nunito Sans Normal SemiBold</vt:lpstr>
      <vt:lpstr>Poppins</vt:lpstr>
      <vt:lpstr>Verdana</vt:lpstr>
      <vt:lpstr>Wingdings</vt:lpstr>
      <vt:lpstr>Wingdings,sans-serif</vt:lpstr>
      <vt:lpstr>3_Tema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ADRIANA MARCELA VARGAS ARTEAGA</dc:creator>
  <cp:lastModifiedBy>LUDWIG YAMEL ARANGO MESA</cp:lastModifiedBy>
  <cp:revision>5</cp:revision>
  <dcterms:created xsi:type="dcterms:W3CDTF">2025-08-20T15:13:17Z</dcterms:created>
  <dcterms:modified xsi:type="dcterms:W3CDTF">2026-06-24T14:16:22Z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0x010100BD494794E2F1F147A187F2716B2C6172</vt:lpwstr>
  </property>
  <property fmtid="{D5CDD505-2E9C-101B-9397-08002B2CF9AE}" pid="3" name="MediaServiceImageTags">
    <vt:lpwstr/>
  </property>
</Properties>
</file>