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BBF4A3-7F61-4721-8DEB-E2CAB8F481CC}" v="18" dt="2025-12-28T00:00:38.1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>
        <p:scale>
          <a:sx n="95" d="100"/>
          <a:sy n="95" d="100"/>
        </p:scale>
        <p:origin x="-31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a Reyes" userId="137e9fe9b8864716" providerId="LiveId" clId="{4E2AEAAD-A63E-47F8-98D7-BE1FF2E933ED}"/>
    <pc:docChg chg="undo custSel modSld">
      <pc:chgData name="Claudia Reyes" userId="137e9fe9b8864716" providerId="LiveId" clId="{4E2AEAAD-A63E-47F8-98D7-BE1FF2E933ED}" dt="2025-12-28T02:00:39.428" v="408" actId="20577"/>
      <pc:docMkLst>
        <pc:docMk/>
      </pc:docMkLst>
      <pc:sldChg chg="addSp delSp modSp mod">
        <pc:chgData name="Claudia Reyes" userId="137e9fe9b8864716" providerId="LiveId" clId="{4E2AEAAD-A63E-47F8-98D7-BE1FF2E933ED}" dt="2025-12-28T02:00:39.428" v="408" actId="20577"/>
        <pc:sldMkLst>
          <pc:docMk/>
          <pc:sldMk cId="854229504" sldId="256"/>
        </pc:sldMkLst>
        <pc:spChg chg="mod">
          <ac:chgData name="Claudia Reyes" userId="137e9fe9b8864716" providerId="LiveId" clId="{4E2AEAAD-A63E-47F8-98D7-BE1FF2E933ED}" dt="2025-12-27T23:53:33.716" v="170" actId="207"/>
          <ac:spMkLst>
            <pc:docMk/>
            <pc:sldMk cId="854229504" sldId="256"/>
            <ac:spMk id="4" creationId="{D9D1D601-936C-5EDC-17E2-E9177522F744}"/>
          </ac:spMkLst>
        </pc:spChg>
        <pc:spChg chg="mod">
          <ac:chgData name="Claudia Reyes" userId="137e9fe9b8864716" providerId="LiveId" clId="{4E2AEAAD-A63E-47F8-98D7-BE1FF2E933ED}" dt="2025-12-28T02:00:39.428" v="408" actId="20577"/>
          <ac:spMkLst>
            <pc:docMk/>
            <pc:sldMk cId="854229504" sldId="256"/>
            <ac:spMk id="5" creationId="{6F7D8079-B528-D99F-C2B0-CE4AD593AC27}"/>
          </ac:spMkLst>
        </pc:spChg>
        <pc:spChg chg="mod">
          <ac:chgData name="Claudia Reyes" userId="137e9fe9b8864716" providerId="LiveId" clId="{4E2AEAAD-A63E-47F8-98D7-BE1FF2E933ED}" dt="2025-12-28T01:23:54.293" v="393" actId="14100"/>
          <ac:spMkLst>
            <pc:docMk/>
            <pc:sldMk cId="854229504" sldId="256"/>
            <ac:spMk id="6" creationId="{E22AC4E1-5370-23B4-2A16-C5FB55986C93}"/>
          </ac:spMkLst>
        </pc:spChg>
        <pc:spChg chg="mod">
          <ac:chgData name="Claudia Reyes" userId="137e9fe9b8864716" providerId="LiveId" clId="{4E2AEAAD-A63E-47F8-98D7-BE1FF2E933ED}" dt="2025-12-27T23:40:49.519" v="63" actId="14100"/>
          <ac:spMkLst>
            <pc:docMk/>
            <pc:sldMk cId="854229504" sldId="256"/>
            <ac:spMk id="7" creationId="{64260873-063D-6E0B-6D45-42A803FC21FC}"/>
          </ac:spMkLst>
        </pc:spChg>
        <pc:spChg chg="mod">
          <ac:chgData name="Claudia Reyes" userId="137e9fe9b8864716" providerId="LiveId" clId="{4E2AEAAD-A63E-47F8-98D7-BE1FF2E933ED}" dt="2025-12-28T01:23:54.293" v="393" actId="14100"/>
          <ac:spMkLst>
            <pc:docMk/>
            <pc:sldMk cId="854229504" sldId="256"/>
            <ac:spMk id="9" creationId="{052C21EF-811B-7286-3AD7-460CF11778FC}"/>
          </ac:spMkLst>
        </pc:spChg>
        <pc:spChg chg="mod">
          <ac:chgData name="Claudia Reyes" userId="137e9fe9b8864716" providerId="LiveId" clId="{4E2AEAAD-A63E-47F8-98D7-BE1FF2E933ED}" dt="2025-12-27T23:40:42.267" v="61" actId="1076"/>
          <ac:spMkLst>
            <pc:docMk/>
            <pc:sldMk cId="854229504" sldId="256"/>
            <ac:spMk id="10" creationId="{5072CD86-F858-3D35-C8CB-E25649D3BE60}"/>
          </ac:spMkLst>
        </pc:spChg>
        <pc:spChg chg="mod">
          <ac:chgData name="Claudia Reyes" userId="137e9fe9b8864716" providerId="LiveId" clId="{4E2AEAAD-A63E-47F8-98D7-BE1FF2E933ED}" dt="2025-12-28T01:23:54.293" v="393" actId="14100"/>
          <ac:spMkLst>
            <pc:docMk/>
            <pc:sldMk cId="854229504" sldId="256"/>
            <ac:spMk id="11" creationId="{4A65E983-0ADD-32D2-86D7-768E3C65B183}"/>
          </ac:spMkLst>
        </pc:spChg>
        <pc:spChg chg="mod">
          <ac:chgData name="Claudia Reyes" userId="137e9fe9b8864716" providerId="LiveId" clId="{4E2AEAAD-A63E-47F8-98D7-BE1FF2E933ED}" dt="2025-12-28T01:23:54.293" v="393" actId="14100"/>
          <ac:spMkLst>
            <pc:docMk/>
            <pc:sldMk cId="854229504" sldId="256"/>
            <ac:spMk id="12" creationId="{C471DA55-A4E0-21BF-A747-BCFDE5A77938}"/>
          </ac:spMkLst>
        </pc:spChg>
        <pc:spChg chg="mod">
          <ac:chgData name="Claudia Reyes" userId="137e9fe9b8864716" providerId="LiveId" clId="{4E2AEAAD-A63E-47F8-98D7-BE1FF2E933ED}" dt="2025-12-27T23:53:49.935" v="172" actId="207"/>
          <ac:spMkLst>
            <pc:docMk/>
            <pc:sldMk cId="854229504" sldId="256"/>
            <ac:spMk id="13" creationId="{AE8E390E-57F6-290D-4602-134AB60BE741}"/>
          </ac:spMkLst>
        </pc:spChg>
        <pc:spChg chg="mod">
          <ac:chgData name="Claudia Reyes" userId="137e9fe9b8864716" providerId="LiveId" clId="{4E2AEAAD-A63E-47F8-98D7-BE1FF2E933ED}" dt="2025-12-28T01:23:54.293" v="393" actId="14100"/>
          <ac:spMkLst>
            <pc:docMk/>
            <pc:sldMk cId="854229504" sldId="256"/>
            <ac:spMk id="14" creationId="{B737099D-91E1-ED8B-6708-161906D51477}"/>
          </ac:spMkLst>
        </pc:spChg>
        <pc:spChg chg="mod">
          <ac:chgData name="Claudia Reyes" userId="137e9fe9b8864716" providerId="LiveId" clId="{4E2AEAAD-A63E-47F8-98D7-BE1FF2E933ED}" dt="2025-12-28T00:12:54.548" v="350" actId="20577"/>
          <ac:spMkLst>
            <pc:docMk/>
            <pc:sldMk cId="854229504" sldId="256"/>
            <ac:spMk id="16" creationId="{4C447956-C20E-8AA3-40D1-16AEEE3ED5A7}"/>
          </ac:spMkLst>
        </pc:spChg>
        <pc:spChg chg="mod">
          <ac:chgData name="Claudia Reyes" userId="137e9fe9b8864716" providerId="LiveId" clId="{4E2AEAAD-A63E-47F8-98D7-BE1FF2E933ED}" dt="2025-12-28T00:12:53.924" v="348" actId="20577"/>
          <ac:spMkLst>
            <pc:docMk/>
            <pc:sldMk cId="854229504" sldId="256"/>
            <ac:spMk id="17" creationId="{46728DE2-AF2B-9473-66D1-68B5D278808B}"/>
          </ac:spMkLst>
        </pc:spChg>
        <pc:spChg chg="mod">
          <ac:chgData name="Claudia Reyes" userId="137e9fe9b8864716" providerId="LiveId" clId="{4E2AEAAD-A63E-47F8-98D7-BE1FF2E933ED}" dt="2025-12-27T23:42:55.699" v="100" actId="1035"/>
          <ac:spMkLst>
            <pc:docMk/>
            <pc:sldMk cId="854229504" sldId="256"/>
            <ac:spMk id="18" creationId="{7F635C86-D2EE-DA4F-42D4-FB2AB18B4332}"/>
          </ac:spMkLst>
        </pc:spChg>
        <pc:spChg chg="mod">
          <ac:chgData name="Claudia Reyes" userId="137e9fe9b8864716" providerId="LiveId" clId="{4E2AEAAD-A63E-47F8-98D7-BE1FF2E933ED}" dt="2025-12-27T23:42:55.699" v="100" actId="1035"/>
          <ac:spMkLst>
            <pc:docMk/>
            <pc:sldMk cId="854229504" sldId="256"/>
            <ac:spMk id="19" creationId="{B02EFA1B-A240-1751-68CC-8D7567BD7D1B}"/>
          </ac:spMkLst>
        </pc:spChg>
        <pc:spChg chg="mod">
          <ac:chgData name="Claudia Reyes" userId="137e9fe9b8864716" providerId="LiveId" clId="{4E2AEAAD-A63E-47F8-98D7-BE1FF2E933ED}" dt="2025-12-28T01:23:54.293" v="393" actId="14100"/>
          <ac:spMkLst>
            <pc:docMk/>
            <pc:sldMk cId="854229504" sldId="256"/>
            <ac:spMk id="22" creationId="{AC6C2B71-B80A-6B6B-A268-58F220FD6559}"/>
          </ac:spMkLst>
        </pc:spChg>
        <pc:spChg chg="add del mod">
          <ac:chgData name="Claudia Reyes" userId="137e9fe9b8864716" providerId="LiveId" clId="{4E2AEAAD-A63E-47F8-98D7-BE1FF2E933ED}" dt="2025-12-27T23:33:46.094" v="28" actId="478"/>
          <ac:spMkLst>
            <pc:docMk/>
            <pc:sldMk cId="854229504" sldId="256"/>
            <ac:spMk id="23" creationId="{60385961-AE64-848D-9870-24E00D732C6A}"/>
          </ac:spMkLst>
        </pc:spChg>
        <pc:spChg chg="add del mod">
          <ac:chgData name="Claudia Reyes" userId="137e9fe9b8864716" providerId="LiveId" clId="{4E2AEAAD-A63E-47F8-98D7-BE1FF2E933ED}" dt="2025-12-27T23:34:30.053" v="35" actId="478"/>
          <ac:spMkLst>
            <pc:docMk/>
            <pc:sldMk cId="854229504" sldId="256"/>
            <ac:spMk id="24" creationId="{8CA17D5A-A686-DCE6-4C1C-1C7A2E3ABCEE}"/>
          </ac:spMkLst>
        </pc:spChg>
        <pc:spChg chg="add del mod">
          <ac:chgData name="Claudia Reyes" userId="137e9fe9b8864716" providerId="LiveId" clId="{4E2AEAAD-A63E-47F8-98D7-BE1FF2E933ED}" dt="2025-12-27T23:46:07.159" v="132" actId="478"/>
          <ac:spMkLst>
            <pc:docMk/>
            <pc:sldMk cId="854229504" sldId="256"/>
            <ac:spMk id="25" creationId="{4453EFC5-84D5-1E05-AE40-0CF8BDFEBD33}"/>
          </ac:spMkLst>
        </pc:spChg>
        <pc:spChg chg="add del mod">
          <ac:chgData name="Claudia Reyes" userId="137e9fe9b8864716" providerId="LiveId" clId="{4E2AEAAD-A63E-47F8-98D7-BE1FF2E933ED}" dt="2025-12-27T23:44:24.201" v="111" actId="478"/>
          <ac:spMkLst>
            <pc:docMk/>
            <pc:sldMk cId="854229504" sldId="256"/>
            <ac:spMk id="26" creationId="{FEF461AE-6F41-FE66-E115-F7FF0704704F}"/>
          </ac:spMkLst>
        </pc:spChg>
        <pc:spChg chg="add del">
          <ac:chgData name="Claudia Reyes" userId="137e9fe9b8864716" providerId="LiveId" clId="{4E2AEAAD-A63E-47F8-98D7-BE1FF2E933ED}" dt="2025-12-27T23:44:38.716" v="113" actId="11529"/>
          <ac:spMkLst>
            <pc:docMk/>
            <pc:sldMk cId="854229504" sldId="256"/>
            <ac:spMk id="27" creationId="{2619B820-B399-2546-5C5E-E2C2822D8D90}"/>
          </ac:spMkLst>
        </pc:spChg>
        <pc:spChg chg="add mod">
          <ac:chgData name="Claudia Reyes" userId="137e9fe9b8864716" providerId="LiveId" clId="{4E2AEAAD-A63E-47F8-98D7-BE1FF2E933ED}" dt="2025-12-28T00:13:38.127" v="377" actId="13822"/>
          <ac:spMkLst>
            <pc:docMk/>
            <pc:sldMk cId="854229504" sldId="256"/>
            <ac:spMk id="28" creationId="{BF6E52C4-804B-6313-7E89-B84110775586}"/>
          </ac:spMkLst>
        </pc:spChg>
        <pc:spChg chg="add mod">
          <ac:chgData name="Claudia Reyes" userId="137e9fe9b8864716" providerId="LiveId" clId="{4E2AEAAD-A63E-47F8-98D7-BE1FF2E933ED}" dt="2025-12-28T01:23:54.293" v="393" actId="14100"/>
          <ac:spMkLst>
            <pc:docMk/>
            <pc:sldMk cId="854229504" sldId="256"/>
            <ac:spMk id="29" creationId="{BC6F4C62-8AFE-117B-E8C4-08191942970B}"/>
          </ac:spMkLst>
        </pc:spChg>
        <pc:spChg chg="add mod">
          <ac:chgData name="Claudia Reyes" userId="137e9fe9b8864716" providerId="LiveId" clId="{4E2AEAAD-A63E-47F8-98D7-BE1FF2E933ED}" dt="2025-12-28T00:13:29.906" v="376" actId="20577"/>
          <ac:spMkLst>
            <pc:docMk/>
            <pc:sldMk cId="854229504" sldId="256"/>
            <ac:spMk id="30" creationId="{3C6E5E6A-FBE0-7ED0-CD2D-236A664C66EA}"/>
          </ac:spMkLst>
        </pc:spChg>
        <pc:spChg chg="add del mod">
          <ac:chgData name="Claudia Reyes" userId="137e9fe9b8864716" providerId="LiveId" clId="{4E2AEAAD-A63E-47F8-98D7-BE1FF2E933ED}" dt="2025-12-27T23:49:59.029" v="145" actId="478"/>
          <ac:spMkLst>
            <pc:docMk/>
            <pc:sldMk cId="854229504" sldId="256"/>
            <ac:spMk id="31" creationId="{35FC365F-9C36-84D8-961D-DFDD2EADFBC0}"/>
          </ac:spMkLst>
        </pc:spChg>
        <pc:spChg chg="add mod ord">
          <ac:chgData name="Claudia Reyes" userId="137e9fe9b8864716" providerId="LiveId" clId="{4E2AEAAD-A63E-47F8-98D7-BE1FF2E933ED}" dt="2025-12-27T23:54:05.009" v="176" actId="14100"/>
          <ac:spMkLst>
            <pc:docMk/>
            <pc:sldMk cId="854229504" sldId="256"/>
            <ac:spMk id="32" creationId="{972397A5-A823-8E9A-72C9-2E9EA5D0BEE8}"/>
          </ac:spMkLst>
        </pc:spChg>
        <pc:spChg chg="add mod">
          <ac:chgData name="Claudia Reyes" userId="137e9fe9b8864716" providerId="LiveId" clId="{4E2AEAAD-A63E-47F8-98D7-BE1FF2E933ED}" dt="2025-12-28T01:23:54.293" v="393" actId="14100"/>
          <ac:spMkLst>
            <pc:docMk/>
            <pc:sldMk cId="854229504" sldId="256"/>
            <ac:spMk id="33" creationId="{92946C6A-1164-16A9-8FCD-39DAD31CDCE3}"/>
          </ac:spMkLst>
        </pc:spChg>
        <pc:spChg chg="add del mod">
          <ac:chgData name="Claudia Reyes" userId="137e9fe9b8864716" providerId="LiveId" clId="{4E2AEAAD-A63E-47F8-98D7-BE1FF2E933ED}" dt="2025-12-27T23:59:34.365" v="233" actId="478"/>
          <ac:spMkLst>
            <pc:docMk/>
            <pc:sldMk cId="854229504" sldId="256"/>
            <ac:spMk id="34" creationId="{9248D9A3-D2B3-0E53-7819-56A166A39885}"/>
          </ac:spMkLst>
        </pc:spChg>
        <pc:spChg chg="add mod">
          <ac:chgData name="Claudia Reyes" userId="137e9fe9b8864716" providerId="LiveId" clId="{4E2AEAAD-A63E-47F8-98D7-BE1FF2E933ED}" dt="2025-12-28T00:03:57.394" v="319" actId="207"/>
          <ac:spMkLst>
            <pc:docMk/>
            <pc:sldMk cId="854229504" sldId="256"/>
            <ac:spMk id="35" creationId="{90D3D5FF-8069-EAE3-B2E6-38530C3607F3}"/>
          </ac:spMkLst>
        </pc:spChg>
        <pc:spChg chg="add mod">
          <ac:chgData name="Claudia Reyes" userId="137e9fe9b8864716" providerId="LiveId" clId="{4E2AEAAD-A63E-47F8-98D7-BE1FF2E933ED}" dt="2025-12-28T01:23:54.293" v="393" actId="14100"/>
          <ac:spMkLst>
            <pc:docMk/>
            <pc:sldMk cId="854229504" sldId="256"/>
            <ac:spMk id="36" creationId="{C434CB5C-2660-3C5B-FE7E-43FF7EA5567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15E8-0CB8-4EC6-965B-A0E96DE308DB}" type="datetimeFigureOut">
              <a:rPr lang="es-CO" smtClean="0"/>
              <a:t>27/12/2025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FBB68-68BD-48EF-BEF9-8825DFB249D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8142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15E8-0CB8-4EC6-965B-A0E96DE308DB}" type="datetimeFigureOut">
              <a:rPr lang="es-CO" smtClean="0"/>
              <a:t>27/12/2025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FBB68-68BD-48EF-BEF9-8825DFB249D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5508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15E8-0CB8-4EC6-965B-A0E96DE308DB}" type="datetimeFigureOut">
              <a:rPr lang="es-CO" smtClean="0"/>
              <a:t>27/12/2025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FBB68-68BD-48EF-BEF9-8825DFB249D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1227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15E8-0CB8-4EC6-965B-A0E96DE308DB}" type="datetimeFigureOut">
              <a:rPr lang="es-CO" smtClean="0"/>
              <a:t>27/12/2025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FBB68-68BD-48EF-BEF9-8825DFB249D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9496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15E8-0CB8-4EC6-965B-A0E96DE308DB}" type="datetimeFigureOut">
              <a:rPr lang="es-CO" smtClean="0"/>
              <a:t>27/12/2025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FBB68-68BD-48EF-BEF9-8825DFB249D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8921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15E8-0CB8-4EC6-965B-A0E96DE308DB}" type="datetimeFigureOut">
              <a:rPr lang="es-CO" smtClean="0"/>
              <a:t>27/12/2025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FBB68-68BD-48EF-BEF9-8825DFB249D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8417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15E8-0CB8-4EC6-965B-A0E96DE308DB}" type="datetimeFigureOut">
              <a:rPr lang="es-CO" smtClean="0"/>
              <a:t>27/12/2025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FBB68-68BD-48EF-BEF9-8825DFB249D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46698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15E8-0CB8-4EC6-965B-A0E96DE308DB}" type="datetimeFigureOut">
              <a:rPr lang="es-CO" smtClean="0"/>
              <a:t>27/12/2025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FBB68-68BD-48EF-BEF9-8825DFB249D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8798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15E8-0CB8-4EC6-965B-A0E96DE308DB}" type="datetimeFigureOut">
              <a:rPr lang="es-CO" smtClean="0"/>
              <a:t>27/12/2025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FBB68-68BD-48EF-BEF9-8825DFB249D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4561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15E8-0CB8-4EC6-965B-A0E96DE308DB}" type="datetimeFigureOut">
              <a:rPr lang="es-CO" smtClean="0"/>
              <a:t>27/12/2025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FBB68-68BD-48EF-BEF9-8825DFB249D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3751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15E8-0CB8-4EC6-965B-A0E96DE308DB}" type="datetimeFigureOut">
              <a:rPr lang="es-CO" smtClean="0"/>
              <a:t>27/12/2025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FBB68-68BD-48EF-BEF9-8825DFB249D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3274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4015E8-0CB8-4EC6-965B-A0E96DE308DB}" type="datetimeFigureOut">
              <a:rPr lang="es-CO" smtClean="0"/>
              <a:t>27/12/2025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72FBB68-68BD-48EF-BEF9-8825DFB249D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911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ángulo 31">
            <a:extLst>
              <a:ext uri="{FF2B5EF4-FFF2-40B4-BE49-F238E27FC236}">
                <a16:creationId xmlns:a16="http://schemas.microsoft.com/office/drawing/2014/main" id="{972397A5-A823-8E9A-72C9-2E9EA5D0BEE8}"/>
              </a:ext>
            </a:extLst>
          </p:cNvPr>
          <p:cNvSpPr/>
          <p:nvPr/>
        </p:nvSpPr>
        <p:spPr>
          <a:xfrm>
            <a:off x="2811731" y="5908532"/>
            <a:ext cx="6455664" cy="75816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2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D9D1D601-936C-5EDC-17E2-E9177522F744}"/>
              </a:ext>
            </a:extLst>
          </p:cNvPr>
          <p:cNvSpPr/>
          <p:nvPr/>
        </p:nvSpPr>
        <p:spPr>
          <a:xfrm>
            <a:off x="2807209" y="191309"/>
            <a:ext cx="6455664" cy="1241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20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F7D8079-B528-D99F-C2B0-CE4AD593AC27}"/>
              </a:ext>
            </a:extLst>
          </p:cNvPr>
          <p:cNvSpPr txBox="1"/>
          <p:nvPr/>
        </p:nvSpPr>
        <p:spPr>
          <a:xfrm>
            <a:off x="3129791" y="813776"/>
            <a:ext cx="2533460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200" dirty="0"/>
              <a:t>Direccionamiento y Planeación Estratégica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22AC4E1-5370-23B4-2A16-C5FB55986C93}"/>
              </a:ext>
            </a:extLst>
          </p:cNvPr>
          <p:cNvSpPr txBox="1"/>
          <p:nvPr/>
        </p:nvSpPr>
        <p:spPr>
          <a:xfrm>
            <a:off x="6431949" y="830014"/>
            <a:ext cx="2533460" cy="2769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200" dirty="0"/>
              <a:t>Relacionamiento con la Ciudadanía</a:t>
            </a:r>
            <a:endParaRPr lang="es-CO" sz="12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4260873-063D-6E0B-6D45-42A803FC21FC}"/>
              </a:ext>
            </a:extLst>
          </p:cNvPr>
          <p:cNvSpPr txBox="1"/>
          <p:nvPr/>
        </p:nvSpPr>
        <p:spPr>
          <a:xfrm>
            <a:off x="4687025" y="288745"/>
            <a:ext cx="2629121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200" b="1" dirty="0">
                <a:solidFill>
                  <a:schemeClr val="accent1">
                    <a:lumMod val="75000"/>
                  </a:schemeClr>
                </a:solidFill>
              </a:rPr>
              <a:t>Procesos Estratégicos</a:t>
            </a:r>
          </a:p>
        </p:txBody>
      </p:sp>
      <p:sp>
        <p:nvSpPr>
          <p:cNvPr id="9" name="Flecha: a la izquierda y derecha 8">
            <a:extLst>
              <a:ext uri="{FF2B5EF4-FFF2-40B4-BE49-F238E27FC236}">
                <a16:creationId xmlns:a16="http://schemas.microsoft.com/office/drawing/2014/main" id="{052C21EF-811B-7286-3AD7-460CF11778FC}"/>
              </a:ext>
            </a:extLst>
          </p:cNvPr>
          <p:cNvSpPr/>
          <p:nvPr/>
        </p:nvSpPr>
        <p:spPr>
          <a:xfrm>
            <a:off x="2807209" y="1475967"/>
            <a:ext cx="6455664" cy="2439191"/>
          </a:xfrm>
          <a:prstGeom prst="leftRightArrow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20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072CD86-F858-3D35-C8CB-E25649D3BE60}"/>
              </a:ext>
            </a:extLst>
          </p:cNvPr>
          <p:cNvSpPr txBox="1"/>
          <p:nvPr/>
        </p:nvSpPr>
        <p:spPr>
          <a:xfrm>
            <a:off x="4687026" y="2227160"/>
            <a:ext cx="2629120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200" b="1" dirty="0">
                <a:solidFill>
                  <a:schemeClr val="accent1">
                    <a:lumMod val="75000"/>
                  </a:schemeClr>
                </a:solidFill>
              </a:rPr>
              <a:t>Procesos Misionales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A65E983-0ADD-32D2-86D7-768E3C65B183}"/>
              </a:ext>
            </a:extLst>
          </p:cNvPr>
          <p:cNvSpPr txBox="1"/>
          <p:nvPr/>
        </p:nvSpPr>
        <p:spPr>
          <a:xfrm>
            <a:off x="3414436" y="2630004"/>
            <a:ext cx="206909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MX" sz="1200" dirty="0"/>
              <a:t>Trámite y Expedición de Acuerdos Municipales</a:t>
            </a:r>
            <a:endParaRPr lang="es-CO" sz="1200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471DA55-A4E0-21BF-A747-BCFDE5A77938}"/>
              </a:ext>
            </a:extLst>
          </p:cNvPr>
          <p:cNvSpPr txBox="1"/>
          <p:nvPr/>
        </p:nvSpPr>
        <p:spPr>
          <a:xfrm>
            <a:off x="6494647" y="2630003"/>
            <a:ext cx="206909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MX" sz="1200" dirty="0"/>
              <a:t>Ejercicio del Control </a:t>
            </a:r>
          </a:p>
          <a:p>
            <a:pPr algn="ctr"/>
            <a:r>
              <a:rPr lang="es-MX" sz="1200" dirty="0"/>
              <a:t>Político</a:t>
            </a:r>
            <a:endParaRPr lang="es-CO" sz="1200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AE8E390E-57F6-290D-4602-134AB60BE741}"/>
              </a:ext>
            </a:extLst>
          </p:cNvPr>
          <p:cNvSpPr/>
          <p:nvPr/>
        </p:nvSpPr>
        <p:spPr>
          <a:xfrm>
            <a:off x="2807210" y="4050595"/>
            <a:ext cx="6455664" cy="1512161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20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737099D-91E1-ED8B-6708-161906D51477}"/>
              </a:ext>
            </a:extLst>
          </p:cNvPr>
          <p:cNvSpPr txBox="1"/>
          <p:nvPr/>
        </p:nvSpPr>
        <p:spPr>
          <a:xfrm>
            <a:off x="4687025" y="4148627"/>
            <a:ext cx="2629121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200" b="1" dirty="0">
                <a:solidFill>
                  <a:schemeClr val="accent1">
                    <a:lumMod val="75000"/>
                  </a:schemeClr>
                </a:solidFill>
              </a:rPr>
              <a:t>Procesos de Apoyo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C447956-C20E-8AA3-40D1-16AEEE3ED5A7}"/>
              </a:ext>
            </a:extLst>
          </p:cNvPr>
          <p:cNvSpPr txBox="1"/>
          <p:nvPr/>
        </p:nvSpPr>
        <p:spPr>
          <a:xfrm>
            <a:off x="3325803" y="4515539"/>
            <a:ext cx="151033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MX" sz="1200" dirty="0"/>
              <a:t>Gestión </a:t>
            </a:r>
          </a:p>
          <a:p>
            <a:pPr algn="ctr"/>
            <a:r>
              <a:rPr lang="es-MX" sz="1200" dirty="0"/>
              <a:t>Administrativa</a:t>
            </a:r>
            <a:endParaRPr lang="es-CO" sz="1200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46728DE2-AF2B-9473-66D1-68B5D278808B}"/>
              </a:ext>
            </a:extLst>
          </p:cNvPr>
          <p:cNvSpPr txBox="1"/>
          <p:nvPr/>
        </p:nvSpPr>
        <p:spPr>
          <a:xfrm>
            <a:off x="3325803" y="5039147"/>
            <a:ext cx="151033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MX" sz="1200" dirty="0"/>
              <a:t>Gestión </a:t>
            </a:r>
          </a:p>
          <a:p>
            <a:pPr algn="ctr"/>
            <a:r>
              <a:rPr lang="es-MX" sz="1200" dirty="0"/>
              <a:t>del Talento Humano</a:t>
            </a:r>
            <a:endParaRPr lang="es-CO" sz="1200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F635C86-D2EE-DA4F-42D4-FB2AB18B4332}"/>
              </a:ext>
            </a:extLst>
          </p:cNvPr>
          <p:cNvSpPr txBox="1"/>
          <p:nvPr/>
        </p:nvSpPr>
        <p:spPr>
          <a:xfrm>
            <a:off x="6693940" y="4532525"/>
            <a:ext cx="151033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MX" sz="1200" dirty="0"/>
              <a:t>Gestión </a:t>
            </a:r>
          </a:p>
          <a:p>
            <a:pPr algn="ctr"/>
            <a:r>
              <a:rPr lang="es-MX" sz="1200" dirty="0"/>
              <a:t>Documental</a:t>
            </a:r>
            <a:endParaRPr lang="es-CO" sz="1200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B02EFA1B-A240-1751-68CC-8D7567BD7D1B}"/>
              </a:ext>
            </a:extLst>
          </p:cNvPr>
          <p:cNvSpPr txBox="1"/>
          <p:nvPr/>
        </p:nvSpPr>
        <p:spPr>
          <a:xfrm>
            <a:off x="6693940" y="5047640"/>
            <a:ext cx="151033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MX" sz="1200" dirty="0"/>
              <a:t>Gestión </a:t>
            </a:r>
          </a:p>
          <a:p>
            <a:pPr algn="ctr"/>
            <a:r>
              <a:rPr lang="es-MX" sz="1200" dirty="0"/>
              <a:t>Contractual</a:t>
            </a:r>
            <a:endParaRPr lang="es-CO" sz="1200" dirty="0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AC6C2B71-B80A-6B6B-A268-58F220FD6559}"/>
              </a:ext>
            </a:extLst>
          </p:cNvPr>
          <p:cNvSpPr txBox="1"/>
          <p:nvPr/>
        </p:nvSpPr>
        <p:spPr>
          <a:xfrm>
            <a:off x="5009871" y="4646709"/>
            <a:ext cx="151033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MX" sz="1200" dirty="0"/>
              <a:t>Gestión de Tecnologías de la Información</a:t>
            </a:r>
            <a:endParaRPr lang="es-CO" sz="1200" dirty="0"/>
          </a:p>
        </p:txBody>
      </p:sp>
      <p:sp>
        <p:nvSpPr>
          <p:cNvPr id="28" name="Flecha: curvada hacia arriba 27">
            <a:extLst>
              <a:ext uri="{FF2B5EF4-FFF2-40B4-BE49-F238E27FC236}">
                <a16:creationId xmlns:a16="http://schemas.microsoft.com/office/drawing/2014/main" id="{BF6E52C4-804B-6313-7E89-B84110775586}"/>
              </a:ext>
            </a:extLst>
          </p:cNvPr>
          <p:cNvSpPr/>
          <p:nvPr/>
        </p:nvSpPr>
        <p:spPr>
          <a:xfrm rot="16200000">
            <a:off x="7202144" y="2394452"/>
            <a:ext cx="6475383" cy="2069096"/>
          </a:xfrm>
          <a:prstGeom prst="curved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29" name="Flecha: curvada hacia arriba 28">
            <a:extLst>
              <a:ext uri="{FF2B5EF4-FFF2-40B4-BE49-F238E27FC236}">
                <a16:creationId xmlns:a16="http://schemas.microsoft.com/office/drawing/2014/main" id="{BC6F4C62-8AFE-117B-E8C4-08191942970B}"/>
              </a:ext>
            </a:extLst>
          </p:cNvPr>
          <p:cNvSpPr/>
          <p:nvPr/>
        </p:nvSpPr>
        <p:spPr>
          <a:xfrm rot="5400000">
            <a:off x="-1708584" y="2483026"/>
            <a:ext cx="6503895" cy="1920464"/>
          </a:xfrm>
          <a:prstGeom prst="curved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3C6E5E6A-FBE0-7ED0-CD2D-236A664C66EA}"/>
              </a:ext>
            </a:extLst>
          </p:cNvPr>
          <p:cNvSpPr txBox="1"/>
          <p:nvPr/>
        </p:nvSpPr>
        <p:spPr>
          <a:xfrm>
            <a:off x="3414436" y="6296746"/>
            <a:ext cx="536669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MX" sz="1200" dirty="0"/>
              <a:t>Control Interno y Mejora Continua</a:t>
            </a:r>
            <a:endParaRPr lang="es-CO" sz="1200" dirty="0"/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92946C6A-1164-16A9-8FCD-39DAD31CDCE3}"/>
              </a:ext>
            </a:extLst>
          </p:cNvPr>
          <p:cNvSpPr txBox="1"/>
          <p:nvPr/>
        </p:nvSpPr>
        <p:spPr>
          <a:xfrm>
            <a:off x="4612071" y="5968511"/>
            <a:ext cx="2917124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200" b="1" dirty="0">
                <a:solidFill>
                  <a:schemeClr val="accent1">
                    <a:lumMod val="75000"/>
                  </a:schemeClr>
                </a:solidFill>
              </a:rPr>
              <a:t>Procesos de Evaluación y Seguimiento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90D3D5FF-8069-EAE3-B2E6-38530C3607F3}"/>
              </a:ext>
            </a:extLst>
          </p:cNvPr>
          <p:cNvSpPr txBox="1"/>
          <p:nvPr/>
        </p:nvSpPr>
        <p:spPr>
          <a:xfrm>
            <a:off x="833842" y="2630003"/>
            <a:ext cx="16697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400" dirty="0">
                <a:solidFill>
                  <a:schemeClr val="accent1">
                    <a:lumMod val="75000"/>
                  </a:schemeClr>
                </a:solidFill>
              </a:rPr>
              <a:t>Necesidades y expectativas de la ciudadana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C434CB5C-2660-3C5B-FE7E-43FF7EA55678}"/>
              </a:ext>
            </a:extLst>
          </p:cNvPr>
          <p:cNvSpPr txBox="1"/>
          <p:nvPr/>
        </p:nvSpPr>
        <p:spPr>
          <a:xfrm>
            <a:off x="9604958" y="2714829"/>
            <a:ext cx="1669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400" dirty="0">
                <a:solidFill>
                  <a:schemeClr val="accent1">
                    <a:lumMod val="75000"/>
                  </a:schemeClr>
                </a:solidFill>
              </a:rPr>
              <a:t>Satisfacción de necesidades y expectativas de la ciudadana</a:t>
            </a:r>
          </a:p>
        </p:txBody>
      </p:sp>
    </p:spTree>
    <p:extLst>
      <p:ext uri="{BB962C8B-B14F-4D97-AF65-F5344CB8AC3E}">
        <p14:creationId xmlns:p14="http://schemas.microsoft.com/office/powerpoint/2010/main" val="8542295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</TotalTime>
  <Words>65</Words>
  <Application>Microsoft Office PowerPoint</Application>
  <PresentationFormat>Panorámica</PresentationFormat>
  <Paragraphs>21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Claudia Reyes</dc:creator>
  <cp:lastModifiedBy>Claudia Reyes</cp:lastModifiedBy>
  <cp:revision>1</cp:revision>
  <dcterms:created xsi:type="dcterms:W3CDTF">2025-12-27T23:01:31Z</dcterms:created>
  <dcterms:modified xsi:type="dcterms:W3CDTF">2025-12-28T02:00:46Z</dcterms:modified>
</cp:coreProperties>
</file>