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theme/themeOverride1.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handoutMasterIdLst>
    <p:handoutMasterId r:id="rId41"/>
  </p:handoutMasterIdLst>
  <p:sldIdLst>
    <p:sldId id="256" r:id="rId2"/>
    <p:sldId id="257" r:id="rId3"/>
    <p:sldId id="291" r:id="rId4"/>
    <p:sldId id="417" r:id="rId5"/>
    <p:sldId id="274" r:id="rId6"/>
    <p:sldId id="270" r:id="rId7"/>
    <p:sldId id="271" r:id="rId8"/>
    <p:sldId id="296" r:id="rId9"/>
    <p:sldId id="424" r:id="rId10"/>
    <p:sldId id="425" r:id="rId11"/>
    <p:sldId id="276" r:id="rId12"/>
    <p:sldId id="275" r:id="rId13"/>
    <p:sldId id="277" r:id="rId14"/>
    <p:sldId id="278" r:id="rId15"/>
    <p:sldId id="297" r:id="rId16"/>
    <p:sldId id="279" r:id="rId17"/>
    <p:sldId id="263" r:id="rId18"/>
    <p:sldId id="264" r:id="rId19"/>
    <p:sldId id="285" r:id="rId20"/>
    <p:sldId id="418" r:id="rId21"/>
    <p:sldId id="289" r:id="rId22"/>
    <p:sldId id="290" r:id="rId23"/>
    <p:sldId id="419" r:id="rId24"/>
    <p:sldId id="299" r:id="rId25"/>
    <p:sldId id="300" r:id="rId26"/>
    <p:sldId id="301" r:id="rId27"/>
    <p:sldId id="304" r:id="rId28"/>
    <p:sldId id="302" r:id="rId29"/>
    <p:sldId id="303" r:id="rId30"/>
    <p:sldId id="426" r:id="rId31"/>
    <p:sldId id="423" r:id="rId32"/>
    <p:sldId id="280" r:id="rId33"/>
    <p:sldId id="420" r:id="rId34"/>
    <p:sldId id="416" r:id="rId35"/>
    <p:sldId id="422" r:id="rId36"/>
    <p:sldId id="267" r:id="rId37"/>
    <p:sldId id="288" r:id="rId38"/>
    <p:sldId id="293" r:id="rId39"/>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authors.xml><?xml version="1.0" encoding="utf-8"?>
<p188:authorLst xmlns:a="http://schemas.openxmlformats.org/drawingml/2006/main" xmlns:r="http://schemas.openxmlformats.org/officeDocument/2006/relationships" xmlns:p188="http://schemas.microsoft.com/office/powerpoint/2018/8/main">
  <p188:author id="{0A2384E6-8667-1325-CEC3-A79F45E32850}" name="Yury Janeth Murcia Doncel" initials="YM" userId="S::yjmurciad@minambiente.gov.co::0507ee3b-7bcf-4dcb-9cba-d7504a5dd91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3BB54"/>
    <a:srgbClr val="C49E4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1563CCF-405F-4689-9CBA-AD52672E71D8}" v="870" dt="2026-04-10T20:03:24.853"/>
    <p1510:client id="{83294EFC-E6ED-BF59-7A02-268CA5A92C32}" v="169" dt="2026-04-10T15:08:58.652"/>
    <p1510:client id="{9C1C5CAE-BC09-78C8-5C63-06911411B0E7}" v="11" dt="2026-04-09T20:41:01.189"/>
  </p1510:revLst>
</p1510:revInfo>
</file>

<file path=ppt/tableStyles.xml><?xml version="1.0" encoding="utf-8"?>
<a:tblStyleLst xmlns:a="http://schemas.openxmlformats.org/drawingml/2006/main" def="{5C22544A-7EE6-4342-B048-85BDC9FD1C3A}">
  <a:tblStyle styleId="{FABFCF23-3B69-468F-B69F-88F6DE6A72F2}" styleName="Estilo medio 1 - Énfasis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2838BEF-8BB2-4498-84A7-C5851F593DF1}" styleName="Estilo medio 4 - Énfasis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BDBED569-4797-4DF1-A0F4-6AAB3CD982D8}" styleName="Estilo claro 3 - Acento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48" Type="http://schemas.microsoft.com/office/2018/10/relationships/authors" Target="author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microsoft.com/office/2016/11/relationships/changesInfo" Target="changesInfos/changesInfo1.xml"/><Relationship Id="rId20" Type="http://schemas.openxmlformats.org/officeDocument/2006/relationships/slide" Target="slides/slide19.xml"/><Relationship Id="rId41"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iana Carolina Callejas Moncaleano" userId="76830a9e-2e28-4957-8293-09136a558c71" providerId="ADAL" clId="{673ECE78-4259-4162-8476-5A1D8AE62DF2}"/>
    <pc:docChg chg="undo custSel addSld delSld modSld sldOrd">
      <pc:chgData name="Diana Carolina Callejas Moncaleano" userId="76830a9e-2e28-4957-8293-09136a558c71" providerId="ADAL" clId="{673ECE78-4259-4162-8476-5A1D8AE62DF2}" dt="2026-04-08T21:11:12.077" v="175" actId="14100"/>
      <pc:docMkLst>
        <pc:docMk/>
      </pc:docMkLst>
      <pc:sldChg chg="modSp mod">
        <pc:chgData name="Diana Carolina Callejas Moncaleano" userId="76830a9e-2e28-4957-8293-09136a558c71" providerId="ADAL" clId="{673ECE78-4259-4162-8476-5A1D8AE62DF2}" dt="2026-04-08T20:50:28.068" v="26" actId="20577"/>
        <pc:sldMkLst>
          <pc:docMk/>
          <pc:sldMk cId="1482975956" sldId="257"/>
        </pc:sldMkLst>
        <pc:spChg chg="mod">
          <ac:chgData name="Diana Carolina Callejas Moncaleano" userId="76830a9e-2e28-4957-8293-09136a558c71" providerId="ADAL" clId="{673ECE78-4259-4162-8476-5A1D8AE62DF2}" dt="2026-04-08T20:50:28.068" v="26" actId="20577"/>
          <ac:spMkLst>
            <pc:docMk/>
            <pc:sldMk cId="1482975956" sldId="257"/>
            <ac:spMk id="6" creationId="{50703695-DCC9-2B2B-CE25-CD632F0261C9}"/>
          </ac:spMkLst>
        </pc:spChg>
      </pc:sldChg>
      <pc:sldChg chg="modSp add mod">
        <pc:chgData name="Diana Carolina Callejas Moncaleano" userId="76830a9e-2e28-4957-8293-09136a558c71" providerId="ADAL" clId="{673ECE78-4259-4162-8476-5A1D8AE62DF2}" dt="2026-04-08T20:44:12.812" v="1" actId="27636"/>
        <pc:sldMkLst>
          <pc:docMk/>
          <pc:sldMk cId="2278250767" sldId="263"/>
        </pc:sldMkLst>
      </pc:sldChg>
      <pc:sldChg chg="add">
        <pc:chgData name="Diana Carolina Callejas Moncaleano" userId="76830a9e-2e28-4957-8293-09136a558c71" providerId="ADAL" clId="{673ECE78-4259-4162-8476-5A1D8AE62DF2}" dt="2026-04-08T20:44:12.712" v="0"/>
        <pc:sldMkLst>
          <pc:docMk/>
          <pc:sldMk cId="1877944256" sldId="264"/>
        </pc:sldMkLst>
      </pc:sldChg>
      <pc:sldChg chg="add">
        <pc:chgData name="Diana Carolina Callejas Moncaleano" userId="76830a9e-2e28-4957-8293-09136a558c71" providerId="ADAL" clId="{673ECE78-4259-4162-8476-5A1D8AE62DF2}" dt="2026-04-08T20:56:52.409" v="27"/>
        <pc:sldMkLst>
          <pc:docMk/>
          <pc:sldMk cId="1477191787" sldId="270"/>
        </pc:sldMkLst>
      </pc:sldChg>
      <pc:sldChg chg="add">
        <pc:chgData name="Diana Carolina Callejas Moncaleano" userId="76830a9e-2e28-4957-8293-09136a558c71" providerId="ADAL" clId="{673ECE78-4259-4162-8476-5A1D8AE62DF2}" dt="2026-04-08T20:56:52.409" v="27"/>
        <pc:sldMkLst>
          <pc:docMk/>
          <pc:sldMk cId="3043583228" sldId="271"/>
        </pc:sldMkLst>
      </pc:sldChg>
      <pc:sldChg chg="add">
        <pc:chgData name="Diana Carolina Callejas Moncaleano" userId="76830a9e-2e28-4957-8293-09136a558c71" providerId="ADAL" clId="{673ECE78-4259-4162-8476-5A1D8AE62DF2}" dt="2026-04-08T20:56:52.409" v="27"/>
        <pc:sldMkLst>
          <pc:docMk/>
          <pc:sldMk cId="4022603645" sldId="274"/>
        </pc:sldMkLst>
      </pc:sldChg>
      <pc:sldChg chg="delSp modSp mod">
        <pc:chgData name="Diana Carolina Callejas Moncaleano" userId="76830a9e-2e28-4957-8293-09136a558c71" providerId="ADAL" clId="{673ECE78-4259-4162-8476-5A1D8AE62DF2}" dt="2026-04-08T21:05:34.082" v="153" actId="1076"/>
        <pc:sldMkLst>
          <pc:docMk/>
          <pc:sldMk cId="1051242228" sldId="275"/>
        </pc:sldMkLst>
        <pc:spChg chg="mod">
          <ac:chgData name="Diana Carolina Callejas Moncaleano" userId="76830a9e-2e28-4957-8293-09136a558c71" providerId="ADAL" clId="{673ECE78-4259-4162-8476-5A1D8AE62DF2}" dt="2026-04-08T21:05:34.082" v="153" actId="1076"/>
          <ac:spMkLst>
            <pc:docMk/>
            <pc:sldMk cId="1051242228" sldId="275"/>
            <ac:spMk id="7" creationId="{2E31739C-3787-488E-96EC-7B335D7439AD}"/>
          </ac:spMkLst>
        </pc:spChg>
        <pc:spChg chg="mod">
          <ac:chgData name="Diana Carolina Callejas Moncaleano" userId="76830a9e-2e28-4957-8293-09136a558c71" providerId="ADAL" clId="{673ECE78-4259-4162-8476-5A1D8AE62DF2}" dt="2026-04-08T21:05:34.082" v="153" actId="1076"/>
          <ac:spMkLst>
            <pc:docMk/>
            <pc:sldMk cId="1051242228" sldId="275"/>
            <ac:spMk id="8" creationId="{31711440-D777-4E8C-8228-4FBFEE50E69A}"/>
          </ac:spMkLst>
        </pc:spChg>
        <pc:spChg chg="mod">
          <ac:chgData name="Diana Carolina Callejas Moncaleano" userId="76830a9e-2e28-4957-8293-09136a558c71" providerId="ADAL" clId="{673ECE78-4259-4162-8476-5A1D8AE62DF2}" dt="2026-04-08T21:05:34.082" v="153" actId="1076"/>
          <ac:spMkLst>
            <pc:docMk/>
            <pc:sldMk cId="1051242228" sldId="275"/>
            <ac:spMk id="9" creationId="{36F4C0E5-B8B2-4C7D-BB05-70A2AC0C61C0}"/>
          </ac:spMkLst>
        </pc:spChg>
        <pc:spChg chg="mod">
          <ac:chgData name="Diana Carolina Callejas Moncaleano" userId="76830a9e-2e28-4957-8293-09136a558c71" providerId="ADAL" clId="{673ECE78-4259-4162-8476-5A1D8AE62DF2}" dt="2026-04-08T21:05:34.082" v="153" actId="1076"/>
          <ac:spMkLst>
            <pc:docMk/>
            <pc:sldMk cId="1051242228" sldId="275"/>
            <ac:spMk id="21" creationId="{CCEA91CD-9549-4BD2-94DD-2267CCD4AF4A}"/>
          </ac:spMkLst>
        </pc:spChg>
        <pc:spChg chg="mod">
          <ac:chgData name="Diana Carolina Callejas Moncaleano" userId="76830a9e-2e28-4957-8293-09136a558c71" providerId="ADAL" clId="{673ECE78-4259-4162-8476-5A1D8AE62DF2}" dt="2026-04-08T21:05:34.082" v="153" actId="1076"/>
          <ac:spMkLst>
            <pc:docMk/>
            <pc:sldMk cId="1051242228" sldId="275"/>
            <ac:spMk id="32" creationId="{A2C3F6BF-E810-41E3-A4E2-ECA91E5353C7}"/>
          </ac:spMkLst>
        </pc:spChg>
        <pc:spChg chg="mod">
          <ac:chgData name="Diana Carolina Callejas Moncaleano" userId="76830a9e-2e28-4957-8293-09136a558c71" providerId="ADAL" clId="{673ECE78-4259-4162-8476-5A1D8AE62DF2}" dt="2026-04-08T21:05:34.082" v="153" actId="1076"/>
          <ac:spMkLst>
            <pc:docMk/>
            <pc:sldMk cId="1051242228" sldId="275"/>
            <ac:spMk id="35" creationId="{CE22FF73-27E9-4777-8C96-CA3CA8FEA4D7}"/>
          </ac:spMkLst>
        </pc:spChg>
        <pc:spChg chg="mod">
          <ac:chgData name="Diana Carolina Callejas Moncaleano" userId="76830a9e-2e28-4957-8293-09136a558c71" providerId="ADAL" clId="{673ECE78-4259-4162-8476-5A1D8AE62DF2}" dt="2026-04-08T21:05:34.082" v="153" actId="1076"/>
          <ac:spMkLst>
            <pc:docMk/>
            <pc:sldMk cId="1051242228" sldId="275"/>
            <ac:spMk id="38" creationId="{3F4C385C-029C-4E80-8AF3-C8D2330AB800}"/>
          </ac:spMkLst>
        </pc:spChg>
        <pc:spChg chg="mod">
          <ac:chgData name="Diana Carolina Callejas Moncaleano" userId="76830a9e-2e28-4957-8293-09136a558c71" providerId="ADAL" clId="{673ECE78-4259-4162-8476-5A1D8AE62DF2}" dt="2026-04-08T21:05:34.082" v="153" actId="1076"/>
          <ac:spMkLst>
            <pc:docMk/>
            <pc:sldMk cId="1051242228" sldId="275"/>
            <ac:spMk id="41" creationId="{31D9422A-5DF6-472C-A935-C9AFD7FBA2D9}"/>
          </ac:spMkLst>
        </pc:spChg>
        <pc:spChg chg="mod">
          <ac:chgData name="Diana Carolina Callejas Moncaleano" userId="76830a9e-2e28-4957-8293-09136a558c71" providerId="ADAL" clId="{673ECE78-4259-4162-8476-5A1D8AE62DF2}" dt="2026-04-08T21:05:34.082" v="153" actId="1076"/>
          <ac:spMkLst>
            <pc:docMk/>
            <pc:sldMk cId="1051242228" sldId="275"/>
            <ac:spMk id="50" creationId="{2B1A362B-8AA0-405A-A659-A65904409258}"/>
          </ac:spMkLst>
        </pc:spChg>
        <pc:spChg chg="mod">
          <ac:chgData name="Diana Carolina Callejas Moncaleano" userId="76830a9e-2e28-4957-8293-09136a558c71" providerId="ADAL" clId="{673ECE78-4259-4162-8476-5A1D8AE62DF2}" dt="2026-04-08T21:05:34.082" v="153" actId="1076"/>
          <ac:spMkLst>
            <pc:docMk/>
            <pc:sldMk cId="1051242228" sldId="275"/>
            <ac:spMk id="51" creationId="{5B2F7445-4EB2-4C0E-A914-8FDAA45A3216}"/>
          </ac:spMkLst>
        </pc:spChg>
      </pc:sldChg>
      <pc:sldChg chg="modSp mod">
        <pc:chgData name="Diana Carolina Callejas Moncaleano" userId="76830a9e-2e28-4957-8293-09136a558c71" providerId="ADAL" clId="{673ECE78-4259-4162-8476-5A1D8AE62DF2}" dt="2026-04-08T21:06:09.784" v="166" actId="20577"/>
        <pc:sldMkLst>
          <pc:docMk/>
          <pc:sldMk cId="2348110290" sldId="279"/>
        </pc:sldMkLst>
        <pc:spChg chg="mod">
          <ac:chgData name="Diana Carolina Callejas Moncaleano" userId="76830a9e-2e28-4957-8293-09136a558c71" providerId="ADAL" clId="{673ECE78-4259-4162-8476-5A1D8AE62DF2}" dt="2026-04-08T21:06:09.784" v="166" actId="20577"/>
          <ac:spMkLst>
            <pc:docMk/>
            <pc:sldMk cId="2348110290" sldId="279"/>
            <ac:spMk id="2" creationId="{F8D52F52-5A22-5525-0F00-EAA9AA9830AC}"/>
          </ac:spMkLst>
        </pc:spChg>
        <pc:spChg chg="mod">
          <ac:chgData name="Diana Carolina Callejas Moncaleano" userId="76830a9e-2e28-4957-8293-09136a558c71" providerId="ADAL" clId="{673ECE78-4259-4162-8476-5A1D8AE62DF2}" dt="2026-04-08T21:06:05.763" v="157" actId="20577"/>
          <ac:spMkLst>
            <pc:docMk/>
            <pc:sldMk cId="2348110290" sldId="279"/>
            <ac:spMk id="4" creationId="{6428F47A-3D13-6E6E-8FC5-9F5D162EFB3A}"/>
          </ac:spMkLst>
        </pc:spChg>
      </pc:sldChg>
      <pc:sldChg chg="add ord">
        <pc:chgData name="Diana Carolina Callejas Moncaleano" userId="76830a9e-2e28-4957-8293-09136a558c71" providerId="ADAL" clId="{673ECE78-4259-4162-8476-5A1D8AE62DF2}" dt="2026-04-08T21:01:30.389" v="42"/>
        <pc:sldMkLst>
          <pc:docMk/>
          <pc:sldMk cId="999951321" sldId="280"/>
        </pc:sldMkLst>
      </pc:sldChg>
      <pc:sldChg chg="add">
        <pc:chgData name="Diana Carolina Callejas Moncaleano" userId="76830a9e-2e28-4957-8293-09136a558c71" providerId="ADAL" clId="{673ECE78-4259-4162-8476-5A1D8AE62DF2}" dt="2026-04-08T20:57:50.331" v="28"/>
        <pc:sldMkLst>
          <pc:docMk/>
          <pc:sldMk cId="204797309" sldId="285"/>
        </pc:sldMkLst>
      </pc:sldChg>
      <pc:sldChg chg="modSp add mod">
        <pc:chgData name="Diana Carolina Callejas Moncaleano" userId="76830a9e-2e28-4957-8293-09136a558c71" providerId="ADAL" clId="{673ECE78-4259-4162-8476-5A1D8AE62DF2}" dt="2026-04-08T21:11:12.077" v="175" actId="14100"/>
        <pc:sldMkLst>
          <pc:docMk/>
          <pc:sldMk cId="1820133827" sldId="288"/>
        </pc:sldMkLst>
        <pc:spChg chg="mod">
          <ac:chgData name="Diana Carolina Callejas Moncaleano" userId="76830a9e-2e28-4957-8293-09136a558c71" providerId="ADAL" clId="{673ECE78-4259-4162-8476-5A1D8AE62DF2}" dt="2026-04-08T21:11:12.077" v="175" actId="14100"/>
          <ac:spMkLst>
            <pc:docMk/>
            <pc:sldMk cId="1820133827" sldId="288"/>
            <ac:spMk id="2" creationId="{959A9C86-1C20-4E04-85ED-D5A4E6F4BFCA}"/>
          </ac:spMkLst>
        </pc:spChg>
        <pc:spChg chg="mod">
          <ac:chgData name="Diana Carolina Callejas Moncaleano" userId="76830a9e-2e28-4957-8293-09136a558c71" providerId="ADAL" clId="{673ECE78-4259-4162-8476-5A1D8AE62DF2}" dt="2026-04-08T21:11:02.560" v="173" actId="14100"/>
          <ac:spMkLst>
            <pc:docMk/>
            <pc:sldMk cId="1820133827" sldId="288"/>
            <ac:spMk id="9" creationId="{ADF549DE-4D55-4D77-BDA7-DCDCA1104CEF}"/>
          </ac:spMkLst>
        </pc:spChg>
      </pc:sldChg>
      <pc:sldChg chg="add ord">
        <pc:chgData name="Diana Carolina Callejas Moncaleano" userId="76830a9e-2e28-4957-8293-09136a558c71" providerId="ADAL" clId="{673ECE78-4259-4162-8476-5A1D8AE62DF2}" dt="2026-04-08T21:01:42.244" v="46"/>
        <pc:sldMkLst>
          <pc:docMk/>
          <pc:sldMk cId="2718874317" sldId="289"/>
        </pc:sldMkLst>
      </pc:sldChg>
      <pc:sldChg chg="add mod ord modShow">
        <pc:chgData name="Diana Carolina Callejas Moncaleano" userId="76830a9e-2e28-4957-8293-09136a558c71" providerId="ADAL" clId="{673ECE78-4259-4162-8476-5A1D8AE62DF2}" dt="2026-04-08T21:06:41.222" v="169" actId="729"/>
        <pc:sldMkLst>
          <pc:docMk/>
          <pc:sldMk cId="1831149995" sldId="290"/>
        </pc:sldMkLst>
      </pc:sldChg>
      <pc:sldChg chg="modSp mod">
        <pc:chgData name="Diana Carolina Callejas Moncaleano" userId="76830a9e-2e28-4957-8293-09136a558c71" providerId="ADAL" clId="{673ECE78-4259-4162-8476-5A1D8AE62DF2}" dt="2026-04-08T21:04:14.734" v="126" actId="108"/>
        <pc:sldMkLst>
          <pc:docMk/>
          <pc:sldMk cId="2371807352" sldId="291"/>
        </pc:sldMkLst>
        <pc:spChg chg="mod">
          <ac:chgData name="Diana Carolina Callejas Moncaleano" userId="76830a9e-2e28-4957-8293-09136a558c71" providerId="ADAL" clId="{673ECE78-4259-4162-8476-5A1D8AE62DF2}" dt="2026-04-08T21:04:14.734" v="126" actId="108"/>
          <ac:spMkLst>
            <pc:docMk/>
            <pc:sldMk cId="2371807352" sldId="291"/>
            <ac:spMk id="2" creationId="{57CB4654-42C0-9D81-2930-EBDE551AD5F9}"/>
          </ac:spMkLst>
        </pc:spChg>
      </pc:sldChg>
      <pc:sldChg chg="add mod modShow">
        <pc:chgData name="Diana Carolina Callejas Moncaleano" userId="76830a9e-2e28-4957-8293-09136a558c71" providerId="ADAL" clId="{673ECE78-4259-4162-8476-5A1D8AE62DF2}" dt="2026-04-08T21:06:34.298" v="168" actId="729"/>
        <pc:sldMkLst>
          <pc:docMk/>
          <pc:sldMk cId="3952576657" sldId="293"/>
        </pc:sldMkLst>
      </pc:sldChg>
      <pc:sldChg chg="modSp add mod">
        <pc:chgData name="Diana Carolina Callejas Moncaleano" userId="76830a9e-2e28-4957-8293-09136a558c71" providerId="ADAL" clId="{673ECE78-4259-4162-8476-5A1D8AE62DF2}" dt="2026-04-08T21:02:24.363" v="49" actId="1076"/>
        <pc:sldMkLst>
          <pc:docMk/>
          <pc:sldMk cId="537771247" sldId="297"/>
        </pc:sldMkLst>
        <pc:spChg chg="mod">
          <ac:chgData name="Diana Carolina Callejas Moncaleano" userId="76830a9e-2e28-4957-8293-09136a558c71" providerId="ADAL" clId="{673ECE78-4259-4162-8476-5A1D8AE62DF2}" dt="2026-04-08T21:02:24.363" v="49" actId="1076"/>
          <ac:spMkLst>
            <pc:docMk/>
            <pc:sldMk cId="537771247" sldId="297"/>
            <ac:spMk id="16" creationId="{63C5AAC8-B25F-4FDC-9770-DADDFD3067F4}"/>
          </ac:spMkLst>
        </pc:spChg>
      </pc:sldChg>
      <pc:sldChg chg="add">
        <pc:chgData name="Diana Carolina Callejas Moncaleano" userId="76830a9e-2e28-4957-8293-09136a558c71" providerId="ADAL" clId="{673ECE78-4259-4162-8476-5A1D8AE62DF2}" dt="2026-04-08T20:57:50.331" v="28"/>
        <pc:sldMkLst>
          <pc:docMk/>
          <pc:sldMk cId="1171934577" sldId="299"/>
        </pc:sldMkLst>
      </pc:sldChg>
      <pc:sldChg chg="add">
        <pc:chgData name="Diana Carolina Callejas Moncaleano" userId="76830a9e-2e28-4957-8293-09136a558c71" providerId="ADAL" clId="{673ECE78-4259-4162-8476-5A1D8AE62DF2}" dt="2026-04-08T20:57:50.331" v="28"/>
        <pc:sldMkLst>
          <pc:docMk/>
          <pc:sldMk cId="341108011" sldId="300"/>
        </pc:sldMkLst>
      </pc:sldChg>
      <pc:sldChg chg="add">
        <pc:chgData name="Diana Carolina Callejas Moncaleano" userId="76830a9e-2e28-4957-8293-09136a558c71" providerId="ADAL" clId="{673ECE78-4259-4162-8476-5A1D8AE62DF2}" dt="2026-04-08T20:57:50.331" v="28"/>
        <pc:sldMkLst>
          <pc:docMk/>
          <pc:sldMk cId="2573277884" sldId="301"/>
        </pc:sldMkLst>
      </pc:sldChg>
      <pc:sldChg chg="add">
        <pc:chgData name="Diana Carolina Callejas Moncaleano" userId="76830a9e-2e28-4957-8293-09136a558c71" providerId="ADAL" clId="{673ECE78-4259-4162-8476-5A1D8AE62DF2}" dt="2026-04-08T20:57:50.331" v="28"/>
        <pc:sldMkLst>
          <pc:docMk/>
          <pc:sldMk cId="1911151964" sldId="302"/>
        </pc:sldMkLst>
      </pc:sldChg>
      <pc:sldChg chg="add">
        <pc:chgData name="Diana Carolina Callejas Moncaleano" userId="76830a9e-2e28-4957-8293-09136a558c71" providerId="ADAL" clId="{673ECE78-4259-4162-8476-5A1D8AE62DF2}" dt="2026-04-08T20:57:50.331" v="28"/>
        <pc:sldMkLst>
          <pc:docMk/>
          <pc:sldMk cId="3930777262" sldId="303"/>
        </pc:sldMkLst>
      </pc:sldChg>
      <pc:sldChg chg="modSp add mod ord">
        <pc:chgData name="Diana Carolina Callejas Moncaleano" userId="76830a9e-2e28-4957-8293-09136a558c71" providerId="ADAL" clId="{673ECE78-4259-4162-8476-5A1D8AE62DF2}" dt="2026-04-08T21:03:22.302" v="61" actId="207"/>
        <pc:sldMkLst>
          <pc:docMk/>
          <pc:sldMk cId="2543721610" sldId="304"/>
        </pc:sldMkLst>
        <pc:spChg chg="mod">
          <ac:chgData name="Diana Carolina Callejas Moncaleano" userId="76830a9e-2e28-4957-8293-09136a558c71" providerId="ADAL" clId="{673ECE78-4259-4162-8476-5A1D8AE62DF2}" dt="2026-04-08T21:03:22.302" v="61" actId="207"/>
          <ac:spMkLst>
            <pc:docMk/>
            <pc:sldMk cId="2543721610" sldId="304"/>
            <ac:spMk id="4" creationId="{334558AF-D2F7-4680-8E54-2ABF3C3E5CC7}"/>
          </ac:spMkLst>
        </pc:spChg>
      </pc:sldChg>
      <pc:sldChg chg="add">
        <pc:chgData name="Diana Carolina Callejas Moncaleano" userId="76830a9e-2e28-4957-8293-09136a558c71" providerId="ADAL" clId="{673ECE78-4259-4162-8476-5A1D8AE62DF2}" dt="2026-04-08T20:59:47.332" v="32"/>
        <pc:sldMkLst>
          <pc:docMk/>
          <pc:sldMk cId="3116702953" sldId="416"/>
        </pc:sldMkLst>
      </pc:sldChg>
      <pc:sldChg chg="add">
        <pc:chgData name="Diana Carolina Callejas Moncaleano" userId="76830a9e-2e28-4957-8293-09136a558c71" providerId="ADAL" clId="{673ECE78-4259-4162-8476-5A1D8AE62DF2}" dt="2026-04-08T20:56:52.409" v="27"/>
        <pc:sldMkLst>
          <pc:docMk/>
          <pc:sldMk cId="2665571594" sldId="417"/>
        </pc:sldMkLst>
      </pc:sldChg>
      <pc:sldChg chg="add ord">
        <pc:chgData name="Diana Carolina Callejas Moncaleano" userId="76830a9e-2e28-4957-8293-09136a558c71" providerId="ADAL" clId="{673ECE78-4259-4162-8476-5A1D8AE62DF2}" dt="2026-04-08T21:01:31.685" v="44"/>
        <pc:sldMkLst>
          <pc:docMk/>
          <pc:sldMk cId="2394271810" sldId="418"/>
        </pc:sldMkLst>
      </pc:sldChg>
      <pc:sldChg chg="add ord">
        <pc:chgData name="Diana Carolina Callejas Moncaleano" userId="76830a9e-2e28-4957-8293-09136a558c71" providerId="ADAL" clId="{673ECE78-4259-4162-8476-5A1D8AE62DF2}" dt="2026-04-08T21:07:00.031" v="171"/>
        <pc:sldMkLst>
          <pc:docMk/>
          <pc:sldMk cId="3924419238" sldId="419"/>
        </pc:sldMkLst>
      </pc:sldChg>
      <pc:sldChg chg="addSp delSp modSp new mod ord">
        <pc:chgData name="Diana Carolina Callejas Moncaleano" userId="76830a9e-2e28-4957-8293-09136a558c71" providerId="ADAL" clId="{673ECE78-4259-4162-8476-5A1D8AE62DF2}" dt="2026-04-08T21:00:24.524" v="40" actId="1032"/>
        <pc:sldMkLst>
          <pc:docMk/>
          <pc:sldMk cId="325636689" sldId="420"/>
        </pc:sldMkLst>
        <pc:graphicFrameChg chg="add modGraphic">
          <ac:chgData name="Diana Carolina Callejas Moncaleano" userId="76830a9e-2e28-4957-8293-09136a558c71" providerId="ADAL" clId="{673ECE78-4259-4162-8476-5A1D8AE62DF2}" dt="2026-04-08T21:00:24.524" v="40" actId="1032"/>
          <ac:graphicFrameMkLst>
            <pc:docMk/>
            <pc:sldMk cId="325636689" sldId="420"/>
            <ac:graphicFrameMk id="4" creationId="{941BFC28-071E-1AB9-096F-A810E0B40E53}"/>
          </ac:graphicFrameMkLst>
        </pc:graphicFrameChg>
      </pc:sldChg>
    </pc:docChg>
  </pc:docChgLst>
  <pc:docChgLst>
    <pc:chgData name="Luisa Fernanda Uribe Laverde" userId="S::luribe@minambiente.gov.co::1d34695a-9440-4071-a188-0f12766de71a" providerId="AD" clId="Web-{9C1C5CAE-BC09-78C8-5C63-06911411B0E7}"/>
    <pc:docChg chg="modSld sldOrd">
      <pc:chgData name="Luisa Fernanda Uribe Laverde" userId="S::luribe@minambiente.gov.co::1d34695a-9440-4071-a188-0f12766de71a" providerId="AD" clId="Web-{9C1C5CAE-BC09-78C8-5C63-06911411B0E7}" dt="2026-04-09T20:40:57.814" v="6" actId="20577"/>
      <pc:docMkLst>
        <pc:docMk/>
      </pc:docMkLst>
      <pc:sldChg chg="ord">
        <pc:chgData name="Luisa Fernanda Uribe Laverde" userId="S::luribe@minambiente.gov.co::1d34695a-9440-4071-a188-0f12766de71a" providerId="AD" clId="Web-{9C1C5CAE-BC09-78C8-5C63-06911411B0E7}" dt="2026-04-09T20:40:28.095" v="2"/>
        <pc:sldMkLst>
          <pc:docMk/>
          <pc:sldMk cId="1051242228" sldId="275"/>
        </pc:sldMkLst>
      </pc:sldChg>
      <pc:sldChg chg="modSp">
        <pc:chgData name="Luisa Fernanda Uribe Laverde" userId="S::luribe@minambiente.gov.co::1d34695a-9440-4071-a188-0f12766de71a" providerId="AD" clId="Web-{9C1C5CAE-BC09-78C8-5C63-06911411B0E7}" dt="2026-04-09T20:40:57.814" v="6" actId="20577"/>
        <pc:sldMkLst>
          <pc:docMk/>
          <pc:sldMk cId="3930777262" sldId="303"/>
        </pc:sldMkLst>
        <pc:spChg chg="mod">
          <ac:chgData name="Luisa Fernanda Uribe Laverde" userId="S::luribe@minambiente.gov.co::1d34695a-9440-4071-a188-0f12766de71a" providerId="AD" clId="Web-{9C1C5CAE-BC09-78C8-5C63-06911411B0E7}" dt="2026-04-09T20:40:57.814" v="6" actId="20577"/>
          <ac:spMkLst>
            <pc:docMk/>
            <pc:sldMk cId="3930777262" sldId="303"/>
            <ac:spMk id="5" creationId="{578F512F-8A4E-41B8-8444-9076AE8E24C2}"/>
          </ac:spMkLst>
        </pc:spChg>
        <pc:spChg chg="mod">
          <ac:chgData name="Luisa Fernanda Uribe Laverde" userId="S::luribe@minambiente.gov.co::1d34695a-9440-4071-a188-0f12766de71a" providerId="AD" clId="Web-{9C1C5CAE-BC09-78C8-5C63-06911411B0E7}" dt="2026-04-09T20:40:51.033" v="4" actId="20577"/>
          <ac:spMkLst>
            <pc:docMk/>
            <pc:sldMk cId="3930777262" sldId="303"/>
            <ac:spMk id="10" creationId="{ADC2777C-EC45-4C99-84D1-D4D93986F98A}"/>
          </ac:spMkLst>
        </pc:spChg>
      </pc:sldChg>
      <pc:sldChg chg="modSp">
        <pc:chgData name="Luisa Fernanda Uribe Laverde" userId="S::luribe@minambiente.gov.co::1d34695a-9440-4071-a188-0f12766de71a" providerId="AD" clId="Web-{9C1C5CAE-BC09-78C8-5C63-06911411B0E7}" dt="2026-04-09T20:39:59.735" v="1" actId="14100"/>
        <pc:sldMkLst>
          <pc:docMk/>
          <pc:sldMk cId="2543721610" sldId="304"/>
        </pc:sldMkLst>
        <pc:spChg chg="mod">
          <ac:chgData name="Luisa Fernanda Uribe Laverde" userId="S::luribe@minambiente.gov.co::1d34695a-9440-4071-a188-0f12766de71a" providerId="AD" clId="Web-{9C1C5CAE-BC09-78C8-5C63-06911411B0E7}" dt="2026-04-09T20:39:59.735" v="1" actId="14100"/>
          <ac:spMkLst>
            <pc:docMk/>
            <pc:sldMk cId="2543721610" sldId="304"/>
            <ac:spMk id="4" creationId="{334558AF-D2F7-4680-8E54-2ABF3C3E5CC7}"/>
          </ac:spMkLst>
        </pc:spChg>
      </pc:sldChg>
    </pc:docChg>
  </pc:docChgLst>
  <pc:docChgLst>
    <pc:chgData name="Luisa Fernanda Uribe Laverde" userId="S::luribe@minambiente.gov.co::1d34695a-9440-4071-a188-0f12766de71a" providerId="AD" clId="Web-{E6774A75-AE67-B6E9-2088-FCABB8AFE662}"/>
    <pc:docChg chg="modSld">
      <pc:chgData name="Luisa Fernanda Uribe Laverde" userId="S::luribe@minambiente.gov.co::1d34695a-9440-4071-a188-0f12766de71a" providerId="AD" clId="Web-{E6774A75-AE67-B6E9-2088-FCABB8AFE662}" dt="2026-04-09T00:21:19.600" v="165" actId="20577"/>
      <pc:docMkLst>
        <pc:docMk/>
      </pc:docMkLst>
      <pc:sldChg chg="modSp">
        <pc:chgData name="Luisa Fernanda Uribe Laverde" userId="S::luribe@minambiente.gov.co::1d34695a-9440-4071-a188-0f12766de71a" providerId="AD" clId="Web-{E6774A75-AE67-B6E9-2088-FCABB8AFE662}" dt="2026-04-08T23:52:38.255" v="1" actId="20577"/>
        <pc:sldMkLst>
          <pc:docMk/>
          <pc:sldMk cId="1482975956" sldId="257"/>
        </pc:sldMkLst>
        <pc:spChg chg="mod">
          <ac:chgData name="Luisa Fernanda Uribe Laverde" userId="S::luribe@minambiente.gov.co::1d34695a-9440-4071-a188-0f12766de71a" providerId="AD" clId="Web-{E6774A75-AE67-B6E9-2088-FCABB8AFE662}" dt="2026-04-08T23:52:38.255" v="1" actId="20577"/>
          <ac:spMkLst>
            <pc:docMk/>
            <pc:sldMk cId="1482975956" sldId="257"/>
            <ac:spMk id="6" creationId="{50703695-DCC9-2B2B-CE25-CD632F0261C9}"/>
          </ac:spMkLst>
        </pc:spChg>
      </pc:sldChg>
      <pc:sldChg chg="modSp">
        <pc:chgData name="Luisa Fernanda Uribe Laverde" userId="S::luribe@minambiente.gov.co::1d34695a-9440-4071-a188-0f12766de71a" providerId="AD" clId="Web-{E6774A75-AE67-B6E9-2088-FCABB8AFE662}" dt="2026-04-08T23:56:20.879" v="51" actId="1076"/>
        <pc:sldMkLst>
          <pc:docMk/>
          <pc:sldMk cId="2278250767" sldId="263"/>
        </pc:sldMkLst>
        <pc:picChg chg="mod">
          <ac:chgData name="Luisa Fernanda Uribe Laverde" userId="S::luribe@minambiente.gov.co::1d34695a-9440-4071-a188-0f12766de71a" providerId="AD" clId="Web-{E6774A75-AE67-B6E9-2088-FCABB8AFE662}" dt="2026-04-08T23:56:20.879" v="51" actId="1076"/>
          <ac:picMkLst>
            <pc:docMk/>
            <pc:sldMk cId="2278250767" sldId="263"/>
            <ac:picMk id="2" creationId="{9378F6CC-DD10-329B-18E3-31AE461AF51D}"/>
          </ac:picMkLst>
        </pc:picChg>
      </pc:sldChg>
      <pc:sldChg chg="addSp delSp modSp">
        <pc:chgData name="Luisa Fernanda Uribe Laverde" userId="S::luribe@minambiente.gov.co::1d34695a-9440-4071-a188-0f12766de71a" providerId="AD" clId="Web-{E6774A75-AE67-B6E9-2088-FCABB8AFE662}" dt="2026-04-08T23:57:09.460" v="62" actId="1076"/>
        <pc:sldMkLst>
          <pc:docMk/>
          <pc:sldMk cId="1877944256" sldId="264"/>
        </pc:sldMkLst>
        <pc:graphicFrameChg chg="mod modGraphic">
          <ac:chgData name="Luisa Fernanda Uribe Laverde" userId="S::luribe@minambiente.gov.co::1d34695a-9440-4071-a188-0f12766de71a" providerId="AD" clId="Web-{E6774A75-AE67-B6E9-2088-FCABB8AFE662}" dt="2026-04-08T23:57:07.007" v="61"/>
          <ac:graphicFrameMkLst>
            <pc:docMk/>
            <pc:sldMk cId="1877944256" sldId="264"/>
            <ac:graphicFrameMk id="1072" creationId="{80FA02D8-CE4E-90CD-41C4-078AA964A08E}"/>
          </ac:graphicFrameMkLst>
        </pc:graphicFrameChg>
        <pc:picChg chg="add">
          <ac:chgData name="Luisa Fernanda Uribe Laverde" userId="S::luribe@minambiente.gov.co::1d34695a-9440-4071-a188-0f12766de71a" providerId="AD" clId="Web-{E6774A75-AE67-B6E9-2088-FCABB8AFE662}" dt="2026-04-08T23:56:49.271" v="54"/>
          <ac:picMkLst>
            <pc:docMk/>
            <pc:sldMk cId="1877944256" sldId="264"/>
            <ac:picMk id="3" creationId="{2596F676-367A-15B2-D875-78F7D773490D}"/>
          </ac:picMkLst>
        </pc:picChg>
        <pc:picChg chg="mod">
          <ac:chgData name="Luisa Fernanda Uribe Laverde" userId="S::luribe@minambiente.gov.co::1d34695a-9440-4071-a188-0f12766de71a" providerId="AD" clId="Web-{E6774A75-AE67-B6E9-2088-FCABB8AFE662}" dt="2026-04-08T23:57:09.460" v="62" actId="1076"/>
          <ac:picMkLst>
            <pc:docMk/>
            <pc:sldMk cId="1877944256" sldId="264"/>
            <ac:picMk id="1078" creationId="{5B95DC88-6571-538E-60DA-625375498451}"/>
          </ac:picMkLst>
        </pc:picChg>
      </pc:sldChg>
      <pc:sldChg chg="delSp">
        <pc:chgData name="Luisa Fernanda Uribe Laverde" userId="S::luribe@minambiente.gov.co::1d34695a-9440-4071-a188-0f12766de71a" providerId="AD" clId="Web-{E6774A75-AE67-B6E9-2088-FCABB8AFE662}" dt="2026-04-08T23:58:14.603" v="70"/>
        <pc:sldMkLst>
          <pc:docMk/>
          <pc:sldMk cId="1477191787" sldId="270"/>
        </pc:sldMkLst>
      </pc:sldChg>
      <pc:sldChg chg="delSp">
        <pc:chgData name="Luisa Fernanda Uribe Laverde" userId="S::luribe@minambiente.gov.co::1d34695a-9440-4071-a188-0f12766de71a" providerId="AD" clId="Web-{E6774A75-AE67-B6E9-2088-FCABB8AFE662}" dt="2026-04-08T23:58:20.072" v="71"/>
        <pc:sldMkLst>
          <pc:docMk/>
          <pc:sldMk cId="3043583228" sldId="271"/>
        </pc:sldMkLst>
      </pc:sldChg>
      <pc:sldChg chg="delSp modSp">
        <pc:chgData name="Luisa Fernanda Uribe Laverde" userId="S::luribe@minambiente.gov.co::1d34695a-9440-4071-a188-0f12766de71a" providerId="AD" clId="Web-{E6774A75-AE67-B6E9-2088-FCABB8AFE662}" dt="2026-04-08T23:58:28.869" v="76"/>
        <pc:sldMkLst>
          <pc:docMk/>
          <pc:sldMk cId="4022603645" sldId="274"/>
        </pc:sldMkLst>
      </pc:sldChg>
      <pc:sldChg chg="modSp">
        <pc:chgData name="Luisa Fernanda Uribe Laverde" userId="S::luribe@minambiente.gov.co::1d34695a-9440-4071-a188-0f12766de71a" providerId="AD" clId="Web-{E6774A75-AE67-B6E9-2088-FCABB8AFE662}" dt="2026-04-08T23:53:19.618" v="4" actId="1076"/>
        <pc:sldMkLst>
          <pc:docMk/>
          <pc:sldMk cId="1051242228" sldId="275"/>
        </pc:sldMkLst>
        <pc:spChg chg="mod">
          <ac:chgData name="Luisa Fernanda Uribe Laverde" userId="S::luribe@minambiente.gov.co::1d34695a-9440-4071-a188-0f12766de71a" providerId="AD" clId="Web-{E6774A75-AE67-B6E9-2088-FCABB8AFE662}" dt="2026-04-08T23:53:19.618" v="4" actId="1076"/>
          <ac:spMkLst>
            <pc:docMk/>
            <pc:sldMk cId="1051242228" sldId="275"/>
            <ac:spMk id="14" creationId="{427FEE40-DBAF-47DD-B1AD-35C5C9E19182}"/>
          </ac:spMkLst>
        </pc:spChg>
      </pc:sldChg>
      <pc:sldChg chg="delSp modSp">
        <pc:chgData name="Luisa Fernanda Uribe Laverde" userId="S::luribe@minambiente.gov.co::1d34695a-9440-4071-a188-0f12766de71a" providerId="AD" clId="Web-{E6774A75-AE67-B6E9-2088-FCABB8AFE662}" dt="2026-04-08T23:55:24.829" v="44" actId="1076"/>
        <pc:sldMkLst>
          <pc:docMk/>
          <pc:sldMk cId="912080194" sldId="276"/>
        </pc:sldMkLst>
        <pc:spChg chg="mod">
          <ac:chgData name="Luisa Fernanda Uribe Laverde" userId="S::luribe@minambiente.gov.co::1d34695a-9440-4071-a188-0f12766de71a" providerId="AD" clId="Web-{E6774A75-AE67-B6E9-2088-FCABB8AFE662}" dt="2026-04-08T23:53:35.431" v="8" actId="1076"/>
          <ac:spMkLst>
            <pc:docMk/>
            <pc:sldMk cId="912080194" sldId="276"/>
            <ac:spMk id="4" creationId="{334558AF-D2F7-4680-8E54-2ABF3C3E5CC7}"/>
          </ac:spMkLst>
        </pc:spChg>
        <pc:spChg chg="mod">
          <ac:chgData name="Luisa Fernanda Uribe Laverde" userId="S::luribe@minambiente.gov.co::1d34695a-9440-4071-a188-0f12766de71a" providerId="AD" clId="Web-{E6774A75-AE67-B6E9-2088-FCABB8AFE662}" dt="2026-04-08T23:55:24.626" v="34" actId="1076"/>
          <ac:spMkLst>
            <pc:docMk/>
            <pc:sldMk cId="912080194" sldId="276"/>
            <ac:spMk id="8" creationId="{31711440-D777-4E8C-8228-4FBFEE50E69A}"/>
          </ac:spMkLst>
        </pc:spChg>
        <pc:spChg chg="mod">
          <ac:chgData name="Luisa Fernanda Uribe Laverde" userId="S::luribe@minambiente.gov.co::1d34695a-9440-4071-a188-0f12766de71a" providerId="AD" clId="Web-{E6774A75-AE67-B6E9-2088-FCABB8AFE662}" dt="2026-04-08T23:55:24.720" v="38" actId="1076"/>
          <ac:spMkLst>
            <pc:docMk/>
            <pc:sldMk cId="912080194" sldId="276"/>
            <ac:spMk id="18" creationId="{8C569213-D14B-445E-93C8-883FCD86894A}"/>
          </ac:spMkLst>
        </pc:spChg>
        <pc:spChg chg="mod">
          <ac:chgData name="Luisa Fernanda Uribe Laverde" userId="S::luribe@minambiente.gov.co::1d34695a-9440-4071-a188-0f12766de71a" providerId="AD" clId="Web-{E6774A75-AE67-B6E9-2088-FCABB8AFE662}" dt="2026-04-08T23:55:24.736" v="39" actId="1076"/>
          <ac:spMkLst>
            <pc:docMk/>
            <pc:sldMk cId="912080194" sldId="276"/>
            <ac:spMk id="19" creationId="{B9A0C501-6BA4-4D73-96FB-8C1F0496ACBB}"/>
          </ac:spMkLst>
        </pc:spChg>
        <pc:spChg chg="mod">
          <ac:chgData name="Luisa Fernanda Uribe Laverde" userId="S::luribe@minambiente.gov.co::1d34695a-9440-4071-a188-0f12766de71a" providerId="AD" clId="Web-{E6774A75-AE67-B6E9-2088-FCABB8AFE662}" dt="2026-04-08T23:55:24.767" v="40" actId="1076"/>
          <ac:spMkLst>
            <pc:docMk/>
            <pc:sldMk cId="912080194" sldId="276"/>
            <ac:spMk id="22" creationId="{A18F463F-CC42-4375-A327-FB1E3B95CC2F}"/>
          </ac:spMkLst>
        </pc:spChg>
        <pc:spChg chg="mod">
          <ac:chgData name="Luisa Fernanda Uribe Laverde" userId="S::luribe@minambiente.gov.co::1d34695a-9440-4071-a188-0f12766de71a" providerId="AD" clId="Web-{E6774A75-AE67-B6E9-2088-FCABB8AFE662}" dt="2026-04-08T23:55:24.798" v="42" actId="1076"/>
          <ac:spMkLst>
            <pc:docMk/>
            <pc:sldMk cId="912080194" sldId="276"/>
            <ac:spMk id="26" creationId="{E627E2AB-006E-4236-9108-8BD0DFD0F48D}"/>
          </ac:spMkLst>
        </pc:spChg>
        <pc:spChg chg="mod">
          <ac:chgData name="Luisa Fernanda Uribe Laverde" userId="S::luribe@minambiente.gov.co::1d34695a-9440-4071-a188-0f12766de71a" providerId="AD" clId="Web-{E6774A75-AE67-B6E9-2088-FCABB8AFE662}" dt="2026-04-08T23:55:24.814" v="43" actId="1076"/>
          <ac:spMkLst>
            <pc:docMk/>
            <pc:sldMk cId="912080194" sldId="276"/>
            <ac:spMk id="27" creationId="{BB7B2B0D-DDAF-4F27-AF59-49ED549312B5}"/>
          </ac:spMkLst>
        </pc:spChg>
        <pc:spChg chg="mod">
          <ac:chgData name="Luisa Fernanda Uribe Laverde" userId="S::luribe@minambiente.gov.co::1d34695a-9440-4071-a188-0f12766de71a" providerId="AD" clId="Web-{E6774A75-AE67-B6E9-2088-FCABB8AFE662}" dt="2026-04-08T23:55:24.829" v="44" actId="1076"/>
          <ac:spMkLst>
            <pc:docMk/>
            <pc:sldMk cId="912080194" sldId="276"/>
            <ac:spMk id="28" creationId="{6686A299-B22C-4B28-9AB4-E065FD4AC5E0}"/>
          </ac:spMkLst>
        </pc:spChg>
        <pc:picChg chg="mod">
          <ac:chgData name="Luisa Fernanda Uribe Laverde" userId="S::luribe@minambiente.gov.co::1d34695a-9440-4071-a188-0f12766de71a" providerId="AD" clId="Web-{E6774A75-AE67-B6E9-2088-FCABB8AFE662}" dt="2026-04-08T23:55:24.689" v="37" actId="1076"/>
          <ac:picMkLst>
            <pc:docMk/>
            <pc:sldMk cId="912080194" sldId="276"/>
            <ac:picMk id="2" creationId="{8B88C320-CCC5-45FD-8584-F9B9C7FD329B}"/>
          </ac:picMkLst>
        </pc:picChg>
        <pc:picChg chg="mod">
          <ac:chgData name="Luisa Fernanda Uribe Laverde" userId="S::luribe@minambiente.gov.co::1d34695a-9440-4071-a188-0f12766de71a" providerId="AD" clId="Web-{E6774A75-AE67-B6E9-2088-FCABB8AFE662}" dt="2026-04-08T23:55:24.642" v="35" actId="1076"/>
          <ac:picMkLst>
            <pc:docMk/>
            <pc:sldMk cId="912080194" sldId="276"/>
            <ac:picMk id="10" creationId="{029543F4-2344-483B-A649-8D77D3FA6129}"/>
          </ac:picMkLst>
        </pc:picChg>
        <pc:picChg chg="mod">
          <ac:chgData name="Luisa Fernanda Uribe Laverde" userId="S::luribe@minambiente.gov.co::1d34695a-9440-4071-a188-0f12766de71a" providerId="AD" clId="Web-{E6774A75-AE67-B6E9-2088-FCABB8AFE662}" dt="2026-04-08T23:55:24.673" v="36" actId="1076"/>
          <ac:picMkLst>
            <pc:docMk/>
            <pc:sldMk cId="912080194" sldId="276"/>
            <ac:picMk id="12" creationId="{E0422863-24CC-4234-94DA-9B5E968169F4}"/>
          </ac:picMkLst>
        </pc:picChg>
        <pc:picChg chg="mod">
          <ac:chgData name="Luisa Fernanda Uribe Laverde" userId="S::luribe@minambiente.gov.co::1d34695a-9440-4071-a188-0f12766de71a" providerId="AD" clId="Web-{E6774A75-AE67-B6E9-2088-FCABB8AFE662}" dt="2026-04-08T23:55:24.783" v="41" actId="1076"/>
          <ac:picMkLst>
            <pc:docMk/>
            <pc:sldMk cId="912080194" sldId="276"/>
            <ac:picMk id="23" creationId="{9D7EADAA-B9A5-4FCB-A03E-51141C6DC627}"/>
          </ac:picMkLst>
        </pc:picChg>
      </pc:sldChg>
      <pc:sldChg chg="delSp modSp">
        <pc:chgData name="Luisa Fernanda Uribe Laverde" userId="S::luribe@minambiente.gov.co::1d34695a-9440-4071-a188-0f12766de71a" providerId="AD" clId="Web-{E6774A75-AE67-B6E9-2088-FCABB8AFE662}" dt="2026-04-08T23:55:19.360" v="33" actId="1076"/>
        <pc:sldMkLst>
          <pc:docMk/>
          <pc:sldMk cId="1955827116" sldId="277"/>
        </pc:sldMkLst>
        <pc:spChg chg="mod">
          <ac:chgData name="Luisa Fernanda Uribe Laverde" userId="S::luribe@minambiente.gov.co::1d34695a-9440-4071-a188-0f12766de71a" providerId="AD" clId="Web-{E6774A75-AE67-B6E9-2088-FCABB8AFE662}" dt="2026-04-08T23:55:19.235" v="24" actId="1076"/>
          <ac:spMkLst>
            <pc:docMk/>
            <pc:sldMk cId="1955827116" sldId="277"/>
            <ac:spMk id="2" creationId="{13795084-F3CE-485C-AB9B-01F46445E360}"/>
          </ac:spMkLst>
        </pc:spChg>
        <pc:spChg chg="mod">
          <ac:chgData name="Luisa Fernanda Uribe Laverde" userId="S::luribe@minambiente.gov.co::1d34695a-9440-4071-a188-0f12766de71a" providerId="AD" clId="Web-{E6774A75-AE67-B6E9-2088-FCABB8AFE662}" dt="2026-04-08T23:55:13.048" v="22" actId="1076"/>
          <ac:spMkLst>
            <pc:docMk/>
            <pc:sldMk cId="1955827116" sldId="277"/>
            <ac:spMk id="4" creationId="{334558AF-D2F7-4680-8E54-2ABF3C3E5CC7}"/>
          </ac:spMkLst>
        </pc:spChg>
        <pc:spChg chg="mod">
          <ac:chgData name="Luisa Fernanda Uribe Laverde" userId="S::luribe@minambiente.gov.co::1d34695a-9440-4071-a188-0f12766de71a" providerId="AD" clId="Web-{E6774A75-AE67-B6E9-2088-FCABB8AFE662}" dt="2026-04-08T23:55:19.251" v="25" actId="1076"/>
          <ac:spMkLst>
            <pc:docMk/>
            <pc:sldMk cId="1955827116" sldId="277"/>
            <ac:spMk id="7" creationId="{127ABDA7-305F-4648-9478-58201D156F00}"/>
          </ac:spMkLst>
        </pc:spChg>
        <pc:spChg chg="mod">
          <ac:chgData name="Luisa Fernanda Uribe Laverde" userId="S::luribe@minambiente.gov.co::1d34695a-9440-4071-a188-0f12766de71a" providerId="AD" clId="Web-{E6774A75-AE67-B6E9-2088-FCABB8AFE662}" dt="2026-04-08T23:55:19.220" v="23" actId="1076"/>
          <ac:spMkLst>
            <pc:docMk/>
            <pc:sldMk cId="1955827116" sldId="277"/>
            <ac:spMk id="8" creationId="{31711440-D777-4E8C-8228-4FBFEE50E69A}"/>
          </ac:spMkLst>
        </pc:spChg>
        <pc:spChg chg="mod">
          <ac:chgData name="Luisa Fernanda Uribe Laverde" userId="S::luribe@minambiente.gov.co::1d34695a-9440-4071-a188-0f12766de71a" providerId="AD" clId="Web-{E6774A75-AE67-B6E9-2088-FCABB8AFE662}" dt="2026-04-08T23:55:19.282" v="27" actId="1076"/>
          <ac:spMkLst>
            <pc:docMk/>
            <pc:sldMk cId="1955827116" sldId="277"/>
            <ac:spMk id="11" creationId="{5841B47B-21F2-485A-94E2-F802B836B31E}"/>
          </ac:spMkLst>
        </pc:spChg>
        <pc:spChg chg="mod">
          <ac:chgData name="Luisa Fernanda Uribe Laverde" userId="S::luribe@minambiente.gov.co::1d34695a-9440-4071-a188-0f12766de71a" providerId="AD" clId="Web-{E6774A75-AE67-B6E9-2088-FCABB8AFE662}" dt="2026-04-08T23:55:19.298" v="29" actId="1076"/>
          <ac:spMkLst>
            <pc:docMk/>
            <pc:sldMk cId="1955827116" sldId="277"/>
            <ac:spMk id="13" creationId="{7932149C-8CBE-492E-906A-06CEF19C0BD7}"/>
          </ac:spMkLst>
        </pc:spChg>
        <pc:spChg chg="mod">
          <ac:chgData name="Luisa Fernanda Uribe Laverde" userId="S::luribe@minambiente.gov.co::1d34695a-9440-4071-a188-0f12766de71a" providerId="AD" clId="Web-{E6774A75-AE67-B6E9-2088-FCABB8AFE662}" dt="2026-04-08T23:55:19.329" v="31" actId="1076"/>
          <ac:spMkLst>
            <pc:docMk/>
            <pc:sldMk cId="1955827116" sldId="277"/>
            <ac:spMk id="16" creationId="{84BF7C06-5A91-4D49-8DD3-52885386BFC9}"/>
          </ac:spMkLst>
        </pc:spChg>
        <pc:spChg chg="mod">
          <ac:chgData name="Luisa Fernanda Uribe Laverde" userId="S::luribe@minambiente.gov.co::1d34695a-9440-4071-a188-0f12766de71a" providerId="AD" clId="Web-{E6774A75-AE67-B6E9-2088-FCABB8AFE662}" dt="2026-04-08T23:55:19.345" v="32" actId="1076"/>
          <ac:spMkLst>
            <pc:docMk/>
            <pc:sldMk cId="1955827116" sldId="277"/>
            <ac:spMk id="17" creationId="{CA6AF89A-D7A1-4386-9856-1A8193960A45}"/>
          </ac:spMkLst>
        </pc:spChg>
        <pc:picChg chg="mod">
          <ac:chgData name="Luisa Fernanda Uribe Laverde" userId="S::luribe@minambiente.gov.co::1d34695a-9440-4071-a188-0f12766de71a" providerId="AD" clId="Web-{E6774A75-AE67-B6E9-2088-FCABB8AFE662}" dt="2026-04-08T23:55:19.267" v="26" actId="1076"/>
          <ac:picMkLst>
            <pc:docMk/>
            <pc:sldMk cId="1955827116" sldId="277"/>
            <ac:picMk id="9" creationId="{43FE737D-7738-41EA-AE98-2B5EAD6A5ED0}"/>
          </ac:picMkLst>
        </pc:picChg>
        <pc:picChg chg="mod">
          <ac:chgData name="Luisa Fernanda Uribe Laverde" userId="S::luribe@minambiente.gov.co::1d34695a-9440-4071-a188-0f12766de71a" providerId="AD" clId="Web-{E6774A75-AE67-B6E9-2088-FCABB8AFE662}" dt="2026-04-08T23:55:19.282" v="28" actId="1076"/>
          <ac:picMkLst>
            <pc:docMk/>
            <pc:sldMk cId="1955827116" sldId="277"/>
            <ac:picMk id="12" creationId="{BAEF15D3-29D8-4523-9453-149480E318C1}"/>
          </ac:picMkLst>
        </pc:picChg>
        <pc:picChg chg="mod">
          <ac:chgData name="Luisa Fernanda Uribe Laverde" userId="S::luribe@minambiente.gov.co::1d34695a-9440-4071-a188-0f12766de71a" providerId="AD" clId="Web-{E6774A75-AE67-B6E9-2088-FCABB8AFE662}" dt="2026-04-08T23:55:19.314" v="30" actId="1076"/>
          <ac:picMkLst>
            <pc:docMk/>
            <pc:sldMk cId="1955827116" sldId="277"/>
            <ac:picMk id="15" creationId="{F534F1D9-88B4-4AEA-97B6-0B1E274C0DC9}"/>
          </ac:picMkLst>
        </pc:picChg>
        <pc:picChg chg="mod">
          <ac:chgData name="Luisa Fernanda Uribe Laverde" userId="S::luribe@minambiente.gov.co::1d34695a-9440-4071-a188-0f12766de71a" providerId="AD" clId="Web-{E6774A75-AE67-B6E9-2088-FCABB8AFE662}" dt="2026-04-08T23:55:19.360" v="33" actId="1076"/>
          <ac:picMkLst>
            <pc:docMk/>
            <pc:sldMk cId="1955827116" sldId="277"/>
            <ac:picMk id="18" creationId="{03787502-BF1D-478A-A4FA-DC85A17DBE6E}"/>
          </ac:picMkLst>
        </pc:picChg>
      </pc:sldChg>
      <pc:sldChg chg="delSp modSp">
        <pc:chgData name="Luisa Fernanda Uribe Laverde" userId="S::luribe@minambiente.gov.co::1d34695a-9440-4071-a188-0f12766de71a" providerId="AD" clId="Web-{E6774A75-AE67-B6E9-2088-FCABB8AFE662}" dt="2026-04-08T23:55:37.111" v="48" actId="1076"/>
        <pc:sldMkLst>
          <pc:docMk/>
          <pc:sldMk cId="1759014519" sldId="278"/>
        </pc:sldMkLst>
        <pc:spChg chg="mod">
          <ac:chgData name="Luisa Fernanda Uribe Laverde" userId="S::luribe@minambiente.gov.co::1d34695a-9440-4071-a188-0f12766de71a" providerId="AD" clId="Web-{E6774A75-AE67-B6E9-2088-FCABB8AFE662}" dt="2026-04-08T23:55:37.111" v="48" actId="1076"/>
          <ac:spMkLst>
            <pc:docMk/>
            <pc:sldMk cId="1759014519" sldId="278"/>
            <ac:spMk id="9" creationId="{DCABE48D-80F2-4D9E-ACDF-574AA661CD1D}"/>
          </ac:spMkLst>
        </pc:spChg>
      </pc:sldChg>
      <pc:sldChg chg="modSp">
        <pc:chgData name="Luisa Fernanda Uribe Laverde" userId="S::luribe@minambiente.gov.co::1d34695a-9440-4071-a188-0f12766de71a" providerId="AD" clId="Web-{E6774A75-AE67-B6E9-2088-FCABB8AFE662}" dt="2026-04-08T23:55:52.222" v="50" actId="1076"/>
        <pc:sldMkLst>
          <pc:docMk/>
          <pc:sldMk cId="2348110290" sldId="279"/>
        </pc:sldMkLst>
        <pc:spChg chg="mod">
          <ac:chgData name="Luisa Fernanda Uribe Laverde" userId="S::luribe@minambiente.gov.co::1d34695a-9440-4071-a188-0f12766de71a" providerId="AD" clId="Web-{E6774A75-AE67-B6E9-2088-FCABB8AFE662}" dt="2026-04-08T23:55:50.143" v="49" actId="1076"/>
          <ac:spMkLst>
            <pc:docMk/>
            <pc:sldMk cId="2348110290" sldId="279"/>
            <ac:spMk id="4" creationId="{6428F47A-3D13-6E6E-8FC5-9F5D162EFB3A}"/>
          </ac:spMkLst>
        </pc:spChg>
        <pc:picChg chg="mod">
          <ac:chgData name="Luisa Fernanda Uribe Laverde" userId="S::luribe@minambiente.gov.co::1d34695a-9440-4071-a188-0f12766de71a" providerId="AD" clId="Web-{E6774A75-AE67-B6E9-2088-FCABB8AFE662}" dt="2026-04-08T23:55:52.222" v="50" actId="1076"/>
          <ac:picMkLst>
            <pc:docMk/>
            <pc:sldMk cId="2348110290" sldId="279"/>
            <ac:picMk id="3" creationId="{B66AB35F-4F35-1983-073B-06B7F0E52776}"/>
          </ac:picMkLst>
        </pc:picChg>
      </pc:sldChg>
      <pc:sldChg chg="delSp">
        <pc:chgData name="Luisa Fernanda Uribe Laverde" userId="S::luribe@minambiente.gov.co::1d34695a-9440-4071-a188-0f12766de71a" providerId="AD" clId="Web-{E6774A75-AE67-B6E9-2088-FCABB8AFE662}" dt="2026-04-08T23:57:30.023" v="63"/>
        <pc:sldMkLst>
          <pc:docMk/>
          <pc:sldMk cId="999951321" sldId="280"/>
        </pc:sldMkLst>
      </pc:sldChg>
      <pc:sldChg chg="delSp modSp">
        <pc:chgData name="Luisa Fernanda Uribe Laverde" userId="S::luribe@minambiente.gov.co::1d34695a-9440-4071-a188-0f12766de71a" providerId="AD" clId="Web-{E6774A75-AE67-B6E9-2088-FCABB8AFE662}" dt="2026-04-09T00:00:05.388" v="98" actId="20577"/>
        <pc:sldMkLst>
          <pc:docMk/>
          <pc:sldMk cId="1820133827" sldId="288"/>
        </pc:sldMkLst>
        <pc:spChg chg="mod">
          <ac:chgData name="Luisa Fernanda Uribe Laverde" userId="S::luribe@minambiente.gov.co::1d34695a-9440-4071-a188-0f12766de71a" providerId="AD" clId="Web-{E6774A75-AE67-B6E9-2088-FCABB8AFE662}" dt="2026-04-08T23:59:48.403" v="91" actId="1076"/>
          <ac:spMkLst>
            <pc:docMk/>
            <pc:sldMk cId="1820133827" sldId="288"/>
            <ac:spMk id="2" creationId="{959A9C86-1C20-4E04-85ED-D5A4E6F4BFCA}"/>
          </ac:spMkLst>
        </pc:spChg>
        <pc:spChg chg="mod">
          <ac:chgData name="Luisa Fernanda Uribe Laverde" userId="S::luribe@minambiente.gov.co::1d34695a-9440-4071-a188-0f12766de71a" providerId="AD" clId="Web-{E6774A75-AE67-B6E9-2088-FCABB8AFE662}" dt="2026-04-09T00:00:05.388" v="98" actId="20577"/>
          <ac:spMkLst>
            <pc:docMk/>
            <pc:sldMk cId="1820133827" sldId="288"/>
            <ac:spMk id="9" creationId="{ADF549DE-4D55-4D77-BDA7-DCDCA1104CEF}"/>
          </ac:spMkLst>
        </pc:spChg>
      </pc:sldChg>
      <pc:sldChg chg="addSp modSp">
        <pc:chgData name="Luisa Fernanda Uribe Laverde" userId="S::luribe@minambiente.gov.co::1d34695a-9440-4071-a188-0f12766de71a" providerId="AD" clId="Web-{E6774A75-AE67-B6E9-2088-FCABB8AFE662}" dt="2026-04-08T23:54:38.889" v="15"/>
        <pc:sldMkLst>
          <pc:docMk/>
          <pc:sldMk cId="2371807352" sldId="291"/>
        </pc:sldMkLst>
        <pc:spChg chg="mod">
          <ac:chgData name="Luisa Fernanda Uribe Laverde" userId="S::luribe@minambiente.gov.co::1d34695a-9440-4071-a188-0f12766de71a" providerId="AD" clId="Web-{E6774A75-AE67-B6E9-2088-FCABB8AFE662}" dt="2026-04-08T23:52:55.537" v="3" actId="1076"/>
          <ac:spMkLst>
            <pc:docMk/>
            <pc:sldMk cId="2371807352" sldId="291"/>
            <ac:spMk id="2" creationId="{57CB4654-42C0-9D81-2930-EBDE551AD5F9}"/>
          </ac:spMkLst>
        </pc:spChg>
        <pc:picChg chg="add mod modCrop">
          <ac:chgData name="Luisa Fernanda Uribe Laverde" userId="S::luribe@minambiente.gov.co::1d34695a-9440-4071-a188-0f12766de71a" providerId="AD" clId="Web-{E6774A75-AE67-B6E9-2088-FCABB8AFE662}" dt="2026-04-08T23:54:38.889" v="15"/>
          <ac:picMkLst>
            <pc:docMk/>
            <pc:sldMk cId="2371807352" sldId="291"/>
            <ac:picMk id="4" creationId="{7FB319DD-CE79-235B-4B77-5E7C08379770}"/>
          </ac:picMkLst>
        </pc:picChg>
      </pc:sldChg>
      <pc:sldChg chg="modSp">
        <pc:chgData name="Luisa Fernanda Uribe Laverde" userId="S::luribe@minambiente.gov.co::1d34695a-9440-4071-a188-0f12766de71a" providerId="AD" clId="Web-{E6774A75-AE67-B6E9-2088-FCABB8AFE662}" dt="2026-04-09T00:00:35.561" v="102" actId="1076"/>
        <pc:sldMkLst>
          <pc:docMk/>
          <pc:sldMk cId="537771247" sldId="297"/>
        </pc:sldMkLst>
        <pc:spChg chg="mod">
          <ac:chgData name="Luisa Fernanda Uribe Laverde" userId="S::luribe@minambiente.gov.co::1d34695a-9440-4071-a188-0f12766de71a" providerId="AD" clId="Web-{E6774A75-AE67-B6E9-2088-FCABB8AFE662}" dt="2026-04-09T00:00:35.546" v="101" actId="1076"/>
          <ac:spMkLst>
            <pc:docMk/>
            <pc:sldMk cId="537771247" sldId="297"/>
            <ac:spMk id="12" creationId="{13450BDF-058F-42DE-8C21-B7FCA6CC1A39}"/>
          </ac:spMkLst>
        </pc:spChg>
        <pc:spChg chg="mod">
          <ac:chgData name="Luisa Fernanda Uribe Laverde" userId="S::luribe@minambiente.gov.co::1d34695a-9440-4071-a188-0f12766de71a" providerId="AD" clId="Web-{E6774A75-AE67-B6E9-2088-FCABB8AFE662}" dt="2026-04-09T00:00:31.733" v="99" actId="1076"/>
          <ac:spMkLst>
            <pc:docMk/>
            <pc:sldMk cId="537771247" sldId="297"/>
            <ac:spMk id="17" creationId="{F69C7843-E372-4814-ADB4-9936F386B343}"/>
          </ac:spMkLst>
        </pc:spChg>
        <pc:picChg chg="mod">
          <ac:chgData name="Luisa Fernanda Uribe Laverde" userId="S::luribe@minambiente.gov.co::1d34695a-9440-4071-a188-0f12766de71a" providerId="AD" clId="Web-{E6774A75-AE67-B6E9-2088-FCABB8AFE662}" dt="2026-04-09T00:00:35.561" v="102" actId="1076"/>
          <ac:picMkLst>
            <pc:docMk/>
            <pc:sldMk cId="537771247" sldId="297"/>
            <ac:picMk id="13" creationId="{7D7158E6-F0DF-4825-B17E-C3AABB4D5361}"/>
          </ac:picMkLst>
        </pc:picChg>
        <pc:picChg chg="mod">
          <ac:chgData name="Luisa Fernanda Uribe Laverde" userId="S::luribe@minambiente.gov.co::1d34695a-9440-4071-a188-0f12766de71a" providerId="AD" clId="Web-{E6774A75-AE67-B6E9-2088-FCABB8AFE662}" dt="2026-04-09T00:00:31.749" v="100" actId="1076"/>
          <ac:picMkLst>
            <pc:docMk/>
            <pc:sldMk cId="537771247" sldId="297"/>
            <ac:picMk id="20" creationId="{B3F52B00-C5CB-4384-BABE-E2765AC3178D}"/>
          </ac:picMkLst>
        </pc:picChg>
      </pc:sldChg>
      <pc:sldChg chg="modSp">
        <pc:chgData name="Luisa Fernanda Uribe Laverde" userId="S::luribe@minambiente.gov.co::1d34695a-9440-4071-a188-0f12766de71a" providerId="AD" clId="Web-{E6774A75-AE67-B6E9-2088-FCABB8AFE662}" dt="2026-04-09T00:01:33.813" v="108" actId="1076"/>
        <pc:sldMkLst>
          <pc:docMk/>
          <pc:sldMk cId="2543721610" sldId="304"/>
        </pc:sldMkLst>
        <pc:spChg chg="mod">
          <ac:chgData name="Luisa Fernanda Uribe Laverde" userId="S::luribe@minambiente.gov.co::1d34695a-9440-4071-a188-0f12766de71a" providerId="AD" clId="Web-{E6774A75-AE67-B6E9-2088-FCABB8AFE662}" dt="2026-04-09T00:01:26.891" v="105" actId="14100"/>
          <ac:spMkLst>
            <pc:docMk/>
            <pc:sldMk cId="2543721610" sldId="304"/>
            <ac:spMk id="4" creationId="{334558AF-D2F7-4680-8E54-2ABF3C3E5CC7}"/>
          </ac:spMkLst>
        </pc:spChg>
        <pc:picChg chg="mod">
          <ac:chgData name="Luisa Fernanda Uribe Laverde" userId="S::luribe@minambiente.gov.co::1d34695a-9440-4071-a188-0f12766de71a" providerId="AD" clId="Web-{E6774A75-AE67-B6E9-2088-FCABB8AFE662}" dt="2026-04-09T00:01:33.813" v="108" actId="1076"/>
          <ac:picMkLst>
            <pc:docMk/>
            <pc:sldMk cId="2543721610" sldId="304"/>
            <ac:picMk id="6" creationId="{9D18BF0F-04A4-4939-987C-F6DE2D2C7F44}"/>
          </ac:picMkLst>
        </pc:picChg>
      </pc:sldChg>
      <pc:sldChg chg="modSp">
        <pc:chgData name="Luisa Fernanda Uribe Laverde" userId="S::luribe@minambiente.gov.co::1d34695a-9440-4071-a188-0f12766de71a" providerId="AD" clId="Web-{E6774A75-AE67-B6E9-2088-FCABB8AFE662}" dt="2026-04-09T00:21:19.600" v="165" actId="20577"/>
        <pc:sldMkLst>
          <pc:docMk/>
          <pc:sldMk cId="3116702953" sldId="416"/>
        </pc:sldMkLst>
        <pc:spChg chg="mod">
          <ac:chgData name="Luisa Fernanda Uribe Laverde" userId="S::luribe@minambiente.gov.co::1d34695a-9440-4071-a188-0f12766de71a" providerId="AD" clId="Web-{E6774A75-AE67-B6E9-2088-FCABB8AFE662}" dt="2026-04-09T00:21:19.600" v="165" actId="20577"/>
          <ac:spMkLst>
            <pc:docMk/>
            <pc:sldMk cId="3116702953" sldId="416"/>
            <ac:spMk id="5" creationId="{25001C07-6391-E73F-2DB4-6029CA723CC8}"/>
          </ac:spMkLst>
        </pc:spChg>
      </pc:sldChg>
      <pc:sldChg chg="addSp delSp modSp">
        <pc:chgData name="Luisa Fernanda Uribe Laverde" userId="S::luribe@minambiente.gov.co::1d34695a-9440-4071-a188-0f12766de71a" providerId="AD" clId="Web-{E6774A75-AE67-B6E9-2088-FCABB8AFE662}" dt="2026-04-08T23:58:10.556" v="69"/>
        <pc:sldMkLst>
          <pc:docMk/>
          <pc:sldMk cId="2665571594" sldId="417"/>
        </pc:sldMkLst>
      </pc:sldChg>
      <pc:sldChg chg="delSp modSp">
        <pc:chgData name="Luisa Fernanda Uribe Laverde" userId="S::luribe@minambiente.gov.co::1d34695a-9440-4071-a188-0f12766de71a" providerId="AD" clId="Web-{E6774A75-AE67-B6E9-2088-FCABB8AFE662}" dt="2026-04-08T23:58:47.167" v="78"/>
        <pc:sldMkLst>
          <pc:docMk/>
          <pc:sldMk cId="2394271810" sldId="418"/>
        </pc:sldMkLst>
        <pc:spChg chg="mod">
          <ac:chgData name="Luisa Fernanda Uribe Laverde" userId="S::luribe@minambiente.gov.co::1d34695a-9440-4071-a188-0f12766de71a" providerId="AD" clId="Web-{E6774A75-AE67-B6E9-2088-FCABB8AFE662}" dt="2026-04-08T23:57:41.039" v="64" actId="14100"/>
          <ac:spMkLst>
            <pc:docMk/>
            <pc:sldMk cId="2394271810" sldId="418"/>
            <ac:spMk id="12" creationId="{211FE0E9-C2AB-4513-B7EB-F1A3AFB1DC5B}"/>
          </ac:spMkLst>
        </pc:spChg>
        <pc:spChg chg="mod">
          <ac:chgData name="Luisa Fernanda Uribe Laverde" userId="S::luribe@minambiente.gov.co::1d34695a-9440-4071-a188-0f12766de71a" providerId="AD" clId="Web-{E6774A75-AE67-B6E9-2088-FCABB8AFE662}" dt="2026-04-08T23:57:44.946" v="65" actId="14100"/>
          <ac:spMkLst>
            <pc:docMk/>
            <pc:sldMk cId="2394271810" sldId="418"/>
            <ac:spMk id="13" creationId="{DDB007DF-4152-4F5F-8E92-03EF101E1049}"/>
          </ac:spMkLst>
        </pc:spChg>
      </pc:sldChg>
      <pc:sldChg chg="modSp">
        <pc:chgData name="Luisa Fernanda Uribe Laverde" userId="S::luribe@minambiente.gov.co::1d34695a-9440-4071-a188-0f12766de71a" providerId="AD" clId="Web-{E6774A75-AE67-B6E9-2088-FCABB8AFE662}" dt="2026-04-09T00:20:42.818" v="164" actId="14100"/>
        <pc:sldMkLst>
          <pc:docMk/>
          <pc:sldMk cId="325636689" sldId="420"/>
        </pc:sldMkLst>
        <pc:graphicFrameChg chg="mod modGraphic">
          <ac:chgData name="Luisa Fernanda Uribe Laverde" userId="S::luribe@minambiente.gov.co::1d34695a-9440-4071-a188-0f12766de71a" providerId="AD" clId="Web-{E6774A75-AE67-B6E9-2088-FCABB8AFE662}" dt="2026-04-09T00:20:42.818" v="164" actId="14100"/>
          <ac:graphicFrameMkLst>
            <pc:docMk/>
            <pc:sldMk cId="325636689" sldId="420"/>
            <ac:graphicFrameMk id="4" creationId="{941BFC28-071E-1AB9-096F-A810E0B40E53}"/>
          </ac:graphicFrameMkLst>
        </pc:graphicFrameChg>
      </pc:sldChg>
    </pc:docChg>
  </pc:docChgLst>
  <pc:docChgLst>
    <pc:chgData name="Diana Carolina Callejas Moncaleano" userId="76830a9e-2e28-4957-8293-09136a558c71" providerId="ADAL" clId="{2A6084EA-278B-4BE3-B4E5-B7B61CAD5F90}"/>
    <pc:docChg chg="undo custSel addSld delSld modSld sldOrd">
      <pc:chgData name="Diana Carolina Callejas Moncaleano" userId="76830a9e-2e28-4957-8293-09136a558c71" providerId="ADAL" clId="{2A6084EA-278B-4BE3-B4E5-B7B61CAD5F90}" dt="2026-04-10T20:03:24.853" v="1048" actId="255"/>
      <pc:docMkLst>
        <pc:docMk/>
      </pc:docMkLst>
      <pc:sldChg chg="addSp delSp modSp mod">
        <pc:chgData name="Diana Carolina Callejas Moncaleano" userId="76830a9e-2e28-4957-8293-09136a558c71" providerId="ADAL" clId="{2A6084EA-278B-4BE3-B4E5-B7B61CAD5F90}" dt="2026-04-10T14:55:19.459" v="717" actId="1076"/>
        <pc:sldMkLst>
          <pc:docMk/>
          <pc:sldMk cId="2278250767" sldId="263"/>
        </pc:sldMkLst>
        <pc:spChg chg="add mod">
          <ac:chgData name="Diana Carolina Callejas Moncaleano" userId="76830a9e-2e28-4957-8293-09136a558c71" providerId="ADAL" clId="{2A6084EA-278B-4BE3-B4E5-B7B61CAD5F90}" dt="2026-04-10T14:55:19.459" v="717" actId="1076"/>
          <ac:spMkLst>
            <pc:docMk/>
            <pc:sldMk cId="2278250767" sldId="263"/>
            <ac:spMk id="6" creationId="{6ECA7C19-B8E0-6CE1-6749-182BC1A13BC0}"/>
          </ac:spMkLst>
        </pc:spChg>
        <pc:spChg chg="del mod">
          <ac:chgData name="Diana Carolina Callejas Moncaleano" userId="76830a9e-2e28-4957-8293-09136a558c71" providerId="ADAL" clId="{2A6084EA-278B-4BE3-B4E5-B7B61CAD5F90}" dt="2026-04-10T14:55:16.266" v="716" actId="478"/>
          <ac:spMkLst>
            <pc:docMk/>
            <pc:sldMk cId="2278250767" sldId="263"/>
            <ac:spMk id="27" creationId="{FFFE9977-3CC9-3EDB-7520-07CE23F72829}"/>
          </ac:spMkLst>
        </pc:spChg>
      </pc:sldChg>
      <pc:sldChg chg="modSp mod">
        <pc:chgData name="Diana Carolina Callejas Moncaleano" userId="76830a9e-2e28-4957-8293-09136a558c71" providerId="ADAL" clId="{2A6084EA-278B-4BE3-B4E5-B7B61CAD5F90}" dt="2026-04-10T14:52:01.313" v="513" actId="255"/>
        <pc:sldMkLst>
          <pc:docMk/>
          <pc:sldMk cId="1477191787" sldId="270"/>
        </pc:sldMkLst>
        <pc:spChg chg="mod">
          <ac:chgData name="Diana Carolina Callejas Moncaleano" userId="76830a9e-2e28-4957-8293-09136a558c71" providerId="ADAL" clId="{2A6084EA-278B-4BE3-B4E5-B7B61CAD5F90}" dt="2026-04-10T14:51:56.555" v="512" actId="255"/>
          <ac:spMkLst>
            <pc:docMk/>
            <pc:sldMk cId="1477191787" sldId="270"/>
            <ac:spMk id="6" creationId="{35D24963-E7C9-6F82-4ADC-CE6391601865}"/>
          </ac:spMkLst>
        </pc:spChg>
        <pc:spChg chg="mod">
          <ac:chgData name="Diana Carolina Callejas Moncaleano" userId="76830a9e-2e28-4957-8293-09136a558c71" providerId="ADAL" clId="{2A6084EA-278B-4BE3-B4E5-B7B61CAD5F90}" dt="2026-04-10T14:52:01.313" v="513" actId="255"/>
          <ac:spMkLst>
            <pc:docMk/>
            <pc:sldMk cId="1477191787" sldId="270"/>
            <ac:spMk id="7" creationId="{B5DB6F48-DED2-4ABD-ACA5-1DC6BEC6E420}"/>
          </ac:spMkLst>
        </pc:spChg>
      </pc:sldChg>
      <pc:sldChg chg="modSp mod">
        <pc:chgData name="Diana Carolina Callejas Moncaleano" userId="76830a9e-2e28-4957-8293-09136a558c71" providerId="ADAL" clId="{2A6084EA-278B-4BE3-B4E5-B7B61CAD5F90}" dt="2026-04-10T14:52:21.365" v="534" actId="1076"/>
        <pc:sldMkLst>
          <pc:docMk/>
          <pc:sldMk cId="3043583228" sldId="271"/>
        </pc:sldMkLst>
        <pc:spChg chg="mod">
          <ac:chgData name="Diana Carolina Callejas Moncaleano" userId="76830a9e-2e28-4957-8293-09136a558c71" providerId="ADAL" clId="{2A6084EA-278B-4BE3-B4E5-B7B61CAD5F90}" dt="2026-04-10T14:52:21.365" v="534" actId="1076"/>
          <ac:spMkLst>
            <pc:docMk/>
            <pc:sldMk cId="3043583228" sldId="271"/>
            <ac:spMk id="4" creationId="{334558AF-D2F7-4680-8E54-2ABF3C3E5CC7}"/>
          </ac:spMkLst>
        </pc:spChg>
      </pc:sldChg>
      <pc:sldChg chg="add del ord">
        <pc:chgData name="Diana Carolina Callejas Moncaleano" userId="76830a9e-2e28-4957-8293-09136a558c71" providerId="ADAL" clId="{2A6084EA-278B-4BE3-B4E5-B7B61CAD5F90}" dt="2026-04-10T14:37:47.418" v="201" actId="47"/>
        <pc:sldMkLst>
          <pc:docMk/>
          <pc:sldMk cId="1984649149" sldId="273"/>
        </pc:sldMkLst>
      </pc:sldChg>
      <pc:sldChg chg="modSp mod ord">
        <pc:chgData name="Diana Carolina Callejas Moncaleano" userId="76830a9e-2e28-4957-8293-09136a558c71" providerId="ADAL" clId="{2A6084EA-278B-4BE3-B4E5-B7B61CAD5F90}" dt="2026-04-10T14:43:35.298" v="337" actId="1076"/>
        <pc:sldMkLst>
          <pc:docMk/>
          <pc:sldMk cId="4022603645" sldId="274"/>
        </pc:sldMkLst>
        <pc:spChg chg="mod">
          <ac:chgData name="Diana Carolina Callejas Moncaleano" userId="76830a9e-2e28-4957-8293-09136a558c71" providerId="ADAL" clId="{2A6084EA-278B-4BE3-B4E5-B7B61CAD5F90}" dt="2026-04-10T14:43:35.298" v="337" actId="1076"/>
          <ac:spMkLst>
            <pc:docMk/>
            <pc:sldMk cId="4022603645" sldId="274"/>
            <ac:spMk id="4" creationId="{334558AF-D2F7-4680-8E54-2ABF3C3E5CC7}"/>
          </ac:spMkLst>
        </pc:spChg>
      </pc:sldChg>
      <pc:sldChg chg="addSp delSp modSp mod">
        <pc:chgData name="Diana Carolina Callejas Moncaleano" userId="76830a9e-2e28-4957-8293-09136a558c71" providerId="ADAL" clId="{2A6084EA-278B-4BE3-B4E5-B7B61CAD5F90}" dt="2026-04-10T14:53:55.575" v="610" actId="14100"/>
        <pc:sldMkLst>
          <pc:docMk/>
          <pc:sldMk cId="1051242228" sldId="275"/>
        </pc:sldMkLst>
        <pc:spChg chg="add del mod">
          <ac:chgData name="Diana Carolina Callejas Moncaleano" userId="76830a9e-2e28-4957-8293-09136a558c71" providerId="ADAL" clId="{2A6084EA-278B-4BE3-B4E5-B7B61CAD5F90}" dt="2026-04-10T14:53:44.220" v="587" actId="478"/>
          <ac:spMkLst>
            <pc:docMk/>
            <pc:sldMk cId="1051242228" sldId="275"/>
            <ac:spMk id="3" creationId="{FB926BC4-BE48-F301-12A7-366A572E2082}"/>
          </ac:spMkLst>
        </pc:spChg>
        <pc:spChg chg="del">
          <ac:chgData name="Diana Carolina Callejas Moncaleano" userId="76830a9e-2e28-4957-8293-09136a558c71" providerId="ADAL" clId="{2A6084EA-278B-4BE3-B4E5-B7B61CAD5F90}" dt="2026-04-10T14:53:23.027" v="581" actId="478"/>
          <ac:spMkLst>
            <pc:docMk/>
            <pc:sldMk cId="1051242228" sldId="275"/>
            <ac:spMk id="4" creationId="{334558AF-D2F7-4680-8E54-2ABF3C3E5CC7}"/>
          </ac:spMkLst>
        </pc:spChg>
        <pc:spChg chg="add mod">
          <ac:chgData name="Diana Carolina Callejas Moncaleano" userId="76830a9e-2e28-4957-8293-09136a558c71" providerId="ADAL" clId="{2A6084EA-278B-4BE3-B4E5-B7B61CAD5F90}" dt="2026-04-10T14:53:23.296" v="582"/>
          <ac:spMkLst>
            <pc:docMk/>
            <pc:sldMk cId="1051242228" sldId="275"/>
            <ac:spMk id="5" creationId="{CE2D5C28-0A73-EF66-ACF5-45A503E6FEA7}"/>
          </ac:spMkLst>
        </pc:spChg>
        <pc:spChg chg="add mod">
          <ac:chgData name="Diana Carolina Callejas Moncaleano" userId="76830a9e-2e28-4957-8293-09136a558c71" providerId="ADAL" clId="{2A6084EA-278B-4BE3-B4E5-B7B61CAD5F90}" dt="2026-04-10T14:53:55.575" v="610" actId="14100"/>
          <ac:spMkLst>
            <pc:docMk/>
            <pc:sldMk cId="1051242228" sldId="275"/>
            <ac:spMk id="6" creationId="{57E61976-6E13-3EEB-0236-D81F9CB3A778}"/>
          </ac:spMkLst>
        </pc:spChg>
      </pc:sldChg>
      <pc:sldChg chg="modSp mod ord">
        <pc:chgData name="Diana Carolina Callejas Moncaleano" userId="76830a9e-2e28-4957-8293-09136a558c71" providerId="ADAL" clId="{2A6084EA-278B-4BE3-B4E5-B7B61CAD5F90}" dt="2026-04-10T14:53:58.654" v="611" actId="20577"/>
        <pc:sldMkLst>
          <pc:docMk/>
          <pc:sldMk cId="912080194" sldId="276"/>
        </pc:sldMkLst>
        <pc:spChg chg="mod">
          <ac:chgData name="Diana Carolina Callejas Moncaleano" userId="76830a9e-2e28-4957-8293-09136a558c71" providerId="ADAL" clId="{2A6084EA-278B-4BE3-B4E5-B7B61CAD5F90}" dt="2026-04-10T14:53:58.654" v="611" actId="20577"/>
          <ac:spMkLst>
            <pc:docMk/>
            <pc:sldMk cId="912080194" sldId="276"/>
            <ac:spMk id="4" creationId="{334558AF-D2F7-4680-8E54-2ABF3C3E5CC7}"/>
          </ac:spMkLst>
        </pc:spChg>
      </pc:sldChg>
      <pc:sldChg chg="modSp mod">
        <pc:chgData name="Diana Carolina Callejas Moncaleano" userId="76830a9e-2e28-4957-8293-09136a558c71" providerId="ADAL" clId="{2A6084EA-278B-4BE3-B4E5-B7B61CAD5F90}" dt="2026-04-10T14:54:10.852" v="614" actId="1076"/>
        <pc:sldMkLst>
          <pc:docMk/>
          <pc:sldMk cId="1955827116" sldId="277"/>
        </pc:sldMkLst>
        <pc:spChg chg="mod">
          <ac:chgData name="Diana Carolina Callejas Moncaleano" userId="76830a9e-2e28-4957-8293-09136a558c71" providerId="ADAL" clId="{2A6084EA-278B-4BE3-B4E5-B7B61CAD5F90}" dt="2026-04-10T14:54:10.852" v="614" actId="1076"/>
          <ac:spMkLst>
            <pc:docMk/>
            <pc:sldMk cId="1955827116" sldId="277"/>
            <ac:spMk id="4" creationId="{334558AF-D2F7-4680-8E54-2ABF3C3E5CC7}"/>
          </ac:spMkLst>
        </pc:spChg>
      </pc:sldChg>
      <pc:sldChg chg="modSp mod">
        <pc:chgData name="Diana Carolina Callejas Moncaleano" userId="76830a9e-2e28-4957-8293-09136a558c71" providerId="ADAL" clId="{2A6084EA-278B-4BE3-B4E5-B7B61CAD5F90}" dt="2026-04-10T14:54:21.951" v="619" actId="1076"/>
        <pc:sldMkLst>
          <pc:docMk/>
          <pc:sldMk cId="1759014519" sldId="278"/>
        </pc:sldMkLst>
        <pc:spChg chg="mod">
          <ac:chgData name="Diana Carolina Callejas Moncaleano" userId="76830a9e-2e28-4957-8293-09136a558c71" providerId="ADAL" clId="{2A6084EA-278B-4BE3-B4E5-B7B61CAD5F90}" dt="2026-04-10T14:54:21.951" v="619" actId="1076"/>
          <ac:spMkLst>
            <pc:docMk/>
            <pc:sldMk cId="1759014519" sldId="278"/>
            <ac:spMk id="9" creationId="{DCABE48D-80F2-4D9E-ACDF-574AA661CD1D}"/>
          </ac:spMkLst>
        </pc:spChg>
      </pc:sldChg>
      <pc:sldChg chg="modSp mod">
        <pc:chgData name="Diana Carolina Callejas Moncaleano" userId="76830a9e-2e28-4957-8293-09136a558c71" providerId="ADAL" clId="{2A6084EA-278B-4BE3-B4E5-B7B61CAD5F90}" dt="2026-04-10T14:54:47.306" v="678" actId="20577"/>
        <pc:sldMkLst>
          <pc:docMk/>
          <pc:sldMk cId="2348110290" sldId="279"/>
        </pc:sldMkLst>
        <pc:spChg chg="mod">
          <ac:chgData name="Diana Carolina Callejas Moncaleano" userId="76830a9e-2e28-4957-8293-09136a558c71" providerId="ADAL" clId="{2A6084EA-278B-4BE3-B4E5-B7B61CAD5F90}" dt="2026-04-10T14:54:47.306" v="678" actId="20577"/>
          <ac:spMkLst>
            <pc:docMk/>
            <pc:sldMk cId="2348110290" sldId="279"/>
            <ac:spMk id="2" creationId="{F8D52F52-5A22-5525-0F00-EAA9AA9830AC}"/>
          </ac:spMkLst>
        </pc:spChg>
        <pc:spChg chg="mod">
          <ac:chgData name="Diana Carolina Callejas Moncaleano" userId="76830a9e-2e28-4957-8293-09136a558c71" providerId="ADAL" clId="{2A6084EA-278B-4BE3-B4E5-B7B61CAD5F90}" dt="2026-04-10T14:54:40.340" v="674" actId="1076"/>
          <ac:spMkLst>
            <pc:docMk/>
            <pc:sldMk cId="2348110290" sldId="279"/>
            <ac:spMk id="4" creationId="{6428F47A-3D13-6E6E-8FC5-9F5D162EFB3A}"/>
          </ac:spMkLst>
        </pc:spChg>
      </pc:sldChg>
      <pc:sldChg chg="modSp mod ord">
        <pc:chgData name="Diana Carolina Callejas Moncaleano" userId="76830a9e-2e28-4957-8293-09136a558c71" providerId="ADAL" clId="{2A6084EA-278B-4BE3-B4E5-B7B61CAD5F90}" dt="2026-04-10T15:02:41.617" v="864" actId="20577"/>
        <pc:sldMkLst>
          <pc:docMk/>
          <pc:sldMk cId="999951321" sldId="280"/>
        </pc:sldMkLst>
        <pc:spChg chg="mod">
          <ac:chgData name="Diana Carolina Callejas Moncaleano" userId="76830a9e-2e28-4957-8293-09136a558c71" providerId="ADAL" clId="{2A6084EA-278B-4BE3-B4E5-B7B61CAD5F90}" dt="2026-04-10T15:02:41.617" v="864" actId="20577"/>
          <ac:spMkLst>
            <pc:docMk/>
            <pc:sldMk cId="999951321" sldId="280"/>
            <ac:spMk id="9" creationId="{DCABE48D-80F2-4D9E-ACDF-574AA661CD1D}"/>
          </ac:spMkLst>
        </pc:spChg>
      </pc:sldChg>
      <pc:sldChg chg="modSp mod">
        <pc:chgData name="Diana Carolina Callejas Moncaleano" userId="76830a9e-2e28-4957-8293-09136a558c71" providerId="ADAL" clId="{2A6084EA-278B-4BE3-B4E5-B7B61CAD5F90}" dt="2026-04-10T14:55:38.228" v="722" actId="1076"/>
        <pc:sldMkLst>
          <pc:docMk/>
          <pc:sldMk cId="204797309" sldId="285"/>
        </pc:sldMkLst>
        <pc:spChg chg="mod">
          <ac:chgData name="Diana Carolina Callejas Moncaleano" userId="76830a9e-2e28-4957-8293-09136a558c71" providerId="ADAL" clId="{2A6084EA-278B-4BE3-B4E5-B7B61CAD5F90}" dt="2026-04-10T14:55:38.228" v="722" actId="1076"/>
          <ac:spMkLst>
            <pc:docMk/>
            <pc:sldMk cId="204797309" sldId="285"/>
            <ac:spMk id="4" creationId="{334558AF-D2F7-4680-8E54-2ABF3C3E5CC7}"/>
          </ac:spMkLst>
        </pc:spChg>
      </pc:sldChg>
      <pc:sldChg chg="modSp mod ord modShow">
        <pc:chgData name="Diana Carolina Callejas Moncaleano" userId="76830a9e-2e28-4957-8293-09136a558c71" providerId="ADAL" clId="{2A6084EA-278B-4BE3-B4E5-B7B61CAD5F90}" dt="2026-04-10T14:48:52.071" v="464" actId="729"/>
        <pc:sldMkLst>
          <pc:docMk/>
          <pc:sldMk cId="1820133827" sldId="288"/>
        </pc:sldMkLst>
        <pc:spChg chg="mod">
          <ac:chgData name="Diana Carolina Callejas Moncaleano" userId="76830a9e-2e28-4957-8293-09136a558c71" providerId="ADAL" clId="{2A6084EA-278B-4BE3-B4E5-B7B61CAD5F90}" dt="2026-04-10T14:48:23.370" v="459" actId="14100"/>
          <ac:spMkLst>
            <pc:docMk/>
            <pc:sldMk cId="1820133827" sldId="288"/>
            <ac:spMk id="2" creationId="{959A9C86-1C20-4E04-85ED-D5A4E6F4BFCA}"/>
          </ac:spMkLst>
        </pc:spChg>
      </pc:sldChg>
      <pc:sldChg chg="addSp delSp modSp mod">
        <pc:chgData name="Diana Carolina Callejas Moncaleano" userId="76830a9e-2e28-4957-8293-09136a558c71" providerId="ADAL" clId="{2A6084EA-278B-4BE3-B4E5-B7B61CAD5F90}" dt="2026-04-10T14:56:34.130" v="766" actId="1076"/>
        <pc:sldMkLst>
          <pc:docMk/>
          <pc:sldMk cId="2718874317" sldId="289"/>
        </pc:sldMkLst>
        <pc:spChg chg="add mod">
          <ac:chgData name="Diana Carolina Callejas Moncaleano" userId="76830a9e-2e28-4957-8293-09136a558c71" providerId="ADAL" clId="{2A6084EA-278B-4BE3-B4E5-B7B61CAD5F90}" dt="2026-04-10T14:45:18.970" v="438" actId="1076"/>
          <ac:spMkLst>
            <pc:docMk/>
            <pc:sldMk cId="2718874317" sldId="289"/>
            <ac:spMk id="2" creationId="{D23DCBAB-2C4D-0D05-CD93-58D1A497E54C}"/>
          </ac:spMkLst>
        </pc:spChg>
        <pc:spChg chg="del">
          <ac:chgData name="Diana Carolina Callejas Moncaleano" userId="76830a9e-2e28-4957-8293-09136a558c71" providerId="ADAL" clId="{2A6084EA-278B-4BE3-B4E5-B7B61CAD5F90}" dt="2026-04-10T14:56:24.794" v="762" actId="478"/>
          <ac:spMkLst>
            <pc:docMk/>
            <pc:sldMk cId="2718874317" sldId="289"/>
            <ac:spMk id="4" creationId="{334558AF-D2F7-4680-8E54-2ABF3C3E5CC7}"/>
          </ac:spMkLst>
        </pc:spChg>
        <pc:spChg chg="add mod">
          <ac:chgData name="Diana Carolina Callejas Moncaleano" userId="76830a9e-2e28-4957-8293-09136a558c71" providerId="ADAL" clId="{2A6084EA-278B-4BE3-B4E5-B7B61CAD5F90}" dt="2026-04-10T14:56:34.130" v="766" actId="1076"/>
          <ac:spMkLst>
            <pc:docMk/>
            <pc:sldMk cId="2718874317" sldId="289"/>
            <ac:spMk id="5" creationId="{9BFAE75D-1B9E-151C-2A4D-B7B7C70F44A9}"/>
          </ac:spMkLst>
        </pc:spChg>
        <pc:spChg chg="add del mod">
          <ac:chgData name="Diana Carolina Callejas Moncaleano" userId="76830a9e-2e28-4957-8293-09136a558c71" providerId="ADAL" clId="{2A6084EA-278B-4BE3-B4E5-B7B61CAD5F90}" dt="2026-04-10T14:56:27.152" v="763" actId="478"/>
          <ac:spMkLst>
            <pc:docMk/>
            <pc:sldMk cId="2718874317" sldId="289"/>
            <ac:spMk id="7" creationId="{57918CBD-1137-7081-1091-4B1FB79530E6}"/>
          </ac:spMkLst>
        </pc:spChg>
        <pc:spChg chg="mod">
          <ac:chgData name="Diana Carolina Callejas Moncaleano" userId="76830a9e-2e28-4957-8293-09136a558c71" providerId="ADAL" clId="{2A6084EA-278B-4BE3-B4E5-B7B61CAD5F90}" dt="2026-04-10T14:48:01.198" v="456" actId="6549"/>
          <ac:spMkLst>
            <pc:docMk/>
            <pc:sldMk cId="2718874317" sldId="289"/>
            <ac:spMk id="9" creationId="{2C0179BB-448F-4784-95E9-0590A6F2D677}"/>
          </ac:spMkLst>
        </pc:spChg>
        <pc:spChg chg="del">
          <ac:chgData name="Diana Carolina Callejas Moncaleano" userId="76830a9e-2e28-4957-8293-09136a558c71" providerId="ADAL" clId="{2A6084EA-278B-4BE3-B4E5-B7B61CAD5F90}" dt="2026-04-10T14:44:22.568" v="339" actId="478"/>
          <ac:spMkLst>
            <pc:docMk/>
            <pc:sldMk cId="2718874317" sldId="289"/>
            <ac:spMk id="37" creationId="{86D2B328-043D-4424-8C94-5AA146F00C9A}"/>
          </ac:spMkLst>
        </pc:spChg>
        <pc:spChg chg="del">
          <ac:chgData name="Diana Carolina Callejas Moncaleano" userId="76830a9e-2e28-4957-8293-09136a558c71" providerId="ADAL" clId="{2A6084EA-278B-4BE3-B4E5-B7B61CAD5F90}" dt="2026-04-10T14:44:21.690" v="338" actId="478"/>
          <ac:spMkLst>
            <pc:docMk/>
            <pc:sldMk cId="2718874317" sldId="289"/>
            <ac:spMk id="38" creationId="{1ADE9A21-39A9-4F43-8244-5A440748BB7C}"/>
          </ac:spMkLst>
        </pc:spChg>
        <pc:cxnChg chg="del">
          <ac:chgData name="Diana Carolina Callejas Moncaleano" userId="76830a9e-2e28-4957-8293-09136a558c71" providerId="ADAL" clId="{2A6084EA-278B-4BE3-B4E5-B7B61CAD5F90}" dt="2026-04-10T14:44:23.630" v="340" actId="478"/>
          <ac:cxnSpMkLst>
            <pc:docMk/>
            <pc:sldMk cId="2718874317" sldId="289"/>
            <ac:cxnSpMk id="40" creationId="{63B6FBE8-BD5F-450B-A7D1-0EEFE7C01290}"/>
          </ac:cxnSpMkLst>
        </pc:cxnChg>
      </pc:sldChg>
      <pc:sldChg chg="delSp modSp mod ord modShow">
        <pc:chgData name="Diana Carolina Callejas Moncaleano" userId="76830a9e-2e28-4957-8293-09136a558c71" providerId="ADAL" clId="{2A6084EA-278B-4BE3-B4E5-B7B61CAD5F90}" dt="2026-04-10T14:56:53.126" v="769" actId="255"/>
        <pc:sldMkLst>
          <pc:docMk/>
          <pc:sldMk cId="1831149995" sldId="290"/>
        </pc:sldMkLst>
        <pc:spChg chg="mod">
          <ac:chgData name="Diana Carolina Callejas Moncaleano" userId="76830a9e-2e28-4957-8293-09136a558c71" providerId="ADAL" clId="{2A6084EA-278B-4BE3-B4E5-B7B61CAD5F90}" dt="2026-04-10T14:56:53.126" v="769" actId="255"/>
          <ac:spMkLst>
            <pc:docMk/>
            <pc:sldMk cId="1831149995" sldId="290"/>
            <ac:spMk id="4" creationId="{334558AF-D2F7-4680-8E54-2ABF3C3E5CC7}"/>
          </ac:spMkLst>
        </pc:spChg>
        <pc:spChg chg="del">
          <ac:chgData name="Diana Carolina Callejas Moncaleano" userId="76830a9e-2e28-4957-8293-09136a558c71" providerId="ADAL" clId="{2A6084EA-278B-4BE3-B4E5-B7B61CAD5F90}" dt="2026-04-10T14:47:48.285" v="452" actId="478"/>
          <ac:spMkLst>
            <pc:docMk/>
            <pc:sldMk cId="1831149995" sldId="290"/>
            <ac:spMk id="23" creationId="{72B6230F-83BF-46AF-998D-045483408EFB}"/>
          </ac:spMkLst>
        </pc:spChg>
        <pc:picChg chg="del">
          <ac:chgData name="Diana Carolina Callejas Moncaleano" userId="76830a9e-2e28-4957-8293-09136a558c71" providerId="ADAL" clId="{2A6084EA-278B-4BE3-B4E5-B7B61CAD5F90}" dt="2026-04-10T14:47:37.060" v="451" actId="478"/>
          <ac:picMkLst>
            <pc:docMk/>
            <pc:sldMk cId="1831149995" sldId="290"/>
            <ac:picMk id="14" creationId="{1C6FC55F-60B2-4EA1-813D-D66C573081DA}"/>
          </ac:picMkLst>
        </pc:picChg>
      </pc:sldChg>
      <pc:sldChg chg="modSp mod">
        <pc:chgData name="Diana Carolina Callejas Moncaleano" userId="76830a9e-2e28-4957-8293-09136a558c71" providerId="ADAL" clId="{2A6084EA-278B-4BE3-B4E5-B7B61CAD5F90}" dt="2026-04-10T17:08:18.620" v="1037" actId="20577"/>
        <pc:sldMkLst>
          <pc:docMk/>
          <pc:sldMk cId="2371807352" sldId="291"/>
        </pc:sldMkLst>
        <pc:spChg chg="mod">
          <ac:chgData name="Diana Carolina Callejas Moncaleano" userId="76830a9e-2e28-4957-8293-09136a558c71" providerId="ADAL" clId="{2A6084EA-278B-4BE3-B4E5-B7B61CAD5F90}" dt="2026-04-10T17:08:18.620" v="1037" actId="20577"/>
          <ac:spMkLst>
            <pc:docMk/>
            <pc:sldMk cId="2371807352" sldId="291"/>
            <ac:spMk id="2" creationId="{57CB4654-42C0-9D81-2930-EBDE551AD5F9}"/>
          </ac:spMkLst>
        </pc:spChg>
        <pc:spChg chg="mod">
          <ac:chgData name="Diana Carolina Callejas Moncaleano" userId="76830a9e-2e28-4957-8293-09136a558c71" providerId="ADAL" clId="{2A6084EA-278B-4BE3-B4E5-B7B61CAD5F90}" dt="2026-04-10T14:31:31.644" v="181" actId="1076"/>
          <ac:spMkLst>
            <pc:docMk/>
            <pc:sldMk cId="2371807352" sldId="291"/>
            <ac:spMk id="3" creationId="{AD1783F8-7A3C-7BDE-1509-F1BF82C6C53D}"/>
          </ac:spMkLst>
        </pc:spChg>
      </pc:sldChg>
      <pc:sldChg chg="modSp mod ord">
        <pc:chgData name="Diana Carolina Callejas Moncaleano" userId="76830a9e-2e28-4957-8293-09136a558c71" providerId="ADAL" clId="{2A6084EA-278B-4BE3-B4E5-B7B61CAD5F90}" dt="2026-04-10T14:49:36.036" v="469"/>
        <pc:sldMkLst>
          <pc:docMk/>
          <pc:sldMk cId="3952576657" sldId="293"/>
        </pc:sldMkLst>
        <pc:spChg chg="mod">
          <ac:chgData name="Diana Carolina Callejas Moncaleano" userId="76830a9e-2e28-4957-8293-09136a558c71" providerId="ADAL" clId="{2A6084EA-278B-4BE3-B4E5-B7B61CAD5F90}" dt="2026-04-10T14:49:06.420" v="465" actId="6549"/>
          <ac:spMkLst>
            <pc:docMk/>
            <pc:sldMk cId="3952576657" sldId="293"/>
            <ac:spMk id="9" creationId="{2C0179BB-448F-4784-95E9-0590A6F2D677}"/>
          </ac:spMkLst>
        </pc:spChg>
      </pc:sldChg>
      <pc:sldChg chg="modSp add mod ord">
        <pc:chgData name="Diana Carolina Callejas Moncaleano" userId="76830a9e-2e28-4957-8293-09136a558c71" providerId="ADAL" clId="{2A6084EA-278B-4BE3-B4E5-B7B61CAD5F90}" dt="2026-04-10T14:52:44.540" v="542" actId="14100"/>
        <pc:sldMkLst>
          <pc:docMk/>
          <pc:sldMk cId="1082007211" sldId="296"/>
        </pc:sldMkLst>
        <pc:spChg chg="mod">
          <ac:chgData name="Diana Carolina Callejas Moncaleano" userId="76830a9e-2e28-4957-8293-09136a558c71" providerId="ADAL" clId="{2A6084EA-278B-4BE3-B4E5-B7B61CAD5F90}" dt="2026-04-10T14:52:44.540" v="542" actId="14100"/>
          <ac:spMkLst>
            <pc:docMk/>
            <pc:sldMk cId="1082007211" sldId="296"/>
            <ac:spMk id="3" creationId="{C37310C2-0A01-7B41-753B-A3C17F3E027D}"/>
          </ac:spMkLst>
        </pc:spChg>
      </pc:sldChg>
      <pc:sldChg chg="modSp mod ord">
        <pc:chgData name="Diana Carolina Callejas Moncaleano" userId="76830a9e-2e28-4957-8293-09136a558c71" providerId="ADAL" clId="{2A6084EA-278B-4BE3-B4E5-B7B61CAD5F90}" dt="2026-04-10T19:02:35.812" v="1041"/>
        <pc:sldMkLst>
          <pc:docMk/>
          <pc:sldMk cId="537771247" sldId="297"/>
        </pc:sldMkLst>
        <pc:spChg chg="mod">
          <ac:chgData name="Diana Carolina Callejas Moncaleano" userId="76830a9e-2e28-4957-8293-09136a558c71" providerId="ADAL" clId="{2A6084EA-278B-4BE3-B4E5-B7B61CAD5F90}" dt="2026-04-10T14:57:24.506" v="777" actId="1076"/>
          <ac:spMkLst>
            <pc:docMk/>
            <pc:sldMk cId="537771247" sldId="297"/>
            <ac:spMk id="4" creationId="{334558AF-D2F7-4680-8E54-2ABF3C3E5CC7}"/>
          </ac:spMkLst>
        </pc:spChg>
      </pc:sldChg>
      <pc:sldChg chg="modSp mod">
        <pc:chgData name="Diana Carolina Callejas Moncaleano" userId="76830a9e-2e28-4957-8293-09136a558c71" providerId="ADAL" clId="{2A6084EA-278B-4BE3-B4E5-B7B61CAD5F90}" dt="2026-04-10T14:57:36.665" v="781" actId="1076"/>
        <pc:sldMkLst>
          <pc:docMk/>
          <pc:sldMk cId="1171934577" sldId="299"/>
        </pc:sldMkLst>
        <pc:spChg chg="mod">
          <ac:chgData name="Diana Carolina Callejas Moncaleano" userId="76830a9e-2e28-4957-8293-09136a558c71" providerId="ADAL" clId="{2A6084EA-278B-4BE3-B4E5-B7B61CAD5F90}" dt="2026-04-10T14:57:36.665" v="781" actId="1076"/>
          <ac:spMkLst>
            <pc:docMk/>
            <pc:sldMk cId="1171934577" sldId="299"/>
            <ac:spMk id="4" creationId="{334558AF-D2F7-4680-8E54-2ABF3C3E5CC7}"/>
          </ac:spMkLst>
        </pc:spChg>
        <pc:spChg chg="mod">
          <ac:chgData name="Diana Carolina Callejas Moncaleano" userId="76830a9e-2e28-4957-8293-09136a558c71" providerId="ADAL" clId="{2A6084EA-278B-4BE3-B4E5-B7B61CAD5F90}" dt="2026-04-10T14:47:16.928" v="450" actId="113"/>
          <ac:spMkLst>
            <pc:docMk/>
            <pc:sldMk cId="1171934577" sldId="299"/>
            <ac:spMk id="5" creationId="{E0F2162F-30A0-4B9E-9946-362D36C751E9}"/>
          </ac:spMkLst>
        </pc:spChg>
      </pc:sldChg>
      <pc:sldChg chg="delSp modSp mod ord">
        <pc:chgData name="Diana Carolina Callejas Moncaleano" userId="76830a9e-2e28-4957-8293-09136a558c71" providerId="ADAL" clId="{2A6084EA-278B-4BE3-B4E5-B7B61CAD5F90}" dt="2026-04-10T14:58:03.388" v="817" actId="1076"/>
        <pc:sldMkLst>
          <pc:docMk/>
          <pc:sldMk cId="341108011" sldId="300"/>
        </pc:sldMkLst>
        <pc:spChg chg="mod">
          <ac:chgData name="Diana Carolina Callejas Moncaleano" userId="76830a9e-2e28-4957-8293-09136a558c71" providerId="ADAL" clId="{2A6084EA-278B-4BE3-B4E5-B7B61CAD5F90}" dt="2026-04-10T14:58:03.388" v="817" actId="1076"/>
          <ac:spMkLst>
            <pc:docMk/>
            <pc:sldMk cId="341108011" sldId="300"/>
            <ac:spMk id="4" creationId="{334558AF-D2F7-4680-8E54-2ABF3C3E5CC7}"/>
          </ac:spMkLst>
        </pc:spChg>
        <pc:spChg chg="del">
          <ac:chgData name="Diana Carolina Callejas Moncaleano" userId="76830a9e-2e28-4957-8293-09136a558c71" providerId="ADAL" clId="{2A6084EA-278B-4BE3-B4E5-B7B61CAD5F90}" dt="2026-04-10T14:57:53.127" v="785" actId="478"/>
          <ac:spMkLst>
            <pc:docMk/>
            <pc:sldMk cId="341108011" sldId="300"/>
            <ac:spMk id="12" creationId="{13450BDF-058F-42DE-8C21-B7FCA6CC1A39}"/>
          </ac:spMkLst>
        </pc:spChg>
      </pc:sldChg>
      <pc:sldChg chg="modSp mod">
        <pc:chgData name="Diana Carolina Callejas Moncaleano" userId="76830a9e-2e28-4957-8293-09136a558c71" providerId="ADAL" clId="{2A6084EA-278B-4BE3-B4E5-B7B61CAD5F90}" dt="2026-04-10T14:58:27.369" v="820" actId="1076"/>
        <pc:sldMkLst>
          <pc:docMk/>
          <pc:sldMk cId="2573277884" sldId="301"/>
        </pc:sldMkLst>
        <pc:spChg chg="mod">
          <ac:chgData name="Diana Carolina Callejas Moncaleano" userId="76830a9e-2e28-4957-8293-09136a558c71" providerId="ADAL" clId="{2A6084EA-278B-4BE3-B4E5-B7B61CAD5F90}" dt="2026-04-10T14:58:27.369" v="820" actId="1076"/>
          <ac:spMkLst>
            <pc:docMk/>
            <pc:sldMk cId="2573277884" sldId="301"/>
            <ac:spMk id="4" creationId="{334558AF-D2F7-4680-8E54-2ABF3C3E5CC7}"/>
          </ac:spMkLst>
        </pc:spChg>
      </pc:sldChg>
      <pc:sldChg chg="modSp mod">
        <pc:chgData name="Diana Carolina Callejas Moncaleano" userId="76830a9e-2e28-4957-8293-09136a558c71" providerId="ADAL" clId="{2A6084EA-278B-4BE3-B4E5-B7B61CAD5F90}" dt="2026-04-10T15:00:06.833" v="826" actId="1076"/>
        <pc:sldMkLst>
          <pc:docMk/>
          <pc:sldMk cId="1911151964" sldId="302"/>
        </pc:sldMkLst>
        <pc:spChg chg="mod">
          <ac:chgData name="Diana Carolina Callejas Moncaleano" userId="76830a9e-2e28-4957-8293-09136a558c71" providerId="ADAL" clId="{2A6084EA-278B-4BE3-B4E5-B7B61CAD5F90}" dt="2026-04-10T15:00:06.833" v="826" actId="1076"/>
          <ac:spMkLst>
            <pc:docMk/>
            <pc:sldMk cId="1911151964" sldId="302"/>
            <ac:spMk id="4" creationId="{334558AF-D2F7-4680-8E54-2ABF3C3E5CC7}"/>
          </ac:spMkLst>
        </pc:spChg>
      </pc:sldChg>
      <pc:sldChg chg="modSp mod">
        <pc:chgData name="Diana Carolina Callejas Moncaleano" userId="76830a9e-2e28-4957-8293-09136a558c71" providerId="ADAL" clId="{2A6084EA-278B-4BE3-B4E5-B7B61CAD5F90}" dt="2026-04-10T18:50:42.519" v="1039" actId="207"/>
        <pc:sldMkLst>
          <pc:docMk/>
          <pc:sldMk cId="2543721610" sldId="304"/>
        </pc:sldMkLst>
        <pc:spChg chg="mod">
          <ac:chgData name="Diana Carolina Callejas Moncaleano" userId="76830a9e-2e28-4957-8293-09136a558c71" providerId="ADAL" clId="{2A6084EA-278B-4BE3-B4E5-B7B61CAD5F90}" dt="2026-04-10T18:50:42.519" v="1039" actId="207"/>
          <ac:spMkLst>
            <pc:docMk/>
            <pc:sldMk cId="2543721610" sldId="304"/>
            <ac:spMk id="4" creationId="{334558AF-D2F7-4680-8E54-2ABF3C3E5CC7}"/>
          </ac:spMkLst>
        </pc:spChg>
      </pc:sldChg>
      <pc:sldChg chg="modSp mod">
        <pc:chgData name="Diana Carolina Callejas Moncaleano" userId="76830a9e-2e28-4957-8293-09136a558c71" providerId="ADAL" clId="{2A6084EA-278B-4BE3-B4E5-B7B61CAD5F90}" dt="2026-04-10T15:02:54.572" v="870" actId="20577"/>
        <pc:sldMkLst>
          <pc:docMk/>
          <pc:sldMk cId="3116702953" sldId="416"/>
        </pc:sldMkLst>
        <pc:spChg chg="mod">
          <ac:chgData name="Diana Carolina Callejas Moncaleano" userId="76830a9e-2e28-4957-8293-09136a558c71" providerId="ADAL" clId="{2A6084EA-278B-4BE3-B4E5-B7B61CAD5F90}" dt="2026-04-10T15:02:54.572" v="870" actId="20577"/>
          <ac:spMkLst>
            <pc:docMk/>
            <pc:sldMk cId="3116702953" sldId="416"/>
            <ac:spMk id="5" creationId="{25001C07-6391-E73F-2DB4-6029CA723CC8}"/>
          </ac:spMkLst>
        </pc:spChg>
      </pc:sldChg>
      <pc:sldChg chg="modSp mod">
        <pc:chgData name="Diana Carolina Callejas Moncaleano" userId="76830a9e-2e28-4957-8293-09136a558c71" providerId="ADAL" clId="{2A6084EA-278B-4BE3-B4E5-B7B61CAD5F90}" dt="2026-04-10T14:41:59.886" v="312" actId="255"/>
        <pc:sldMkLst>
          <pc:docMk/>
          <pc:sldMk cId="2665571594" sldId="417"/>
        </pc:sldMkLst>
        <pc:spChg chg="mod">
          <ac:chgData name="Diana Carolina Callejas Moncaleano" userId="76830a9e-2e28-4957-8293-09136a558c71" providerId="ADAL" clId="{2A6084EA-278B-4BE3-B4E5-B7B61CAD5F90}" dt="2026-04-10T14:41:59.886" v="312" actId="255"/>
          <ac:spMkLst>
            <pc:docMk/>
            <pc:sldMk cId="2665571594" sldId="417"/>
            <ac:spMk id="6" creationId="{35D24963-E7C9-6F82-4ADC-CE6391601865}"/>
          </ac:spMkLst>
        </pc:spChg>
      </pc:sldChg>
      <pc:sldChg chg="delSp modSp mod">
        <pc:chgData name="Diana Carolina Callejas Moncaleano" userId="76830a9e-2e28-4957-8293-09136a558c71" providerId="ADAL" clId="{2A6084EA-278B-4BE3-B4E5-B7B61CAD5F90}" dt="2026-04-10T14:56:04.564" v="728" actId="1076"/>
        <pc:sldMkLst>
          <pc:docMk/>
          <pc:sldMk cId="2394271810" sldId="418"/>
        </pc:sldMkLst>
        <pc:spChg chg="mod">
          <ac:chgData name="Diana Carolina Callejas Moncaleano" userId="76830a9e-2e28-4957-8293-09136a558c71" providerId="ADAL" clId="{2A6084EA-278B-4BE3-B4E5-B7B61CAD5F90}" dt="2026-04-10T14:56:04.564" v="728" actId="1076"/>
          <ac:spMkLst>
            <pc:docMk/>
            <pc:sldMk cId="2394271810" sldId="418"/>
            <ac:spMk id="9" creationId="{9C5D79B4-52E9-4473-904B-AAEB4BA4427A}"/>
          </ac:spMkLst>
        </pc:spChg>
        <pc:spChg chg="del">
          <ac:chgData name="Diana Carolina Callejas Moncaleano" userId="76830a9e-2e28-4957-8293-09136a558c71" providerId="ADAL" clId="{2A6084EA-278B-4BE3-B4E5-B7B61CAD5F90}" dt="2026-04-10T14:56:00.856" v="726" actId="478"/>
          <ac:spMkLst>
            <pc:docMk/>
            <pc:sldMk cId="2394271810" sldId="418"/>
            <ac:spMk id="10" creationId="{5A1B283F-0EBF-45BD-8128-0E0CD64D51B2}"/>
          </ac:spMkLst>
        </pc:spChg>
      </pc:sldChg>
      <pc:sldChg chg="modSp mod">
        <pc:chgData name="Diana Carolina Callejas Moncaleano" userId="76830a9e-2e28-4957-8293-09136a558c71" providerId="ADAL" clId="{2A6084EA-278B-4BE3-B4E5-B7B61CAD5F90}" dt="2026-04-10T14:57:10.426" v="773" actId="1076"/>
        <pc:sldMkLst>
          <pc:docMk/>
          <pc:sldMk cId="3924419238" sldId="419"/>
        </pc:sldMkLst>
        <pc:spChg chg="mod">
          <ac:chgData name="Diana Carolina Callejas Moncaleano" userId="76830a9e-2e28-4957-8293-09136a558c71" providerId="ADAL" clId="{2A6084EA-278B-4BE3-B4E5-B7B61CAD5F90}" dt="2026-04-10T14:57:10.426" v="773" actId="1076"/>
          <ac:spMkLst>
            <pc:docMk/>
            <pc:sldMk cId="3924419238" sldId="419"/>
            <ac:spMk id="4" creationId="{334558AF-D2F7-4680-8E54-2ABF3C3E5CC7}"/>
          </ac:spMkLst>
        </pc:spChg>
        <pc:spChg chg="mod">
          <ac:chgData name="Diana Carolina Callejas Moncaleano" userId="76830a9e-2e28-4957-8293-09136a558c71" providerId="ADAL" clId="{2A6084EA-278B-4BE3-B4E5-B7B61CAD5F90}" dt="2026-04-10T14:48:08.192" v="457" actId="6549"/>
          <ac:spMkLst>
            <pc:docMk/>
            <pc:sldMk cId="3924419238" sldId="419"/>
            <ac:spMk id="9" creationId="{2C0179BB-448F-4784-95E9-0590A6F2D677}"/>
          </ac:spMkLst>
        </pc:spChg>
      </pc:sldChg>
      <pc:sldChg chg="addSp modSp">
        <pc:chgData name="Diana Carolina Callejas Moncaleano" userId="76830a9e-2e28-4957-8293-09136a558c71" providerId="ADAL" clId="{2A6084EA-278B-4BE3-B4E5-B7B61CAD5F90}" dt="2026-04-10T20:03:24.853" v="1048" actId="255"/>
        <pc:sldMkLst>
          <pc:docMk/>
          <pc:sldMk cId="325636689" sldId="420"/>
        </pc:sldMkLst>
        <pc:spChg chg="add mod">
          <ac:chgData name="Diana Carolina Callejas Moncaleano" userId="76830a9e-2e28-4957-8293-09136a558c71" providerId="ADAL" clId="{2A6084EA-278B-4BE3-B4E5-B7B61CAD5F90}" dt="2026-04-10T18:50:23.673" v="1038"/>
          <ac:spMkLst>
            <pc:docMk/>
            <pc:sldMk cId="325636689" sldId="420"/>
            <ac:spMk id="2" creationId="{0FA5362D-29A5-F955-7BFE-BFB001B4E635}"/>
          </ac:spMkLst>
        </pc:spChg>
        <pc:graphicFrameChg chg="mod">
          <ac:chgData name="Diana Carolina Callejas Moncaleano" userId="76830a9e-2e28-4957-8293-09136a558c71" providerId="ADAL" clId="{2A6084EA-278B-4BE3-B4E5-B7B61CAD5F90}" dt="2026-04-10T20:03:24.853" v="1048" actId="255"/>
          <ac:graphicFrameMkLst>
            <pc:docMk/>
            <pc:sldMk cId="325636689" sldId="420"/>
            <ac:graphicFrameMk id="4" creationId="{941BFC28-071E-1AB9-096F-A810E0B40E53}"/>
          </ac:graphicFrameMkLst>
        </pc:graphicFrameChg>
      </pc:sldChg>
      <pc:sldChg chg="addSp delSp modSp new del mod setBg">
        <pc:chgData name="Diana Carolina Callejas Moncaleano" userId="76830a9e-2e28-4957-8293-09136a558c71" providerId="ADAL" clId="{2A6084EA-278B-4BE3-B4E5-B7B61CAD5F90}" dt="2026-04-10T14:15:20.272" v="55" actId="47"/>
        <pc:sldMkLst>
          <pc:docMk/>
          <pc:sldMk cId="2521542727" sldId="421"/>
        </pc:sldMkLst>
        <pc:spChg chg="del mod">
          <ac:chgData name="Diana Carolina Callejas Moncaleano" userId="76830a9e-2e28-4957-8293-09136a558c71" providerId="ADAL" clId="{2A6084EA-278B-4BE3-B4E5-B7B61CAD5F90}" dt="2026-04-10T14:15:15.291" v="53" actId="21"/>
          <ac:spMkLst>
            <pc:docMk/>
            <pc:sldMk cId="2521542727" sldId="421"/>
            <ac:spMk id="2" creationId="{146FE98E-7290-149D-5760-5E6AB2E0B56E}"/>
          </ac:spMkLst>
        </pc:spChg>
        <pc:spChg chg="add del mod">
          <ac:chgData name="Diana Carolina Callejas Moncaleano" userId="76830a9e-2e28-4957-8293-09136a558c71" providerId="ADAL" clId="{2A6084EA-278B-4BE3-B4E5-B7B61CAD5F90}" dt="2026-04-10T14:15:15.291" v="53" actId="21"/>
          <ac:spMkLst>
            <pc:docMk/>
            <pc:sldMk cId="2521542727" sldId="421"/>
            <ac:spMk id="3" creationId="{32A58A1C-9528-1E7E-0EC1-C6F7B3A485C3}"/>
          </ac:spMkLst>
        </pc:spChg>
        <pc:spChg chg="add mod">
          <ac:chgData name="Diana Carolina Callejas Moncaleano" userId="76830a9e-2e28-4957-8293-09136a558c71" providerId="ADAL" clId="{2A6084EA-278B-4BE3-B4E5-B7B61CAD5F90}" dt="2026-04-10T14:15:15.291" v="53" actId="21"/>
          <ac:spMkLst>
            <pc:docMk/>
            <pc:sldMk cId="2521542727" sldId="421"/>
            <ac:spMk id="5" creationId="{FFEFF186-2BF8-B0E7-B117-CE77F75E6B8E}"/>
          </ac:spMkLst>
        </pc:spChg>
      </pc:sldChg>
      <pc:sldChg chg="addSp delSp modSp new mod">
        <pc:chgData name="Diana Carolina Callejas Moncaleano" userId="76830a9e-2e28-4957-8293-09136a558c71" providerId="ADAL" clId="{2A6084EA-278B-4BE3-B4E5-B7B61CAD5F90}" dt="2026-04-10T15:02:51.166" v="867" actId="20577"/>
        <pc:sldMkLst>
          <pc:docMk/>
          <pc:sldMk cId="2569664897" sldId="422"/>
        </pc:sldMkLst>
        <pc:spChg chg="del">
          <ac:chgData name="Diana Carolina Callejas Moncaleano" userId="76830a9e-2e28-4957-8293-09136a558c71" providerId="ADAL" clId="{2A6084EA-278B-4BE3-B4E5-B7B61CAD5F90}" dt="2026-04-10T14:15:08.302" v="51" actId="478"/>
          <ac:spMkLst>
            <pc:docMk/>
            <pc:sldMk cId="2569664897" sldId="422"/>
            <ac:spMk id="2" creationId="{66049BAF-01DF-4959-8BCC-91D4EC24D493}"/>
          </ac:spMkLst>
        </pc:spChg>
        <pc:spChg chg="del">
          <ac:chgData name="Diana Carolina Callejas Moncaleano" userId="76830a9e-2e28-4957-8293-09136a558c71" providerId="ADAL" clId="{2A6084EA-278B-4BE3-B4E5-B7B61CAD5F90}" dt="2026-04-10T14:15:10.884" v="52" actId="478"/>
          <ac:spMkLst>
            <pc:docMk/>
            <pc:sldMk cId="2569664897" sldId="422"/>
            <ac:spMk id="3" creationId="{B303782D-9886-1B48-3112-5BB85C8EDCE3}"/>
          </ac:spMkLst>
        </pc:spChg>
        <pc:spChg chg="add mod">
          <ac:chgData name="Diana Carolina Callejas Moncaleano" userId="76830a9e-2e28-4957-8293-09136a558c71" providerId="ADAL" clId="{2A6084EA-278B-4BE3-B4E5-B7B61CAD5F90}" dt="2026-04-10T15:02:51.166" v="867" actId="20577"/>
          <ac:spMkLst>
            <pc:docMk/>
            <pc:sldMk cId="2569664897" sldId="422"/>
            <ac:spMk id="4" creationId="{146FE98E-7290-149D-5760-5E6AB2E0B56E}"/>
          </ac:spMkLst>
        </pc:spChg>
        <pc:spChg chg="add mod">
          <ac:chgData name="Diana Carolina Callejas Moncaleano" userId="76830a9e-2e28-4957-8293-09136a558c71" providerId="ADAL" clId="{2A6084EA-278B-4BE3-B4E5-B7B61CAD5F90}" dt="2026-04-10T14:27:05.636" v="168" actId="1076"/>
          <ac:spMkLst>
            <pc:docMk/>
            <pc:sldMk cId="2569664897" sldId="422"/>
            <ac:spMk id="5" creationId="{32A58A1C-9528-1E7E-0EC1-C6F7B3A485C3}"/>
          </ac:spMkLst>
        </pc:spChg>
      </pc:sldChg>
      <pc:sldChg chg="addSp delSp modSp new mod">
        <pc:chgData name="Diana Carolina Callejas Moncaleano" userId="76830a9e-2e28-4957-8293-09136a558c71" providerId="ADAL" clId="{2A6084EA-278B-4BE3-B4E5-B7B61CAD5F90}" dt="2026-04-10T15:02:18.110" v="832" actId="20577"/>
        <pc:sldMkLst>
          <pc:docMk/>
          <pc:sldMk cId="1357588616" sldId="423"/>
        </pc:sldMkLst>
        <pc:spChg chg="add del mod">
          <ac:chgData name="Diana Carolina Callejas Moncaleano" userId="76830a9e-2e28-4957-8293-09136a558c71" providerId="ADAL" clId="{2A6084EA-278B-4BE3-B4E5-B7B61CAD5F90}" dt="2026-04-10T15:02:18.110" v="832" actId="20577"/>
          <ac:spMkLst>
            <pc:docMk/>
            <pc:sldMk cId="1357588616" sldId="423"/>
            <ac:spMk id="2" creationId="{11A3037B-B55B-3B74-59F2-081A07B62064}"/>
          </ac:spMkLst>
        </pc:spChg>
        <pc:spChg chg="del">
          <ac:chgData name="Diana Carolina Callejas Moncaleano" userId="76830a9e-2e28-4957-8293-09136a558c71" providerId="ADAL" clId="{2A6084EA-278B-4BE3-B4E5-B7B61CAD5F90}" dt="2026-04-10T14:26:16.243" v="166" actId="478"/>
          <ac:spMkLst>
            <pc:docMk/>
            <pc:sldMk cId="1357588616" sldId="423"/>
            <ac:spMk id="3" creationId="{B32FA061-38DA-C888-B3DA-0C1676DEF546}"/>
          </ac:spMkLst>
        </pc:spChg>
      </pc:sldChg>
      <pc:sldChg chg="addSp delSp modSp new del mod">
        <pc:chgData name="Diana Carolina Callejas Moncaleano" userId="76830a9e-2e28-4957-8293-09136a558c71" providerId="ADAL" clId="{2A6084EA-278B-4BE3-B4E5-B7B61CAD5F90}" dt="2026-04-10T14:35:41.888" v="194" actId="47"/>
        <pc:sldMkLst>
          <pc:docMk/>
          <pc:sldMk cId="1654020916" sldId="424"/>
        </pc:sldMkLst>
        <pc:spChg chg="del">
          <ac:chgData name="Diana Carolina Callejas Moncaleano" userId="76830a9e-2e28-4957-8293-09136a558c71" providerId="ADAL" clId="{2A6084EA-278B-4BE3-B4E5-B7B61CAD5F90}" dt="2026-04-10T14:33:10.423" v="189" actId="478"/>
          <ac:spMkLst>
            <pc:docMk/>
            <pc:sldMk cId="1654020916" sldId="424"/>
            <ac:spMk id="2" creationId="{F377E07A-10A9-0720-2353-090542FFD64D}"/>
          </ac:spMkLst>
        </pc:spChg>
        <pc:spChg chg="del">
          <ac:chgData name="Diana Carolina Callejas Moncaleano" userId="76830a9e-2e28-4957-8293-09136a558c71" providerId="ADAL" clId="{2A6084EA-278B-4BE3-B4E5-B7B61CAD5F90}" dt="2026-04-10T14:33:20.585" v="193" actId="478"/>
          <ac:spMkLst>
            <pc:docMk/>
            <pc:sldMk cId="1654020916" sldId="424"/>
            <ac:spMk id="3" creationId="{3F3AE6D8-EB02-096C-E77E-2043CE1FFEE3}"/>
          </ac:spMkLst>
        </pc:spChg>
        <pc:spChg chg="add mod">
          <ac:chgData name="Diana Carolina Callejas Moncaleano" userId="76830a9e-2e28-4957-8293-09136a558c71" providerId="ADAL" clId="{2A6084EA-278B-4BE3-B4E5-B7B61CAD5F90}" dt="2026-04-10T14:33:18.715" v="192" actId="14100"/>
          <ac:spMkLst>
            <pc:docMk/>
            <pc:sldMk cId="1654020916" sldId="424"/>
            <ac:spMk id="4" creationId="{D1C981AB-5DAB-86A5-E862-CFCFE2F3C0DC}"/>
          </ac:spMkLst>
        </pc:spChg>
      </pc:sldChg>
      <pc:sldChg chg="addSp delSp modSp add mod ord">
        <pc:chgData name="Diana Carolina Callejas Moncaleano" userId="76830a9e-2e28-4957-8293-09136a558c71" providerId="ADAL" clId="{2A6084EA-278B-4BE3-B4E5-B7B61CAD5F90}" dt="2026-04-10T14:52:53.092" v="545" actId="1076"/>
        <pc:sldMkLst>
          <pc:docMk/>
          <pc:sldMk cId="3054136424" sldId="424"/>
        </pc:sldMkLst>
        <pc:spChg chg="add mod">
          <ac:chgData name="Diana Carolina Callejas Moncaleano" userId="76830a9e-2e28-4957-8293-09136a558c71" providerId="ADAL" clId="{2A6084EA-278B-4BE3-B4E5-B7B61CAD5F90}" dt="2026-04-10T14:52:53.092" v="545" actId="1076"/>
          <ac:spMkLst>
            <pc:docMk/>
            <pc:sldMk cId="3054136424" sldId="424"/>
            <ac:spMk id="2" creationId="{037F8B97-C59F-A37F-A248-33C4865CD0E5}"/>
          </ac:spMkLst>
        </pc:spChg>
        <pc:spChg chg="del">
          <ac:chgData name="Diana Carolina Callejas Moncaleano" userId="76830a9e-2e28-4957-8293-09136a558c71" providerId="ADAL" clId="{2A6084EA-278B-4BE3-B4E5-B7B61CAD5F90}" dt="2026-04-10T14:52:49.892" v="543" actId="478"/>
          <ac:spMkLst>
            <pc:docMk/>
            <pc:sldMk cId="3054136424" sldId="424"/>
            <ac:spMk id="3" creationId="{9F0BA231-7304-A53D-87C1-1A59D2744393}"/>
          </ac:spMkLst>
        </pc:spChg>
      </pc:sldChg>
      <pc:sldChg chg="addSp delSp modSp add mod ord">
        <pc:chgData name="Diana Carolina Callejas Moncaleano" userId="76830a9e-2e28-4957-8293-09136a558c71" providerId="ADAL" clId="{2A6084EA-278B-4BE3-B4E5-B7B61CAD5F90}" dt="2026-04-10T14:53:00.445" v="548" actId="1076"/>
        <pc:sldMkLst>
          <pc:docMk/>
          <pc:sldMk cId="2630430735" sldId="425"/>
        </pc:sldMkLst>
        <pc:spChg chg="add mod">
          <ac:chgData name="Diana Carolina Callejas Moncaleano" userId="76830a9e-2e28-4957-8293-09136a558c71" providerId="ADAL" clId="{2A6084EA-278B-4BE3-B4E5-B7B61CAD5F90}" dt="2026-04-10T14:53:00.445" v="548" actId="1076"/>
          <ac:spMkLst>
            <pc:docMk/>
            <pc:sldMk cId="2630430735" sldId="425"/>
            <ac:spMk id="2" creationId="{AB16D87A-72B2-B991-286A-26D1F3FAFDB1}"/>
          </ac:spMkLst>
        </pc:spChg>
        <pc:spChg chg="del">
          <ac:chgData name="Diana Carolina Callejas Moncaleano" userId="76830a9e-2e28-4957-8293-09136a558c71" providerId="ADAL" clId="{2A6084EA-278B-4BE3-B4E5-B7B61CAD5F90}" dt="2026-04-10T14:52:57.203" v="546" actId="478"/>
          <ac:spMkLst>
            <pc:docMk/>
            <pc:sldMk cId="2630430735" sldId="425"/>
            <ac:spMk id="3" creationId="{14C5A49A-5A54-6D2F-6A6C-7D10EB916B1A}"/>
          </ac:spMkLst>
        </pc:spChg>
      </pc:sldChg>
      <pc:sldChg chg="add del">
        <pc:chgData name="Diana Carolina Callejas Moncaleano" userId="76830a9e-2e28-4957-8293-09136a558c71" providerId="ADAL" clId="{2A6084EA-278B-4BE3-B4E5-B7B61CAD5F90}" dt="2026-04-10T14:36:18.178" v="196" actId="47"/>
        <pc:sldMkLst>
          <pc:docMk/>
          <pc:sldMk cId="1492013343" sldId="426"/>
        </pc:sldMkLst>
      </pc:sldChg>
      <pc:sldChg chg="modSp mod">
        <pc:chgData name="Diana Carolina Callejas Moncaleano" userId="76830a9e-2e28-4957-8293-09136a558c71" providerId="ADAL" clId="{2A6084EA-278B-4BE3-B4E5-B7B61CAD5F90}" dt="2026-04-10T15:02:14.531" v="829" actId="20577"/>
        <pc:sldMkLst>
          <pc:docMk/>
          <pc:sldMk cId="1573356380" sldId="426"/>
        </pc:sldMkLst>
        <pc:spChg chg="mod">
          <ac:chgData name="Diana Carolina Callejas Moncaleano" userId="76830a9e-2e28-4957-8293-09136a558c71" providerId="ADAL" clId="{2A6084EA-278B-4BE3-B4E5-B7B61CAD5F90}" dt="2026-04-10T15:02:14.531" v="829" actId="20577"/>
          <ac:spMkLst>
            <pc:docMk/>
            <pc:sldMk cId="1573356380" sldId="426"/>
            <ac:spMk id="2" creationId="{F69CEDA7-B19B-2698-569E-67162CCB4730}"/>
          </ac:spMkLst>
        </pc:spChg>
      </pc:sldChg>
      <pc:sldChg chg="add del">
        <pc:chgData name="Diana Carolina Callejas Moncaleano" userId="76830a9e-2e28-4957-8293-09136a558c71" providerId="ADAL" clId="{2A6084EA-278B-4BE3-B4E5-B7B61CAD5F90}" dt="2026-04-10T14:36:18.178" v="196" actId="47"/>
        <pc:sldMkLst>
          <pc:docMk/>
          <pc:sldMk cId="4250124116" sldId="427"/>
        </pc:sldMkLst>
      </pc:sldChg>
    </pc:docChg>
  </pc:docChgLst>
  <pc:docChgLst>
    <pc:chgData name="Luisa Fernanda Uribe Laverde" userId="S::luribe@minambiente.gov.co::1d34695a-9440-4071-a188-0f12766de71a" providerId="AD" clId="Web-{83294EFC-E6ED-BF59-7A02-268CA5A92C32}"/>
    <pc:docChg chg="addSld modSld sldOrd">
      <pc:chgData name="Luisa Fernanda Uribe Laverde" userId="S::luribe@minambiente.gov.co::1d34695a-9440-4071-a188-0f12766de71a" providerId="AD" clId="Web-{83294EFC-E6ED-BF59-7A02-268CA5A92C32}" dt="2026-04-10T15:08:58.292" v="127" actId="20577"/>
      <pc:docMkLst>
        <pc:docMk/>
      </pc:docMkLst>
      <pc:sldChg chg="addSp delSp modSp">
        <pc:chgData name="Luisa Fernanda Uribe Laverde" userId="S::luribe@minambiente.gov.co::1d34695a-9440-4071-a188-0f12766de71a" providerId="AD" clId="Web-{83294EFC-E6ED-BF59-7A02-268CA5A92C32}" dt="2026-04-10T15:08:58.292" v="127" actId="20577"/>
        <pc:sldMkLst>
          <pc:docMk/>
          <pc:sldMk cId="1357588616" sldId="423"/>
        </pc:sldMkLst>
        <pc:spChg chg="add mod">
          <ac:chgData name="Luisa Fernanda Uribe Laverde" userId="S::luribe@minambiente.gov.co::1d34695a-9440-4071-a188-0f12766de71a" providerId="AD" clId="Web-{83294EFC-E6ED-BF59-7A02-268CA5A92C32}" dt="2026-04-10T15:08:58.292" v="127" actId="20577"/>
          <ac:spMkLst>
            <pc:docMk/>
            <pc:sldMk cId="1357588616" sldId="423"/>
            <ac:spMk id="3" creationId="{2D77A5F1-BDF6-96D0-37BF-6BBBD93DB874}"/>
          </ac:spMkLst>
        </pc:spChg>
        <pc:spChg chg="add del mod">
          <ac:chgData name="Luisa Fernanda Uribe Laverde" userId="S::luribe@minambiente.gov.co::1d34695a-9440-4071-a188-0f12766de71a" providerId="AD" clId="Web-{83294EFC-E6ED-BF59-7A02-268CA5A92C32}" dt="2026-04-10T15:02:04.228" v="99"/>
          <ac:spMkLst>
            <pc:docMk/>
            <pc:sldMk cId="1357588616" sldId="423"/>
            <ac:spMk id="4" creationId="{6F5D5BF5-3A7C-8E7F-AC49-156C07874893}"/>
          </ac:spMkLst>
        </pc:spChg>
      </pc:sldChg>
      <pc:sldChg chg="delSp modSp add ord replId">
        <pc:chgData name="Luisa Fernanda Uribe Laverde" userId="S::luribe@minambiente.gov.co::1d34695a-9440-4071-a188-0f12766de71a" providerId="AD" clId="Web-{83294EFC-E6ED-BF59-7A02-268CA5A92C32}" dt="2026-04-10T15:04:35.323" v="121" actId="20577"/>
        <pc:sldMkLst>
          <pc:docMk/>
          <pc:sldMk cId="1573356380" sldId="426"/>
        </pc:sldMkLst>
        <pc:spChg chg="mod">
          <ac:chgData name="Luisa Fernanda Uribe Laverde" userId="S::luribe@minambiente.gov.co::1d34695a-9440-4071-a188-0f12766de71a" providerId="AD" clId="Web-{83294EFC-E6ED-BF59-7A02-268CA5A92C32}" dt="2026-04-10T14:58:51.992" v="72" actId="1076"/>
          <ac:spMkLst>
            <pc:docMk/>
            <pc:sldMk cId="1573356380" sldId="426"/>
            <ac:spMk id="2" creationId="{F69CEDA7-B19B-2698-569E-67162CCB4730}"/>
          </ac:spMkLst>
        </pc:spChg>
        <pc:spChg chg="del">
          <ac:chgData name="Luisa Fernanda Uribe Laverde" userId="S::luribe@minambiente.gov.co::1d34695a-9440-4071-a188-0f12766de71a" providerId="AD" clId="Web-{83294EFC-E6ED-BF59-7A02-268CA5A92C32}" dt="2026-04-10T14:57:52.570" v="25"/>
          <ac:spMkLst>
            <pc:docMk/>
            <pc:sldMk cId="1573356380" sldId="426"/>
            <ac:spMk id="3" creationId="{AFC83E67-DF6E-93FA-C9F8-184804D4B99B}"/>
          </ac:spMkLst>
        </pc:spChg>
        <pc:spChg chg="mod">
          <ac:chgData name="Luisa Fernanda Uribe Laverde" userId="S::luribe@minambiente.gov.co::1d34695a-9440-4071-a188-0f12766de71a" providerId="AD" clId="Web-{83294EFC-E6ED-BF59-7A02-268CA5A92C32}" dt="2026-04-10T15:04:35.323" v="121" actId="20577"/>
          <ac:spMkLst>
            <pc:docMk/>
            <pc:sldMk cId="1573356380" sldId="426"/>
            <ac:spMk id="4" creationId="{AED2CA93-6443-DCD3-D5F3-C6954554C1BF}"/>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EF6403C-22EF-4876-8C9E-473869385C5D}" type="doc">
      <dgm:prSet loTypeId="urn:microsoft.com/office/officeart/2009/layout/CircleArrowProcess" loCatId="cycle" qsTypeId="urn:microsoft.com/office/officeart/2005/8/quickstyle/simple1" qsCatId="simple" csTypeId="urn:microsoft.com/office/officeart/2005/8/colors/colorful2" csCatId="colorful" phldr="1"/>
      <dgm:spPr/>
      <dgm:t>
        <a:bodyPr/>
        <a:lstStyle/>
        <a:p>
          <a:endParaRPr lang="es-CO"/>
        </a:p>
      </dgm:t>
    </dgm:pt>
    <dgm:pt modelId="{68BFAA94-3C77-4BEF-8ABD-DB0E7C6B1797}">
      <dgm:prSet phldrT="[Texto]" custT="1"/>
      <dgm:spPr/>
      <dgm:t>
        <a:bodyPr/>
        <a:lstStyle/>
        <a:p>
          <a:r>
            <a:rPr lang="es-ES" sz="1800"/>
            <a:t>Uso doméstico</a:t>
          </a:r>
          <a:endParaRPr lang="es-CO" sz="1800"/>
        </a:p>
      </dgm:t>
    </dgm:pt>
    <dgm:pt modelId="{B91D969E-A843-409B-88F5-80D0907D981C}" type="parTrans" cxnId="{83678D22-65A2-46F1-B7F7-DF58EDF6203B}">
      <dgm:prSet/>
      <dgm:spPr/>
      <dgm:t>
        <a:bodyPr/>
        <a:lstStyle/>
        <a:p>
          <a:endParaRPr lang="es-CO"/>
        </a:p>
      </dgm:t>
    </dgm:pt>
    <dgm:pt modelId="{064CF4A4-923A-4AF3-BC4B-C8B51B275C35}" type="sibTrans" cxnId="{83678D22-65A2-46F1-B7F7-DF58EDF6203B}">
      <dgm:prSet/>
      <dgm:spPr/>
      <dgm:t>
        <a:bodyPr/>
        <a:lstStyle/>
        <a:p>
          <a:endParaRPr lang="es-CO"/>
        </a:p>
      </dgm:t>
    </dgm:pt>
    <dgm:pt modelId="{56B12F6E-0FCB-4CD4-8891-DDDB5D680F56}">
      <dgm:prSet phldrT="[Texto]" custT="1"/>
      <dgm:spPr/>
      <dgm:t>
        <a:bodyPr/>
        <a:lstStyle/>
        <a:p>
          <a:r>
            <a:rPr lang="es-ES" sz="1400" b="1"/>
            <a:t>Alcantarillado público</a:t>
          </a:r>
        </a:p>
      </dgm:t>
    </dgm:pt>
    <dgm:pt modelId="{A4202CE6-9F5E-4DDE-862C-1EF715FB00AD}" type="parTrans" cxnId="{038FCF67-7DF4-416B-B6BB-94D607AB5A2E}">
      <dgm:prSet/>
      <dgm:spPr/>
      <dgm:t>
        <a:bodyPr/>
        <a:lstStyle/>
        <a:p>
          <a:endParaRPr lang="es-CO"/>
        </a:p>
      </dgm:t>
    </dgm:pt>
    <dgm:pt modelId="{79038216-79FD-44A9-8619-B12AA48026F7}" type="sibTrans" cxnId="{038FCF67-7DF4-416B-B6BB-94D607AB5A2E}">
      <dgm:prSet/>
      <dgm:spPr/>
      <dgm:t>
        <a:bodyPr/>
        <a:lstStyle/>
        <a:p>
          <a:endParaRPr lang="es-CO"/>
        </a:p>
      </dgm:t>
    </dgm:pt>
    <dgm:pt modelId="{382B10D1-25F5-4F3C-B392-1E0EFBC9A868}" type="pres">
      <dgm:prSet presAssocID="{FEF6403C-22EF-4876-8C9E-473869385C5D}" presName="Name0" presStyleCnt="0">
        <dgm:presLayoutVars>
          <dgm:chMax val="7"/>
          <dgm:chPref val="7"/>
          <dgm:dir/>
          <dgm:animLvl val="lvl"/>
        </dgm:presLayoutVars>
      </dgm:prSet>
      <dgm:spPr/>
    </dgm:pt>
    <dgm:pt modelId="{28E41EA1-8FA3-4E33-893F-E6CDDFE2329A}" type="pres">
      <dgm:prSet presAssocID="{68BFAA94-3C77-4BEF-8ABD-DB0E7C6B1797}" presName="Accent1" presStyleCnt="0"/>
      <dgm:spPr/>
    </dgm:pt>
    <dgm:pt modelId="{A9CC6C2F-882C-4E5B-86AF-04F7E9541D9F}" type="pres">
      <dgm:prSet presAssocID="{68BFAA94-3C77-4BEF-8ABD-DB0E7C6B1797}" presName="Accent" presStyleLbl="node1" presStyleIdx="0" presStyleCnt="2"/>
      <dgm:spPr>
        <a:solidFill>
          <a:srgbClr val="002060"/>
        </a:solidFill>
      </dgm:spPr>
    </dgm:pt>
    <dgm:pt modelId="{AFAB7336-CB47-4FDE-8701-3405091FF612}" type="pres">
      <dgm:prSet presAssocID="{68BFAA94-3C77-4BEF-8ABD-DB0E7C6B1797}" presName="Parent1" presStyleLbl="revTx" presStyleIdx="0" presStyleCnt="2" custLinFactNeighborX="3049" custLinFactNeighborY="-18271">
        <dgm:presLayoutVars>
          <dgm:chMax val="1"/>
          <dgm:chPref val="1"/>
          <dgm:bulletEnabled val="1"/>
        </dgm:presLayoutVars>
      </dgm:prSet>
      <dgm:spPr/>
    </dgm:pt>
    <dgm:pt modelId="{8FE72AB0-A891-4E9D-8576-987769D9D8D1}" type="pres">
      <dgm:prSet presAssocID="{56B12F6E-0FCB-4CD4-8891-DDDB5D680F56}" presName="Accent2" presStyleCnt="0"/>
      <dgm:spPr/>
    </dgm:pt>
    <dgm:pt modelId="{7C33066E-1F84-4CE7-A2F7-DC1E73DF2679}" type="pres">
      <dgm:prSet presAssocID="{56B12F6E-0FCB-4CD4-8891-DDDB5D680F56}" presName="Accent" presStyleLbl="node1" presStyleIdx="1" presStyleCnt="2"/>
      <dgm:spPr/>
    </dgm:pt>
    <dgm:pt modelId="{B5F3B3E7-4417-436C-A33C-A7C692D29489}" type="pres">
      <dgm:prSet presAssocID="{56B12F6E-0FCB-4CD4-8891-DDDB5D680F56}" presName="Parent2" presStyleLbl="revTx" presStyleIdx="1" presStyleCnt="2" custScaleX="109152">
        <dgm:presLayoutVars>
          <dgm:chMax val="1"/>
          <dgm:chPref val="1"/>
          <dgm:bulletEnabled val="1"/>
        </dgm:presLayoutVars>
      </dgm:prSet>
      <dgm:spPr/>
    </dgm:pt>
  </dgm:ptLst>
  <dgm:cxnLst>
    <dgm:cxn modelId="{83678D22-65A2-46F1-B7F7-DF58EDF6203B}" srcId="{FEF6403C-22EF-4876-8C9E-473869385C5D}" destId="{68BFAA94-3C77-4BEF-8ABD-DB0E7C6B1797}" srcOrd="0" destOrd="0" parTransId="{B91D969E-A843-409B-88F5-80D0907D981C}" sibTransId="{064CF4A4-923A-4AF3-BC4B-C8B51B275C35}"/>
    <dgm:cxn modelId="{038FCF67-7DF4-416B-B6BB-94D607AB5A2E}" srcId="{FEF6403C-22EF-4876-8C9E-473869385C5D}" destId="{56B12F6E-0FCB-4CD4-8891-DDDB5D680F56}" srcOrd="1" destOrd="0" parTransId="{A4202CE6-9F5E-4DDE-862C-1EF715FB00AD}" sibTransId="{79038216-79FD-44A9-8619-B12AA48026F7}"/>
    <dgm:cxn modelId="{1FCD087C-572F-4693-81FD-0D8E989D6F21}" type="presOf" srcId="{68BFAA94-3C77-4BEF-8ABD-DB0E7C6B1797}" destId="{AFAB7336-CB47-4FDE-8701-3405091FF612}" srcOrd="0" destOrd="0" presId="urn:microsoft.com/office/officeart/2009/layout/CircleArrowProcess"/>
    <dgm:cxn modelId="{C8E3FCC3-1494-409E-893F-B3E9085BF388}" type="presOf" srcId="{56B12F6E-0FCB-4CD4-8891-DDDB5D680F56}" destId="{B5F3B3E7-4417-436C-A33C-A7C692D29489}" srcOrd="0" destOrd="0" presId="urn:microsoft.com/office/officeart/2009/layout/CircleArrowProcess"/>
    <dgm:cxn modelId="{3FBB1EF9-FF39-4DB0-92FC-5B81805D0665}" type="presOf" srcId="{FEF6403C-22EF-4876-8C9E-473869385C5D}" destId="{382B10D1-25F5-4F3C-B392-1E0EFBC9A868}" srcOrd="0" destOrd="0" presId="urn:microsoft.com/office/officeart/2009/layout/CircleArrowProcess"/>
    <dgm:cxn modelId="{8D102A48-E1DE-4EC3-817F-B9C011CD9562}" type="presParOf" srcId="{382B10D1-25F5-4F3C-B392-1E0EFBC9A868}" destId="{28E41EA1-8FA3-4E33-893F-E6CDDFE2329A}" srcOrd="0" destOrd="0" presId="urn:microsoft.com/office/officeart/2009/layout/CircleArrowProcess"/>
    <dgm:cxn modelId="{5DCE7626-7E62-47CB-8121-AFCD19D60658}" type="presParOf" srcId="{28E41EA1-8FA3-4E33-893F-E6CDDFE2329A}" destId="{A9CC6C2F-882C-4E5B-86AF-04F7E9541D9F}" srcOrd="0" destOrd="0" presId="urn:microsoft.com/office/officeart/2009/layout/CircleArrowProcess"/>
    <dgm:cxn modelId="{8B15FEC9-B378-4EA4-89BA-393FB67BDBC4}" type="presParOf" srcId="{382B10D1-25F5-4F3C-B392-1E0EFBC9A868}" destId="{AFAB7336-CB47-4FDE-8701-3405091FF612}" srcOrd="1" destOrd="0" presId="urn:microsoft.com/office/officeart/2009/layout/CircleArrowProcess"/>
    <dgm:cxn modelId="{D2A6F9F9-A2A4-49BA-81A7-383A814B0575}" type="presParOf" srcId="{382B10D1-25F5-4F3C-B392-1E0EFBC9A868}" destId="{8FE72AB0-A891-4E9D-8576-987769D9D8D1}" srcOrd="2" destOrd="0" presId="urn:microsoft.com/office/officeart/2009/layout/CircleArrowProcess"/>
    <dgm:cxn modelId="{121159C8-3754-4435-896F-1CDB21D89C35}" type="presParOf" srcId="{8FE72AB0-A891-4E9D-8576-987769D9D8D1}" destId="{7C33066E-1F84-4CE7-A2F7-DC1E73DF2679}" srcOrd="0" destOrd="0" presId="urn:microsoft.com/office/officeart/2009/layout/CircleArrowProcess"/>
    <dgm:cxn modelId="{D3222F59-2A7F-48EE-A0CB-5D71E74FB013}" type="presParOf" srcId="{382B10D1-25F5-4F3C-B392-1E0EFBC9A868}" destId="{B5F3B3E7-4417-436C-A33C-A7C692D29489}" srcOrd="3" destOrd="0" presId="urn:microsoft.com/office/officeart/2009/layout/CircleArrow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EF6403C-22EF-4876-8C9E-473869385C5D}" type="doc">
      <dgm:prSet loTypeId="urn:microsoft.com/office/officeart/2009/layout/CircleArrowProcess" loCatId="cycle" qsTypeId="urn:microsoft.com/office/officeart/2005/8/quickstyle/simple1" qsCatId="simple" csTypeId="urn:microsoft.com/office/officeart/2005/8/colors/colorful2" csCatId="colorful" phldr="1"/>
      <dgm:spPr/>
      <dgm:t>
        <a:bodyPr/>
        <a:lstStyle/>
        <a:p>
          <a:endParaRPr lang="es-CO"/>
        </a:p>
      </dgm:t>
    </dgm:pt>
    <dgm:pt modelId="{68BFAA94-3C77-4BEF-8ABD-DB0E7C6B1797}">
      <dgm:prSet phldrT="[Texto]" custT="1"/>
      <dgm:spPr/>
      <dgm:t>
        <a:bodyPr/>
        <a:lstStyle/>
        <a:p>
          <a:r>
            <a:rPr lang="es-ES" sz="1800"/>
            <a:t>Uso </a:t>
          </a:r>
          <a:r>
            <a:rPr lang="es-ES" sz="1800" b="1"/>
            <a:t>NO </a:t>
          </a:r>
          <a:r>
            <a:rPr lang="es-ES" sz="1800"/>
            <a:t>doméstico</a:t>
          </a:r>
          <a:endParaRPr lang="es-CO" sz="1800"/>
        </a:p>
      </dgm:t>
    </dgm:pt>
    <dgm:pt modelId="{B91D969E-A843-409B-88F5-80D0907D981C}" type="parTrans" cxnId="{83678D22-65A2-46F1-B7F7-DF58EDF6203B}">
      <dgm:prSet/>
      <dgm:spPr/>
      <dgm:t>
        <a:bodyPr/>
        <a:lstStyle/>
        <a:p>
          <a:endParaRPr lang="es-CO"/>
        </a:p>
      </dgm:t>
    </dgm:pt>
    <dgm:pt modelId="{064CF4A4-923A-4AF3-BC4B-C8B51B275C35}" type="sibTrans" cxnId="{83678D22-65A2-46F1-B7F7-DF58EDF6203B}">
      <dgm:prSet/>
      <dgm:spPr/>
      <dgm:t>
        <a:bodyPr/>
        <a:lstStyle/>
        <a:p>
          <a:endParaRPr lang="es-CO"/>
        </a:p>
      </dgm:t>
    </dgm:pt>
    <dgm:pt modelId="{56B12F6E-0FCB-4CD4-8891-DDDB5D680F56}">
      <dgm:prSet phldrT="[Texto]" custT="1"/>
      <dgm:spPr/>
      <dgm:t>
        <a:bodyPr/>
        <a:lstStyle/>
        <a:p>
          <a:r>
            <a:rPr lang="es-ES" sz="1200" b="1"/>
            <a:t>Alcantarillado público y </a:t>
          </a:r>
          <a:r>
            <a:rPr lang="es-ES" sz="1100" b="1">
              <a:solidFill>
                <a:srgbClr val="0070C0"/>
              </a:solidFill>
            </a:rPr>
            <a:t>fuentes de agua superficiales</a:t>
          </a:r>
        </a:p>
      </dgm:t>
    </dgm:pt>
    <dgm:pt modelId="{A4202CE6-9F5E-4DDE-862C-1EF715FB00AD}" type="parTrans" cxnId="{038FCF67-7DF4-416B-B6BB-94D607AB5A2E}">
      <dgm:prSet/>
      <dgm:spPr/>
      <dgm:t>
        <a:bodyPr/>
        <a:lstStyle/>
        <a:p>
          <a:endParaRPr lang="es-CO"/>
        </a:p>
      </dgm:t>
    </dgm:pt>
    <dgm:pt modelId="{79038216-79FD-44A9-8619-B12AA48026F7}" type="sibTrans" cxnId="{038FCF67-7DF4-416B-B6BB-94D607AB5A2E}">
      <dgm:prSet/>
      <dgm:spPr/>
      <dgm:t>
        <a:bodyPr/>
        <a:lstStyle/>
        <a:p>
          <a:endParaRPr lang="es-CO"/>
        </a:p>
      </dgm:t>
    </dgm:pt>
    <dgm:pt modelId="{382B10D1-25F5-4F3C-B392-1E0EFBC9A868}" type="pres">
      <dgm:prSet presAssocID="{FEF6403C-22EF-4876-8C9E-473869385C5D}" presName="Name0" presStyleCnt="0">
        <dgm:presLayoutVars>
          <dgm:chMax val="7"/>
          <dgm:chPref val="7"/>
          <dgm:dir/>
          <dgm:animLvl val="lvl"/>
        </dgm:presLayoutVars>
      </dgm:prSet>
      <dgm:spPr/>
    </dgm:pt>
    <dgm:pt modelId="{28E41EA1-8FA3-4E33-893F-E6CDDFE2329A}" type="pres">
      <dgm:prSet presAssocID="{68BFAA94-3C77-4BEF-8ABD-DB0E7C6B1797}" presName="Accent1" presStyleCnt="0"/>
      <dgm:spPr/>
    </dgm:pt>
    <dgm:pt modelId="{A9CC6C2F-882C-4E5B-86AF-04F7E9541D9F}" type="pres">
      <dgm:prSet presAssocID="{68BFAA94-3C77-4BEF-8ABD-DB0E7C6B1797}" presName="Accent" presStyleLbl="node1" presStyleIdx="0" presStyleCnt="2"/>
      <dgm:spPr/>
    </dgm:pt>
    <dgm:pt modelId="{AFAB7336-CB47-4FDE-8701-3405091FF612}" type="pres">
      <dgm:prSet presAssocID="{68BFAA94-3C77-4BEF-8ABD-DB0E7C6B1797}" presName="Parent1" presStyleLbl="revTx" presStyleIdx="0" presStyleCnt="2" custLinFactNeighborX="3049" custLinFactNeighborY="-18271">
        <dgm:presLayoutVars>
          <dgm:chMax val="1"/>
          <dgm:chPref val="1"/>
          <dgm:bulletEnabled val="1"/>
        </dgm:presLayoutVars>
      </dgm:prSet>
      <dgm:spPr/>
    </dgm:pt>
    <dgm:pt modelId="{8FE72AB0-A891-4E9D-8576-987769D9D8D1}" type="pres">
      <dgm:prSet presAssocID="{56B12F6E-0FCB-4CD4-8891-DDDB5D680F56}" presName="Accent2" presStyleCnt="0"/>
      <dgm:spPr/>
    </dgm:pt>
    <dgm:pt modelId="{7C33066E-1F84-4CE7-A2F7-DC1E73DF2679}" type="pres">
      <dgm:prSet presAssocID="{56B12F6E-0FCB-4CD4-8891-DDDB5D680F56}" presName="Accent" presStyleLbl="node1" presStyleIdx="1" presStyleCnt="2"/>
      <dgm:spPr/>
    </dgm:pt>
    <dgm:pt modelId="{B5F3B3E7-4417-436C-A33C-A7C692D29489}" type="pres">
      <dgm:prSet presAssocID="{56B12F6E-0FCB-4CD4-8891-DDDB5D680F56}" presName="Parent2" presStyleLbl="revTx" presStyleIdx="1" presStyleCnt="2">
        <dgm:presLayoutVars>
          <dgm:chMax val="1"/>
          <dgm:chPref val="1"/>
          <dgm:bulletEnabled val="1"/>
        </dgm:presLayoutVars>
      </dgm:prSet>
      <dgm:spPr/>
    </dgm:pt>
  </dgm:ptLst>
  <dgm:cxnLst>
    <dgm:cxn modelId="{83678D22-65A2-46F1-B7F7-DF58EDF6203B}" srcId="{FEF6403C-22EF-4876-8C9E-473869385C5D}" destId="{68BFAA94-3C77-4BEF-8ABD-DB0E7C6B1797}" srcOrd="0" destOrd="0" parTransId="{B91D969E-A843-409B-88F5-80D0907D981C}" sibTransId="{064CF4A4-923A-4AF3-BC4B-C8B51B275C35}"/>
    <dgm:cxn modelId="{038FCF67-7DF4-416B-B6BB-94D607AB5A2E}" srcId="{FEF6403C-22EF-4876-8C9E-473869385C5D}" destId="{56B12F6E-0FCB-4CD4-8891-DDDB5D680F56}" srcOrd="1" destOrd="0" parTransId="{A4202CE6-9F5E-4DDE-862C-1EF715FB00AD}" sibTransId="{79038216-79FD-44A9-8619-B12AA48026F7}"/>
    <dgm:cxn modelId="{1FCD087C-572F-4693-81FD-0D8E989D6F21}" type="presOf" srcId="{68BFAA94-3C77-4BEF-8ABD-DB0E7C6B1797}" destId="{AFAB7336-CB47-4FDE-8701-3405091FF612}" srcOrd="0" destOrd="0" presId="urn:microsoft.com/office/officeart/2009/layout/CircleArrowProcess"/>
    <dgm:cxn modelId="{C8E3FCC3-1494-409E-893F-B3E9085BF388}" type="presOf" srcId="{56B12F6E-0FCB-4CD4-8891-DDDB5D680F56}" destId="{B5F3B3E7-4417-436C-A33C-A7C692D29489}" srcOrd="0" destOrd="0" presId="urn:microsoft.com/office/officeart/2009/layout/CircleArrowProcess"/>
    <dgm:cxn modelId="{3FBB1EF9-FF39-4DB0-92FC-5B81805D0665}" type="presOf" srcId="{FEF6403C-22EF-4876-8C9E-473869385C5D}" destId="{382B10D1-25F5-4F3C-B392-1E0EFBC9A868}" srcOrd="0" destOrd="0" presId="urn:microsoft.com/office/officeart/2009/layout/CircleArrowProcess"/>
    <dgm:cxn modelId="{8D102A48-E1DE-4EC3-817F-B9C011CD9562}" type="presParOf" srcId="{382B10D1-25F5-4F3C-B392-1E0EFBC9A868}" destId="{28E41EA1-8FA3-4E33-893F-E6CDDFE2329A}" srcOrd="0" destOrd="0" presId="urn:microsoft.com/office/officeart/2009/layout/CircleArrowProcess"/>
    <dgm:cxn modelId="{5DCE7626-7E62-47CB-8121-AFCD19D60658}" type="presParOf" srcId="{28E41EA1-8FA3-4E33-893F-E6CDDFE2329A}" destId="{A9CC6C2F-882C-4E5B-86AF-04F7E9541D9F}" srcOrd="0" destOrd="0" presId="urn:microsoft.com/office/officeart/2009/layout/CircleArrowProcess"/>
    <dgm:cxn modelId="{8B15FEC9-B378-4EA4-89BA-393FB67BDBC4}" type="presParOf" srcId="{382B10D1-25F5-4F3C-B392-1E0EFBC9A868}" destId="{AFAB7336-CB47-4FDE-8701-3405091FF612}" srcOrd="1" destOrd="0" presId="urn:microsoft.com/office/officeart/2009/layout/CircleArrowProcess"/>
    <dgm:cxn modelId="{D2A6F9F9-A2A4-49BA-81A7-383A814B0575}" type="presParOf" srcId="{382B10D1-25F5-4F3C-B392-1E0EFBC9A868}" destId="{8FE72AB0-A891-4E9D-8576-987769D9D8D1}" srcOrd="2" destOrd="0" presId="urn:microsoft.com/office/officeart/2009/layout/CircleArrowProcess"/>
    <dgm:cxn modelId="{121159C8-3754-4435-896F-1CDB21D89C35}" type="presParOf" srcId="{8FE72AB0-A891-4E9D-8576-987769D9D8D1}" destId="{7C33066E-1F84-4CE7-A2F7-DC1E73DF2679}" srcOrd="0" destOrd="0" presId="urn:microsoft.com/office/officeart/2009/layout/CircleArrowProcess"/>
    <dgm:cxn modelId="{D3222F59-2A7F-48EE-A0CB-5D71E74FB013}" type="presParOf" srcId="{382B10D1-25F5-4F3C-B392-1E0EFBC9A868}" destId="{B5F3B3E7-4417-436C-A33C-A7C692D29489}" srcOrd="3" destOrd="0" presId="urn:microsoft.com/office/officeart/2009/layout/CircleArrowProcess"/>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35E9996-BE2E-4773-BC2B-ACE1F0C1044D}" type="doc">
      <dgm:prSet loTypeId="urn:microsoft.com/office/officeart/2005/8/layout/process2" loCatId="process" qsTypeId="urn:microsoft.com/office/officeart/2005/8/quickstyle/simple5" qsCatId="simple" csTypeId="urn:microsoft.com/office/officeart/2005/8/colors/accent1_2" csCatId="accent1" phldr="1"/>
      <dgm:spPr/>
    </dgm:pt>
    <dgm:pt modelId="{AFE37CAB-4084-4D13-9232-9CD8A7F321E7}">
      <dgm:prSet phldrT="[Texto]" custT="1"/>
      <dgm:spPr/>
      <dgm:t>
        <a:bodyPr/>
        <a:lstStyle/>
        <a:p>
          <a:r>
            <a:rPr lang="es-ES" sz="1800" b="1">
              <a:latin typeface="Aptos"/>
            </a:rPr>
            <a:t>Técnicas de recolección y preservación de muestras</a:t>
          </a:r>
          <a:endParaRPr lang="es-CO" sz="1800" b="1">
            <a:latin typeface="Aptos"/>
          </a:endParaRPr>
        </a:p>
      </dgm:t>
    </dgm:pt>
    <dgm:pt modelId="{3BEF2970-2E21-402A-BE0D-432A5A59AF51}" type="parTrans" cxnId="{5C0FBE7A-0D77-489B-8B09-6D859A580E4E}">
      <dgm:prSet/>
      <dgm:spPr/>
      <dgm:t>
        <a:bodyPr/>
        <a:lstStyle/>
        <a:p>
          <a:endParaRPr lang="es-CO"/>
        </a:p>
      </dgm:t>
    </dgm:pt>
    <dgm:pt modelId="{9AEFEB42-7B89-472B-BB5B-C65C14DE4E32}" type="sibTrans" cxnId="{5C0FBE7A-0D77-489B-8B09-6D859A580E4E}">
      <dgm:prSet/>
      <dgm:spPr/>
      <dgm:t>
        <a:bodyPr/>
        <a:lstStyle/>
        <a:p>
          <a:endParaRPr lang="es-CO"/>
        </a:p>
      </dgm:t>
    </dgm:pt>
    <dgm:pt modelId="{EE3F89C6-CDBE-4F1A-9682-5784297BB775}">
      <dgm:prSet phldrT="[Texto]" custT="1"/>
      <dgm:spPr/>
      <dgm:t>
        <a:bodyPr/>
        <a:lstStyle/>
        <a:p>
          <a:r>
            <a:rPr lang="es-ES" sz="1800" b="1">
              <a:latin typeface="Aptos"/>
            </a:rPr>
            <a:t>Definición del método de monitoreo </a:t>
          </a:r>
        </a:p>
        <a:p>
          <a:r>
            <a:rPr lang="es-ES" sz="1800" b="1">
              <a:latin typeface="Aptos"/>
            </a:rPr>
            <a:t>(simple, compuesto, integrado)</a:t>
          </a:r>
          <a:endParaRPr lang="es-CO" sz="1800" b="1">
            <a:latin typeface="Aptos"/>
          </a:endParaRPr>
        </a:p>
      </dgm:t>
    </dgm:pt>
    <dgm:pt modelId="{AFA85CB5-42B4-4478-8F46-20DEDFBA6EFB}" type="parTrans" cxnId="{9D90BE14-6689-43A9-8DB1-A726AD3296A3}">
      <dgm:prSet/>
      <dgm:spPr/>
      <dgm:t>
        <a:bodyPr/>
        <a:lstStyle/>
        <a:p>
          <a:endParaRPr lang="es-CO"/>
        </a:p>
      </dgm:t>
    </dgm:pt>
    <dgm:pt modelId="{D729E6D7-AAB7-4C17-9CED-BF7F350DC078}" type="sibTrans" cxnId="{9D90BE14-6689-43A9-8DB1-A726AD3296A3}">
      <dgm:prSet/>
      <dgm:spPr/>
      <dgm:t>
        <a:bodyPr/>
        <a:lstStyle/>
        <a:p>
          <a:endParaRPr lang="es-CO"/>
        </a:p>
      </dgm:t>
    </dgm:pt>
    <dgm:pt modelId="{565302CF-A8E5-4C00-B2D6-209E60C59FA7}">
      <dgm:prSet phldrT="[Texto]" custT="1"/>
      <dgm:spPr/>
      <dgm:t>
        <a:bodyPr/>
        <a:lstStyle/>
        <a:p>
          <a:r>
            <a:rPr lang="es-ES" sz="1800" b="1">
              <a:latin typeface="Aptos"/>
            </a:rPr>
            <a:t>Manipulación de las muestras </a:t>
          </a:r>
        </a:p>
        <a:p>
          <a:r>
            <a:rPr lang="es-ES" sz="1800" b="1">
              <a:latin typeface="Aptos"/>
            </a:rPr>
            <a:t>(registro de datos en formatos)</a:t>
          </a:r>
          <a:endParaRPr lang="es-CO" sz="1800" b="1">
            <a:latin typeface="Aptos"/>
          </a:endParaRPr>
        </a:p>
      </dgm:t>
    </dgm:pt>
    <dgm:pt modelId="{1B2C94A4-B033-47A9-B809-7C5C3CAE1D7E}" type="parTrans" cxnId="{655C5AA7-6DB2-42E1-99E9-D395539C2DDF}">
      <dgm:prSet/>
      <dgm:spPr/>
      <dgm:t>
        <a:bodyPr/>
        <a:lstStyle/>
        <a:p>
          <a:endParaRPr lang="es-CO"/>
        </a:p>
      </dgm:t>
    </dgm:pt>
    <dgm:pt modelId="{CEE13735-4C1E-44E6-9FE2-62A8AC571114}" type="sibTrans" cxnId="{655C5AA7-6DB2-42E1-99E9-D395539C2DDF}">
      <dgm:prSet/>
      <dgm:spPr/>
      <dgm:t>
        <a:bodyPr/>
        <a:lstStyle/>
        <a:p>
          <a:endParaRPr lang="es-CO"/>
        </a:p>
      </dgm:t>
    </dgm:pt>
    <dgm:pt modelId="{AD0738C7-BA45-4D2A-981A-739058A6A1CE}">
      <dgm:prSet phldrT="[Texto]" custT="1"/>
      <dgm:spPr/>
      <dgm:t>
        <a:bodyPr/>
        <a:lstStyle/>
        <a:p>
          <a:r>
            <a:rPr lang="es-ES" sz="1800" b="1">
              <a:latin typeface="Aptos"/>
            </a:rPr>
            <a:t>Embalaje, control y envió de muestras</a:t>
          </a:r>
          <a:endParaRPr lang="es-CO" sz="1800" b="1">
            <a:latin typeface="Aptos"/>
          </a:endParaRPr>
        </a:p>
      </dgm:t>
    </dgm:pt>
    <dgm:pt modelId="{CD4243FF-CBC1-4BBC-A01C-99F39FDB43B6}" type="parTrans" cxnId="{FF075866-0132-4738-AE6B-811EF802CA34}">
      <dgm:prSet/>
      <dgm:spPr/>
      <dgm:t>
        <a:bodyPr/>
        <a:lstStyle/>
        <a:p>
          <a:endParaRPr lang="es-CO"/>
        </a:p>
      </dgm:t>
    </dgm:pt>
    <dgm:pt modelId="{748656E4-0C3B-4CA5-A17F-02F33F0A3C10}" type="sibTrans" cxnId="{FF075866-0132-4738-AE6B-811EF802CA34}">
      <dgm:prSet/>
      <dgm:spPr/>
      <dgm:t>
        <a:bodyPr/>
        <a:lstStyle/>
        <a:p>
          <a:endParaRPr lang="es-CO"/>
        </a:p>
      </dgm:t>
    </dgm:pt>
    <dgm:pt modelId="{92472C83-C157-4408-911A-5DC43FFBE3AF}" type="pres">
      <dgm:prSet presAssocID="{535E9996-BE2E-4773-BC2B-ACE1F0C1044D}" presName="linearFlow" presStyleCnt="0">
        <dgm:presLayoutVars>
          <dgm:resizeHandles val="exact"/>
        </dgm:presLayoutVars>
      </dgm:prSet>
      <dgm:spPr/>
    </dgm:pt>
    <dgm:pt modelId="{7FCD1A15-A1A3-4EE9-AA69-22A8639707ED}" type="pres">
      <dgm:prSet presAssocID="{AFE37CAB-4084-4D13-9232-9CD8A7F321E7}" presName="node" presStyleLbl="node1" presStyleIdx="0" presStyleCnt="4">
        <dgm:presLayoutVars>
          <dgm:bulletEnabled val="1"/>
        </dgm:presLayoutVars>
      </dgm:prSet>
      <dgm:spPr/>
    </dgm:pt>
    <dgm:pt modelId="{C1D4A4E9-5EDB-4B56-ABCF-EBB1CDED7114}" type="pres">
      <dgm:prSet presAssocID="{9AEFEB42-7B89-472B-BB5B-C65C14DE4E32}" presName="sibTrans" presStyleLbl="sibTrans2D1" presStyleIdx="0" presStyleCnt="3"/>
      <dgm:spPr/>
    </dgm:pt>
    <dgm:pt modelId="{DFDA575C-3BE1-4AD1-8D14-A5BE074ED730}" type="pres">
      <dgm:prSet presAssocID="{9AEFEB42-7B89-472B-BB5B-C65C14DE4E32}" presName="connectorText" presStyleLbl="sibTrans2D1" presStyleIdx="0" presStyleCnt="3"/>
      <dgm:spPr/>
    </dgm:pt>
    <dgm:pt modelId="{5E8637DE-CCCB-4E16-8587-EA0652383DA9}" type="pres">
      <dgm:prSet presAssocID="{EE3F89C6-CDBE-4F1A-9682-5784297BB775}" presName="node" presStyleLbl="node1" presStyleIdx="1" presStyleCnt="4">
        <dgm:presLayoutVars>
          <dgm:bulletEnabled val="1"/>
        </dgm:presLayoutVars>
      </dgm:prSet>
      <dgm:spPr/>
    </dgm:pt>
    <dgm:pt modelId="{C03AA3D0-DE54-494F-A4B8-A9A1FA99CC4B}" type="pres">
      <dgm:prSet presAssocID="{D729E6D7-AAB7-4C17-9CED-BF7F350DC078}" presName="sibTrans" presStyleLbl="sibTrans2D1" presStyleIdx="1" presStyleCnt="3"/>
      <dgm:spPr/>
    </dgm:pt>
    <dgm:pt modelId="{05DBCF99-AE82-4275-A49D-5B3BE87B09FE}" type="pres">
      <dgm:prSet presAssocID="{D729E6D7-AAB7-4C17-9CED-BF7F350DC078}" presName="connectorText" presStyleLbl="sibTrans2D1" presStyleIdx="1" presStyleCnt="3"/>
      <dgm:spPr/>
    </dgm:pt>
    <dgm:pt modelId="{2D7E924C-D376-41B7-BBFA-3D3B6602E2CA}" type="pres">
      <dgm:prSet presAssocID="{565302CF-A8E5-4C00-B2D6-209E60C59FA7}" presName="node" presStyleLbl="node1" presStyleIdx="2" presStyleCnt="4">
        <dgm:presLayoutVars>
          <dgm:bulletEnabled val="1"/>
        </dgm:presLayoutVars>
      </dgm:prSet>
      <dgm:spPr/>
    </dgm:pt>
    <dgm:pt modelId="{FACDD50B-B5D5-45A7-B12C-50912FBD982F}" type="pres">
      <dgm:prSet presAssocID="{CEE13735-4C1E-44E6-9FE2-62A8AC571114}" presName="sibTrans" presStyleLbl="sibTrans2D1" presStyleIdx="2" presStyleCnt="3"/>
      <dgm:spPr/>
    </dgm:pt>
    <dgm:pt modelId="{C0EA2474-56C6-4BA7-9392-0DC9658F040E}" type="pres">
      <dgm:prSet presAssocID="{CEE13735-4C1E-44E6-9FE2-62A8AC571114}" presName="connectorText" presStyleLbl="sibTrans2D1" presStyleIdx="2" presStyleCnt="3"/>
      <dgm:spPr/>
    </dgm:pt>
    <dgm:pt modelId="{C57A3778-5F07-4D33-9843-9844850789CF}" type="pres">
      <dgm:prSet presAssocID="{AD0738C7-BA45-4D2A-981A-739058A6A1CE}" presName="node" presStyleLbl="node1" presStyleIdx="3" presStyleCnt="4">
        <dgm:presLayoutVars>
          <dgm:bulletEnabled val="1"/>
        </dgm:presLayoutVars>
      </dgm:prSet>
      <dgm:spPr/>
    </dgm:pt>
  </dgm:ptLst>
  <dgm:cxnLst>
    <dgm:cxn modelId="{71959209-E0F6-4F5E-81F2-B52920FDB0AE}" type="presOf" srcId="{565302CF-A8E5-4C00-B2D6-209E60C59FA7}" destId="{2D7E924C-D376-41B7-BBFA-3D3B6602E2CA}" srcOrd="0" destOrd="0" presId="urn:microsoft.com/office/officeart/2005/8/layout/process2"/>
    <dgm:cxn modelId="{9D90BE14-6689-43A9-8DB1-A726AD3296A3}" srcId="{535E9996-BE2E-4773-BC2B-ACE1F0C1044D}" destId="{EE3F89C6-CDBE-4F1A-9682-5784297BB775}" srcOrd="1" destOrd="0" parTransId="{AFA85CB5-42B4-4478-8F46-20DEDFBA6EFB}" sibTransId="{D729E6D7-AAB7-4C17-9CED-BF7F350DC078}"/>
    <dgm:cxn modelId="{5385963A-3A0D-4CF2-B3C1-BA5E85BFBD93}" type="presOf" srcId="{D729E6D7-AAB7-4C17-9CED-BF7F350DC078}" destId="{05DBCF99-AE82-4275-A49D-5B3BE87B09FE}" srcOrd="1" destOrd="0" presId="urn:microsoft.com/office/officeart/2005/8/layout/process2"/>
    <dgm:cxn modelId="{F20D2C65-157D-40EC-8147-DFDFC0E2FD8E}" type="presOf" srcId="{AD0738C7-BA45-4D2A-981A-739058A6A1CE}" destId="{C57A3778-5F07-4D33-9843-9844850789CF}" srcOrd="0" destOrd="0" presId="urn:microsoft.com/office/officeart/2005/8/layout/process2"/>
    <dgm:cxn modelId="{FF075866-0132-4738-AE6B-811EF802CA34}" srcId="{535E9996-BE2E-4773-BC2B-ACE1F0C1044D}" destId="{AD0738C7-BA45-4D2A-981A-739058A6A1CE}" srcOrd="3" destOrd="0" parTransId="{CD4243FF-CBC1-4BBC-A01C-99F39FDB43B6}" sibTransId="{748656E4-0C3B-4CA5-A17F-02F33F0A3C10}"/>
    <dgm:cxn modelId="{C925DC4D-1A98-4562-8E07-E6041CA53E52}" type="presOf" srcId="{D729E6D7-AAB7-4C17-9CED-BF7F350DC078}" destId="{C03AA3D0-DE54-494F-A4B8-A9A1FA99CC4B}" srcOrd="0" destOrd="0" presId="urn:microsoft.com/office/officeart/2005/8/layout/process2"/>
    <dgm:cxn modelId="{F55A2456-AB93-4EE0-8300-7358944C81E9}" type="presOf" srcId="{CEE13735-4C1E-44E6-9FE2-62A8AC571114}" destId="{C0EA2474-56C6-4BA7-9392-0DC9658F040E}" srcOrd="1" destOrd="0" presId="urn:microsoft.com/office/officeart/2005/8/layout/process2"/>
    <dgm:cxn modelId="{5C0FBE7A-0D77-489B-8B09-6D859A580E4E}" srcId="{535E9996-BE2E-4773-BC2B-ACE1F0C1044D}" destId="{AFE37CAB-4084-4D13-9232-9CD8A7F321E7}" srcOrd="0" destOrd="0" parTransId="{3BEF2970-2E21-402A-BE0D-432A5A59AF51}" sibTransId="{9AEFEB42-7B89-472B-BB5B-C65C14DE4E32}"/>
    <dgm:cxn modelId="{7E6CCF80-3FE5-400E-BC13-8EA5D6293613}" type="presOf" srcId="{535E9996-BE2E-4773-BC2B-ACE1F0C1044D}" destId="{92472C83-C157-4408-911A-5DC43FFBE3AF}" srcOrd="0" destOrd="0" presId="urn:microsoft.com/office/officeart/2005/8/layout/process2"/>
    <dgm:cxn modelId="{8319309C-F374-4CA3-B5A1-97D39BC8BB74}" type="presOf" srcId="{AFE37CAB-4084-4D13-9232-9CD8A7F321E7}" destId="{7FCD1A15-A1A3-4EE9-AA69-22A8639707ED}" srcOrd="0" destOrd="0" presId="urn:microsoft.com/office/officeart/2005/8/layout/process2"/>
    <dgm:cxn modelId="{655C5AA7-6DB2-42E1-99E9-D395539C2DDF}" srcId="{535E9996-BE2E-4773-BC2B-ACE1F0C1044D}" destId="{565302CF-A8E5-4C00-B2D6-209E60C59FA7}" srcOrd="2" destOrd="0" parTransId="{1B2C94A4-B033-47A9-B809-7C5C3CAE1D7E}" sibTransId="{CEE13735-4C1E-44E6-9FE2-62A8AC571114}"/>
    <dgm:cxn modelId="{70666EBE-02C2-4401-ADB9-24BC03EAF374}" type="presOf" srcId="{CEE13735-4C1E-44E6-9FE2-62A8AC571114}" destId="{FACDD50B-B5D5-45A7-B12C-50912FBD982F}" srcOrd="0" destOrd="0" presId="urn:microsoft.com/office/officeart/2005/8/layout/process2"/>
    <dgm:cxn modelId="{DE4DC1CE-B247-4F1B-9683-7C9127F43D25}" type="presOf" srcId="{EE3F89C6-CDBE-4F1A-9682-5784297BB775}" destId="{5E8637DE-CCCB-4E16-8587-EA0652383DA9}" srcOrd="0" destOrd="0" presId="urn:microsoft.com/office/officeart/2005/8/layout/process2"/>
    <dgm:cxn modelId="{306733DC-4ED9-46DC-B215-709DD4545106}" type="presOf" srcId="{9AEFEB42-7B89-472B-BB5B-C65C14DE4E32}" destId="{DFDA575C-3BE1-4AD1-8D14-A5BE074ED730}" srcOrd="1" destOrd="0" presId="urn:microsoft.com/office/officeart/2005/8/layout/process2"/>
    <dgm:cxn modelId="{73A8AAE4-5616-4471-BC49-4EFE65A93367}" type="presOf" srcId="{9AEFEB42-7B89-472B-BB5B-C65C14DE4E32}" destId="{C1D4A4E9-5EDB-4B56-ABCF-EBB1CDED7114}" srcOrd="0" destOrd="0" presId="urn:microsoft.com/office/officeart/2005/8/layout/process2"/>
    <dgm:cxn modelId="{C376216A-489F-492D-BA13-84974B8257A7}" type="presParOf" srcId="{92472C83-C157-4408-911A-5DC43FFBE3AF}" destId="{7FCD1A15-A1A3-4EE9-AA69-22A8639707ED}" srcOrd="0" destOrd="0" presId="urn:microsoft.com/office/officeart/2005/8/layout/process2"/>
    <dgm:cxn modelId="{05FBA03E-8DE2-4EE4-85B8-7203F9BC90BF}" type="presParOf" srcId="{92472C83-C157-4408-911A-5DC43FFBE3AF}" destId="{C1D4A4E9-5EDB-4B56-ABCF-EBB1CDED7114}" srcOrd="1" destOrd="0" presId="urn:microsoft.com/office/officeart/2005/8/layout/process2"/>
    <dgm:cxn modelId="{FD1262C3-74E8-491C-A6F2-BF6534E7D5A0}" type="presParOf" srcId="{C1D4A4E9-5EDB-4B56-ABCF-EBB1CDED7114}" destId="{DFDA575C-3BE1-4AD1-8D14-A5BE074ED730}" srcOrd="0" destOrd="0" presId="urn:microsoft.com/office/officeart/2005/8/layout/process2"/>
    <dgm:cxn modelId="{16E5A659-D4D0-4F9D-963D-13E9FB2FA721}" type="presParOf" srcId="{92472C83-C157-4408-911A-5DC43FFBE3AF}" destId="{5E8637DE-CCCB-4E16-8587-EA0652383DA9}" srcOrd="2" destOrd="0" presId="urn:microsoft.com/office/officeart/2005/8/layout/process2"/>
    <dgm:cxn modelId="{88EA6064-72CA-4EF9-8C28-4FB097B3B467}" type="presParOf" srcId="{92472C83-C157-4408-911A-5DC43FFBE3AF}" destId="{C03AA3D0-DE54-494F-A4B8-A9A1FA99CC4B}" srcOrd="3" destOrd="0" presId="urn:microsoft.com/office/officeart/2005/8/layout/process2"/>
    <dgm:cxn modelId="{AF51A9D4-5EE5-488D-A0ED-C170D9FA578F}" type="presParOf" srcId="{C03AA3D0-DE54-494F-A4B8-A9A1FA99CC4B}" destId="{05DBCF99-AE82-4275-A49D-5B3BE87B09FE}" srcOrd="0" destOrd="0" presId="urn:microsoft.com/office/officeart/2005/8/layout/process2"/>
    <dgm:cxn modelId="{DD4495CE-85B5-4877-B723-C456994B5D9C}" type="presParOf" srcId="{92472C83-C157-4408-911A-5DC43FFBE3AF}" destId="{2D7E924C-D376-41B7-BBFA-3D3B6602E2CA}" srcOrd="4" destOrd="0" presId="urn:microsoft.com/office/officeart/2005/8/layout/process2"/>
    <dgm:cxn modelId="{5820E245-34A4-4037-B776-6A1C3577553D}" type="presParOf" srcId="{92472C83-C157-4408-911A-5DC43FFBE3AF}" destId="{FACDD50B-B5D5-45A7-B12C-50912FBD982F}" srcOrd="5" destOrd="0" presId="urn:microsoft.com/office/officeart/2005/8/layout/process2"/>
    <dgm:cxn modelId="{2AC02450-7138-447E-8196-DDB8EEF59E78}" type="presParOf" srcId="{FACDD50B-B5D5-45A7-B12C-50912FBD982F}" destId="{C0EA2474-56C6-4BA7-9392-0DC9658F040E}" srcOrd="0" destOrd="0" presId="urn:microsoft.com/office/officeart/2005/8/layout/process2"/>
    <dgm:cxn modelId="{7187CD18-727D-47F5-A2B3-3A9C591E9D8C}" type="presParOf" srcId="{92472C83-C157-4408-911A-5DC43FFBE3AF}" destId="{C57A3778-5F07-4D33-9843-9844850789CF}" srcOrd="6" destOrd="0" presId="urn:microsoft.com/office/officeart/2005/8/layout/process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BD2CE70-CDA8-49E6-BABB-29905A276E35}" type="doc">
      <dgm:prSet loTypeId="urn:microsoft.com/office/officeart/2005/8/layout/hProcess11" loCatId="process" qsTypeId="urn:microsoft.com/office/officeart/2005/8/quickstyle/simple1" qsCatId="simple" csTypeId="urn:microsoft.com/office/officeart/2005/8/colors/accent1_2" csCatId="accent1" phldr="1"/>
      <dgm:spPr/>
    </dgm:pt>
    <dgm:pt modelId="{3289F85E-ACAF-41EE-A51F-CBF569C2C288}">
      <dgm:prSet phldrT="[Texto]" phldr="0" custT="1"/>
      <dgm:spPr/>
      <dgm:t>
        <a:bodyPr/>
        <a:lstStyle/>
        <a:p>
          <a:pPr rtl="0"/>
          <a:r>
            <a:rPr lang="es-CO" sz="1000"/>
            <a:t>Formular la iniciativa normativa y propuesta del instrumento normativo</a:t>
          </a:r>
        </a:p>
      </dgm:t>
    </dgm:pt>
    <dgm:pt modelId="{B6092955-C49A-4EC2-886C-8CFBF21FA34F}" type="parTrans" cxnId="{DC6C6ED4-9ED0-4A52-BD94-55FB2B179E49}">
      <dgm:prSet/>
      <dgm:spPr/>
      <dgm:t>
        <a:bodyPr/>
        <a:lstStyle/>
        <a:p>
          <a:endParaRPr lang="es-CO"/>
        </a:p>
      </dgm:t>
    </dgm:pt>
    <dgm:pt modelId="{A484262D-4A8D-4268-B0FE-0FACFDDB45A1}" type="sibTrans" cxnId="{DC6C6ED4-9ED0-4A52-BD94-55FB2B179E49}">
      <dgm:prSet/>
      <dgm:spPr/>
      <dgm:t>
        <a:bodyPr/>
        <a:lstStyle/>
        <a:p>
          <a:endParaRPr lang="es-CO"/>
        </a:p>
      </dgm:t>
    </dgm:pt>
    <dgm:pt modelId="{4600A53B-879A-40F1-A942-389F388989F0}">
      <dgm:prSet phldrT="[Texto]" phldr="0" custT="1"/>
      <dgm:spPr/>
      <dgm:t>
        <a:bodyPr/>
        <a:lstStyle/>
        <a:p>
          <a:pPr rtl="0"/>
          <a:r>
            <a:rPr lang="es-CO" sz="1000"/>
            <a:t>Analizar la viabilidad técnica </a:t>
          </a:r>
          <a:r>
            <a:rPr lang="es-CO" sz="1000">
              <a:latin typeface="Helvetica"/>
            </a:rPr>
            <a:t>y jurídica</a:t>
          </a:r>
        </a:p>
      </dgm:t>
    </dgm:pt>
    <dgm:pt modelId="{CF020A7B-D777-4D17-B6A1-10DB7D192006}" type="parTrans" cxnId="{B099D00E-C336-4259-A504-B9C40BFF44E6}">
      <dgm:prSet/>
      <dgm:spPr/>
      <dgm:t>
        <a:bodyPr/>
        <a:lstStyle/>
        <a:p>
          <a:endParaRPr lang="es-CO"/>
        </a:p>
      </dgm:t>
    </dgm:pt>
    <dgm:pt modelId="{34A86757-126C-43DA-8C83-95B01D1EADBD}" type="sibTrans" cxnId="{B099D00E-C336-4259-A504-B9C40BFF44E6}">
      <dgm:prSet/>
      <dgm:spPr/>
      <dgm:t>
        <a:bodyPr/>
        <a:lstStyle/>
        <a:p>
          <a:endParaRPr lang="es-CO"/>
        </a:p>
      </dgm:t>
    </dgm:pt>
    <dgm:pt modelId="{40B9BD88-579B-4069-B4B9-89EB5304A4B8}">
      <dgm:prSet phldr="0" custT="1"/>
      <dgm:spPr/>
      <dgm:t>
        <a:bodyPr/>
        <a:lstStyle/>
        <a:p>
          <a:pPr rtl="0"/>
          <a:r>
            <a:rPr lang="es-CO" sz="1000"/>
            <a:t>Ajustar el instrumento normativo según análisis y respuesta a comentarios recibidos durante la Consulta </a:t>
          </a:r>
          <a:endParaRPr lang="es-CO" sz="1000">
            <a:latin typeface="Helvetica"/>
          </a:endParaRPr>
        </a:p>
      </dgm:t>
    </dgm:pt>
    <dgm:pt modelId="{F341648C-17F4-424A-AD61-47AF42DB353E}" type="parTrans" cxnId="{F0174944-43DB-4F88-9E1F-04B3D9FF8AA3}">
      <dgm:prSet/>
      <dgm:spPr/>
      <dgm:t>
        <a:bodyPr/>
        <a:lstStyle/>
        <a:p>
          <a:endParaRPr lang="es-CO"/>
        </a:p>
      </dgm:t>
    </dgm:pt>
    <dgm:pt modelId="{0DDCEA32-61C8-4FFA-91FA-01E069302DE0}" type="sibTrans" cxnId="{F0174944-43DB-4F88-9E1F-04B3D9FF8AA3}">
      <dgm:prSet/>
      <dgm:spPr/>
      <dgm:t>
        <a:bodyPr/>
        <a:lstStyle/>
        <a:p>
          <a:endParaRPr lang="es-CO"/>
        </a:p>
      </dgm:t>
    </dgm:pt>
    <dgm:pt modelId="{C4F42808-062C-4994-9C6C-6706FB668650}">
      <dgm:prSet phldr="0" custT="1"/>
      <dgm:spPr/>
      <dgm:t>
        <a:bodyPr/>
        <a:lstStyle/>
        <a:p>
          <a:pPr rtl="0"/>
          <a:r>
            <a:rPr lang="es-CO" sz="1000"/>
            <a:t>Analizar técnica</a:t>
          </a:r>
          <a:r>
            <a:rPr lang="es-CO" sz="1000">
              <a:latin typeface="Helvetica"/>
            </a:rPr>
            <a:t>, </a:t>
          </a:r>
          <a:r>
            <a:rPr lang="es-CO" sz="1000"/>
            <a:t>procedimentalmente </a:t>
          </a:r>
          <a:r>
            <a:rPr lang="es-CO" sz="1000">
              <a:latin typeface="Helvetica"/>
            </a:rPr>
            <a:t>y jurídica la</a:t>
          </a:r>
          <a:r>
            <a:rPr lang="es-CO" sz="1000"/>
            <a:t> versión final </a:t>
          </a:r>
          <a:endParaRPr lang="es-CO" sz="1000">
            <a:latin typeface="Helvetica"/>
          </a:endParaRPr>
        </a:p>
      </dgm:t>
    </dgm:pt>
    <dgm:pt modelId="{34FAEBB0-56DC-4C7F-BB80-EBCC3E97862E}" type="parTrans" cxnId="{5F4E3522-E85E-4A7F-BBF8-7EFD5C526761}">
      <dgm:prSet/>
      <dgm:spPr/>
      <dgm:t>
        <a:bodyPr/>
        <a:lstStyle/>
        <a:p>
          <a:endParaRPr lang="es-CO"/>
        </a:p>
      </dgm:t>
    </dgm:pt>
    <dgm:pt modelId="{1BFBAEA0-02CF-4867-ADF6-95072CAC7A00}" type="sibTrans" cxnId="{5F4E3522-E85E-4A7F-BBF8-7EFD5C526761}">
      <dgm:prSet/>
      <dgm:spPr/>
      <dgm:t>
        <a:bodyPr/>
        <a:lstStyle/>
        <a:p>
          <a:endParaRPr lang="es-CO"/>
        </a:p>
      </dgm:t>
    </dgm:pt>
    <dgm:pt modelId="{A4869B34-54F6-4F81-B8ED-2C9DC346BEA2}">
      <dgm:prSet phldr="0" custT="1"/>
      <dgm:spPr/>
      <dgm:t>
        <a:bodyPr/>
        <a:lstStyle/>
        <a:p>
          <a:pPr rtl="0"/>
          <a:r>
            <a:rPr lang="es-CO" sz="1000"/>
            <a:t>Aprobar y Firmar </a:t>
          </a:r>
          <a:endParaRPr lang="es-CO" sz="1000">
            <a:latin typeface="Helvetica"/>
          </a:endParaRPr>
        </a:p>
      </dgm:t>
    </dgm:pt>
    <dgm:pt modelId="{CC628685-14E0-4C7A-A8CC-297E993B2FCB}" type="parTrans" cxnId="{B0157607-41FC-42AE-98E1-61162CD5B54C}">
      <dgm:prSet/>
      <dgm:spPr/>
      <dgm:t>
        <a:bodyPr/>
        <a:lstStyle/>
        <a:p>
          <a:endParaRPr lang="es-CO"/>
        </a:p>
      </dgm:t>
    </dgm:pt>
    <dgm:pt modelId="{EACE3B5C-5276-4A7E-8138-060BFA345B31}" type="sibTrans" cxnId="{B0157607-41FC-42AE-98E1-61162CD5B54C}">
      <dgm:prSet/>
      <dgm:spPr/>
      <dgm:t>
        <a:bodyPr/>
        <a:lstStyle/>
        <a:p>
          <a:endParaRPr lang="es-CO"/>
        </a:p>
      </dgm:t>
    </dgm:pt>
    <dgm:pt modelId="{06DCC7D7-7FCF-4EFD-B9DE-4C51AB449274}">
      <dgm:prSet phldr="0" custT="1"/>
      <dgm:spPr/>
      <dgm:t>
        <a:bodyPr/>
        <a:lstStyle/>
        <a:p>
          <a:pPr rtl="0"/>
          <a:r>
            <a:rPr lang="es-CO" sz="1000">
              <a:latin typeface="Helvetica"/>
            </a:rPr>
            <a:t>Publicar </a:t>
          </a:r>
          <a:r>
            <a:rPr lang="es-CO" sz="1000"/>
            <a:t> en la página WEB de Ministerio para consulta nacional </a:t>
          </a:r>
          <a:endParaRPr lang="en-US" sz="1000"/>
        </a:p>
      </dgm:t>
    </dgm:pt>
    <dgm:pt modelId="{43694505-9209-4509-909B-20EF22F90F8D}" type="parTrans" cxnId="{B1D0099C-14E8-4471-9FE7-256A4E93871E}">
      <dgm:prSet/>
      <dgm:spPr/>
      <dgm:t>
        <a:bodyPr/>
        <a:lstStyle/>
        <a:p>
          <a:endParaRPr lang="es-CO"/>
        </a:p>
      </dgm:t>
    </dgm:pt>
    <dgm:pt modelId="{543D5AD6-F589-4F8C-9A1F-B26683BAE3A6}" type="sibTrans" cxnId="{B1D0099C-14E8-4471-9FE7-256A4E93871E}">
      <dgm:prSet/>
      <dgm:spPr/>
      <dgm:t>
        <a:bodyPr/>
        <a:lstStyle/>
        <a:p>
          <a:endParaRPr lang="es-CO"/>
        </a:p>
      </dgm:t>
    </dgm:pt>
    <dgm:pt modelId="{8F691898-C39C-4610-8078-E910ECA4A44B}" type="pres">
      <dgm:prSet presAssocID="{9BD2CE70-CDA8-49E6-BABB-29905A276E35}" presName="Name0" presStyleCnt="0">
        <dgm:presLayoutVars>
          <dgm:dir/>
          <dgm:resizeHandles val="exact"/>
        </dgm:presLayoutVars>
      </dgm:prSet>
      <dgm:spPr/>
    </dgm:pt>
    <dgm:pt modelId="{58CC6F72-CF31-4E69-B7A5-FB598635208A}" type="pres">
      <dgm:prSet presAssocID="{9BD2CE70-CDA8-49E6-BABB-29905A276E35}" presName="arrow" presStyleLbl="bgShp" presStyleIdx="0" presStyleCnt="1" custLinFactNeighborX="1064" custLinFactNeighborY="4508"/>
      <dgm:spPr/>
    </dgm:pt>
    <dgm:pt modelId="{087C0AFF-4FE7-494D-A0FB-305E0814A779}" type="pres">
      <dgm:prSet presAssocID="{9BD2CE70-CDA8-49E6-BABB-29905A276E35}" presName="points" presStyleCnt="0"/>
      <dgm:spPr/>
    </dgm:pt>
    <dgm:pt modelId="{744C34AB-ED3D-4E09-AA64-D804F8B081D5}" type="pres">
      <dgm:prSet presAssocID="{3289F85E-ACAF-41EE-A51F-CBF569C2C288}" presName="compositeA" presStyleCnt="0"/>
      <dgm:spPr/>
    </dgm:pt>
    <dgm:pt modelId="{12CBF953-C1D3-499D-955A-58E4D9A53584}" type="pres">
      <dgm:prSet presAssocID="{3289F85E-ACAF-41EE-A51F-CBF569C2C288}" presName="textA" presStyleLbl="revTx" presStyleIdx="0" presStyleCnt="6">
        <dgm:presLayoutVars>
          <dgm:bulletEnabled val="1"/>
        </dgm:presLayoutVars>
      </dgm:prSet>
      <dgm:spPr/>
    </dgm:pt>
    <dgm:pt modelId="{80DE6A91-6299-4065-91CF-D2417E60A419}" type="pres">
      <dgm:prSet presAssocID="{3289F85E-ACAF-41EE-A51F-CBF569C2C288}" presName="circleA" presStyleLbl="node1" presStyleIdx="0" presStyleCnt="6"/>
      <dgm:spPr/>
    </dgm:pt>
    <dgm:pt modelId="{2DE2D466-BE1F-4476-8A70-54E966FE3C10}" type="pres">
      <dgm:prSet presAssocID="{3289F85E-ACAF-41EE-A51F-CBF569C2C288}" presName="spaceA" presStyleCnt="0"/>
      <dgm:spPr/>
    </dgm:pt>
    <dgm:pt modelId="{59BFF67F-A333-452A-88FA-EBD3C1FB698D}" type="pres">
      <dgm:prSet presAssocID="{A484262D-4A8D-4268-B0FE-0FACFDDB45A1}" presName="space" presStyleCnt="0"/>
      <dgm:spPr/>
    </dgm:pt>
    <dgm:pt modelId="{9C29D31A-FB73-4260-BBD5-D73CCF756DC4}" type="pres">
      <dgm:prSet presAssocID="{4600A53B-879A-40F1-A942-389F388989F0}" presName="compositeB" presStyleCnt="0"/>
      <dgm:spPr/>
    </dgm:pt>
    <dgm:pt modelId="{AA52AD33-A999-4FFC-AE1A-713D31DFC62D}" type="pres">
      <dgm:prSet presAssocID="{4600A53B-879A-40F1-A942-389F388989F0}" presName="textB" presStyleLbl="revTx" presStyleIdx="1" presStyleCnt="6">
        <dgm:presLayoutVars>
          <dgm:bulletEnabled val="1"/>
        </dgm:presLayoutVars>
      </dgm:prSet>
      <dgm:spPr/>
    </dgm:pt>
    <dgm:pt modelId="{6702C956-D398-4DC6-A726-2A1718CA8E75}" type="pres">
      <dgm:prSet presAssocID="{4600A53B-879A-40F1-A942-389F388989F0}" presName="circleB" presStyleLbl="node1" presStyleIdx="1" presStyleCnt="6"/>
      <dgm:spPr/>
    </dgm:pt>
    <dgm:pt modelId="{5751A610-AD2B-4109-B891-B05FD971BF67}" type="pres">
      <dgm:prSet presAssocID="{4600A53B-879A-40F1-A942-389F388989F0}" presName="spaceB" presStyleCnt="0"/>
      <dgm:spPr/>
    </dgm:pt>
    <dgm:pt modelId="{5E15A74A-0FFF-42A5-8F15-FAC4856AE473}" type="pres">
      <dgm:prSet presAssocID="{34A86757-126C-43DA-8C83-95B01D1EADBD}" presName="space" presStyleCnt="0"/>
      <dgm:spPr/>
    </dgm:pt>
    <dgm:pt modelId="{809AAF85-77C7-49EF-90EA-0B9EF6EFB628}" type="pres">
      <dgm:prSet presAssocID="{06DCC7D7-7FCF-4EFD-B9DE-4C51AB449274}" presName="compositeA" presStyleCnt="0"/>
      <dgm:spPr/>
    </dgm:pt>
    <dgm:pt modelId="{DBFD668B-B56A-4860-8100-053BC1B606CB}" type="pres">
      <dgm:prSet presAssocID="{06DCC7D7-7FCF-4EFD-B9DE-4C51AB449274}" presName="textA" presStyleLbl="revTx" presStyleIdx="2" presStyleCnt="6">
        <dgm:presLayoutVars>
          <dgm:bulletEnabled val="1"/>
        </dgm:presLayoutVars>
      </dgm:prSet>
      <dgm:spPr/>
    </dgm:pt>
    <dgm:pt modelId="{C874F48E-0788-4E10-BD12-66A2C32D5C69}" type="pres">
      <dgm:prSet presAssocID="{06DCC7D7-7FCF-4EFD-B9DE-4C51AB449274}" presName="circleA" presStyleLbl="node1" presStyleIdx="2" presStyleCnt="6"/>
      <dgm:spPr/>
    </dgm:pt>
    <dgm:pt modelId="{9DA9504A-6DF3-4345-A616-DDADDA7027CD}" type="pres">
      <dgm:prSet presAssocID="{06DCC7D7-7FCF-4EFD-B9DE-4C51AB449274}" presName="spaceA" presStyleCnt="0"/>
      <dgm:spPr/>
    </dgm:pt>
    <dgm:pt modelId="{C3241197-8DEF-49D9-8D37-7EB00D9ADCBE}" type="pres">
      <dgm:prSet presAssocID="{543D5AD6-F589-4F8C-9A1F-B26683BAE3A6}" presName="space" presStyleCnt="0"/>
      <dgm:spPr/>
    </dgm:pt>
    <dgm:pt modelId="{BD2E7E50-0EDA-47BE-8F45-96F732E41E10}" type="pres">
      <dgm:prSet presAssocID="{40B9BD88-579B-4069-B4B9-89EB5304A4B8}" presName="compositeB" presStyleCnt="0"/>
      <dgm:spPr/>
    </dgm:pt>
    <dgm:pt modelId="{394C7440-F53B-45E3-8B36-00C189093B75}" type="pres">
      <dgm:prSet presAssocID="{40B9BD88-579B-4069-B4B9-89EB5304A4B8}" presName="textB" presStyleLbl="revTx" presStyleIdx="3" presStyleCnt="6">
        <dgm:presLayoutVars>
          <dgm:bulletEnabled val="1"/>
        </dgm:presLayoutVars>
      </dgm:prSet>
      <dgm:spPr/>
    </dgm:pt>
    <dgm:pt modelId="{BC4AE9F6-01E6-4CB6-8D62-37DA9155F207}" type="pres">
      <dgm:prSet presAssocID="{40B9BD88-579B-4069-B4B9-89EB5304A4B8}" presName="circleB" presStyleLbl="node1" presStyleIdx="3" presStyleCnt="6"/>
      <dgm:spPr/>
    </dgm:pt>
    <dgm:pt modelId="{DA28BFD4-F976-4981-8815-78B703B76BC6}" type="pres">
      <dgm:prSet presAssocID="{40B9BD88-579B-4069-B4B9-89EB5304A4B8}" presName="spaceB" presStyleCnt="0"/>
      <dgm:spPr/>
    </dgm:pt>
    <dgm:pt modelId="{FA93BB83-6962-4BBD-A1CE-31FD81C4FE39}" type="pres">
      <dgm:prSet presAssocID="{0DDCEA32-61C8-4FFA-91FA-01E069302DE0}" presName="space" presStyleCnt="0"/>
      <dgm:spPr/>
    </dgm:pt>
    <dgm:pt modelId="{8C1D4B4C-1871-4CE8-9006-6213C7BD7244}" type="pres">
      <dgm:prSet presAssocID="{C4F42808-062C-4994-9C6C-6706FB668650}" presName="compositeA" presStyleCnt="0"/>
      <dgm:spPr/>
    </dgm:pt>
    <dgm:pt modelId="{F283EBE2-CF22-41B3-AB79-8B091A4AA897}" type="pres">
      <dgm:prSet presAssocID="{C4F42808-062C-4994-9C6C-6706FB668650}" presName="textA" presStyleLbl="revTx" presStyleIdx="4" presStyleCnt="6">
        <dgm:presLayoutVars>
          <dgm:bulletEnabled val="1"/>
        </dgm:presLayoutVars>
      </dgm:prSet>
      <dgm:spPr/>
    </dgm:pt>
    <dgm:pt modelId="{F3CDCE43-8155-4F40-AE58-BE1656481B83}" type="pres">
      <dgm:prSet presAssocID="{C4F42808-062C-4994-9C6C-6706FB668650}" presName="circleA" presStyleLbl="node1" presStyleIdx="4" presStyleCnt="6"/>
      <dgm:spPr/>
    </dgm:pt>
    <dgm:pt modelId="{DDB34A94-0BC8-4C25-A32B-7E82A51BD189}" type="pres">
      <dgm:prSet presAssocID="{C4F42808-062C-4994-9C6C-6706FB668650}" presName="spaceA" presStyleCnt="0"/>
      <dgm:spPr/>
    </dgm:pt>
    <dgm:pt modelId="{BF6A15BF-2D8A-4BF8-9DDC-16C3D8F48444}" type="pres">
      <dgm:prSet presAssocID="{1BFBAEA0-02CF-4867-ADF6-95072CAC7A00}" presName="space" presStyleCnt="0"/>
      <dgm:spPr/>
    </dgm:pt>
    <dgm:pt modelId="{3B340BE9-590F-4461-AF77-9A41EFB8CAB5}" type="pres">
      <dgm:prSet presAssocID="{A4869B34-54F6-4F81-B8ED-2C9DC346BEA2}" presName="compositeB" presStyleCnt="0"/>
      <dgm:spPr/>
    </dgm:pt>
    <dgm:pt modelId="{B464AA9C-6F91-47DF-8740-0FDAFD24B3EC}" type="pres">
      <dgm:prSet presAssocID="{A4869B34-54F6-4F81-B8ED-2C9DC346BEA2}" presName="textB" presStyleLbl="revTx" presStyleIdx="5" presStyleCnt="6">
        <dgm:presLayoutVars>
          <dgm:bulletEnabled val="1"/>
        </dgm:presLayoutVars>
      </dgm:prSet>
      <dgm:spPr/>
    </dgm:pt>
    <dgm:pt modelId="{D22EFBC2-624A-4AF1-95BA-64161ED362CE}" type="pres">
      <dgm:prSet presAssocID="{A4869B34-54F6-4F81-B8ED-2C9DC346BEA2}" presName="circleB" presStyleLbl="node1" presStyleIdx="5" presStyleCnt="6"/>
      <dgm:spPr/>
    </dgm:pt>
    <dgm:pt modelId="{CFAF3B08-4500-42F5-93F8-66AC221C3FBC}" type="pres">
      <dgm:prSet presAssocID="{A4869B34-54F6-4F81-B8ED-2C9DC346BEA2}" presName="spaceB" presStyleCnt="0"/>
      <dgm:spPr/>
    </dgm:pt>
  </dgm:ptLst>
  <dgm:cxnLst>
    <dgm:cxn modelId="{B0157607-41FC-42AE-98E1-61162CD5B54C}" srcId="{9BD2CE70-CDA8-49E6-BABB-29905A276E35}" destId="{A4869B34-54F6-4F81-B8ED-2C9DC346BEA2}" srcOrd="5" destOrd="0" parTransId="{CC628685-14E0-4C7A-A8CC-297E993B2FCB}" sibTransId="{EACE3B5C-5276-4A7E-8138-060BFA345B31}"/>
    <dgm:cxn modelId="{B099D00E-C336-4259-A504-B9C40BFF44E6}" srcId="{9BD2CE70-CDA8-49E6-BABB-29905A276E35}" destId="{4600A53B-879A-40F1-A942-389F388989F0}" srcOrd="1" destOrd="0" parTransId="{CF020A7B-D777-4D17-B6A1-10DB7D192006}" sibTransId="{34A86757-126C-43DA-8C83-95B01D1EADBD}"/>
    <dgm:cxn modelId="{BEC46111-AEDF-4B3C-9E46-585D6CD9DDEA}" type="presOf" srcId="{06DCC7D7-7FCF-4EFD-B9DE-4C51AB449274}" destId="{DBFD668B-B56A-4860-8100-053BC1B606CB}" srcOrd="0" destOrd="0" presId="urn:microsoft.com/office/officeart/2005/8/layout/hProcess11"/>
    <dgm:cxn modelId="{2C1FD214-6F8A-4B0B-9B5E-184FE291A276}" type="presOf" srcId="{C4F42808-062C-4994-9C6C-6706FB668650}" destId="{F283EBE2-CF22-41B3-AB79-8B091A4AA897}" srcOrd="0" destOrd="0" presId="urn:microsoft.com/office/officeart/2005/8/layout/hProcess11"/>
    <dgm:cxn modelId="{5F4E3522-E85E-4A7F-BBF8-7EFD5C526761}" srcId="{9BD2CE70-CDA8-49E6-BABB-29905A276E35}" destId="{C4F42808-062C-4994-9C6C-6706FB668650}" srcOrd="4" destOrd="0" parTransId="{34FAEBB0-56DC-4C7F-BB80-EBCC3E97862E}" sibTransId="{1BFBAEA0-02CF-4867-ADF6-95072CAC7A00}"/>
    <dgm:cxn modelId="{45EA4C62-48D1-4BC1-B114-537CA158C8E0}" type="presOf" srcId="{4600A53B-879A-40F1-A942-389F388989F0}" destId="{AA52AD33-A999-4FFC-AE1A-713D31DFC62D}" srcOrd="0" destOrd="0" presId="urn:microsoft.com/office/officeart/2005/8/layout/hProcess11"/>
    <dgm:cxn modelId="{F0174944-43DB-4F88-9E1F-04B3D9FF8AA3}" srcId="{9BD2CE70-CDA8-49E6-BABB-29905A276E35}" destId="{40B9BD88-579B-4069-B4B9-89EB5304A4B8}" srcOrd="3" destOrd="0" parTransId="{F341648C-17F4-424A-AD61-47AF42DB353E}" sibTransId="{0DDCEA32-61C8-4FFA-91FA-01E069302DE0}"/>
    <dgm:cxn modelId="{8C52896A-6B0A-438B-8B45-7259CA51D799}" type="presOf" srcId="{9BD2CE70-CDA8-49E6-BABB-29905A276E35}" destId="{8F691898-C39C-4610-8078-E910ECA4A44B}" srcOrd="0" destOrd="0" presId="urn:microsoft.com/office/officeart/2005/8/layout/hProcess11"/>
    <dgm:cxn modelId="{B19AD54D-5455-464B-8B4B-2DEBD16AF3F1}" type="presOf" srcId="{40B9BD88-579B-4069-B4B9-89EB5304A4B8}" destId="{394C7440-F53B-45E3-8B36-00C189093B75}" srcOrd="0" destOrd="0" presId="urn:microsoft.com/office/officeart/2005/8/layout/hProcess11"/>
    <dgm:cxn modelId="{73A55E93-76C2-4128-9431-31B81187E7C0}" type="presOf" srcId="{3289F85E-ACAF-41EE-A51F-CBF569C2C288}" destId="{12CBF953-C1D3-499D-955A-58E4D9A53584}" srcOrd="0" destOrd="0" presId="urn:microsoft.com/office/officeart/2005/8/layout/hProcess11"/>
    <dgm:cxn modelId="{B1D0099C-14E8-4471-9FE7-256A4E93871E}" srcId="{9BD2CE70-CDA8-49E6-BABB-29905A276E35}" destId="{06DCC7D7-7FCF-4EFD-B9DE-4C51AB449274}" srcOrd="2" destOrd="0" parTransId="{43694505-9209-4509-909B-20EF22F90F8D}" sibTransId="{543D5AD6-F589-4F8C-9A1F-B26683BAE3A6}"/>
    <dgm:cxn modelId="{4B3371A5-7A02-4784-859F-AF505A7BFE36}" type="presOf" srcId="{A4869B34-54F6-4F81-B8ED-2C9DC346BEA2}" destId="{B464AA9C-6F91-47DF-8740-0FDAFD24B3EC}" srcOrd="0" destOrd="0" presId="urn:microsoft.com/office/officeart/2005/8/layout/hProcess11"/>
    <dgm:cxn modelId="{DC6C6ED4-9ED0-4A52-BD94-55FB2B179E49}" srcId="{9BD2CE70-CDA8-49E6-BABB-29905A276E35}" destId="{3289F85E-ACAF-41EE-A51F-CBF569C2C288}" srcOrd="0" destOrd="0" parTransId="{B6092955-C49A-4EC2-886C-8CFBF21FA34F}" sibTransId="{A484262D-4A8D-4268-B0FE-0FACFDDB45A1}"/>
    <dgm:cxn modelId="{F33C7B7A-B487-4499-8CF3-AFC5DC4DA7EC}" type="presParOf" srcId="{8F691898-C39C-4610-8078-E910ECA4A44B}" destId="{58CC6F72-CF31-4E69-B7A5-FB598635208A}" srcOrd="0" destOrd="0" presId="urn:microsoft.com/office/officeart/2005/8/layout/hProcess11"/>
    <dgm:cxn modelId="{7EAACDEC-FCFC-4508-B316-0066ABE4DF6E}" type="presParOf" srcId="{8F691898-C39C-4610-8078-E910ECA4A44B}" destId="{087C0AFF-4FE7-494D-A0FB-305E0814A779}" srcOrd="1" destOrd="0" presId="urn:microsoft.com/office/officeart/2005/8/layout/hProcess11"/>
    <dgm:cxn modelId="{ABF83FE8-6DC8-4328-9A95-29C2BED2B56C}" type="presParOf" srcId="{087C0AFF-4FE7-494D-A0FB-305E0814A779}" destId="{744C34AB-ED3D-4E09-AA64-D804F8B081D5}" srcOrd="0" destOrd="0" presId="urn:microsoft.com/office/officeart/2005/8/layout/hProcess11"/>
    <dgm:cxn modelId="{538FCA4A-4C20-41A0-9FE5-260DC058BE12}" type="presParOf" srcId="{744C34AB-ED3D-4E09-AA64-D804F8B081D5}" destId="{12CBF953-C1D3-499D-955A-58E4D9A53584}" srcOrd="0" destOrd="0" presId="urn:microsoft.com/office/officeart/2005/8/layout/hProcess11"/>
    <dgm:cxn modelId="{18B28A43-F7A5-4725-95A3-75C1FE30D694}" type="presParOf" srcId="{744C34AB-ED3D-4E09-AA64-D804F8B081D5}" destId="{80DE6A91-6299-4065-91CF-D2417E60A419}" srcOrd="1" destOrd="0" presId="urn:microsoft.com/office/officeart/2005/8/layout/hProcess11"/>
    <dgm:cxn modelId="{D4B9AD1A-174E-426C-81CB-882542AA1870}" type="presParOf" srcId="{744C34AB-ED3D-4E09-AA64-D804F8B081D5}" destId="{2DE2D466-BE1F-4476-8A70-54E966FE3C10}" srcOrd="2" destOrd="0" presId="urn:microsoft.com/office/officeart/2005/8/layout/hProcess11"/>
    <dgm:cxn modelId="{57B7B830-ADA5-4263-98C3-5B98AD414C18}" type="presParOf" srcId="{087C0AFF-4FE7-494D-A0FB-305E0814A779}" destId="{59BFF67F-A333-452A-88FA-EBD3C1FB698D}" srcOrd="1" destOrd="0" presId="urn:microsoft.com/office/officeart/2005/8/layout/hProcess11"/>
    <dgm:cxn modelId="{374761E6-F8A2-4836-BE88-D0CE5ACC6575}" type="presParOf" srcId="{087C0AFF-4FE7-494D-A0FB-305E0814A779}" destId="{9C29D31A-FB73-4260-BBD5-D73CCF756DC4}" srcOrd="2" destOrd="0" presId="urn:microsoft.com/office/officeart/2005/8/layout/hProcess11"/>
    <dgm:cxn modelId="{422D8A92-80C2-410A-AD0F-98A4B0979D19}" type="presParOf" srcId="{9C29D31A-FB73-4260-BBD5-D73CCF756DC4}" destId="{AA52AD33-A999-4FFC-AE1A-713D31DFC62D}" srcOrd="0" destOrd="0" presId="urn:microsoft.com/office/officeart/2005/8/layout/hProcess11"/>
    <dgm:cxn modelId="{AAD58C79-75F4-447A-B1DE-E203EBC54495}" type="presParOf" srcId="{9C29D31A-FB73-4260-BBD5-D73CCF756DC4}" destId="{6702C956-D398-4DC6-A726-2A1718CA8E75}" srcOrd="1" destOrd="0" presId="urn:microsoft.com/office/officeart/2005/8/layout/hProcess11"/>
    <dgm:cxn modelId="{9109B4FD-CBA0-4A45-BE58-C3E079818D65}" type="presParOf" srcId="{9C29D31A-FB73-4260-BBD5-D73CCF756DC4}" destId="{5751A610-AD2B-4109-B891-B05FD971BF67}" srcOrd="2" destOrd="0" presId="urn:microsoft.com/office/officeart/2005/8/layout/hProcess11"/>
    <dgm:cxn modelId="{5F3358B6-E90F-46B3-83A1-10CBA0386B54}" type="presParOf" srcId="{087C0AFF-4FE7-494D-A0FB-305E0814A779}" destId="{5E15A74A-0FFF-42A5-8F15-FAC4856AE473}" srcOrd="3" destOrd="0" presId="urn:microsoft.com/office/officeart/2005/8/layout/hProcess11"/>
    <dgm:cxn modelId="{23B7FFF1-3D96-45B2-9880-BF57960078D6}" type="presParOf" srcId="{087C0AFF-4FE7-494D-A0FB-305E0814A779}" destId="{809AAF85-77C7-49EF-90EA-0B9EF6EFB628}" srcOrd="4" destOrd="0" presId="urn:microsoft.com/office/officeart/2005/8/layout/hProcess11"/>
    <dgm:cxn modelId="{2D87B3BA-49E2-4062-AD42-42C6FECE1269}" type="presParOf" srcId="{809AAF85-77C7-49EF-90EA-0B9EF6EFB628}" destId="{DBFD668B-B56A-4860-8100-053BC1B606CB}" srcOrd="0" destOrd="0" presId="urn:microsoft.com/office/officeart/2005/8/layout/hProcess11"/>
    <dgm:cxn modelId="{9843837D-75C9-4CB3-855B-998ABC64D6D2}" type="presParOf" srcId="{809AAF85-77C7-49EF-90EA-0B9EF6EFB628}" destId="{C874F48E-0788-4E10-BD12-66A2C32D5C69}" srcOrd="1" destOrd="0" presId="urn:microsoft.com/office/officeart/2005/8/layout/hProcess11"/>
    <dgm:cxn modelId="{AEB923FA-2BDE-4BE7-A0CE-EFA8AB6FEC48}" type="presParOf" srcId="{809AAF85-77C7-49EF-90EA-0B9EF6EFB628}" destId="{9DA9504A-6DF3-4345-A616-DDADDA7027CD}" srcOrd="2" destOrd="0" presId="urn:microsoft.com/office/officeart/2005/8/layout/hProcess11"/>
    <dgm:cxn modelId="{250140C3-FE23-478D-96EC-36ACBF09238C}" type="presParOf" srcId="{087C0AFF-4FE7-494D-A0FB-305E0814A779}" destId="{C3241197-8DEF-49D9-8D37-7EB00D9ADCBE}" srcOrd="5" destOrd="0" presId="urn:microsoft.com/office/officeart/2005/8/layout/hProcess11"/>
    <dgm:cxn modelId="{D2D05BA8-2D65-40E4-8F69-229FC262C2E9}" type="presParOf" srcId="{087C0AFF-4FE7-494D-A0FB-305E0814A779}" destId="{BD2E7E50-0EDA-47BE-8F45-96F732E41E10}" srcOrd="6" destOrd="0" presId="urn:microsoft.com/office/officeart/2005/8/layout/hProcess11"/>
    <dgm:cxn modelId="{B6F6BE47-E20C-4120-B72D-2D06490D2A6C}" type="presParOf" srcId="{BD2E7E50-0EDA-47BE-8F45-96F732E41E10}" destId="{394C7440-F53B-45E3-8B36-00C189093B75}" srcOrd="0" destOrd="0" presId="urn:microsoft.com/office/officeart/2005/8/layout/hProcess11"/>
    <dgm:cxn modelId="{F6EC0247-FD39-4197-AFD7-BD181FE2E7D2}" type="presParOf" srcId="{BD2E7E50-0EDA-47BE-8F45-96F732E41E10}" destId="{BC4AE9F6-01E6-4CB6-8D62-37DA9155F207}" srcOrd="1" destOrd="0" presId="urn:microsoft.com/office/officeart/2005/8/layout/hProcess11"/>
    <dgm:cxn modelId="{E235457D-9FB5-4ED4-8EB9-94CDDE6519F8}" type="presParOf" srcId="{BD2E7E50-0EDA-47BE-8F45-96F732E41E10}" destId="{DA28BFD4-F976-4981-8815-78B703B76BC6}" srcOrd="2" destOrd="0" presId="urn:microsoft.com/office/officeart/2005/8/layout/hProcess11"/>
    <dgm:cxn modelId="{F6C71871-AAAD-4DB8-A1BC-612854429DD6}" type="presParOf" srcId="{087C0AFF-4FE7-494D-A0FB-305E0814A779}" destId="{FA93BB83-6962-4BBD-A1CE-31FD81C4FE39}" srcOrd="7" destOrd="0" presId="urn:microsoft.com/office/officeart/2005/8/layout/hProcess11"/>
    <dgm:cxn modelId="{B8462EE1-700D-4E75-860F-065EA52ADF62}" type="presParOf" srcId="{087C0AFF-4FE7-494D-A0FB-305E0814A779}" destId="{8C1D4B4C-1871-4CE8-9006-6213C7BD7244}" srcOrd="8" destOrd="0" presId="urn:microsoft.com/office/officeart/2005/8/layout/hProcess11"/>
    <dgm:cxn modelId="{459DE2E2-A7C4-4C60-9521-9AAEEAF48221}" type="presParOf" srcId="{8C1D4B4C-1871-4CE8-9006-6213C7BD7244}" destId="{F283EBE2-CF22-41B3-AB79-8B091A4AA897}" srcOrd="0" destOrd="0" presId="urn:microsoft.com/office/officeart/2005/8/layout/hProcess11"/>
    <dgm:cxn modelId="{726CE897-B537-4567-B830-E3E41D8258BD}" type="presParOf" srcId="{8C1D4B4C-1871-4CE8-9006-6213C7BD7244}" destId="{F3CDCE43-8155-4F40-AE58-BE1656481B83}" srcOrd="1" destOrd="0" presId="urn:microsoft.com/office/officeart/2005/8/layout/hProcess11"/>
    <dgm:cxn modelId="{A5BAAFDD-EA78-4D25-866B-D86700B2DF2C}" type="presParOf" srcId="{8C1D4B4C-1871-4CE8-9006-6213C7BD7244}" destId="{DDB34A94-0BC8-4C25-A32B-7E82A51BD189}" srcOrd="2" destOrd="0" presId="urn:microsoft.com/office/officeart/2005/8/layout/hProcess11"/>
    <dgm:cxn modelId="{01F21C08-E8B4-4007-AF41-426EF984626A}" type="presParOf" srcId="{087C0AFF-4FE7-494D-A0FB-305E0814A779}" destId="{BF6A15BF-2D8A-4BF8-9DDC-16C3D8F48444}" srcOrd="9" destOrd="0" presId="urn:microsoft.com/office/officeart/2005/8/layout/hProcess11"/>
    <dgm:cxn modelId="{983D3874-7D8B-42B6-BE37-0107AC8EC77E}" type="presParOf" srcId="{087C0AFF-4FE7-494D-A0FB-305E0814A779}" destId="{3B340BE9-590F-4461-AF77-9A41EFB8CAB5}" srcOrd="10" destOrd="0" presId="urn:microsoft.com/office/officeart/2005/8/layout/hProcess11"/>
    <dgm:cxn modelId="{68F76361-BF75-48D9-A6FE-E336283FCF2B}" type="presParOf" srcId="{3B340BE9-590F-4461-AF77-9A41EFB8CAB5}" destId="{B464AA9C-6F91-47DF-8740-0FDAFD24B3EC}" srcOrd="0" destOrd="0" presId="urn:microsoft.com/office/officeart/2005/8/layout/hProcess11"/>
    <dgm:cxn modelId="{539B9F87-D0C9-4C6C-ABE3-E0BABD2D21B3}" type="presParOf" srcId="{3B340BE9-590F-4461-AF77-9A41EFB8CAB5}" destId="{D22EFBC2-624A-4AF1-95BA-64161ED362CE}" srcOrd="1" destOrd="0" presId="urn:microsoft.com/office/officeart/2005/8/layout/hProcess11"/>
    <dgm:cxn modelId="{2A60534C-0171-434A-882B-DAADB6458E19}" type="presParOf" srcId="{3B340BE9-590F-4461-AF77-9A41EFB8CAB5}" destId="{CFAF3B08-4500-42F5-93F8-66AC221C3FBC}" srcOrd="2" destOrd="0" presId="urn:microsoft.com/office/officeart/2005/8/layout/hProcess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CC6C2F-882C-4E5B-86AF-04F7E9541D9F}">
      <dsp:nvSpPr>
        <dsp:cNvPr id="0" name=""/>
        <dsp:cNvSpPr/>
      </dsp:nvSpPr>
      <dsp:spPr>
        <a:xfrm>
          <a:off x="1119456" y="0"/>
          <a:ext cx="2009705" cy="2009763"/>
        </a:xfrm>
        <a:prstGeom prst="circularArrow">
          <a:avLst>
            <a:gd name="adj1" fmla="val 10980"/>
            <a:gd name="adj2" fmla="val 1142322"/>
            <a:gd name="adj3" fmla="val 4500000"/>
            <a:gd name="adj4" fmla="val 10800000"/>
            <a:gd name="adj5" fmla="val 12500"/>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FAB7336-CB47-4FDE-8701-3405091FF612}">
      <dsp:nvSpPr>
        <dsp:cNvPr id="0" name=""/>
        <dsp:cNvSpPr/>
      </dsp:nvSpPr>
      <dsp:spPr>
        <a:xfrm>
          <a:off x="1597505" y="625195"/>
          <a:ext cx="1121257" cy="5605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s-ES" sz="1800" kern="1200"/>
            <a:t>Uso doméstico</a:t>
          </a:r>
          <a:endParaRPr lang="es-CO" sz="1800" kern="1200"/>
        </a:p>
      </dsp:txBody>
      <dsp:txXfrm>
        <a:off x="1597505" y="625195"/>
        <a:ext cx="1121257" cy="560562"/>
      </dsp:txXfrm>
    </dsp:sp>
    <dsp:sp modelId="{7C33066E-1F84-4CE7-A2F7-DC1E73DF2679}">
      <dsp:nvSpPr>
        <dsp:cNvPr id="0" name=""/>
        <dsp:cNvSpPr/>
      </dsp:nvSpPr>
      <dsp:spPr>
        <a:xfrm>
          <a:off x="704605" y="1288178"/>
          <a:ext cx="1726490" cy="1727220"/>
        </a:xfrm>
        <a:prstGeom prst="blockArc">
          <a:avLst>
            <a:gd name="adj1" fmla="val 0"/>
            <a:gd name="adj2" fmla="val 18900000"/>
            <a:gd name="adj3" fmla="val 12740"/>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5F3B3E7-4417-436C-A33C-A7C692D29489}">
      <dsp:nvSpPr>
        <dsp:cNvPr id="0" name=""/>
        <dsp:cNvSpPr/>
      </dsp:nvSpPr>
      <dsp:spPr>
        <a:xfrm>
          <a:off x="951380" y="1884624"/>
          <a:ext cx="1223875" cy="5605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s-ES" sz="1400" b="1" kern="1200"/>
            <a:t>Alcantarillado público</a:t>
          </a:r>
        </a:p>
      </dsp:txBody>
      <dsp:txXfrm>
        <a:off x="951380" y="1884624"/>
        <a:ext cx="1223875" cy="56056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CC6C2F-882C-4E5B-86AF-04F7E9541D9F}">
      <dsp:nvSpPr>
        <dsp:cNvPr id="0" name=""/>
        <dsp:cNvSpPr/>
      </dsp:nvSpPr>
      <dsp:spPr>
        <a:xfrm>
          <a:off x="1119456" y="0"/>
          <a:ext cx="2009705" cy="2009763"/>
        </a:xfrm>
        <a:prstGeom prst="circularArrow">
          <a:avLst>
            <a:gd name="adj1" fmla="val 10980"/>
            <a:gd name="adj2" fmla="val 1142322"/>
            <a:gd name="adj3" fmla="val 4500000"/>
            <a:gd name="adj4" fmla="val 10800000"/>
            <a:gd name="adj5" fmla="val 125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FAB7336-CB47-4FDE-8701-3405091FF612}">
      <dsp:nvSpPr>
        <dsp:cNvPr id="0" name=""/>
        <dsp:cNvSpPr/>
      </dsp:nvSpPr>
      <dsp:spPr>
        <a:xfrm>
          <a:off x="1597505" y="625195"/>
          <a:ext cx="1121257" cy="5605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s-ES" sz="1800" kern="1200"/>
            <a:t>Uso </a:t>
          </a:r>
          <a:r>
            <a:rPr lang="es-ES" sz="1800" b="1" kern="1200"/>
            <a:t>NO </a:t>
          </a:r>
          <a:r>
            <a:rPr lang="es-ES" sz="1800" kern="1200"/>
            <a:t>doméstico</a:t>
          </a:r>
          <a:endParaRPr lang="es-CO" sz="1800" kern="1200"/>
        </a:p>
      </dsp:txBody>
      <dsp:txXfrm>
        <a:off x="1597505" y="625195"/>
        <a:ext cx="1121257" cy="560562"/>
      </dsp:txXfrm>
    </dsp:sp>
    <dsp:sp modelId="{7C33066E-1F84-4CE7-A2F7-DC1E73DF2679}">
      <dsp:nvSpPr>
        <dsp:cNvPr id="0" name=""/>
        <dsp:cNvSpPr/>
      </dsp:nvSpPr>
      <dsp:spPr>
        <a:xfrm>
          <a:off x="704605" y="1288178"/>
          <a:ext cx="1726490" cy="1727220"/>
        </a:xfrm>
        <a:prstGeom prst="blockArc">
          <a:avLst>
            <a:gd name="adj1" fmla="val 0"/>
            <a:gd name="adj2" fmla="val 18900000"/>
            <a:gd name="adj3" fmla="val 12740"/>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5F3B3E7-4417-436C-A33C-A7C692D29489}">
      <dsp:nvSpPr>
        <dsp:cNvPr id="0" name=""/>
        <dsp:cNvSpPr/>
      </dsp:nvSpPr>
      <dsp:spPr>
        <a:xfrm>
          <a:off x="1002689" y="1884624"/>
          <a:ext cx="1121257" cy="5605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s-ES" sz="1200" b="1" kern="1200"/>
            <a:t>Alcantarillado público y </a:t>
          </a:r>
          <a:r>
            <a:rPr lang="es-ES" sz="1100" b="1" kern="1200">
              <a:solidFill>
                <a:srgbClr val="0070C0"/>
              </a:solidFill>
            </a:rPr>
            <a:t>fuentes de agua superficiales</a:t>
          </a:r>
        </a:p>
      </dsp:txBody>
      <dsp:txXfrm>
        <a:off x="1002689" y="1884624"/>
        <a:ext cx="1121257" cy="56056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CD1A15-A1A3-4EE9-AA69-22A8639707ED}">
      <dsp:nvSpPr>
        <dsp:cNvPr id="0" name=""/>
        <dsp:cNvSpPr/>
      </dsp:nvSpPr>
      <dsp:spPr>
        <a:xfrm>
          <a:off x="748494" y="2645"/>
          <a:ext cx="3657873" cy="984250"/>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 sz="1800" b="1" kern="1200">
              <a:latin typeface="Aptos"/>
            </a:rPr>
            <a:t>Técnicas de recolección y preservación de muestras</a:t>
          </a:r>
          <a:endParaRPr lang="es-CO" sz="1800" b="1" kern="1200">
            <a:latin typeface="Aptos"/>
          </a:endParaRPr>
        </a:p>
      </dsp:txBody>
      <dsp:txXfrm>
        <a:off x="777322" y="31473"/>
        <a:ext cx="3600217" cy="926594"/>
      </dsp:txXfrm>
    </dsp:sp>
    <dsp:sp modelId="{C1D4A4E9-5EDB-4B56-ABCF-EBB1CDED7114}">
      <dsp:nvSpPr>
        <dsp:cNvPr id="0" name=""/>
        <dsp:cNvSpPr/>
      </dsp:nvSpPr>
      <dsp:spPr>
        <a:xfrm rot="5400000">
          <a:off x="2392884" y="1011502"/>
          <a:ext cx="369093" cy="442912"/>
        </a:xfrm>
        <a:prstGeom prs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s-CO" sz="1900" kern="1200"/>
        </a:p>
      </dsp:txBody>
      <dsp:txXfrm rot="-5400000">
        <a:off x="2444557" y="1048411"/>
        <a:ext cx="265748" cy="258365"/>
      </dsp:txXfrm>
    </dsp:sp>
    <dsp:sp modelId="{5E8637DE-CCCB-4E16-8587-EA0652383DA9}">
      <dsp:nvSpPr>
        <dsp:cNvPr id="0" name=""/>
        <dsp:cNvSpPr/>
      </dsp:nvSpPr>
      <dsp:spPr>
        <a:xfrm>
          <a:off x="748494" y="1479020"/>
          <a:ext cx="3657873" cy="984250"/>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 sz="1800" b="1" kern="1200">
              <a:latin typeface="Aptos"/>
            </a:rPr>
            <a:t>Definición del método de monitoreo </a:t>
          </a:r>
        </a:p>
        <a:p>
          <a:pPr marL="0" lvl="0" indent="0" algn="ctr" defTabSz="800100">
            <a:lnSpc>
              <a:spcPct val="90000"/>
            </a:lnSpc>
            <a:spcBef>
              <a:spcPct val="0"/>
            </a:spcBef>
            <a:spcAft>
              <a:spcPct val="35000"/>
            </a:spcAft>
            <a:buNone/>
          </a:pPr>
          <a:r>
            <a:rPr lang="es-ES" sz="1800" b="1" kern="1200">
              <a:latin typeface="Aptos"/>
            </a:rPr>
            <a:t>(simple, compuesto, integrado)</a:t>
          </a:r>
          <a:endParaRPr lang="es-CO" sz="1800" b="1" kern="1200">
            <a:latin typeface="Aptos"/>
          </a:endParaRPr>
        </a:p>
      </dsp:txBody>
      <dsp:txXfrm>
        <a:off x="777322" y="1507848"/>
        <a:ext cx="3600217" cy="926594"/>
      </dsp:txXfrm>
    </dsp:sp>
    <dsp:sp modelId="{C03AA3D0-DE54-494F-A4B8-A9A1FA99CC4B}">
      <dsp:nvSpPr>
        <dsp:cNvPr id="0" name=""/>
        <dsp:cNvSpPr/>
      </dsp:nvSpPr>
      <dsp:spPr>
        <a:xfrm rot="5400000">
          <a:off x="2392884" y="2487877"/>
          <a:ext cx="369093" cy="442912"/>
        </a:xfrm>
        <a:prstGeom prs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s-CO" sz="1900" kern="1200"/>
        </a:p>
      </dsp:txBody>
      <dsp:txXfrm rot="-5400000">
        <a:off x="2444557" y="2524786"/>
        <a:ext cx="265748" cy="258365"/>
      </dsp:txXfrm>
    </dsp:sp>
    <dsp:sp modelId="{2D7E924C-D376-41B7-BBFA-3D3B6602E2CA}">
      <dsp:nvSpPr>
        <dsp:cNvPr id="0" name=""/>
        <dsp:cNvSpPr/>
      </dsp:nvSpPr>
      <dsp:spPr>
        <a:xfrm>
          <a:off x="748494" y="2955396"/>
          <a:ext cx="3657873" cy="984250"/>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 sz="1800" b="1" kern="1200">
              <a:latin typeface="Aptos"/>
            </a:rPr>
            <a:t>Manipulación de las muestras </a:t>
          </a:r>
        </a:p>
        <a:p>
          <a:pPr marL="0" lvl="0" indent="0" algn="ctr" defTabSz="800100">
            <a:lnSpc>
              <a:spcPct val="90000"/>
            </a:lnSpc>
            <a:spcBef>
              <a:spcPct val="0"/>
            </a:spcBef>
            <a:spcAft>
              <a:spcPct val="35000"/>
            </a:spcAft>
            <a:buNone/>
          </a:pPr>
          <a:r>
            <a:rPr lang="es-ES" sz="1800" b="1" kern="1200">
              <a:latin typeface="Aptos"/>
            </a:rPr>
            <a:t>(registro de datos en formatos)</a:t>
          </a:r>
          <a:endParaRPr lang="es-CO" sz="1800" b="1" kern="1200">
            <a:latin typeface="Aptos"/>
          </a:endParaRPr>
        </a:p>
      </dsp:txBody>
      <dsp:txXfrm>
        <a:off x="777322" y="2984224"/>
        <a:ext cx="3600217" cy="926594"/>
      </dsp:txXfrm>
    </dsp:sp>
    <dsp:sp modelId="{FACDD50B-B5D5-45A7-B12C-50912FBD982F}">
      <dsp:nvSpPr>
        <dsp:cNvPr id="0" name=""/>
        <dsp:cNvSpPr/>
      </dsp:nvSpPr>
      <dsp:spPr>
        <a:xfrm rot="5400000">
          <a:off x="2392884" y="3964252"/>
          <a:ext cx="369093" cy="442912"/>
        </a:xfrm>
        <a:prstGeom prs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s-CO" sz="1900" kern="1200"/>
        </a:p>
      </dsp:txBody>
      <dsp:txXfrm rot="-5400000">
        <a:off x="2444557" y="4001161"/>
        <a:ext cx="265748" cy="258365"/>
      </dsp:txXfrm>
    </dsp:sp>
    <dsp:sp modelId="{C57A3778-5F07-4D33-9843-9844850789CF}">
      <dsp:nvSpPr>
        <dsp:cNvPr id="0" name=""/>
        <dsp:cNvSpPr/>
      </dsp:nvSpPr>
      <dsp:spPr>
        <a:xfrm>
          <a:off x="748494" y="4431771"/>
          <a:ext cx="3657873" cy="984250"/>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 sz="1800" b="1" kern="1200">
              <a:latin typeface="Aptos"/>
            </a:rPr>
            <a:t>Embalaje, control y envió de muestras</a:t>
          </a:r>
          <a:endParaRPr lang="es-CO" sz="1800" b="1" kern="1200">
            <a:latin typeface="Aptos"/>
          </a:endParaRPr>
        </a:p>
      </dsp:txBody>
      <dsp:txXfrm>
        <a:off x="777322" y="4460599"/>
        <a:ext cx="3600217" cy="92659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CC6F72-CF31-4E69-B7A5-FB598635208A}">
      <dsp:nvSpPr>
        <dsp:cNvPr id="0" name=""/>
        <dsp:cNvSpPr/>
      </dsp:nvSpPr>
      <dsp:spPr>
        <a:xfrm>
          <a:off x="0" y="2520094"/>
          <a:ext cx="11937999" cy="3169611"/>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2CBF953-C1D3-499D-955A-58E4D9A53584}">
      <dsp:nvSpPr>
        <dsp:cNvPr id="0" name=""/>
        <dsp:cNvSpPr/>
      </dsp:nvSpPr>
      <dsp:spPr>
        <a:xfrm>
          <a:off x="2950" y="0"/>
          <a:ext cx="1718127" cy="31696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1120" tIns="71120" rIns="71120" bIns="71120" numCol="1" spcCol="1270" anchor="b" anchorCtr="0">
          <a:noAutofit/>
        </a:bodyPr>
        <a:lstStyle/>
        <a:p>
          <a:pPr marL="0" lvl="0" indent="0" algn="ctr" defTabSz="444500" rtl="0">
            <a:lnSpc>
              <a:spcPct val="90000"/>
            </a:lnSpc>
            <a:spcBef>
              <a:spcPct val="0"/>
            </a:spcBef>
            <a:spcAft>
              <a:spcPct val="35000"/>
            </a:spcAft>
            <a:buNone/>
          </a:pPr>
          <a:r>
            <a:rPr lang="es-CO" sz="1000" kern="1200"/>
            <a:t>Formular la iniciativa normativa y propuesta del instrumento normativo</a:t>
          </a:r>
        </a:p>
      </dsp:txBody>
      <dsp:txXfrm>
        <a:off x="2950" y="0"/>
        <a:ext cx="1718127" cy="3169611"/>
      </dsp:txXfrm>
    </dsp:sp>
    <dsp:sp modelId="{80DE6A91-6299-4065-91CF-D2417E60A419}">
      <dsp:nvSpPr>
        <dsp:cNvPr id="0" name=""/>
        <dsp:cNvSpPr/>
      </dsp:nvSpPr>
      <dsp:spPr>
        <a:xfrm>
          <a:off x="465813" y="3565813"/>
          <a:ext cx="792402" cy="79240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A52AD33-A999-4FFC-AE1A-713D31DFC62D}">
      <dsp:nvSpPr>
        <dsp:cNvPr id="0" name=""/>
        <dsp:cNvSpPr/>
      </dsp:nvSpPr>
      <dsp:spPr>
        <a:xfrm>
          <a:off x="1806984" y="4754417"/>
          <a:ext cx="1718127" cy="31696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1120" tIns="71120" rIns="71120" bIns="71120" numCol="1" spcCol="1270" anchor="t" anchorCtr="0">
          <a:noAutofit/>
        </a:bodyPr>
        <a:lstStyle/>
        <a:p>
          <a:pPr marL="0" lvl="0" indent="0" algn="ctr" defTabSz="444500" rtl="0">
            <a:lnSpc>
              <a:spcPct val="90000"/>
            </a:lnSpc>
            <a:spcBef>
              <a:spcPct val="0"/>
            </a:spcBef>
            <a:spcAft>
              <a:spcPct val="35000"/>
            </a:spcAft>
            <a:buNone/>
          </a:pPr>
          <a:r>
            <a:rPr lang="es-CO" sz="1000" kern="1200"/>
            <a:t>Analizar la viabilidad técnica </a:t>
          </a:r>
          <a:r>
            <a:rPr lang="es-CO" sz="1000" kern="1200">
              <a:latin typeface="Helvetica"/>
            </a:rPr>
            <a:t>y jurídica</a:t>
          </a:r>
        </a:p>
      </dsp:txBody>
      <dsp:txXfrm>
        <a:off x="1806984" y="4754417"/>
        <a:ext cx="1718127" cy="3169611"/>
      </dsp:txXfrm>
    </dsp:sp>
    <dsp:sp modelId="{6702C956-D398-4DC6-A726-2A1718CA8E75}">
      <dsp:nvSpPr>
        <dsp:cNvPr id="0" name=""/>
        <dsp:cNvSpPr/>
      </dsp:nvSpPr>
      <dsp:spPr>
        <a:xfrm>
          <a:off x="2269847" y="3565813"/>
          <a:ext cx="792402" cy="79240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BFD668B-B56A-4860-8100-053BC1B606CB}">
      <dsp:nvSpPr>
        <dsp:cNvPr id="0" name=""/>
        <dsp:cNvSpPr/>
      </dsp:nvSpPr>
      <dsp:spPr>
        <a:xfrm>
          <a:off x="3611018" y="0"/>
          <a:ext cx="1718127" cy="31696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1120" tIns="71120" rIns="71120" bIns="71120" numCol="1" spcCol="1270" anchor="b" anchorCtr="0">
          <a:noAutofit/>
        </a:bodyPr>
        <a:lstStyle/>
        <a:p>
          <a:pPr marL="0" lvl="0" indent="0" algn="ctr" defTabSz="444500" rtl="0">
            <a:lnSpc>
              <a:spcPct val="90000"/>
            </a:lnSpc>
            <a:spcBef>
              <a:spcPct val="0"/>
            </a:spcBef>
            <a:spcAft>
              <a:spcPct val="35000"/>
            </a:spcAft>
            <a:buNone/>
          </a:pPr>
          <a:r>
            <a:rPr lang="es-CO" sz="1000" kern="1200">
              <a:latin typeface="Helvetica"/>
            </a:rPr>
            <a:t>Publicar </a:t>
          </a:r>
          <a:r>
            <a:rPr lang="es-CO" sz="1000" kern="1200"/>
            <a:t> en la página WEB de Ministerio para consulta nacional </a:t>
          </a:r>
          <a:endParaRPr lang="en-US" sz="1000" kern="1200"/>
        </a:p>
      </dsp:txBody>
      <dsp:txXfrm>
        <a:off x="3611018" y="0"/>
        <a:ext cx="1718127" cy="3169611"/>
      </dsp:txXfrm>
    </dsp:sp>
    <dsp:sp modelId="{C874F48E-0788-4E10-BD12-66A2C32D5C69}">
      <dsp:nvSpPr>
        <dsp:cNvPr id="0" name=""/>
        <dsp:cNvSpPr/>
      </dsp:nvSpPr>
      <dsp:spPr>
        <a:xfrm>
          <a:off x="4073881" y="3565813"/>
          <a:ext cx="792402" cy="79240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94C7440-F53B-45E3-8B36-00C189093B75}">
      <dsp:nvSpPr>
        <dsp:cNvPr id="0" name=""/>
        <dsp:cNvSpPr/>
      </dsp:nvSpPr>
      <dsp:spPr>
        <a:xfrm>
          <a:off x="5415052" y="4754417"/>
          <a:ext cx="1718127" cy="31696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1120" tIns="71120" rIns="71120" bIns="71120" numCol="1" spcCol="1270" anchor="t" anchorCtr="0">
          <a:noAutofit/>
        </a:bodyPr>
        <a:lstStyle/>
        <a:p>
          <a:pPr marL="0" lvl="0" indent="0" algn="ctr" defTabSz="444500" rtl="0">
            <a:lnSpc>
              <a:spcPct val="90000"/>
            </a:lnSpc>
            <a:spcBef>
              <a:spcPct val="0"/>
            </a:spcBef>
            <a:spcAft>
              <a:spcPct val="35000"/>
            </a:spcAft>
            <a:buNone/>
          </a:pPr>
          <a:r>
            <a:rPr lang="es-CO" sz="1000" kern="1200"/>
            <a:t>Ajustar el instrumento normativo según análisis y respuesta a comentarios recibidos durante la Consulta </a:t>
          </a:r>
          <a:endParaRPr lang="es-CO" sz="1000" kern="1200">
            <a:latin typeface="Helvetica"/>
          </a:endParaRPr>
        </a:p>
      </dsp:txBody>
      <dsp:txXfrm>
        <a:off x="5415052" y="4754417"/>
        <a:ext cx="1718127" cy="3169611"/>
      </dsp:txXfrm>
    </dsp:sp>
    <dsp:sp modelId="{BC4AE9F6-01E6-4CB6-8D62-37DA9155F207}">
      <dsp:nvSpPr>
        <dsp:cNvPr id="0" name=""/>
        <dsp:cNvSpPr/>
      </dsp:nvSpPr>
      <dsp:spPr>
        <a:xfrm>
          <a:off x="5877915" y="3565813"/>
          <a:ext cx="792402" cy="79240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283EBE2-CF22-41B3-AB79-8B091A4AA897}">
      <dsp:nvSpPr>
        <dsp:cNvPr id="0" name=""/>
        <dsp:cNvSpPr/>
      </dsp:nvSpPr>
      <dsp:spPr>
        <a:xfrm>
          <a:off x="7219086" y="0"/>
          <a:ext cx="1718127" cy="31696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1120" tIns="71120" rIns="71120" bIns="71120" numCol="1" spcCol="1270" anchor="b" anchorCtr="0">
          <a:noAutofit/>
        </a:bodyPr>
        <a:lstStyle/>
        <a:p>
          <a:pPr marL="0" lvl="0" indent="0" algn="ctr" defTabSz="444500" rtl="0">
            <a:lnSpc>
              <a:spcPct val="90000"/>
            </a:lnSpc>
            <a:spcBef>
              <a:spcPct val="0"/>
            </a:spcBef>
            <a:spcAft>
              <a:spcPct val="35000"/>
            </a:spcAft>
            <a:buNone/>
          </a:pPr>
          <a:r>
            <a:rPr lang="es-CO" sz="1000" kern="1200"/>
            <a:t>Analizar técnica</a:t>
          </a:r>
          <a:r>
            <a:rPr lang="es-CO" sz="1000" kern="1200">
              <a:latin typeface="Helvetica"/>
            </a:rPr>
            <a:t>, </a:t>
          </a:r>
          <a:r>
            <a:rPr lang="es-CO" sz="1000" kern="1200"/>
            <a:t>procedimentalmente </a:t>
          </a:r>
          <a:r>
            <a:rPr lang="es-CO" sz="1000" kern="1200">
              <a:latin typeface="Helvetica"/>
            </a:rPr>
            <a:t>y jurídica la</a:t>
          </a:r>
          <a:r>
            <a:rPr lang="es-CO" sz="1000" kern="1200"/>
            <a:t> versión final </a:t>
          </a:r>
          <a:endParaRPr lang="es-CO" sz="1000" kern="1200">
            <a:latin typeface="Helvetica"/>
          </a:endParaRPr>
        </a:p>
      </dsp:txBody>
      <dsp:txXfrm>
        <a:off x="7219086" y="0"/>
        <a:ext cx="1718127" cy="3169611"/>
      </dsp:txXfrm>
    </dsp:sp>
    <dsp:sp modelId="{F3CDCE43-8155-4F40-AE58-BE1656481B83}">
      <dsp:nvSpPr>
        <dsp:cNvPr id="0" name=""/>
        <dsp:cNvSpPr/>
      </dsp:nvSpPr>
      <dsp:spPr>
        <a:xfrm>
          <a:off x="7681948" y="3565813"/>
          <a:ext cx="792402" cy="79240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464AA9C-6F91-47DF-8740-0FDAFD24B3EC}">
      <dsp:nvSpPr>
        <dsp:cNvPr id="0" name=""/>
        <dsp:cNvSpPr/>
      </dsp:nvSpPr>
      <dsp:spPr>
        <a:xfrm>
          <a:off x="9023120" y="4754417"/>
          <a:ext cx="1718127" cy="31696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1120" tIns="71120" rIns="71120" bIns="71120" numCol="1" spcCol="1270" anchor="t" anchorCtr="0">
          <a:noAutofit/>
        </a:bodyPr>
        <a:lstStyle/>
        <a:p>
          <a:pPr marL="0" lvl="0" indent="0" algn="ctr" defTabSz="444500" rtl="0">
            <a:lnSpc>
              <a:spcPct val="90000"/>
            </a:lnSpc>
            <a:spcBef>
              <a:spcPct val="0"/>
            </a:spcBef>
            <a:spcAft>
              <a:spcPct val="35000"/>
            </a:spcAft>
            <a:buNone/>
          </a:pPr>
          <a:r>
            <a:rPr lang="es-CO" sz="1000" kern="1200"/>
            <a:t>Aprobar y Firmar </a:t>
          </a:r>
          <a:endParaRPr lang="es-CO" sz="1000" kern="1200">
            <a:latin typeface="Helvetica"/>
          </a:endParaRPr>
        </a:p>
      </dsp:txBody>
      <dsp:txXfrm>
        <a:off x="9023120" y="4754417"/>
        <a:ext cx="1718127" cy="3169611"/>
      </dsp:txXfrm>
    </dsp:sp>
    <dsp:sp modelId="{D22EFBC2-624A-4AF1-95BA-64161ED362CE}">
      <dsp:nvSpPr>
        <dsp:cNvPr id="0" name=""/>
        <dsp:cNvSpPr/>
      </dsp:nvSpPr>
      <dsp:spPr>
        <a:xfrm>
          <a:off x="9485982" y="3565813"/>
          <a:ext cx="792402" cy="79240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7DE8F55E-3564-59E0-6AB4-0A68F599327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a:extLst>
              <a:ext uri="{FF2B5EF4-FFF2-40B4-BE49-F238E27FC236}">
                <a16:creationId xmlns:a16="http://schemas.microsoft.com/office/drawing/2014/main" id="{F2C491CA-AD82-21DA-B6AF-104C3C64927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065CE21-4FFD-43E4-9BE1-44B69E389DE4}" type="datetimeFigureOut">
              <a:rPr lang="es-CO" smtClean="0"/>
              <a:t>10/04/2026</a:t>
            </a:fld>
            <a:endParaRPr lang="es-CO"/>
          </a:p>
        </p:txBody>
      </p:sp>
      <p:sp>
        <p:nvSpPr>
          <p:cNvPr id="4" name="Marcador de pie de página 3">
            <a:extLst>
              <a:ext uri="{FF2B5EF4-FFF2-40B4-BE49-F238E27FC236}">
                <a16:creationId xmlns:a16="http://schemas.microsoft.com/office/drawing/2014/main" id="{84018EA8-D50D-6048-06A1-98CC923A5FF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5" name="Marcador de número de diapositiva 4">
            <a:extLst>
              <a:ext uri="{FF2B5EF4-FFF2-40B4-BE49-F238E27FC236}">
                <a16:creationId xmlns:a16="http://schemas.microsoft.com/office/drawing/2014/main" id="{9F885154-3EB1-CC47-4591-C970E8A909C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55897CF-0428-44F3-9C91-0685A4FB6EB6}" type="slidenum">
              <a:rPr lang="es-CO" smtClean="0"/>
              <a:t>‹#›</a:t>
            </a:fld>
            <a:endParaRPr lang="es-CO"/>
          </a:p>
        </p:txBody>
      </p:sp>
    </p:spTree>
    <p:extLst>
      <p:ext uri="{BB962C8B-B14F-4D97-AF65-F5344CB8AC3E}">
        <p14:creationId xmlns:p14="http://schemas.microsoft.com/office/powerpoint/2010/main" val="8900616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0A286F-5716-4A2C-9D6F-838AB6091AB8}" type="datetimeFigureOut">
              <a:rPr lang="es-CO" smtClean="0"/>
              <a:t>10/04/2026</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85285E-E865-4BBD-B285-8C7E7106530D}" type="slidenum">
              <a:rPr lang="es-CO" smtClean="0"/>
              <a:t>‹#›</a:t>
            </a:fld>
            <a:endParaRPr lang="es-CO"/>
          </a:p>
        </p:txBody>
      </p:sp>
    </p:spTree>
    <p:extLst>
      <p:ext uri="{BB962C8B-B14F-4D97-AF65-F5344CB8AC3E}">
        <p14:creationId xmlns:p14="http://schemas.microsoft.com/office/powerpoint/2010/main" val="35054235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fld id="{1185285E-E865-4BBD-B285-8C7E7106530D}" type="slidenum">
              <a:rPr lang="es-CO" smtClean="0"/>
              <a:t>2</a:t>
            </a:fld>
            <a:endParaRPr lang="es-CO"/>
          </a:p>
        </p:txBody>
      </p:sp>
    </p:spTree>
    <p:extLst>
      <p:ext uri="{BB962C8B-B14F-4D97-AF65-F5344CB8AC3E}">
        <p14:creationId xmlns:p14="http://schemas.microsoft.com/office/powerpoint/2010/main" val="37174850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fld id="{C79DED28-E85E-4C7A-8592-10CE2C0DD082}" type="slidenum">
              <a:rPr lang="es-CO" smtClean="0"/>
              <a:t>25</a:t>
            </a:fld>
            <a:endParaRPr lang="es-CO"/>
          </a:p>
        </p:txBody>
      </p:sp>
    </p:spTree>
    <p:extLst>
      <p:ext uri="{BB962C8B-B14F-4D97-AF65-F5344CB8AC3E}">
        <p14:creationId xmlns:p14="http://schemas.microsoft.com/office/powerpoint/2010/main" val="32167319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fld id="{C79DED28-E85E-4C7A-8592-10CE2C0DD082}" type="slidenum">
              <a:rPr lang="es-CO" smtClean="0"/>
              <a:t>26</a:t>
            </a:fld>
            <a:endParaRPr lang="es-CO"/>
          </a:p>
        </p:txBody>
      </p:sp>
    </p:spTree>
    <p:extLst>
      <p:ext uri="{BB962C8B-B14F-4D97-AF65-F5344CB8AC3E}">
        <p14:creationId xmlns:p14="http://schemas.microsoft.com/office/powerpoint/2010/main" val="13501472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fld id="{C79DED28-E85E-4C7A-8592-10CE2C0DD082}" type="slidenum">
              <a:rPr lang="es-CO" smtClean="0"/>
              <a:t>27</a:t>
            </a:fld>
            <a:endParaRPr lang="es-CO"/>
          </a:p>
        </p:txBody>
      </p:sp>
    </p:spTree>
    <p:extLst>
      <p:ext uri="{BB962C8B-B14F-4D97-AF65-F5344CB8AC3E}">
        <p14:creationId xmlns:p14="http://schemas.microsoft.com/office/powerpoint/2010/main" val="5890803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fld id="{C79DED28-E85E-4C7A-8592-10CE2C0DD082}" type="slidenum">
              <a:rPr lang="es-CO" smtClean="0"/>
              <a:t>28</a:t>
            </a:fld>
            <a:endParaRPr lang="es-CO"/>
          </a:p>
        </p:txBody>
      </p:sp>
    </p:spTree>
    <p:extLst>
      <p:ext uri="{BB962C8B-B14F-4D97-AF65-F5344CB8AC3E}">
        <p14:creationId xmlns:p14="http://schemas.microsoft.com/office/powerpoint/2010/main" val="2878937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fld id="{C79DED28-E85E-4C7A-8592-10CE2C0DD082}" type="slidenum">
              <a:rPr lang="es-CO" smtClean="0"/>
              <a:t>29</a:t>
            </a:fld>
            <a:endParaRPr lang="es-CO"/>
          </a:p>
        </p:txBody>
      </p:sp>
    </p:spTree>
    <p:extLst>
      <p:ext uri="{BB962C8B-B14F-4D97-AF65-F5344CB8AC3E}">
        <p14:creationId xmlns:p14="http://schemas.microsoft.com/office/powerpoint/2010/main" val="37171253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E014887-56D6-4C6F-A558-B3264F3CC869}" type="slidenum">
              <a:rPr kumimoji="0" lang="es-CO"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s-CO"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6855162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fld id="{C79DED28-E85E-4C7A-8592-10CE2C0DD082}" type="slidenum">
              <a:rPr lang="es-CO" smtClean="0"/>
              <a:t>38</a:t>
            </a:fld>
            <a:endParaRPr lang="es-CO"/>
          </a:p>
        </p:txBody>
      </p:sp>
    </p:spTree>
    <p:extLst>
      <p:ext uri="{BB962C8B-B14F-4D97-AF65-F5344CB8AC3E}">
        <p14:creationId xmlns:p14="http://schemas.microsoft.com/office/powerpoint/2010/main" val="33312861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a:t>Los permisos requieren un control y seguimiento </a:t>
            </a:r>
            <a:endParaRPr lang="es-CO"/>
          </a:p>
        </p:txBody>
      </p:sp>
      <p:sp>
        <p:nvSpPr>
          <p:cNvPr id="4" name="Marcador de número de diapositiva 3"/>
          <p:cNvSpPr>
            <a:spLocks noGrp="1"/>
          </p:cNvSpPr>
          <p:nvPr>
            <p:ph type="sldNum" sz="quarter" idx="5"/>
          </p:nvPr>
        </p:nvSpPr>
        <p:spPr/>
        <p:txBody>
          <a:bodyPr/>
          <a:lstStyle/>
          <a:p>
            <a:fld id="{C79DED28-E85E-4C7A-8592-10CE2C0DD082}" type="slidenum">
              <a:rPr lang="es-CO" smtClean="0"/>
              <a:t>5</a:t>
            </a:fld>
            <a:endParaRPr lang="es-CO"/>
          </a:p>
        </p:txBody>
      </p:sp>
    </p:spTree>
    <p:extLst>
      <p:ext uri="{BB962C8B-B14F-4D97-AF65-F5344CB8AC3E}">
        <p14:creationId xmlns:p14="http://schemas.microsoft.com/office/powerpoint/2010/main" val="31209297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fld id="{C79DED28-E85E-4C7A-8592-10CE2C0DD082}" type="slidenum">
              <a:rPr lang="es-CO" smtClean="0"/>
              <a:t>15</a:t>
            </a:fld>
            <a:endParaRPr lang="es-CO"/>
          </a:p>
        </p:txBody>
      </p:sp>
    </p:spTree>
    <p:extLst>
      <p:ext uri="{BB962C8B-B14F-4D97-AF65-F5344CB8AC3E}">
        <p14:creationId xmlns:p14="http://schemas.microsoft.com/office/powerpoint/2010/main" val="15086466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a:extLst>
            <a:ext uri="{FF2B5EF4-FFF2-40B4-BE49-F238E27FC236}">
              <a16:creationId xmlns:a16="http://schemas.microsoft.com/office/drawing/2014/main" id="{CED39719-12C6-23AB-1984-6102E65DFA85}"/>
            </a:ext>
          </a:extLst>
        </p:cNvPr>
        <p:cNvGrpSpPr/>
        <p:nvPr/>
      </p:nvGrpSpPr>
      <p:grpSpPr>
        <a:xfrm>
          <a:off x="0" y="0"/>
          <a:ext cx="0" cy="0"/>
          <a:chOff x="0" y="0"/>
          <a:chExt cx="0" cy="0"/>
        </a:xfrm>
      </p:grpSpPr>
      <p:sp>
        <p:nvSpPr>
          <p:cNvPr id="239" name="Google Shape;239;gea8d848dc2_0_5:notes">
            <a:extLst>
              <a:ext uri="{FF2B5EF4-FFF2-40B4-BE49-F238E27FC236}">
                <a16:creationId xmlns:a16="http://schemas.microsoft.com/office/drawing/2014/main" id="{89AB32E3-53FE-6210-3591-801D6E0278F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 name="Google Shape;240;gea8d848dc2_0_5:notes">
            <a:extLst>
              <a:ext uri="{FF2B5EF4-FFF2-40B4-BE49-F238E27FC236}">
                <a16:creationId xmlns:a16="http://schemas.microsoft.com/office/drawing/2014/main" id="{E577F64C-0F3D-5DB7-05D9-6EE4D6D7C34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313650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a:extLst>
            <a:ext uri="{FF2B5EF4-FFF2-40B4-BE49-F238E27FC236}">
              <a16:creationId xmlns:a16="http://schemas.microsoft.com/office/drawing/2014/main" id="{E60258A6-416E-4678-49CD-08720BA6AFDC}"/>
            </a:ext>
          </a:extLst>
        </p:cNvPr>
        <p:cNvGrpSpPr/>
        <p:nvPr/>
      </p:nvGrpSpPr>
      <p:grpSpPr>
        <a:xfrm>
          <a:off x="0" y="0"/>
          <a:ext cx="0" cy="0"/>
          <a:chOff x="0" y="0"/>
          <a:chExt cx="0" cy="0"/>
        </a:xfrm>
      </p:grpSpPr>
      <p:sp>
        <p:nvSpPr>
          <p:cNvPr id="239" name="Google Shape;239;gea8d848dc2_0_5:notes">
            <a:extLst>
              <a:ext uri="{FF2B5EF4-FFF2-40B4-BE49-F238E27FC236}">
                <a16:creationId xmlns:a16="http://schemas.microsoft.com/office/drawing/2014/main" id="{FDB2C3B2-E768-3D6D-4E45-B683844EB52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 name="Google Shape;240;gea8d848dc2_0_5:notes">
            <a:extLst>
              <a:ext uri="{FF2B5EF4-FFF2-40B4-BE49-F238E27FC236}">
                <a16:creationId xmlns:a16="http://schemas.microsoft.com/office/drawing/2014/main" id="{38BC8432-5FDC-AF35-F511-C4F5136C50B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331609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fld id="{C79DED28-E85E-4C7A-8592-10CE2C0DD082}" type="slidenum">
              <a:rPr lang="es-CO" smtClean="0"/>
              <a:t>19</a:t>
            </a:fld>
            <a:endParaRPr lang="es-CO"/>
          </a:p>
        </p:txBody>
      </p:sp>
    </p:spTree>
    <p:extLst>
      <p:ext uri="{BB962C8B-B14F-4D97-AF65-F5344CB8AC3E}">
        <p14:creationId xmlns:p14="http://schemas.microsoft.com/office/powerpoint/2010/main" val="7482913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fld id="{C79DED28-E85E-4C7A-8592-10CE2C0DD082}" type="slidenum">
              <a:rPr lang="es-CO" smtClean="0"/>
              <a:t>21</a:t>
            </a:fld>
            <a:endParaRPr lang="es-CO"/>
          </a:p>
        </p:txBody>
      </p:sp>
    </p:spTree>
    <p:extLst>
      <p:ext uri="{BB962C8B-B14F-4D97-AF65-F5344CB8AC3E}">
        <p14:creationId xmlns:p14="http://schemas.microsoft.com/office/powerpoint/2010/main" val="42078569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fld id="{C79DED28-E85E-4C7A-8592-10CE2C0DD082}" type="slidenum">
              <a:rPr lang="es-CO" smtClean="0"/>
              <a:t>23</a:t>
            </a:fld>
            <a:endParaRPr lang="es-CO"/>
          </a:p>
        </p:txBody>
      </p:sp>
    </p:spTree>
    <p:extLst>
      <p:ext uri="{BB962C8B-B14F-4D97-AF65-F5344CB8AC3E}">
        <p14:creationId xmlns:p14="http://schemas.microsoft.com/office/powerpoint/2010/main" val="22944273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fld id="{C79DED28-E85E-4C7A-8592-10CE2C0DD082}" type="slidenum">
              <a:rPr lang="es-CO" smtClean="0"/>
              <a:t>24</a:t>
            </a:fld>
            <a:endParaRPr lang="es-CO"/>
          </a:p>
        </p:txBody>
      </p:sp>
    </p:spTree>
    <p:extLst>
      <p:ext uri="{BB962C8B-B14F-4D97-AF65-F5344CB8AC3E}">
        <p14:creationId xmlns:p14="http://schemas.microsoft.com/office/powerpoint/2010/main" val="255288354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3" name="Marcador de fecha 2">
            <a:extLst>
              <a:ext uri="{FF2B5EF4-FFF2-40B4-BE49-F238E27FC236}">
                <a16:creationId xmlns:a16="http://schemas.microsoft.com/office/drawing/2014/main" id="{6AD64394-963E-D625-32AA-BDFC76B6E81B}"/>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10/04/2026</a:t>
            </a:fld>
            <a:endParaRPr lang="es-CO"/>
          </a:p>
        </p:txBody>
      </p:sp>
      <p:sp>
        <p:nvSpPr>
          <p:cNvPr id="4" name="Marcador de pie de página 3">
            <a:extLst>
              <a:ext uri="{FF2B5EF4-FFF2-40B4-BE49-F238E27FC236}">
                <a16:creationId xmlns:a16="http://schemas.microsoft.com/office/drawing/2014/main" id="{C0F68054-34D7-9279-DFD5-715512BF4F92}"/>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5" name="Marcador de número de diapositiva 4">
            <a:extLst>
              <a:ext uri="{FF2B5EF4-FFF2-40B4-BE49-F238E27FC236}">
                <a16:creationId xmlns:a16="http://schemas.microsoft.com/office/drawing/2014/main" id="{4916C35A-4761-CBE9-49AD-2C3A4928C1E2}"/>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a:p>
        </p:txBody>
      </p:sp>
      <p:pic>
        <p:nvPicPr>
          <p:cNvPr id="6" name="Imagen 5">
            <a:extLst>
              <a:ext uri="{FF2B5EF4-FFF2-40B4-BE49-F238E27FC236}">
                <a16:creationId xmlns:a16="http://schemas.microsoft.com/office/drawing/2014/main" id="{53806064-D094-DA86-6C22-C9CFC529A6B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776573" y="2139929"/>
            <a:ext cx="2638853" cy="1783008"/>
          </a:xfrm>
          <a:prstGeom prst="rect">
            <a:avLst/>
          </a:prstGeom>
        </p:spPr>
      </p:pic>
    </p:spTree>
    <p:extLst>
      <p:ext uri="{BB962C8B-B14F-4D97-AF65-F5344CB8AC3E}">
        <p14:creationId xmlns:p14="http://schemas.microsoft.com/office/powerpoint/2010/main" val="1034561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0A0128F-3548-EBBF-BD29-1EB1D245720C}"/>
              </a:ext>
            </a:extLst>
          </p:cNvPr>
          <p:cNvSpPr>
            <a:spLocks noGrp="1"/>
          </p:cNvSpPr>
          <p:nvPr>
            <p:ph type="title"/>
          </p:nvPr>
        </p:nvSpPr>
        <p:spPr/>
        <p:txBody>
          <a:bodyPr/>
          <a:lstStyle>
            <a:lvl1pPr>
              <a:defRPr>
                <a:latin typeface="Verdana" panose="020B0604030504040204" pitchFamily="34" charset="0"/>
              </a:defRPr>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2B611771-8F44-52FC-9741-53E17FE3733D}"/>
              </a:ext>
            </a:extLst>
          </p:cNvPr>
          <p:cNvSpPr>
            <a:spLocks noGrp="1"/>
          </p:cNvSpPr>
          <p:nvPr>
            <p:ph idx="1"/>
          </p:nvPr>
        </p:nvSpPr>
        <p:spPr/>
        <p:txBody>
          <a:bodyPr/>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CA0D0EFA-890A-CDAE-F1B6-CDA7C84A4BFA}"/>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10/04/2026</a:t>
            </a:fld>
            <a:endParaRPr lang="es-CO"/>
          </a:p>
        </p:txBody>
      </p:sp>
      <p:sp>
        <p:nvSpPr>
          <p:cNvPr id="5" name="Marcador de pie de página 4">
            <a:extLst>
              <a:ext uri="{FF2B5EF4-FFF2-40B4-BE49-F238E27FC236}">
                <a16:creationId xmlns:a16="http://schemas.microsoft.com/office/drawing/2014/main" id="{9903C958-22C5-59D4-D584-C88407A5F5A3}"/>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6" name="Marcador de número de diapositiva 5">
            <a:extLst>
              <a:ext uri="{FF2B5EF4-FFF2-40B4-BE49-F238E27FC236}">
                <a16:creationId xmlns:a16="http://schemas.microsoft.com/office/drawing/2014/main" id="{D0441F80-8960-189A-2E8E-15505E6A0F98}"/>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a:p>
        </p:txBody>
      </p:sp>
      <p:sp>
        <p:nvSpPr>
          <p:cNvPr id="7" name="Rectángulo 6">
            <a:extLst>
              <a:ext uri="{FF2B5EF4-FFF2-40B4-BE49-F238E27FC236}">
                <a16:creationId xmlns:a16="http://schemas.microsoft.com/office/drawing/2014/main" id="{BFA9D7E4-7BA0-40B7-FF99-DD7B5CDE5C94}"/>
              </a:ext>
            </a:extLst>
          </p:cNvPr>
          <p:cNvSpPr/>
          <p:nvPr userDrawn="1"/>
        </p:nvSpPr>
        <p:spPr>
          <a:xfrm>
            <a:off x="0" y="6721474"/>
            <a:ext cx="12192000" cy="136525"/>
          </a:xfrm>
          <a:prstGeom prst="rect">
            <a:avLst/>
          </a:prstGeom>
          <a:solidFill>
            <a:srgbClr val="93BB5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20469703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531F210-8371-C703-B82E-47C593C78A20}"/>
              </a:ext>
            </a:extLst>
          </p:cNvPr>
          <p:cNvSpPr>
            <a:spLocks noGrp="1"/>
          </p:cNvSpPr>
          <p:nvPr>
            <p:ph type="title"/>
          </p:nvPr>
        </p:nvSpPr>
        <p:spPr/>
        <p:txBody>
          <a:bodyPr/>
          <a:lstStyle>
            <a:lvl1pPr>
              <a:defRPr>
                <a:latin typeface="Verdana" panose="020B0604030504040204" pitchFamily="34" charset="0"/>
              </a:defRPr>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0B15A348-98B3-3879-5E17-CB0127E64850}"/>
              </a:ext>
            </a:extLst>
          </p:cNvPr>
          <p:cNvSpPr>
            <a:spLocks noGrp="1"/>
          </p:cNvSpPr>
          <p:nvPr>
            <p:ph sz="half" idx="1"/>
          </p:nvPr>
        </p:nvSpPr>
        <p:spPr>
          <a:xfrm>
            <a:off x="838200" y="1825625"/>
            <a:ext cx="5181600" cy="4351338"/>
          </a:xfrm>
        </p:spPr>
        <p:txBody>
          <a:bodyPr/>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88F33D3A-1132-9B1A-B962-CD60ABDB6F59}"/>
              </a:ext>
            </a:extLst>
          </p:cNvPr>
          <p:cNvSpPr>
            <a:spLocks noGrp="1"/>
          </p:cNvSpPr>
          <p:nvPr>
            <p:ph sz="half" idx="2"/>
          </p:nvPr>
        </p:nvSpPr>
        <p:spPr>
          <a:xfrm>
            <a:off x="6172200" y="1825625"/>
            <a:ext cx="5181600" cy="4351338"/>
          </a:xfrm>
        </p:spPr>
        <p:txBody>
          <a:bodyPr/>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81E0D49E-7178-69A3-8F58-4D4C48A6CEFA}"/>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10/04/2026</a:t>
            </a:fld>
            <a:endParaRPr lang="es-CO"/>
          </a:p>
        </p:txBody>
      </p:sp>
      <p:sp>
        <p:nvSpPr>
          <p:cNvPr id="6" name="Marcador de pie de página 5">
            <a:extLst>
              <a:ext uri="{FF2B5EF4-FFF2-40B4-BE49-F238E27FC236}">
                <a16:creationId xmlns:a16="http://schemas.microsoft.com/office/drawing/2014/main" id="{2F5CC090-A935-39EC-1352-2703D7774C23}"/>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7" name="Marcador de número de diapositiva 6">
            <a:extLst>
              <a:ext uri="{FF2B5EF4-FFF2-40B4-BE49-F238E27FC236}">
                <a16:creationId xmlns:a16="http://schemas.microsoft.com/office/drawing/2014/main" id="{F9F37035-180E-0152-1228-EECA44274B02}"/>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a:p>
        </p:txBody>
      </p:sp>
    </p:spTree>
    <p:extLst>
      <p:ext uri="{BB962C8B-B14F-4D97-AF65-F5344CB8AC3E}">
        <p14:creationId xmlns:p14="http://schemas.microsoft.com/office/powerpoint/2010/main" val="9266938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ECAB338-F339-66BE-83C6-7A3F6FECC920}"/>
              </a:ext>
            </a:extLst>
          </p:cNvPr>
          <p:cNvSpPr>
            <a:spLocks noGrp="1"/>
          </p:cNvSpPr>
          <p:nvPr>
            <p:ph type="title"/>
          </p:nvPr>
        </p:nvSpPr>
        <p:spPr>
          <a:xfrm>
            <a:off x="839788" y="365125"/>
            <a:ext cx="10515600" cy="1325563"/>
          </a:xfrm>
        </p:spPr>
        <p:txBody>
          <a:bodyPr/>
          <a:lstStyle>
            <a:lvl1pPr>
              <a:defRPr>
                <a:latin typeface="Verdana" panose="020B0604030504040204" pitchFamily="34" charset="0"/>
              </a:defRPr>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69935FC1-EFEA-9E70-C955-E0F46AFA9912}"/>
              </a:ext>
            </a:extLst>
          </p:cNvPr>
          <p:cNvSpPr>
            <a:spLocks noGrp="1"/>
          </p:cNvSpPr>
          <p:nvPr>
            <p:ph type="body" idx="1"/>
          </p:nvPr>
        </p:nvSpPr>
        <p:spPr>
          <a:xfrm>
            <a:off x="839788" y="1681163"/>
            <a:ext cx="5157787" cy="823912"/>
          </a:xfrm>
        </p:spPr>
        <p:txBody>
          <a:bodyPr anchor="b"/>
          <a:lstStyle>
            <a:lvl1pPr marL="0" indent="0">
              <a:buNone/>
              <a:defRPr sz="2400" b="1">
                <a:latin typeface="Verdana" panose="020B060403050404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B52A0A90-FD8F-D098-9E3C-8B3903C7EAD4}"/>
              </a:ext>
            </a:extLst>
          </p:cNvPr>
          <p:cNvSpPr>
            <a:spLocks noGrp="1"/>
          </p:cNvSpPr>
          <p:nvPr>
            <p:ph sz="half" idx="2"/>
          </p:nvPr>
        </p:nvSpPr>
        <p:spPr>
          <a:xfrm>
            <a:off x="839788" y="2505075"/>
            <a:ext cx="5157787" cy="3684588"/>
          </a:xfrm>
        </p:spPr>
        <p:txBody>
          <a:bodyPr/>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A0F47486-611C-6371-6BFF-C8AADB90A803}"/>
              </a:ext>
            </a:extLst>
          </p:cNvPr>
          <p:cNvSpPr>
            <a:spLocks noGrp="1"/>
          </p:cNvSpPr>
          <p:nvPr>
            <p:ph type="body" sz="quarter" idx="3"/>
          </p:nvPr>
        </p:nvSpPr>
        <p:spPr>
          <a:xfrm>
            <a:off x="6172200" y="1681163"/>
            <a:ext cx="5183188" cy="823912"/>
          </a:xfrm>
        </p:spPr>
        <p:txBody>
          <a:bodyPr anchor="b"/>
          <a:lstStyle>
            <a:lvl1pPr marL="0" indent="0">
              <a:buNone/>
              <a:defRPr sz="2400" b="1">
                <a:latin typeface="Verdana" panose="020B060403050404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25A5BFE2-9B56-F9FE-1317-1698B3D8A8E5}"/>
              </a:ext>
            </a:extLst>
          </p:cNvPr>
          <p:cNvSpPr>
            <a:spLocks noGrp="1"/>
          </p:cNvSpPr>
          <p:nvPr>
            <p:ph sz="quarter" idx="4"/>
          </p:nvPr>
        </p:nvSpPr>
        <p:spPr>
          <a:xfrm>
            <a:off x="6172200" y="2505075"/>
            <a:ext cx="5183188" cy="3684588"/>
          </a:xfrm>
        </p:spPr>
        <p:txBody>
          <a:bodyPr/>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758251A3-C7BF-3DF9-1006-6349C94FA1F1}"/>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10/04/2026</a:t>
            </a:fld>
            <a:endParaRPr lang="es-CO"/>
          </a:p>
        </p:txBody>
      </p:sp>
      <p:sp>
        <p:nvSpPr>
          <p:cNvPr id="8" name="Marcador de pie de página 7">
            <a:extLst>
              <a:ext uri="{FF2B5EF4-FFF2-40B4-BE49-F238E27FC236}">
                <a16:creationId xmlns:a16="http://schemas.microsoft.com/office/drawing/2014/main" id="{644687DF-C287-0B90-0384-AC46566F9DE1}"/>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9" name="Marcador de número de diapositiva 8">
            <a:extLst>
              <a:ext uri="{FF2B5EF4-FFF2-40B4-BE49-F238E27FC236}">
                <a16:creationId xmlns:a16="http://schemas.microsoft.com/office/drawing/2014/main" id="{EB92D22D-0268-7F05-56E0-5963F89C291C}"/>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a:p>
        </p:txBody>
      </p:sp>
    </p:spTree>
    <p:extLst>
      <p:ext uri="{BB962C8B-B14F-4D97-AF65-F5344CB8AC3E}">
        <p14:creationId xmlns:p14="http://schemas.microsoft.com/office/powerpoint/2010/main" val="32573337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B5FE461-F01D-222B-4C7C-57D2AA8652C0}"/>
              </a:ext>
            </a:extLst>
          </p:cNvPr>
          <p:cNvSpPr>
            <a:spLocks noGrp="1"/>
          </p:cNvSpPr>
          <p:nvPr>
            <p:ph type="title"/>
          </p:nvPr>
        </p:nvSpPr>
        <p:spPr/>
        <p:txBody>
          <a:bodyPr/>
          <a:lstStyle>
            <a:lvl1pPr>
              <a:defRPr>
                <a:latin typeface="Verdana" panose="020B0604030504040204" pitchFamily="34" charset="0"/>
              </a:defRPr>
            </a:lvl1p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5CFB908D-19D2-F83C-4039-D58C06ECA823}"/>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10/04/2026</a:t>
            </a:fld>
            <a:endParaRPr lang="es-CO"/>
          </a:p>
        </p:txBody>
      </p:sp>
      <p:sp>
        <p:nvSpPr>
          <p:cNvPr id="4" name="Marcador de pie de página 3">
            <a:extLst>
              <a:ext uri="{FF2B5EF4-FFF2-40B4-BE49-F238E27FC236}">
                <a16:creationId xmlns:a16="http://schemas.microsoft.com/office/drawing/2014/main" id="{877D68EF-BFF2-A72E-07EE-5E72D7A4740D}"/>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5" name="Marcador de número de diapositiva 4">
            <a:extLst>
              <a:ext uri="{FF2B5EF4-FFF2-40B4-BE49-F238E27FC236}">
                <a16:creationId xmlns:a16="http://schemas.microsoft.com/office/drawing/2014/main" id="{538FE25A-BF2A-CF99-7E87-C956434B72ED}"/>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a:p>
        </p:txBody>
      </p:sp>
    </p:spTree>
    <p:extLst>
      <p:ext uri="{BB962C8B-B14F-4D97-AF65-F5344CB8AC3E}">
        <p14:creationId xmlns:p14="http://schemas.microsoft.com/office/powerpoint/2010/main" val="12714246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DB9DC9B7-1E4F-7D26-4BD7-745061F4E257}"/>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10/04/2026</a:t>
            </a:fld>
            <a:endParaRPr lang="es-CO"/>
          </a:p>
        </p:txBody>
      </p:sp>
      <p:sp>
        <p:nvSpPr>
          <p:cNvPr id="3" name="Marcador de pie de página 2">
            <a:extLst>
              <a:ext uri="{FF2B5EF4-FFF2-40B4-BE49-F238E27FC236}">
                <a16:creationId xmlns:a16="http://schemas.microsoft.com/office/drawing/2014/main" id="{9F5816B9-11D6-2A5A-0FD1-DB0FC94DB765}"/>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4" name="Marcador de número de diapositiva 3">
            <a:extLst>
              <a:ext uri="{FF2B5EF4-FFF2-40B4-BE49-F238E27FC236}">
                <a16:creationId xmlns:a16="http://schemas.microsoft.com/office/drawing/2014/main" id="{D3A788D0-F4D3-2B6C-9239-17F58235B626}"/>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a:p>
        </p:txBody>
      </p:sp>
    </p:spTree>
    <p:extLst>
      <p:ext uri="{BB962C8B-B14F-4D97-AF65-F5344CB8AC3E}">
        <p14:creationId xmlns:p14="http://schemas.microsoft.com/office/powerpoint/2010/main" val="16627494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4911F9C-4982-DC10-47A7-6087D7976D8D}"/>
              </a:ext>
            </a:extLst>
          </p:cNvPr>
          <p:cNvSpPr>
            <a:spLocks noGrp="1"/>
          </p:cNvSpPr>
          <p:nvPr>
            <p:ph type="title"/>
          </p:nvPr>
        </p:nvSpPr>
        <p:spPr>
          <a:xfrm>
            <a:off x="839788" y="457200"/>
            <a:ext cx="3932237" cy="1600200"/>
          </a:xfrm>
        </p:spPr>
        <p:txBody>
          <a:bodyPr anchor="b"/>
          <a:lstStyle>
            <a:lvl1pPr>
              <a:defRPr sz="3200">
                <a:latin typeface="Verdana" panose="020B0604030504040204" pitchFamily="34" charset="0"/>
              </a:defRPr>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CA2D4D84-B18F-DC4C-91BD-C2D2452F670D}"/>
              </a:ext>
            </a:extLst>
          </p:cNvPr>
          <p:cNvSpPr>
            <a:spLocks noGrp="1"/>
          </p:cNvSpPr>
          <p:nvPr>
            <p:ph idx="1"/>
          </p:nvPr>
        </p:nvSpPr>
        <p:spPr>
          <a:xfrm>
            <a:off x="5183188" y="987425"/>
            <a:ext cx="6172200" cy="4873625"/>
          </a:xfrm>
        </p:spPr>
        <p:txBody>
          <a:bodyPr/>
          <a:lstStyle>
            <a:lvl1pPr>
              <a:defRPr sz="3200">
                <a:latin typeface="Verdana" panose="020B0604030504040204" pitchFamily="34" charset="0"/>
              </a:defRPr>
            </a:lvl1pPr>
            <a:lvl2pPr>
              <a:defRPr sz="2800">
                <a:latin typeface="Verdana" panose="020B0604030504040204" pitchFamily="34" charset="0"/>
              </a:defRPr>
            </a:lvl2pPr>
            <a:lvl3pPr>
              <a:defRPr sz="2400">
                <a:latin typeface="Verdana" panose="020B0604030504040204" pitchFamily="34" charset="0"/>
              </a:defRPr>
            </a:lvl3pPr>
            <a:lvl4pPr>
              <a:defRPr sz="2000">
                <a:latin typeface="Verdana" panose="020B0604030504040204" pitchFamily="34" charset="0"/>
              </a:defRPr>
            </a:lvl4pPr>
            <a:lvl5pPr>
              <a:defRPr sz="2000">
                <a:latin typeface="Verdana" panose="020B0604030504040204" pitchFamily="34" charset="0"/>
              </a:defRPr>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F14A5BCA-21FB-4F80-5D90-71B92FADA722}"/>
              </a:ext>
            </a:extLst>
          </p:cNvPr>
          <p:cNvSpPr>
            <a:spLocks noGrp="1"/>
          </p:cNvSpPr>
          <p:nvPr>
            <p:ph type="body" sz="half" idx="2"/>
          </p:nvPr>
        </p:nvSpPr>
        <p:spPr>
          <a:xfrm>
            <a:off x="839788" y="2057400"/>
            <a:ext cx="3932237" cy="3811588"/>
          </a:xfrm>
        </p:spPr>
        <p:txBody>
          <a:bodyPr/>
          <a:lstStyle>
            <a:lvl1pPr marL="0" indent="0">
              <a:buNone/>
              <a:defRPr sz="1600">
                <a:latin typeface="Verdana" panose="020B060403050404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1DC4DC66-6DB7-E14E-1352-1E2E2ED4EDE4}"/>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10/04/2026</a:t>
            </a:fld>
            <a:endParaRPr lang="es-CO"/>
          </a:p>
        </p:txBody>
      </p:sp>
      <p:sp>
        <p:nvSpPr>
          <p:cNvPr id="6" name="Marcador de pie de página 5">
            <a:extLst>
              <a:ext uri="{FF2B5EF4-FFF2-40B4-BE49-F238E27FC236}">
                <a16:creationId xmlns:a16="http://schemas.microsoft.com/office/drawing/2014/main" id="{15AEA652-EF40-005F-FF90-AD253E40DB70}"/>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7" name="Marcador de número de diapositiva 6">
            <a:extLst>
              <a:ext uri="{FF2B5EF4-FFF2-40B4-BE49-F238E27FC236}">
                <a16:creationId xmlns:a16="http://schemas.microsoft.com/office/drawing/2014/main" id="{9E9AB725-99AA-BB55-8E39-F039EB14A8E6}"/>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a:p>
        </p:txBody>
      </p:sp>
    </p:spTree>
    <p:extLst>
      <p:ext uri="{BB962C8B-B14F-4D97-AF65-F5344CB8AC3E}">
        <p14:creationId xmlns:p14="http://schemas.microsoft.com/office/powerpoint/2010/main" val="2950964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9E65C95-5503-7D88-003E-0E2E5F911302}"/>
              </a:ext>
            </a:extLst>
          </p:cNvPr>
          <p:cNvSpPr>
            <a:spLocks noGrp="1"/>
          </p:cNvSpPr>
          <p:nvPr>
            <p:ph type="title"/>
          </p:nvPr>
        </p:nvSpPr>
        <p:spPr>
          <a:xfrm>
            <a:off x="839788" y="457200"/>
            <a:ext cx="3932237" cy="1600200"/>
          </a:xfrm>
        </p:spPr>
        <p:txBody>
          <a:bodyPr anchor="b"/>
          <a:lstStyle>
            <a:lvl1pPr>
              <a:defRPr sz="3200">
                <a:latin typeface="Verdana" panose="020B0604030504040204" pitchFamily="34" charset="0"/>
              </a:defRPr>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93AC4D1E-48F0-A1F3-F9C4-7B875CE887C0}"/>
              </a:ext>
            </a:extLst>
          </p:cNvPr>
          <p:cNvSpPr>
            <a:spLocks noGrp="1"/>
          </p:cNvSpPr>
          <p:nvPr>
            <p:ph type="pic" idx="1"/>
          </p:nvPr>
        </p:nvSpPr>
        <p:spPr>
          <a:xfrm>
            <a:off x="5183188" y="987425"/>
            <a:ext cx="6172200" cy="4873625"/>
          </a:xfrm>
        </p:spPr>
        <p:txBody>
          <a:bodyPr/>
          <a:lstStyle>
            <a:lvl1pPr marL="0" indent="0">
              <a:buNone/>
              <a:defRPr sz="3200">
                <a:latin typeface="Verdana" panose="020B060403050404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31F0E517-DE99-33E7-2751-3A45597C88D9}"/>
              </a:ext>
            </a:extLst>
          </p:cNvPr>
          <p:cNvSpPr>
            <a:spLocks noGrp="1"/>
          </p:cNvSpPr>
          <p:nvPr>
            <p:ph type="body" sz="half" idx="2"/>
          </p:nvPr>
        </p:nvSpPr>
        <p:spPr>
          <a:xfrm>
            <a:off x="839788" y="2057400"/>
            <a:ext cx="3932237" cy="3811588"/>
          </a:xfrm>
        </p:spPr>
        <p:txBody>
          <a:bodyPr/>
          <a:lstStyle>
            <a:lvl1pPr marL="0" indent="0">
              <a:buNone/>
              <a:defRPr sz="1600">
                <a:latin typeface="Verdana" panose="020B060403050404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F9892408-C707-58E8-CE35-B1C506B77F0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10/04/2026</a:t>
            </a:fld>
            <a:endParaRPr lang="es-CO"/>
          </a:p>
        </p:txBody>
      </p:sp>
      <p:sp>
        <p:nvSpPr>
          <p:cNvPr id="6" name="Marcador de pie de página 5">
            <a:extLst>
              <a:ext uri="{FF2B5EF4-FFF2-40B4-BE49-F238E27FC236}">
                <a16:creationId xmlns:a16="http://schemas.microsoft.com/office/drawing/2014/main" id="{A65293AC-92C2-E7E4-0ECB-1F609042D46A}"/>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7" name="Marcador de número de diapositiva 6">
            <a:extLst>
              <a:ext uri="{FF2B5EF4-FFF2-40B4-BE49-F238E27FC236}">
                <a16:creationId xmlns:a16="http://schemas.microsoft.com/office/drawing/2014/main" id="{5AB57530-0A48-7CB0-27F9-91E065538C46}"/>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a:p>
        </p:txBody>
      </p:sp>
    </p:spTree>
    <p:extLst>
      <p:ext uri="{BB962C8B-B14F-4D97-AF65-F5344CB8AC3E}">
        <p14:creationId xmlns:p14="http://schemas.microsoft.com/office/powerpoint/2010/main" val="37526661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05C3E2-E170-9268-25A1-AE60BCD4A181}"/>
              </a:ext>
            </a:extLst>
          </p:cNvPr>
          <p:cNvSpPr>
            <a:spLocks noGrp="1"/>
          </p:cNvSpPr>
          <p:nvPr>
            <p:ph type="title"/>
          </p:nvPr>
        </p:nvSpPr>
        <p:spPr/>
        <p:txBody>
          <a:bodyPr/>
          <a:lstStyle>
            <a:lvl1pPr>
              <a:defRPr>
                <a:latin typeface="Verdana" panose="020B0604030504040204" pitchFamily="34" charset="0"/>
              </a:defRPr>
            </a:lvl1p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6FDC4665-0C8C-E09A-7C93-4DB3CB0A64FB}"/>
              </a:ext>
            </a:extLst>
          </p:cNvPr>
          <p:cNvSpPr>
            <a:spLocks noGrp="1"/>
          </p:cNvSpPr>
          <p:nvPr>
            <p:ph type="body" orient="vert" idx="1"/>
          </p:nvPr>
        </p:nvSpPr>
        <p:spPr/>
        <p:txBody>
          <a:bodyPr vert="eaVert"/>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3863F176-85B0-9D54-437B-996F56A1D5B9}"/>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10/04/2026</a:t>
            </a:fld>
            <a:endParaRPr lang="es-CO"/>
          </a:p>
        </p:txBody>
      </p:sp>
      <p:sp>
        <p:nvSpPr>
          <p:cNvPr id="5" name="Marcador de pie de página 4">
            <a:extLst>
              <a:ext uri="{FF2B5EF4-FFF2-40B4-BE49-F238E27FC236}">
                <a16:creationId xmlns:a16="http://schemas.microsoft.com/office/drawing/2014/main" id="{AD9FF4C6-8C08-CBB4-3CE2-59E6FA53D104}"/>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6" name="Marcador de número de diapositiva 5">
            <a:extLst>
              <a:ext uri="{FF2B5EF4-FFF2-40B4-BE49-F238E27FC236}">
                <a16:creationId xmlns:a16="http://schemas.microsoft.com/office/drawing/2014/main" id="{0DD7E2D5-E6C7-D872-FB2D-BAF970486C9F}"/>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a:p>
        </p:txBody>
      </p:sp>
    </p:spTree>
    <p:extLst>
      <p:ext uri="{BB962C8B-B14F-4D97-AF65-F5344CB8AC3E}">
        <p14:creationId xmlns:p14="http://schemas.microsoft.com/office/powerpoint/2010/main" val="25280545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2BAB6635-A1FA-05FB-BAB0-2B865D5253CF}"/>
              </a:ext>
            </a:extLst>
          </p:cNvPr>
          <p:cNvSpPr>
            <a:spLocks noGrp="1"/>
          </p:cNvSpPr>
          <p:nvPr>
            <p:ph type="title" orient="vert"/>
          </p:nvPr>
        </p:nvSpPr>
        <p:spPr>
          <a:xfrm>
            <a:off x="8724900" y="365125"/>
            <a:ext cx="2628900" cy="5811838"/>
          </a:xfrm>
        </p:spPr>
        <p:txBody>
          <a:bodyPr vert="eaVert"/>
          <a:lstStyle>
            <a:lvl1pPr>
              <a:defRPr>
                <a:latin typeface="Verdana" panose="020B0604030504040204" pitchFamily="34" charset="0"/>
              </a:defRPr>
            </a:lvl1p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86005000-C67B-39FC-C963-1BE222E2F73B}"/>
              </a:ext>
            </a:extLst>
          </p:cNvPr>
          <p:cNvSpPr>
            <a:spLocks noGrp="1"/>
          </p:cNvSpPr>
          <p:nvPr>
            <p:ph type="body" orient="vert" idx="1"/>
          </p:nvPr>
        </p:nvSpPr>
        <p:spPr>
          <a:xfrm>
            <a:off x="838200" y="365125"/>
            <a:ext cx="7734300" cy="5811838"/>
          </a:xfrm>
        </p:spPr>
        <p:txBody>
          <a:bodyPr vert="eaVert"/>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7277B06B-FF69-1B1F-5058-EED75F49A9FE}"/>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10/04/2026</a:t>
            </a:fld>
            <a:endParaRPr lang="es-CO"/>
          </a:p>
        </p:txBody>
      </p:sp>
      <p:sp>
        <p:nvSpPr>
          <p:cNvPr id="5" name="Marcador de pie de página 4">
            <a:extLst>
              <a:ext uri="{FF2B5EF4-FFF2-40B4-BE49-F238E27FC236}">
                <a16:creationId xmlns:a16="http://schemas.microsoft.com/office/drawing/2014/main" id="{9A1E3432-7CD9-B690-69AF-9AB3EC20FD42}"/>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6" name="Marcador de número de diapositiva 5">
            <a:extLst>
              <a:ext uri="{FF2B5EF4-FFF2-40B4-BE49-F238E27FC236}">
                <a16:creationId xmlns:a16="http://schemas.microsoft.com/office/drawing/2014/main" id="{40FBBF71-D1BB-B37A-0A5C-4B7A1432A52A}"/>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a:p>
        </p:txBody>
      </p:sp>
    </p:spTree>
    <p:extLst>
      <p:ext uri="{BB962C8B-B14F-4D97-AF65-F5344CB8AC3E}">
        <p14:creationId xmlns:p14="http://schemas.microsoft.com/office/powerpoint/2010/main" val="1982265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C092A5-DE25-767F-031F-CE0639AC53CE}"/>
              </a:ext>
            </a:extLst>
          </p:cNvPr>
          <p:cNvSpPr>
            <a:spLocks noGrp="1"/>
          </p:cNvSpPr>
          <p:nvPr>
            <p:ph type="ctrTitle"/>
          </p:nvPr>
        </p:nvSpPr>
        <p:spPr>
          <a:xfrm>
            <a:off x="1524000" y="1122363"/>
            <a:ext cx="9144000" cy="2387600"/>
          </a:xfrm>
        </p:spPr>
        <p:txBody>
          <a:bodyPr anchor="b"/>
          <a:lstStyle>
            <a:lvl1pPr algn="ctr">
              <a:defRPr sz="6000">
                <a:latin typeface="Verdana" panose="020B0604030504040204" pitchFamily="34" charset="0"/>
              </a:defRPr>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61259010-DBE2-D34D-D879-AC7A1D28336A}"/>
              </a:ext>
            </a:extLst>
          </p:cNvPr>
          <p:cNvSpPr>
            <a:spLocks noGrp="1"/>
          </p:cNvSpPr>
          <p:nvPr>
            <p:ph type="subTitle" idx="1"/>
          </p:nvPr>
        </p:nvSpPr>
        <p:spPr>
          <a:xfrm>
            <a:off x="1524000" y="3602038"/>
            <a:ext cx="9144000" cy="1655762"/>
          </a:xfrm>
        </p:spPr>
        <p:txBody>
          <a:bodyPr/>
          <a:lstStyle>
            <a:lvl1pPr marL="0" indent="0" algn="ctr">
              <a:buNone/>
              <a:defRPr sz="2400">
                <a:latin typeface="Verdan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528C31B2-286A-C9C4-E01D-E40D72576A79}"/>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10/04/2026</a:t>
            </a:fld>
            <a:endParaRPr lang="es-CO"/>
          </a:p>
        </p:txBody>
      </p:sp>
      <p:sp>
        <p:nvSpPr>
          <p:cNvPr id="5" name="Marcador de pie de página 4">
            <a:extLst>
              <a:ext uri="{FF2B5EF4-FFF2-40B4-BE49-F238E27FC236}">
                <a16:creationId xmlns:a16="http://schemas.microsoft.com/office/drawing/2014/main" id="{591D1DDB-6CC7-9360-8F7F-08FF87C5D7B4}"/>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6" name="Marcador de número de diapositiva 5">
            <a:extLst>
              <a:ext uri="{FF2B5EF4-FFF2-40B4-BE49-F238E27FC236}">
                <a16:creationId xmlns:a16="http://schemas.microsoft.com/office/drawing/2014/main" id="{DEC3D685-36E9-396E-8492-722E755FAF4F}"/>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a:p>
        </p:txBody>
      </p:sp>
      <p:sp>
        <p:nvSpPr>
          <p:cNvPr id="8" name="Rectángulo 7">
            <a:extLst>
              <a:ext uri="{FF2B5EF4-FFF2-40B4-BE49-F238E27FC236}">
                <a16:creationId xmlns:a16="http://schemas.microsoft.com/office/drawing/2014/main" id="{49AFD091-953C-4B8E-5508-A2D6A3D77D1D}"/>
              </a:ext>
            </a:extLst>
          </p:cNvPr>
          <p:cNvSpPr/>
          <p:nvPr userDrawn="1"/>
        </p:nvSpPr>
        <p:spPr>
          <a:xfrm>
            <a:off x="0" y="819253"/>
            <a:ext cx="12192000" cy="5219493"/>
          </a:xfrm>
          <a:prstGeom prst="rect">
            <a:avLst/>
          </a:prstGeom>
          <a:solidFill>
            <a:srgbClr val="93BB5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19152558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_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C092A5-DE25-767F-031F-CE0639AC53CE}"/>
              </a:ext>
            </a:extLst>
          </p:cNvPr>
          <p:cNvSpPr>
            <a:spLocks noGrp="1"/>
          </p:cNvSpPr>
          <p:nvPr>
            <p:ph type="ctrTitle"/>
          </p:nvPr>
        </p:nvSpPr>
        <p:spPr>
          <a:xfrm>
            <a:off x="1524000" y="1122363"/>
            <a:ext cx="9144000" cy="2387600"/>
          </a:xfrm>
        </p:spPr>
        <p:txBody>
          <a:bodyPr anchor="b"/>
          <a:lstStyle>
            <a:lvl1pPr algn="ctr">
              <a:defRPr sz="6000">
                <a:latin typeface="Verdana" panose="020B0604030504040204" pitchFamily="34" charset="0"/>
              </a:defRPr>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61259010-DBE2-D34D-D879-AC7A1D28336A}"/>
              </a:ext>
            </a:extLst>
          </p:cNvPr>
          <p:cNvSpPr>
            <a:spLocks noGrp="1"/>
          </p:cNvSpPr>
          <p:nvPr>
            <p:ph type="subTitle" idx="1"/>
          </p:nvPr>
        </p:nvSpPr>
        <p:spPr>
          <a:xfrm>
            <a:off x="1524000" y="3602038"/>
            <a:ext cx="9144000" cy="1655762"/>
          </a:xfrm>
        </p:spPr>
        <p:txBody>
          <a:bodyPr/>
          <a:lstStyle>
            <a:lvl1pPr marL="0" indent="0" algn="ctr">
              <a:buNone/>
              <a:defRPr sz="2400">
                <a:latin typeface="Verdan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528C31B2-286A-C9C4-E01D-E40D72576A79}"/>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10/04/2026</a:t>
            </a:fld>
            <a:endParaRPr lang="es-CO"/>
          </a:p>
        </p:txBody>
      </p:sp>
      <p:sp>
        <p:nvSpPr>
          <p:cNvPr id="5" name="Marcador de pie de página 4">
            <a:extLst>
              <a:ext uri="{FF2B5EF4-FFF2-40B4-BE49-F238E27FC236}">
                <a16:creationId xmlns:a16="http://schemas.microsoft.com/office/drawing/2014/main" id="{591D1DDB-6CC7-9360-8F7F-08FF87C5D7B4}"/>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6" name="Marcador de número de diapositiva 5">
            <a:extLst>
              <a:ext uri="{FF2B5EF4-FFF2-40B4-BE49-F238E27FC236}">
                <a16:creationId xmlns:a16="http://schemas.microsoft.com/office/drawing/2014/main" id="{DEC3D685-36E9-396E-8492-722E755FAF4F}"/>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a:p>
        </p:txBody>
      </p:sp>
      <p:sp>
        <p:nvSpPr>
          <p:cNvPr id="8" name="Rectángulo 7">
            <a:extLst>
              <a:ext uri="{FF2B5EF4-FFF2-40B4-BE49-F238E27FC236}">
                <a16:creationId xmlns:a16="http://schemas.microsoft.com/office/drawing/2014/main" id="{F663A175-52FA-6661-1F93-E14E5215D728}"/>
              </a:ext>
            </a:extLst>
          </p:cNvPr>
          <p:cNvSpPr/>
          <p:nvPr userDrawn="1"/>
        </p:nvSpPr>
        <p:spPr>
          <a:xfrm>
            <a:off x="0" y="6721474"/>
            <a:ext cx="12192000" cy="136525"/>
          </a:xfrm>
          <a:prstGeom prst="rect">
            <a:avLst/>
          </a:prstGeom>
          <a:solidFill>
            <a:srgbClr val="93BB5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35722071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10/04/2026</a:t>
            </a:fld>
            <a:endParaRPr lang="es-CO"/>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a:p>
        </p:txBody>
      </p:sp>
      <p:pic>
        <p:nvPicPr>
          <p:cNvPr id="9" name="Imagen 8">
            <a:extLst>
              <a:ext uri="{FF2B5EF4-FFF2-40B4-BE49-F238E27FC236}">
                <a16:creationId xmlns:a16="http://schemas.microsoft.com/office/drawing/2014/main" id="{C32AACA3-EE5B-D2A7-8374-77B760538B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749407" y="159440"/>
            <a:ext cx="693185" cy="469899"/>
          </a:xfrm>
          <a:prstGeom prst="rect">
            <a:avLst/>
          </a:prstGeom>
        </p:spPr>
      </p:pic>
    </p:spTree>
    <p:extLst>
      <p:ext uri="{BB962C8B-B14F-4D97-AF65-F5344CB8AC3E}">
        <p14:creationId xmlns:p14="http://schemas.microsoft.com/office/powerpoint/2010/main" val="3652379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1_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10/04/2026</a:t>
            </a:fld>
            <a:endParaRPr lang="es-CO"/>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a:p>
        </p:txBody>
      </p:sp>
      <p:pic>
        <p:nvPicPr>
          <p:cNvPr id="9" name="Imagen 8">
            <a:extLst>
              <a:ext uri="{FF2B5EF4-FFF2-40B4-BE49-F238E27FC236}">
                <a16:creationId xmlns:a16="http://schemas.microsoft.com/office/drawing/2014/main" id="{C32AACA3-EE5B-D2A7-8374-77B760538B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91607" y="159440"/>
            <a:ext cx="693185" cy="469900"/>
          </a:xfrm>
          <a:prstGeom prst="rect">
            <a:avLst/>
          </a:prstGeom>
        </p:spPr>
      </p:pic>
    </p:spTree>
    <p:extLst>
      <p:ext uri="{BB962C8B-B14F-4D97-AF65-F5344CB8AC3E}">
        <p14:creationId xmlns:p14="http://schemas.microsoft.com/office/powerpoint/2010/main" val="24924725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2_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10/04/2026</a:t>
            </a:fld>
            <a:endParaRPr lang="es-CO"/>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a:p>
        </p:txBody>
      </p:sp>
      <p:pic>
        <p:nvPicPr>
          <p:cNvPr id="9" name="Imagen 8">
            <a:extLst>
              <a:ext uri="{FF2B5EF4-FFF2-40B4-BE49-F238E27FC236}">
                <a16:creationId xmlns:a16="http://schemas.microsoft.com/office/drawing/2014/main" id="{C32AACA3-EE5B-D2A7-8374-77B760538B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1007207" y="159440"/>
            <a:ext cx="693185" cy="469900"/>
          </a:xfrm>
          <a:prstGeom prst="rect">
            <a:avLst/>
          </a:prstGeom>
        </p:spPr>
      </p:pic>
    </p:spTree>
    <p:extLst>
      <p:ext uri="{BB962C8B-B14F-4D97-AF65-F5344CB8AC3E}">
        <p14:creationId xmlns:p14="http://schemas.microsoft.com/office/powerpoint/2010/main" val="40775239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3_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10/04/2026</a:t>
            </a:fld>
            <a:endParaRPr lang="es-CO"/>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a:p>
        </p:txBody>
      </p:sp>
      <p:pic>
        <p:nvPicPr>
          <p:cNvPr id="9" name="Imagen 8">
            <a:extLst>
              <a:ext uri="{FF2B5EF4-FFF2-40B4-BE49-F238E27FC236}">
                <a16:creationId xmlns:a16="http://schemas.microsoft.com/office/drawing/2014/main" id="{C32AACA3-EE5B-D2A7-8374-77B760538B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749407" y="6251575"/>
            <a:ext cx="693185" cy="469900"/>
          </a:xfrm>
          <a:prstGeom prst="rect">
            <a:avLst/>
          </a:prstGeom>
        </p:spPr>
      </p:pic>
    </p:spTree>
    <p:extLst>
      <p:ext uri="{BB962C8B-B14F-4D97-AF65-F5344CB8AC3E}">
        <p14:creationId xmlns:p14="http://schemas.microsoft.com/office/powerpoint/2010/main" val="6518034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4_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10/04/2026</a:t>
            </a:fld>
            <a:endParaRPr lang="es-CO"/>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a:p>
        </p:txBody>
      </p:sp>
      <p:pic>
        <p:nvPicPr>
          <p:cNvPr id="9" name="Imagen 8">
            <a:extLst>
              <a:ext uri="{FF2B5EF4-FFF2-40B4-BE49-F238E27FC236}">
                <a16:creationId xmlns:a16="http://schemas.microsoft.com/office/drawing/2014/main" id="{C32AACA3-EE5B-D2A7-8374-77B760538B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91607" y="6251575"/>
            <a:ext cx="693185" cy="469900"/>
          </a:xfrm>
          <a:prstGeom prst="rect">
            <a:avLst/>
          </a:prstGeom>
        </p:spPr>
      </p:pic>
    </p:spTree>
    <p:extLst>
      <p:ext uri="{BB962C8B-B14F-4D97-AF65-F5344CB8AC3E}">
        <p14:creationId xmlns:p14="http://schemas.microsoft.com/office/powerpoint/2010/main" val="7161293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5_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10/04/2026</a:t>
            </a:fld>
            <a:endParaRPr lang="es-CO"/>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a:p>
        </p:txBody>
      </p:sp>
      <p:pic>
        <p:nvPicPr>
          <p:cNvPr id="9" name="Imagen 8">
            <a:extLst>
              <a:ext uri="{FF2B5EF4-FFF2-40B4-BE49-F238E27FC236}">
                <a16:creationId xmlns:a16="http://schemas.microsoft.com/office/drawing/2014/main" id="{C32AACA3-EE5B-D2A7-8374-77B760538B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1007207" y="6251575"/>
            <a:ext cx="693185" cy="469900"/>
          </a:xfrm>
          <a:prstGeom prst="rect">
            <a:avLst/>
          </a:prstGeom>
        </p:spPr>
      </p:pic>
    </p:spTree>
    <p:extLst>
      <p:ext uri="{BB962C8B-B14F-4D97-AF65-F5344CB8AC3E}">
        <p14:creationId xmlns:p14="http://schemas.microsoft.com/office/powerpoint/2010/main" val="14948919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F842174-351A-5C35-E775-1CDC59E1776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65D2E68F-9A0D-D89E-ED06-73EDB9E63B6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D0A95696-420C-C45E-6F3E-ED258E8D8B8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Verdana" panose="020B0604030504040204" pitchFamily="34" charset="0"/>
              </a:defRPr>
            </a:lvl1pPr>
          </a:lstStyle>
          <a:p>
            <a:fld id="{856A6FAC-9192-436B-870E-80DDE60983C7}" type="datetimeFigureOut">
              <a:rPr lang="es-CO" smtClean="0"/>
              <a:pPr/>
              <a:t>10/04/2026</a:t>
            </a:fld>
            <a:endParaRPr lang="es-CO"/>
          </a:p>
        </p:txBody>
      </p:sp>
      <p:sp>
        <p:nvSpPr>
          <p:cNvPr id="5" name="Marcador de pie de página 4">
            <a:extLst>
              <a:ext uri="{FF2B5EF4-FFF2-40B4-BE49-F238E27FC236}">
                <a16:creationId xmlns:a16="http://schemas.microsoft.com/office/drawing/2014/main" id="{4BEF4216-2A8E-0656-28FD-6CAD51853C5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Verdana" panose="020B0604030504040204" pitchFamily="34" charset="0"/>
              </a:defRPr>
            </a:lvl1pPr>
          </a:lstStyle>
          <a:p>
            <a:endParaRPr lang="es-CO"/>
          </a:p>
        </p:txBody>
      </p:sp>
      <p:sp>
        <p:nvSpPr>
          <p:cNvPr id="6" name="Marcador de número de diapositiva 5">
            <a:extLst>
              <a:ext uri="{FF2B5EF4-FFF2-40B4-BE49-F238E27FC236}">
                <a16:creationId xmlns:a16="http://schemas.microsoft.com/office/drawing/2014/main" id="{26FEC2FF-6B1B-D345-F657-95FAADED47F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Verdana" panose="020B0604030504040204" pitchFamily="34" charset="0"/>
              </a:defRPr>
            </a:lvl1pPr>
          </a:lstStyle>
          <a:p>
            <a:fld id="{C74CBB0B-5D0C-43FE-9043-22172208F6F8}" type="slidenum">
              <a:rPr lang="es-CO" smtClean="0"/>
              <a:pPr/>
              <a:t>‹#›</a:t>
            </a:fld>
            <a:endParaRPr lang="es-CO"/>
          </a:p>
        </p:txBody>
      </p:sp>
    </p:spTree>
    <p:extLst>
      <p:ext uri="{BB962C8B-B14F-4D97-AF65-F5344CB8AC3E}">
        <p14:creationId xmlns:p14="http://schemas.microsoft.com/office/powerpoint/2010/main" val="1326068950"/>
      </p:ext>
    </p:extLst>
  </p:cSld>
  <p:clrMap bg1="lt1" tx1="dk1" bg2="lt2" tx2="dk2" accent1="accent1" accent2="accent2" accent3="accent3" accent4="accent4" accent5="accent5" accent6="accent6" hlink="hlink" folHlink="folHlink"/>
  <p:sldLayoutIdLst>
    <p:sldLayoutId id="2147483661" r:id="rId1"/>
    <p:sldLayoutId id="2147483649" r:id="rId2"/>
    <p:sldLayoutId id="2147483660" r:id="rId3"/>
    <p:sldLayoutId id="2147483651" r:id="rId4"/>
    <p:sldLayoutId id="2147483662" r:id="rId5"/>
    <p:sldLayoutId id="2147483663" r:id="rId6"/>
    <p:sldLayoutId id="2147483664" r:id="rId7"/>
    <p:sldLayoutId id="2147483665" r:id="rId8"/>
    <p:sldLayoutId id="2147483666" r:id="rId9"/>
    <p:sldLayoutId id="2147483650" r:id="rId10"/>
    <p:sldLayoutId id="2147483652" r:id="rId11"/>
    <p:sldLayoutId id="2147483653" r:id="rId12"/>
    <p:sldLayoutId id="2147483654" r:id="rId13"/>
    <p:sldLayoutId id="2147483655" r:id="rId14"/>
    <p:sldLayoutId id="2147483656" r:id="rId15"/>
    <p:sldLayoutId id="2147483657" r:id="rId16"/>
    <p:sldLayoutId id="2147483658" r:id="rId17"/>
    <p:sldLayoutId id="2147483659" r:id="rId18"/>
  </p:sldLayoutIdLst>
  <p:txStyles>
    <p:titleStyle>
      <a:lvl1pPr algn="l" defTabSz="914400" rtl="0" eaLnBrk="1" latinLnBrk="0" hangingPunct="1">
        <a:lnSpc>
          <a:spcPct val="90000"/>
        </a:lnSpc>
        <a:spcBef>
          <a:spcPct val="0"/>
        </a:spcBef>
        <a:buNone/>
        <a:defRPr sz="4400" kern="1200">
          <a:solidFill>
            <a:schemeClr val="tx1"/>
          </a:solidFill>
          <a:latin typeface="Verdana" panose="020B060403050404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Layout" Target="../slideLayouts/slideLayout6.xml"/><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6.xml"/><Relationship Id="rId1" Type="http://schemas.openxmlformats.org/officeDocument/2006/relationships/themeOverride" Target="../theme/themeOverride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4.png"/><Relationship Id="rId1" Type="http://schemas.openxmlformats.org/officeDocument/2006/relationships/slideLayout" Target="../slideLayouts/slideLayout6.xml"/><Relationship Id="rId5" Type="http://schemas.openxmlformats.org/officeDocument/2006/relationships/image" Target="../media/image15.png"/><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6.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31.png"/></Relationships>
</file>

<file path=ppt/slides/_rels/slide1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3.png"/><Relationship Id="rId3" Type="http://schemas.openxmlformats.org/officeDocument/2006/relationships/image" Target="../media/image33.emf"/><Relationship Id="rId7" Type="http://schemas.openxmlformats.org/officeDocument/2006/relationships/image" Target="../media/image37.png"/><Relationship Id="rId12" Type="http://schemas.openxmlformats.org/officeDocument/2006/relationships/image" Target="../media/image42.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36.png"/><Relationship Id="rId11" Type="http://schemas.openxmlformats.org/officeDocument/2006/relationships/image" Target="../media/image41.png"/><Relationship Id="rId5" Type="http://schemas.openxmlformats.org/officeDocument/2006/relationships/image" Target="../media/image35.png"/><Relationship Id="rId10" Type="http://schemas.openxmlformats.org/officeDocument/2006/relationships/image" Target="../media/image40.png"/><Relationship Id="rId4" Type="http://schemas.openxmlformats.org/officeDocument/2006/relationships/image" Target="../media/image34.png"/><Relationship Id="rId9" Type="http://schemas.openxmlformats.org/officeDocument/2006/relationships/image" Target="../media/image39.png"/><Relationship Id="rId14" Type="http://schemas.openxmlformats.org/officeDocument/2006/relationships/image" Target="../media/image44.png"/></Relationships>
</file>

<file path=ppt/slides/_rels/slide18.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png"/><Relationship Id="rId7" Type="http://schemas.openxmlformats.org/officeDocument/2006/relationships/image" Target="../media/image42.pn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41.png"/><Relationship Id="rId5" Type="http://schemas.openxmlformats.org/officeDocument/2006/relationships/image" Target="../media/image38.png"/><Relationship Id="rId10" Type="http://schemas.openxmlformats.org/officeDocument/2006/relationships/image" Target="../media/image7.png"/><Relationship Id="rId4" Type="http://schemas.openxmlformats.org/officeDocument/2006/relationships/image" Target="../media/image39.png"/><Relationship Id="rId9" Type="http://schemas.openxmlformats.org/officeDocument/2006/relationships/image" Target="../media/image43.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48.png"/></Relationships>
</file>

<file path=ppt/slides/_rels/slide2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7.png"/><Relationship Id="rId1" Type="http://schemas.openxmlformats.org/officeDocument/2006/relationships/slideLayout" Target="../slideLayouts/slideLayout6.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2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image" Target="../media/image54.emf"/><Relationship Id="rId4" Type="http://schemas.openxmlformats.org/officeDocument/2006/relationships/image" Target="../media/image53.png"/></Relationships>
</file>

<file path=ppt/slides/_rels/slide24.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55.png"/><Relationship Id="rId7" Type="http://schemas.openxmlformats.org/officeDocument/2006/relationships/diagramColors" Target="../diagrams/colors3.xml"/><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2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image" Target="../media/image57.png"/><Relationship Id="rId4" Type="http://schemas.openxmlformats.org/officeDocument/2006/relationships/image" Target="../media/image56.png"/></Relationships>
</file>

<file path=ppt/slides/_rels/slide2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1.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6.xml"/><Relationship Id="rId4" Type="http://schemas.openxmlformats.org/officeDocument/2006/relationships/image" Target="../media/image63.png"/></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6.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6.xml"/><Relationship Id="rId1" Type="http://schemas.openxmlformats.org/officeDocument/2006/relationships/slideLayout" Target="../slideLayouts/slideLayout6.xml"/><Relationship Id="rId5" Type="http://schemas.openxmlformats.org/officeDocument/2006/relationships/image" Target="../media/image66.png"/><Relationship Id="rId4" Type="http://schemas.openxmlformats.org/officeDocument/2006/relationships/hyperlink" Target="https://www.openchannelflow.com/flumes/parshall-flumes/dimensions" TargetMode="External"/></Relationships>
</file>

<file path=ppt/slides/_rels/slide4.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Layout" Target="../diagrams/layout1.xml"/><Relationship Id="rId7" Type="http://schemas.openxmlformats.org/officeDocument/2006/relationships/image" Target="../media/image8.png"/><Relationship Id="rId12" Type="http://schemas.microsoft.com/office/2007/relationships/diagramDrawing" Target="../diagrams/drawing2.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11" Type="http://schemas.openxmlformats.org/officeDocument/2006/relationships/diagramColors" Target="../diagrams/colors2.xml"/><Relationship Id="rId5" Type="http://schemas.openxmlformats.org/officeDocument/2006/relationships/diagramColors" Target="../diagrams/colors1.xml"/><Relationship Id="rId10" Type="http://schemas.openxmlformats.org/officeDocument/2006/relationships/diagramQuickStyle" Target="../diagrams/quickStyle2.xml"/><Relationship Id="rId4" Type="http://schemas.openxmlformats.org/officeDocument/2006/relationships/diagramQuickStyle" Target="../diagrams/quickStyle1.xml"/><Relationship Id="rId9"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6.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6.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80961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5D8D6A-09D8-08DA-8870-71AC938D232B}"/>
            </a:ext>
          </a:extLst>
        </p:cNvPr>
        <p:cNvGrpSpPr/>
        <p:nvPr/>
      </p:nvGrpSpPr>
      <p:grpSpPr>
        <a:xfrm>
          <a:off x="0" y="0"/>
          <a:ext cx="0" cy="0"/>
          <a:chOff x="0" y="0"/>
          <a:chExt cx="0" cy="0"/>
        </a:xfrm>
      </p:grpSpPr>
      <p:pic>
        <p:nvPicPr>
          <p:cNvPr id="12" name="Imagen 11">
            <a:extLst>
              <a:ext uri="{FF2B5EF4-FFF2-40B4-BE49-F238E27FC236}">
                <a16:creationId xmlns:a16="http://schemas.microsoft.com/office/drawing/2014/main" id="{37CBD000-C3CA-343D-805A-66624E93C039}"/>
              </a:ext>
            </a:extLst>
          </p:cNvPr>
          <p:cNvPicPr>
            <a:picLocks noChangeAspect="1"/>
          </p:cNvPicPr>
          <p:nvPr/>
        </p:nvPicPr>
        <p:blipFill>
          <a:blip r:embed="rId2"/>
          <a:stretch>
            <a:fillRect/>
          </a:stretch>
        </p:blipFill>
        <p:spPr>
          <a:xfrm>
            <a:off x="641686" y="853943"/>
            <a:ext cx="809269" cy="809269"/>
          </a:xfrm>
          <a:prstGeom prst="rect">
            <a:avLst/>
          </a:prstGeom>
        </p:spPr>
      </p:pic>
      <p:sp>
        <p:nvSpPr>
          <p:cNvPr id="4" name="CuadroTexto 3">
            <a:extLst>
              <a:ext uri="{FF2B5EF4-FFF2-40B4-BE49-F238E27FC236}">
                <a16:creationId xmlns:a16="http://schemas.microsoft.com/office/drawing/2014/main" id="{976C7588-A7D1-A1DD-490A-17AA2DE02DB3}"/>
              </a:ext>
            </a:extLst>
          </p:cNvPr>
          <p:cNvSpPr txBox="1"/>
          <p:nvPr/>
        </p:nvSpPr>
        <p:spPr>
          <a:xfrm>
            <a:off x="1735553" y="847604"/>
            <a:ext cx="9814761" cy="1631216"/>
          </a:xfrm>
          <a:prstGeom prst="rect">
            <a:avLst/>
          </a:prstGeom>
          <a:noFill/>
        </p:spPr>
        <p:txBody>
          <a:bodyPr wrap="square">
            <a:spAutoFit/>
          </a:bodyPr>
          <a:lstStyle/>
          <a:p>
            <a:pPr algn="just"/>
            <a:r>
              <a:rPr lang="es-ES" sz="2000" b="1"/>
              <a:t>Vertimientos a aguas superficiales</a:t>
            </a:r>
          </a:p>
          <a:p>
            <a:pPr algn="just"/>
            <a:endParaRPr lang="es-ES" sz="2000" b="1"/>
          </a:p>
          <a:p>
            <a:pPr algn="just"/>
            <a:r>
              <a:rPr lang="es-ES" sz="2000"/>
              <a:t>Por la cual se establecen los parámetros y los valores límites máximos permisibles en los vertimientos puntuales a cuerpos de aguas superficiales y a los sistemas de alcantarillado público y se dictan otras disposiciones (</a:t>
            </a:r>
            <a:r>
              <a:rPr lang="es-ES" sz="2000" i="1"/>
              <a:t>Resolución 631 de 2015</a:t>
            </a:r>
            <a:r>
              <a:rPr lang="es-ES" sz="2000"/>
              <a:t>).</a:t>
            </a:r>
          </a:p>
        </p:txBody>
      </p:sp>
      <p:sp>
        <p:nvSpPr>
          <p:cNvPr id="5" name="CuadroTexto 4">
            <a:extLst>
              <a:ext uri="{FF2B5EF4-FFF2-40B4-BE49-F238E27FC236}">
                <a16:creationId xmlns:a16="http://schemas.microsoft.com/office/drawing/2014/main" id="{82E13543-E932-AEF6-98E0-A677601A3634}"/>
              </a:ext>
            </a:extLst>
          </p:cNvPr>
          <p:cNvSpPr txBox="1"/>
          <p:nvPr/>
        </p:nvSpPr>
        <p:spPr>
          <a:xfrm>
            <a:off x="1675395" y="3148074"/>
            <a:ext cx="9935078" cy="2862322"/>
          </a:xfrm>
          <a:prstGeom prst="rect">
            <a:avLst/>
          </a:prstGeom>
          <a:noFill/>
        </p:spPr>
        <p:txBody>
          <a:bodyPr wrap="square" rtlCol="0">
            <a:spAutoFit/>
          </a:bodyPr>
          <a:lstStyle>
            <a:defPPr>
              <a:defRPr lang="es-CO"/>
            </a:defPPr>
            <a:lvl1pPr algn="just">
              <a:defRPr b="1" i="0" u="none" strike="noStrike">
                <a:solidFill>
                  <a:srgbClr val="555555"/>
                </a:solidFill>
                <a:effectLst/>
                <a:latin typeface="Montserrat" panose="00000500000000000000" pitchFamily="2" charset="0"/>
              </a:defRPr>
            </a:lvl1pPr>
          </a:lstStyle>
          <a:p>
            <a:r>
              <a:rPr lang="es-ES" sz="2000">
                <a:solidFill>
                  <a:schemeClr val="tx1"/>
                </a:solidFill>
                <a:latin typeface="+mn-lt"/>
              </a:rPr>
              <a:t>ARTÍCULO 1. OBJETO Y ÁMBITO DE APLICACIÓN</a:t>
            </a:r>
            <a:r>
              <a:rPr lang="es-ES">
                <a:solidFill>
                  <a:schemeClr val="tx1"/>
                </a:solidFill>
                <a:latin typeface="+mn-lt"/>
              </a:rPr>
              <a:t>. </a:t>
            </a:r>
          </a:p>
          <a:p>
            <a:endParaRPr lang="es-ES" sz="2000" b="0">
              <a:solidFill>
                <a:schemeClr val="tx1"/>
              </a:solidFill>
              <a:latin typeface="+mn-lt"/>
            </a:endParaRPr>
          </a:p>
          <a:p>
            <a:r>
              <a:rPr lang="es-ES" sz="2000" b="0">
                <a:solidFill>
                  <a:schemeClr val="tx1"/>
                </a:solidFill>
                <a:latin typeface="+mn-lt"/>
              </a:rPr>
              <a:t>La presente Resolución establece los </a:t>
            </a:r>
            <a:r>
              <a:rPr lang="es-ES" sz="2000">
                <a:solidFill>
                  <a:srgbClr val="0070C0"/>
                </a:solidFill>
                <a:latin typeface="+mn-lt"/>
              </a:rPr>
              <a:t>parámetros y los valores límites máximos </a:t>
            </a:r>
            <a:r>
              <a:rPr lang="es-ES" sz="2000">
                <a:solidFill>
                  <a:schemeClr val="tx1"/>
                </a:solidFill>
                <a:latin typeface="+mn-lt"/>
              </a:rPr>
              <a:t>permisibles que deberán cumplir quienes realizan </a:t>
            </a:r>
            <a:r>
              <a:rPr lang="es-ES" sz="2000">
                <a:solidFill>
                  <a:srgbClr val="0070C0"/>
                </a:solidFill>
                <a:latin typeface="+mn-lt"/>
              </a:rPr>
              <a:t>vertimientos puntuales </a:t>
            </a:r>
            <a:r>
              <a:rPr lang="es-ES" sz="2000">
                <a:solidFill>
                  <a:schemeClr val="tx1"/>
                </a:solidFill>
                <a:latin typeface="+mn-lt"/>
              </a:rPr>
              <a:t>a los </a:t>
            </a:r>
            <a:r>
              <a:rPr lang="es-ES" sz="2000">
                <a:solidFill>
                  <a:srgbClr val="0070C0"/>
                </a:solidFill>
                <a:latin typeface="+mn-lt"/>
              </a:rPr>
              <a:t>cuerpos de aguas superficiales </a:t>
            </a:r>
            <a:r>
              <a:rPr lang="es-ES" sz="2000" b="0">
                <a:solidFill>
                  <a:schemeClr val="tx1"/>
                </a:solidFill>
                <a:latin typeface="+mn-lt"/>
              </a:rPr>
              <a:t>y a los sistemas de alcantarillado público.</a:t>
            </a:r>
          </a:p>
          <a:p>
            <a:endParaRPr lang="es-ES" sz="2000" b="0">
              <a:solidFill>
                <a:schemeClr val="tx1"/>
              </a:solidFill>
              <a:latin typeface="+mn-lt"/>
            </a:endParaRPr>
          </a:p>
          <a:p>
            <a:r>
              <a:rPr lang="es-ES" sz="2000" b="0">
                <a:solidFill>
                  <a:schemeClr val="tx1"/>
                </a:solidFill>
                <a:latin typeface="+mn-lt"/>
              </a:rPr>
              <a:t>Igualmente, se establecen los parámetros objeto de análisis y reporte por parte de las actividades industriales, comerciales o servicios, de conformidad con el artículo 18 de la presente resolución.</a:t>
            </a:r>
          </a:p>
        </p:txBody>
      </p:sp>
      <p:pic>
        <p:nvPicPr>
          <p:cNvPr id="8" name="Imagen 7">
            <a:extLst>
              <a:ext uri="{FF2B5EF4-FFF2-40B4-BE49-F238E27FC236}">
                <a16:creationId xmlns:a16="http://schemas.microsoft.com/office/drawing/2014/main" id="{F3EA2C5A-F056-5EBE-8A0B-A693841F7D19}"/>
              </a:ext>
            </a:extLst>
          </p:cNvPr>
          <p:cNvPicPr>
            <a:picLocks noChangeAspect="1"/>
          </p:cNvPicPr>
          <p:nvPr/>
        </p:nvPicPr>
        <p:blipFill>
          <a:blip r:embed="rId3"/>
          <a:stretch>
            <a:fillRect/>
          </a:stretch>
        </p:blipFill>
        <p:spPr>
          <a:xfrm>
            <a:off x="231755" y="3360035"/>
            <a:ext cx="1219200" cy="1219200"/>
          </a:xfrm>
          <a:prstGeom prst="rect">
            <a:avLst/>
          </a:prstGeom>
        </p:spPr>
      </p:pic>
      <p:pic>
        <p:nvPicPr>
          <p:cNvPr id="10" name="Imagen 9">
            <a:extLst>
              <a:ext uri="{FF2B5EF4-FFF2-40B4-BE49-F238E27FC236}">
                <a16:creationId xmlns:a16="http://schemas.microsoft.com/office/drawing/2014/main" id="{83B7AF61-F322-24B1-F165-F899EC8CD37E}"/>
              </a:ext>
            </a:extLst>
          </p:cNvPr>
          <p:cNvPicPr>
            <a:picLocks noChangeAspect="1"/>
          </p:cNvPicPr>
          <p:nvPr/>
        </p:nvPicPr>
        <p:blipFill>
          <a:blip r:embed="rId4"/>
          <a:stretch>
            <a:fillRect/>
          </a:stretch>
        </p:blipFill>
        <p:spPr>
          <a:xfrm>
            <a:off x="704698" y="5065293"/>
            <a:ext cx="746257" cy="746257"/>
          </a:xfrm>
          <a:prstGeom prst="rect">
            <a:avLst/>
          </a:prstGeom>
        </p:spPr>
      </p:pic>
      <p:sp>
        <p:nvSpPr>
          <p:cNvPr id="2" name="CuadroTexto 1">
            <a:extLst>
              <a:ext uri="{FF2B5EF4-FFF2-40B4-BE49-F238E27FC236}">
                <a16:creationId xmlns:a16="http://schemas.microsoft.com/office/drawing/2014/main" id="{AB16D87A-72B2-B991-286A-26D1F3FAFDB1}"/>
              </a:ext>
            </a:extLst>
          </p:cNvPr>
          <p:cNvSpPr txBox="1"/>
          <p:nvPr/>
        </p:nvSpPr>
        <p:spPr>
          <a:xfrm>
            <a:off x="491755" y="178350"/>
            <a:ext cx="5413745"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3000" b="1">
                <a:latin typeface="Verdana" panose="020B0604030504040204" pitchFamily="34" charset="0"/>
                <a:ea typeface="Verdana" panose="020B0604030504040204" pitchFamily="34" charset="0"/>
                <a:cs typeface="Helvetica"/>
              </a:rPr>
              <a:t>2. VERTIMIENTOS</a:t>
            </a:r>
          </a:p>
        </p:txBody>
      </p:sp>
    </p:spTree>
    <p:extLst>
      <p:ext uri="{BB962C8B-B14F-4D97-AF65-F5344CB8AC3E}">
        <p14:creationId xmlns:p14="http://schemas.microsoft.com/office/powerpoint/2010/main" val="26304307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Título 5">
            <a:extLst>
              <a:ext uri="{FF2B5EF4-FFF2-40B4-BE49-F238E27FC236}">
                <a16:creationId xmlns:a16="http://schemas.microsoft.com/office/drawing/2014/main" id="{334558AF-D2F7-4680-8E54-2ABF3C3E5CC7}"/>
              </a:ext>
            </a:extLst>
          </p:cNvPr>
          <p:cNvSpPr>
            <a:spLocks noGrp="1"/>
          </p:cNvSpPr>
          <p:nvPr>
            <p:ph type="title"/>
          </p:nvPr>
        </p:nvSpPr>
        <p:spPr>
          <a:xfrm>
            <a:off x="475935" y="548145"/>
            <a:ext cx="10677840" cy="422699"/>
          </a:xfrm>
        </p:spPr>
        <p:txBody>
          <a:bodyPr>
            <a:noAutofit/>
          </a:bodyPr>
          <a:lstStyle/>
          <a:p>
            <a:r>
              <a:rPr lang="es-ES" sz="2500" b="1">
                <a:latin typeface="Verdana"/>
                <a:ea typeface="Verdana"/>
              </a:rPr>
              <a:t>3. Monitoreo de vertimientos. ¿Para que el monitoreo de vertimientos?</a:t>
            </a:r>
            <a:endParaRPr lang="es-CO" sz="2500" b="1">
              <a:ea typeface="Verdana" panose="020B0604030504040204" pitchFamily="34" charset="0"/>
            </a:endParaRPr>
          </a:p>
        </p:txBody>
      </p:sp>
      <p:sp>
        <p:nvSpPr>
          <p:cNvPr id="8" name="CuadroTexto 7">
            <a:extLst>
              <a:ext uri="{FF2B5EF4-FFF2-40B4-BE49-F238E27FC236}">
                <a16:creationId xmlns:a16="http://schemas.microsoft.com/office/drawing/2014/main" id="{31711440-D777-4E8C-8228-4FBFEE50E69A}"/>
              </a:ext>
            </a:extLst>
          </p:cNvPr>
          <p:cNvSpPr txBox="1"/>
          <p:nvPr/>
        </p:nvSpPr>
        <p:spPr>
          <a:xfrm rot="16200000">
            <a:off x="11386950" y="4495200"/>
            <a:ext cx="899719" cy="246221"/>
          </a:xfrm>
          <a:prstGeom prst="rect">
            <a:avLst/>
          </a:prstGeom>
          <a:noFill/>
        </p:spPr>
        <p:txBody>
          <a:bodyPr wrap="square">
            <a:spAutoFit/>
          </a:bodyPr>
          <a:lstStyle/>
          <a:p>
            <a:r>
              <a:rPr lang="es-CO" sz="1000">
                <a:solidFill>
                  <a:schemeClr val="bg1"/>
                </a:solidFill>
              </a:rPr>
              <a:t>Referencia 3</a:t>
            </a:r>
          </a:p>
        </p:txBody>
      </p:sp>
      <p:pic>
        <p:nvPicPr>
          <p:cNvPr id="10" name="Imagen 9">
            <a:extLst>
              <a:ext uri="{FF2B5EF4-FFF2-40B4-BE49-F238E27FC236}">
                <a16:creationId xmlns:a16="http://schemas.microsoft.com/office/drawing/2014/main" id="{029543F4-2344-483B-A649-8D77D3FA6129}"/>
              </a:ext>
            </a:extLst>
          </p:cNvPr>
          <p:cNvPicPr>
            <a:picLocks noChangeAspect="1"/>
          </p:cNvPicPr>
          <p:nvPr/>
        </p:nvPicPr>
        <p:blipFill>
          <a:blip r:embed="rId3"/>
          <a:stretch>
            <a:fillRect/>
          </a:stretch>
        </p:blipFill>
        <p:spPr>
          <a:xfrm>
            <a:off x="353252" y="3228078"/>
            <a:ext cx="671169" cy="671169"/>
          </a:xfrm>
          <a:prstGeom prst="rect">
            <a:avLst/>
          </a:prstGeom>
        </p:spPr>
      </p:pic>
      <p:pic>
        <p:nvPicPr>
          <p:cNvPr id="12" name="Imagen 11">
            <a:extLst>
              <a:ext uri="{FF2B5EF4-FFF2-40B4-BE49-F238E27FC236}">
                <a16:creationId xmlns:a16="http://schemas.microsoft.com/office/drawing/2014/main" id="{E0422863-24CC-4234-94DA-9B5E968169F4}"/>
              </a:ext>
            </a:extLst>
          </p:cNvPr>
          <p:cNvPicPr>
            <a:picLocks noChangeAspect="1"/>
          </p:cNvPicPr>
          <p:nvPr/>
        </p:nvPicPr>
        <p:blipFill>
          <a:blip r:embed="rId4"/>
          <a:stretch>
            <a:fillRect/>
          </a:stretch>
        </p:blipFill>
        <p:spPr>
          <a:xfrm>
            <a:off x="304672" y="5013745"/>
            <a:ext cx="931422" cy="931422"/>
          </a:xfrm>
          <a:prstGeom prst="rect">
            <a:avLst/>
          </a:prstGeom>
        </p:spPr>
      </p:pic>
      <p:pic>
        <p:nvPicPr>
          <p:cNvPr id="2" name="Imagen 1">
            <a:extLst>
              <a:ext uri="{FF2B5EF4-FFF2-40B4-BE49-F238E27FC236}">
                <a16:creationId xmlns:a16="http://schemas.microsoft.com/office/drawing/2014/main" id="{8B88C320-CCC5-45FD-8584-F9B9C7FD329B}"/>
              </a:ext>
            </a:extLst>
          </p:cNvPr>
          <p:cNvPicPr>
            <a:picLocks noChangeAspect="1"/>
          </p:cNvPicPr>
          <p:nvPr/>
        </p:nvPicPr>
        <p:blipFill>
          <a:blip r:embed="rId5"/>
          <a:stretch>
            <a:fillRect/>
          </a:stretch>
        </p:blipFill>
        <p:spPr>
          <a:xfrm>
            <a:off x="304672" y="1407868"/>
            <a:ext cx="841575" cy="841575"/>
          </a:xfrm>
          <a:prstGeom prst="rect">
            <a:avLst/>
          </a:prstGeom>
        </p:spPr>
      </p:pic>
      <p:sp>
        <p:nvSpPr>
          <p:cNvPr id="18" name="CuadroTexto 17">
            <a:extLst>
              <a:ext uri="{FF2B5EF4-FFF2-40B4-BE49-F238E27FC236}">
                <a16:creationId xmlns:a16="http://schemas.microsoft.com/office/drawing/2014/main" id="{8C569213-D14B-445E-93C8-883FCD86894A}"/>
              </a:ext>
            </a:extLst>
          </p:cNvPr>
          <p:cNvSpPr txBox="1"/>
          <p:nvPr/>
        </p:nvSpPr>
        <p:spPr>
          <a:xfrm>
            <a:off x="3607290" y="1182689"/>
            <a:ext cx="8106409" cy="1477328"/>
          </a:xfrm>
          <a:prstGeom prst="rect">
            <a:avLst/>
          </a:prstGeom>
          <a:noFill/>
          <a:ln>
            <a:solidFill>
              <a:srgbClr val="0070C0"/>
            </a:solidFill>
          </a:ln>
        </p:spPr>
        <p:txBody>
          <a:bodyPr wrap="square" rtlCol="0">
            <a:spAutoFit/>
          </a:bodyPr>
          <a:lstStyle/>
          <a:p>
            <a:pPr marL="285750" indent="-285750" algn="just">
              <a:buFont typeface="Wingdings" panose="05000000000000000000" pitchFamily="2" charset="2"/>
              <a:buChar char="ü"/>
            </a:pPr>
            <a:r>
              <a:rPr lang="es-ES" b="1">
                <a:solidFill>
                  <a:srgbClr val="00B0F0"/>
                </a:solidFill>
                <a:latin typeface="Aptos"/>
              </a:rPr>
              <a:t>Proteger y conservar </a:t>
            </a:r>
            <a:r>
              <a:rPr lang="es-ES">
                <a:latin typeface="Aptos"/>
              </a:rPr>
              <a:t>las fuentes hídricas, suelo y demás recursos naturales.</a:t>
            </a:r>
          </a:p>
          <a:p>
            <a:pPr marL="285750" indent="-285750" algn="just">
              <a:buFont typeface="Wingdings" panose="05000000000000000000" pitchFamily="2" charset="2"/>
              <a:buChar char="ü"/>
            </a:pPr>
            <a:r>
              <a:rPr lang="es-ES" b="1">
                <a:solidFill>
                  <a:schemeClr val="accent2">
                    <a:lumMod val="75000"/>
                  </a:schemeClr>
                </a:solidFill>
                <a:latin typeface="Aptos"/>
              </a:rPr>
              <a:t>Identificar</a:t>
            </a:r>
            <a:r>
              <a:rPr lang="es-ES">
                <a:latin typeface="Aptos"/>
              </a:rPr>
              <a:t> fuentes de contaminación</a:t>
            </a:r>
          </a:p>
          <a:p>
            <a:pPr marL="285750" indent="-285750" algn="just">
              <a:buFont typeface="Wingdings" panose="05000000000000000000" pitchFamily="2" charset="2"/>
              <a:buChar char="ü"/>
            </a:pPr>
            <a:r>
              <a:rPr lang="es-ES" b="1" i="0" kern="1200">
                <a:solidFill>
                  <a:schemeClr val="accent2">
                    <a:lumMod val="75000"/>
                  </a:schemeClr>
                </a:solidFill>
                <a:effectLst/>
                <a:latin typeface="Aptos"/>
              </a:rPr>
              <a:t>Evaluar los </a:t>
            </a:r>
            <a:r>
              <a:rPr lang="es-ES" b="0" i="0" kern="1200">
                <a:solidFill>
                  <a:schemeClr val="dk1"/>
                </a:solidFill>
                <a:effectLst/>
                <a:latin typeface="Aptos"/>
              </a:rPr>
              <a:t>impactos negativos de los vertimientos en las fuentes hídricas.</a:t>
            </a:r>
          </a:p>
          <a:p>
            <a:pPr marL="285750" indent="-285750" algn="just">
              <a:buFont typeface="Wingdings" panose="05000000000000000000" pitchFamily="2" charset="2"/>
              <a:buChar char="ü"/>
            </a:pPr>
            <a:r>
              <a:rPr lang="es-ES" b="1">
                <a:solidFill>
                  <a:srgbClr val="00B050"/>
                </a:solidFill>
                <a:latin typeface="Aptos"/>
              </a:rPr>
              <a:t>Garantizar</a:t>
            </a:r>
            <a:r>
              <a:rPr lang="es-ES">
                <a:solidFill>
                  <a:schemeClr val="dk1"/>
                </a:solidFill>
                <a:latin typeface="Aptos"/>
              </a:rPr>
              <a:t> la sostenibilidad de las fuentes de agua, ya que estas son usadas como medios receptores de aguas residuales domésticas y no domésticas.</a:t>
            </a:r>
            <a:endParaRPr lang="es-CO">
              <a:solidFill>
                <a:schemeClr val="dk1"/>
              </a:solidFill>
              <a:latin typeface="Aptos"/>
            </a:endParaRPr>
          </a:p>
        </p:txBody>
      </p:sp>
      <p:sp>
        <p:nvSpPr>
          <p:cNvPr id="19" name="CuadroTexto 18">
            <a:extLst>
              <a:ext uri="{FF2B5EF4-FFF2-40B4-BE49-F238E27FC236}">
                <a16:creationId xmlns:a16="http://schemas.microsoft.com/office/drawing/2014/main" id="{B9A0C501-6BA4-4D73-96FB-8C1F0496ACBB}"/>
              </a:ext>
            </a:extLst>
          </p:cNvPr>
          <p:cNvSpPr txBox="1"/>
          <p:nvPr/>
        </p:nvSpPr>
        <p:spPr>
          <a:xfrm>
            <a:off x="3627704" y="2999348"/>
            <a:ext cx="8085995" cy="1477328"/>
          </a:xfrm>
          <a:prstGeom prst="rect">
            <a:avLst/>
          </a:prstGeom>
          <a:noFill/>
          <a:ln>
            <a:solidFill>
              <a:srgbClr val="0070C0"/>
            </a:solidFill>
          </a:ln>
        </p:spPr>
        <p:txBody>
          <a:bodyPr wrap="square" rtlCol="0">
            <a:spAutoFit/>
          </a:bodyPr>
          <a:lstStyle/>
          <a:p>
            <a:pPr marL="285750" indent="-285750" algn="just">
              <a:buFont typeface="Arial" panose="020B0604020202020204" pitchFamily="34" charset="0"/>
              <a:buChar char="•"/>
            </a:pPr>
            <a:r>
              <a:rPr lang="es-ES" b="1">
                <a:solidFill>
                  <a:srgbClr val="00B050"/>
                </a:solidFill>
                <a:latin typeface="Aptos"/>
              </a:rPr>
              <a:t>Verificar</a:t>
            </a:r>
            <a:r>
              <a:rPr lang="es-ES">
                <a:latin typeface="Aptos"/>
              </a:rPr>
              <a:t> de cumplimiento de la normatividad vigente, permiso, seguimiento y control de vertimientos. </a:t>
            </a:r>
          </a:p>
          <a:p>
            <a:pPr marL="285750" indent="-285750" algn="just">
              <a:buFont typeface="Arial" panose="020B0604020202020204" pitchFamily="34" charset="0"/>
              <a:buChar char="•"/>
            </a:pPr>
            <a:r>
              <a:rPr lang="es-ES" b="1">
                <a:solidFill>
                  <a:srgbClr val="00B050"/>
                </a:solidFill>
                <a:latin typeface="Aptos"/>
              </a:rPr>
              <a:t>Controlar</a:t>
            </a:r>
            <a:r>
              <a:rPr lang="es-ES">
                <a:latin typeface="Aptos"/>
              </a:rPr>
              <a:t> y evaluar de la eficiencia de un sistema de tratamiento de agua residual. </a:t>
            </a:r>
          </a:p>
          <a:p>
            <a:pPr marL="285750" indent="-285750" algn="just">
              <a:buFont typeface="Arial" panose="020B0604020202020204" pitchFamily="34" charset="0"/>
              <a:buChar char="•"/>
            </a:pPr>
            <a:r>
              <a:rPr lang="es-ES" b="1">
                <a:solidFill>
                  <a:srgbClr val="00B050"/>
                </a:solidFill>
                <a:latin typeface="Aptos"/>
              </a:rPr>
              <a:t>Estimar</a:t>
            </a:r>
            <a:r>
              <a:rPr lang="es-ES">
                <a:latin typeface="Aptos"/>
              </a:rPr>
              <a:t> la tasa retributiva y metas de carga contaminante.</a:t>
            </a:r>
          </a:p>
        </p:txBody>
      </p:sp>
      <p:sp>
        <p:nvSpPr>
          <p:cNvPr id="22" name="CuadroTexto 21">
            <a:extLst>
              <a:ext uri="{FF2B5EF4-FFF2-40B4-BE49-F238E27FC236}">
                <a16:creationId xmlns:a16="http://schemas.microsoft.com/office/drawing/2014/main" id="{A18F463F-CC42-4375-A327-FB1E3B95CC2F}"/>
              </a:ext>
            </a:extLst>
          </p:cNvPr>
          <p:cNvSpPr txBox="1"/>
          <p:nvPr/>
        </p:nvSpPr>
        <p:spPr>
          <a:xfrm>
            <a:off x="3567950" y="4688521"/>
            <a:ext cx="8185088" cy="1754326"/>
          </a:xfrm>
          <a:prstGeom prst="rect">
            <a:avLst/>
          </a:prstGeom>
          <a:noFill/>
          <a:ln>
            <a:solidFill>
              <a:srgbClr val="0070C0"/>
            </a:solidFill>
          </a:ln>
        </p:spPr>
        <p:txBody>
          <a:bodyPr wrap="square" rtlCol="0">
            <a:spAutoFit/>
          </a:bodyPr>
          <a:lstStyle/>
          <a:p>
            <a:pPr marL="285750" indent="-285750" algn="just">
              <a:buFont typeface="Arial" panose="020B0604020202020204" pitchFamily="34" charset="0"/>
              <a:buChar char="•"/>
            </a:pPr>
            <a:r>
              <a:rPr lang="es-MX" b="1">
                <a:solidFill>
                  <a:srgbClr val="00B050"/>
                </a:solidFill>
                <a:latin typeface="Aptos"/>
              </a:rPr>
              <a:t>Alimentar </a:t>
            </a:r>
            <a:r>
              <a:rPr lang="es-MX">
                <a:latin typeface="Aptos"/>
              </a:rPr>
              <a:t>la base de datos de cantidad y calidad</a:t>
            </a:r>
          </a:p>
          <a:p>
            <a:pPr marL="285750" indent="-285750" algn="just">
              <a:buFont typeface="Arial" panose="020B0604020202020204" pitchFamily="34" charset="0"/>
              <a:buChar char="•"/>
            </a:pPr>
            <a:r>
              <a:rPr lang="es-MX" b="1">
                <a:solidFill>
                  <a:srgbClr val="00B050"/>
                </a:solidFill>
                <a:latin typeface="Aptos"/>
              </a:rPr>
              <a:t>Obtener información </a:t>
            </a:r>
            <a:r>
              <a:rPr lang="es-MX">
                <a:latin typeface="Aptos"/>
              </a:rPr>
              <a:t>de calidad y cantidad para:</a:t>
            </a:r>
          </a:p>
          <a:p>
            <a:pPr marL="742950" lvl="1" indent="-285750" algn="just">
              <a:buFontTx/>
              <a:buChar char="-"/>
            </a:pPr>
            <a:r>
              <a:rPr lang="es-MX">
                <a:latin typeface="Aptos"/>
              </a:rPr>
              <a:t>Implementar instrumentos ambientales para control, prevención y mitigación de la contaminación, como mapa de riesgos (</a:t>
            </a:r>
            <a:r>
              <a:rPr lang="es-MX" i="1">
                <a:latin typeface="Aptos"/>
              </a:rPr>
              <a:t>Decreto 1575 de 2007)</a:t>
            </a:r>
            <a:r>
              <a:rPr lang="es-MX">
                <a:latin typeface="Aptos"/>
              </a:rPr>
              <a:t>.</a:t>
            </a:r>
          </a:p>
          <a:p>
            <a:pPr lvl="1" algn="just"/>
            <a:r>
              <a:rPr lang="es-MX">
                <a:latin typeface="Aptos"/>
              </a:rPr>
              <a:t>-   Tomar decisiones para </a:t>
            </a:r>
            <a:r>
              <a:rPr lang="es-ES">
                <a:latin typeface="Aptos"/>
              </a:rPr>
              <a:t>proyectos de inversión en descontaminación</a:t>
            </a:r>
            <a:r>
              <a:rPr lang="es-MX">
                <a:latin typeface="Aptos"/>
              </a:rPr>
              <a:t>.</a:t>
            </a:r>
          </a:p>
        </p:txBody>
      </p:sp>
      <p:pic>
        <p:nvPicPr>
          <p:cNvPr id="23" name="Imagen 22">
            <a:extLst>
              <a:ext uri="{FF2B5EF4-FFF2-40B4-BE49-F238E27FC236}">
                <a16:creationId xmlns:a16="http://schemas.microsoft.com/office/drawing/2014/main" id="{9D7EADAA-B9A5-4FCB-A03E-51141C6DC627}"/>
              </a:ext>
            </a:extLst>
          </p:cNvPr>
          <p:cNvPicPr>
            <a:picLocks noChangeAspect="1"/>
          </p:cNvPicPr>
          <p:nvPr/>
        </p:nvPicPr>
        <p:blipFill>
          <a:blip r:embed="rId6"/>
          <a:stretch>
            <a:fillRect/>
          </a:stretch>
        </p:blipFill>
        <p:spPr>
          <a:xfrm>
            <a:off x="10735911" y="4633082"/>
            <a:ext cx="1017127" cy="683034"/>
          </a:xfrm>
          <a:prstGeom prst="rect">
            <a:avLst/>
          </a:prstGeom>
        </p:spPr>
      </p:pic>
      <p:sp>
        <p:nvSpPr>
          <p:cNvPr id="26" name="CuadroTexto 25">
            <a:extLst>
              <a:ext uri="{FF2B5EF4-FFF2-40B4-BE49-F238E27FC236}">
                <a16:creationId xmlns:a16="http://schemas.microsoft.com/office/drawing/2014/main" id="{E627E2AB-006E-4236-9108-8BD0DFD0F48D}"/>
              </a:ext>
            </a:extLst>
          </p:cNvPr>
          <p:cNvSpPr txBox="1"/>
          <p:nvPr/>
        </p:nvSpPr>
        <p:spPr>
          <a:xfrm>
            <a:off x="1385417" y="1182689"/>
            <a:ext cx="2221873" cy="1323439"/>
          </a:xfrm>
          <a:prstGeom prst="rect">
            <a:avLst/>
          </a:prstGeom>
          <a:noFill/>
        </p:spPr>
        <p:txBody>
          <a:bodyPr wrap="square" rtlCol="0">
            <a:spAutoFit/>
          </a:bodyPr>
          <a:lstStyle/>
          <a:p>
            <a:r>
              <a:rPr lang="es-ES" sz="2000" b="1">
                <a:latin typeface="Aptos"/>
              </a:rPr>
              <a:t>Proteger el medio ambiente y </a:t>
            </a:r>
          </a:p>
          <a:p>
            <a:r>
              <a:rPr lang="es-ES" sz="2000" b="1">
                <a:latin typeface="Aptos"/>
              </a:rPr>
              <a:t>prevenir la contaminación</a:t>
            </a:r>
            <a:endParaRPr lang="es-CO" sz="2000" b="1">
              <a:latin typeface="Aptos"/>
            </a:endParaRPr>
          </a:p>
        </p:txBody>
      </p:sp>
      <p:sp>
        <p:nvSpPr>
          <p:cNvPr id="27" name="CuadroTexto 26">
            <a:extLst>
              <a:ext uri="{FF2B5EF4-FFF2-40B4-BE49-F238E27FC236}">
                <a16:creationId xmlns:a16="http://schemas.microsoft.com/office/drawing/2014/main" id="{BB7B2B0D-DDAF-4F27-AF59-49ED549312B5}"/>
              </a:ext>
            </a:extLst>
          </p:cNvPr>
          <p:cNvSpPr txBox="1"/>
          <p:nvPr/>
        </p:nvSpPr>
        <p:spPr>
          <a:xfrm>
            <a:off x="1385417" y="3041586"/>
            <a:ext cx="2242287" cy="1015663"/>
          </a:xfrm>
          <a:prstGeom prst="rect">
            <a:avLst/>
          </a:prstGeom>
          <a:noFill/>
        </p:spPr>
        <p:txBody>
          <a:bodyPr wrap="square" rtlCol="0">
            <a:spAutoFit/>
          </a:bodyPr>
          <a:lstStyle/>
          <a:p>
            <a:r>
              <a:rPr lang="es-ES" sz="2000" b="1">
                <a:latin typeface="Aptos"/>
              </a:rPr>
              <a:t>Implementar la normatividad vigente</a:t>
            </a:r>
            <a:endParaRPr lang="es-CO" sz="2000" b="1">
              <a:latin typeface="Aptos"/>
            </a:endParaRPr>
          </a:p>
        </p:txBody>
      </p:sp>
      <p:sp>
        <p:nvSpPr>
          <p:cNvPr id="28" name="CuadroTexto 27">
            <a:extLst>
              <a:ext uri="{FF2B5EF4-FFF2-40B4-BE49-F238E27FC236}">
                <a16:creationId xmlns:a16="http://schemas.microsoft.com/office/drawing/2014/main" id="{6686A299-B22C-4B28-9AB4-E065FD4AC5E0}"/>
              </a:ext>
            </a:extLst>
          </p:cNvPr>
          <p:cNvSpPr txBox="1"/>
          <p:nvPr/>
        </p:nvSpPr>
        <p:spPr>
          <a:xfrm>
            <a:off x="1385417" y="4808285"/>
            <a:ext cx="2087093" cy="1015663"/>
          </a:xfrm>
          <a:prstGeom prst="rect">
            <a:avLst/>
          </a:prstGeom>
          <a:noFill/>
        </p:spPr>
        <p:txBody>
          <a:bodyPr wrap="square" rtlCol="0">
            <a:spAutoFit/>
          </a:bodyPr>
          <a:lstStyle/>
          <a:p>
            <a:r>
              <a:rPr lang="es-ES" sz="2000" b="1">
                <a:latin typeface="Aptos"/>
              </a:rPr>
              <a:t>Obtener información para tomar decisiones</a:t>
            </a:r>
            <a:endParaRPr lang="es-CO" sz="2000" b="1">
              <a:latin typeface="Aptos"/>
            </a:endParaRPr>
          </a:p>
        </p:txBody>
      </p:sp>
    </p:spTree>
    <p:extLst>
      <p:ext uri="{BB962C8B-B14F-4D97-AF65-F5344CB8AC3E}">
        <p14:creationId xmlns:p14="http://schemas.microsoft.com/office/powerpoint/2010/main" val="912080194"/>
      </p:ext>
    </p:extLst>
  </p:cSld>
  <p:clrMapOvr>
    <a:overrideClrMapping bg1="lt1" tx1="dk1" bg2="lt2" tx2="dk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uadroTexto 7">
            <a:extLst>
              <a:ext uri="{FF2B5EF4-FFF2-40B4-BE49-F238E27FC236}">
                <a16:creationId xmlns:a16="http://schemas.microsoft.com/office/drawing/2014/main" id="{31711440-D777-4E8C-8228-4FBFEE50E69A}"/>
              </a:ext>
            </a:extLst>
          </p:cNvPr>
          <p:cNvSpPr txBox="1"/>
          <p:nvPr/>
        </p:nvSpPr>
        <p:spPr>
          <a:xfrm rot="16200000">
            <a:off x="11222359" y="4235224"/>
            <a:ext cx="899719" cy="246221"/>
          </a:xfrm>
          <a:prstGeom prst="rect">
            <a:avLst/>
          </a:prstGeom>
          <a:noFill/>
        </p:spPr>
        <p:txBody>
          <a:bodyPr wrap="square">
            <a:spAutoFit/>
          </a:bodyPr>
          <a:lstStyle/>
          <a:p>
            <a:r>
              <a:rPr lang="es-CO" sz="1000">
                <a:solidFill>
                  <a:schemeClr val="bg1"/>
                </a:solidFill>
              </a:rPr>
              <a:t>Referencia 3</a:t>
            </a:r>
          </a:p>
        </p:txBody>
      </p:sp>
      <p:sp>
        <p:nvSpPr>
          <p:cNvPr id="7" name="CuadroTexto 6">
            <a:extLst>
              <a:ext uri="{FF2B5EF4-FFF2-40B4-BE49-F238E27FC236}">
                <a16:creationId xmlns:a16="http://schemas.microsoft.com/office/drawing/2014/main" id="{2E31739C-3787-488E-96EC-7B335D7439AD}"/>
              </a:ext>
            </a:extLst>
          </p:cNvPr>
          <p:cNvSpPr txBox="1"/>
          <p:nvPr/>
        </p:nvSpPr>
        <p:spPr>
          <a:xfrm>
            <a:off x="331139" y="1119599"/>
            <a:ext cx="3289362" cy="477054"/>
          </a:xfrm>
          <a:prstGeom prst="rect">
            <a:avLst/>
          </a:prstGeom>
          <a:noFill/>
        </p:spPr>
        <p:txBody>
          <a:bodyPr wrap="none" rtlCol="0">
            <a:spAutoFit/>
          </a:bodyPr>
          <a:lstStyle/>
          <a:p>
            <a:r>
              <a:rPr lang="es-ES" sz="2500" b="1">
                <a:latin typeface="Aptos"/>
              </a:rPr>
              <a:t>Decreto 1076 de 2015</a:t>
            </a:r>
            <a:endParaRPr lang="es-CO" sz="2500" b="1">
              <a:latin typeface="Aptos"/>
            </a:endParaRPr>
          </a:p>
        </p:txBody>
      </p:sp>
      <p:sp>
        <p:nvSpPr>
          <p:cNvPr id="9" name="CuadroTexto 8">
            <a:extLst>
              <a:ext uri="{FF2B5EF4-FFF2-40B4-BE49-F238E27FC236}">
                <a16:creationId xmlns:a16="http://schemas.microsoft.com/office/drawing/2014/main" id="{36F4C0E5-B8B2-4C7D-BB05-70A2AC0C61C0}"/>
              </a:ext>
            </a:extLst>
          </p:cNvPr>
          <p:cNvSpPr txBox="1"/>
          <p:nvPr/>
        </p:nvSpPr>
        <p:spPr>
          <a:xfrm>
            <a:off x="679862" y="1513928"/>
            <a:ext cx="3090911" cy="477054"/>
          </a:xfrm>
          <a:prstGeom prst="rect">
            <a:avLst/>
          </a:prstGeom>
          <a:noFill/>
        </p:spPr>
        <p:txBody>
          <a:bodyPr wrap="none" rtlCol="0">
            <a:spAutoFit/>
          </a:bodyPr>
          <a:lstStyle/>
          <a:p>
            <a:r>
              <a:rPr lang="es-ES" sz="2500" b="1">
                <a:latin typeface="Aptos"/>
              </a:rPr>
              <a:t>Artículo 2.2.3.3.4.13</a:t>
            </a:r>
            <a:endParaRPr lang="es-CO" sz="2500" b="1">
              <a:latin typeface="Aptos"/>
            </a:endParaRPr>
          </a:p>
        </p:txBody>
      </p:sp>
      <p:sp>
        <p:nvSpPr>
          <p:cNvPr id="14" name="CuadroTexto 13">
            <a:extLst>
              <a:ext uri="{FF2B5EF4-FFF2-40B4-BE49-F238E27FC236}">
                <a16:creationId xmlns:a16="http://schemas.microsoft.com/office/drawing/2014/main" id="{427FEE40-DBAF-47DD-B1AD-35C5C9E19182}"/>
              </a:ext>
            </a:extLst>
          </p:cNvPr>
          <p:cNvSpPr txBox="1"/>
          <p:nvPr/>
        </p:nvSpPr>
        <p:spPr>
          <a:xfrm>
            <a:off x="1765571" y="5770855"/>
            <a:ext cx="5557932" cy="646331"/>
          </a:xfrm>
          <a:prstGeom prst="rect">
            <a:avLst/>
          </a:prstGeom>
          <a:noFill/>
        </p:spPr>
        <p:txBody>
          <a:bodyPr wrap="none" rtlCol="0">
            <a:spAutoFit/>
          </a:bodyPr>
          <a:lstStyle/>
          <a:p>
            <a:r>
              <a:rPr lang="es-ES" b="1"/>
              <a:t>Libro 2</a:t>
            </a:r>
            <a:r>
              <a:rPr lang="es-ES"/>
              <a:t>: </a:t>
            </a:r>
            <a:r>
              <a:rPr lang="es-ES" sz="1800"/>
              <a:t>Régimen reglamentario del sector ambiente</a:t>
            </a:r>
            <a:endParaRPr lang="es-CO" sz="1800"/>
          </a:p>
          <a:p>
            <a:r>
              <a:rPr lang="es-ES"/>
              <a:t> </a:t>
            </a:r>
            <a:endParaRPr lang="es-CO"/>
          </a:p>
        </p:txBody>
      </p:sp>
      <p:cxnSp>
        <p:nvCxnSpPr>
          <p:cNvPr id="16" name="Conector recto de flecha 15">
            <a:extLst>
              <a:ext uri="{FF2B5EF4-FFF2-40B4-BE49-F238E27FC236}">
                <a16:creationId xmlns:a16="http://schemas.microsoft.com/office/drawing/2014/main" id="{1C6D2373-C1E5-485D-8C6D-B2E811AA51A4}"/>
              </a:ext>
            </a:extLst>
          </p:cNvPr>
          <p:cNvCxnSpPr>
            <a:cxnSpLocks/>
          </p:cNvCxnSpPr>
          <p:nvPr/>
        </p:nvCxnSpPr>
        <p:spPr>
          <a:xfrm>
            <a:off x="1959777" y="2071456"/>
            <a:ext cx="16043" cy="352253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1" name="CuadroTexto 20">
            <a:extLst>
              <a:ext uri="{FF2B5EF4-FFF2-40B4-BE49-F238E27FC236}">
                <a16:creationId xmlns:a16="http://schemas.microsoft.com/office/drawing/2014/main" id="{CCEA91CD-9549-4BD2-94DD-2267CCD4AF4A}"/>
              </a:ext>
            </a:extLst>
          </p:cNvPr>
          <p:cNvSpPr txBox="1"/>
          <p:nvPr/>
        </p:nvSpPr>
        <p:spPr>
          <a:xfrm>
            <a:off x="2137137" y="5074347"/>
            <a:ext cx="3031599" cy="369332"/>
          </a:xfrm>
          <a:prstGeom prst="rect">
            <a:avLst/>
          </a:prstGeom>
          <a:noFill/>
        </p:spPr>
        <p:txBody>
          <a:bodyPr wrap="none" rtlCol="0">
            <a:spAutoFit/>
          </a:bodyPr>
          <a:lstStyle/>
          <a:p>
            <a:r>
              <a:rPr lang="es-ES" b="1"/>
              <a:t>Parte 2</a:t>
            </a:r>
            <a:r>
              <a:rPr lang="es-ES"/>
              <a:t>: Reglamentaciones </a:t>
            </a:r>
            <a:endParaRPr lang="es-CO"/>
          </a:p>
        </p:txBody>
      </p:sp>
      <p:cxnSp>
        <p:nvCxnSpPr>
          <p:cNvPr id="23" name="Conector recto de flecha 22">
            <a:extLst>
              <a:ext uri="{FF2B5EF4-FFF2-40B4-BE49-F238E27FC236}">
                <a16:creationId xmlns:a16="http://schemas.microsoft.com/office/drawing/2014/main" id="{C4DCA2ED-C4BE-4F46-A185-0E353EAAA1B0}"/>
              </a:ext>
            </a:extLst>
          </p:cNvPr>
          <p:cNvCxnSpPr>
            <a:cxnSpLocks/>
          </p:cNvCxnSpPr>
          <p:nvPr/>
        </p:nvCxnSpPr>
        <p:spPr>
          <a:xfrm>
            <a:off x="2284629" y="2071456"/>
            <a:ext cx="0" cy="293514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0" name="Conector recto de flecha 29">
            <a:extLst>
              <a:ext uri="{FF2B5EF4-FFF2-40B4-BE49-F238E27FC236}">
                <a16:creationId xmlns:a16="http://schemas.microsoft.com/office/drawing/2014/main" id="{7037A43C-D10F-4C48-A7A8-AA0932A107CA}"/>
              </a:ext>
            </a:extLst>
          </p:cNvPr>
          <p:cNvCxnSpPr>
            <a:cxnSpLocks/>
          </p:cNvCxnSpPr>
          <p:nvPr/>
        </p:nvCxnSpPr>
        <p:spPr>
          <a:xfrm>
            <a:off x="2629534" y="2071455"/>
            <a:ext cx="0" cy="226514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2" name="CuadroTexto 31">
            <a:extLst>
              <a:ext uri="{FF2B5EF4-FFF2-40B4-BE49-F238E27FC236}">
                <a16:creationId xmlns:a16="http://schemas.microsoft.com/office/drawing/2014/main" id="{A2C3F6BF-E810-41E3-A4E2-ECA91E5353C7}"/>
              </a:ext>
            </a:extLst>
          </p:cNvPr>
          <p:cNvSpPr txBox="1"/>
          <p:nvPr/>
        </p:nvSpPr>
        <p:spPr>
          <a:xfrm>
            <a:off x="2500547" y="4371136"/>
            <a:ext cx="3236848" cy="369332"/>
          </a:xfrm>
          <a:prstGeom prst="rect">
            <a:avLst/>
          </a:prstGeom>
          <a:noFill/>
        </p:spPr>
        <p:txBody>
          <a:bodyPr wrap="none" rtlCol="0">
            <a:spAutoFit/>
          </a:bodyPr>
          <a:lstStyle/>
          <a:p>
            <a:r>
              <a:rPr lang="es-ES" b="1"/>
              <a:t>Título 3</a:t>
            </a:r>
            <a:r>
              <a:rPr lang="es-ES"/>
              <a:t>: Aguas no marítimas </a:t>
            </a:r>
            <a:endParaRPr lang="es-CO"/>
          </a:p>
        </p:txBody>
      </p:sp>
      <p:cxnSp>
        <p:nvCxnSpPr>
          <p:cNvPr id="33" name="Conector recto de flecha 32">
            <a:extLst>
              <a:ext uri="{FF2B5EF4-FFF2-40B4-BE49-F238E27FC236}">
                <a16:creationId xmlns:a16="http://schemas.microsoft.com/office/drawing/2014/main" id="{4347B83B-41FA-4270-AD3B-DD69FDED3063}"/>
              </a:ext>
            </a:extLst>
          </p:cNvPr>
          <p:cNvCxnSpPr>
            <a:cxnSpLocks/>
          </p:cNvCxnSpPr>
          <p:nvPr/>
        </p:nvCxnSpPr>
        <p:spPr>
          <a:xfrm>
            <a:off x="2974439" y="2071455"/>
            <a:ext cx="0" cy="171008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5" name="CuadroTexto 34">
            <a:extLst>
              <a:ext uri="{FF2B5EF4-FFF2-40B4-BE49-F238E27FC236}">
                <a16:creationId xmlns:a16="http://schemas.microsoft.com/office/drawing/2014/main" id="{CE22FF73-27E9-4777-8C96-CA3CA8FEA4D7}"/>
              </a:ext>
            </a:extLst>
          </p:cNvPr>
          <p:cNvSpPr txBox="1"/>
          <p:nvPr/>
        </p:nvSpPr>
        <p:spPr>
          <a:xfrm>
            <a:off x="2841414" y="3814702"/>
            <a:ext cx="6404317" cy="369332"/>
          </a:xfrm>
          <a:prstGeom prst="rect">
            <a:avLst/>
          </a:prstGeom>
          <a:noFill/>
        </p:spPr>
        <p:txBody>
          <a:bodyPr wrap="none" rtlCol="0">
            <a:spAutoFit/>
          </a:bodyPr>
          <a:lstStyle/>
          <a:p>
            <a:r>
              <a:rPr lang="es-ES" b="1"/>
              <a:t>Capítulo 3</a:t>
            </a:r>
            <a:r>
              <a:rPr lang="es-ES"/>
              <a:t>: Ordenamiento del recurso hídrico y vertimientos </a:t>
            </a:r>
            <a:endParaRPr lang="es-CO"/>
          </a:p>
        </p:txBody>
      </p:sp>
      <p:cxnSp>
        <p:nvCxnSpPr>
          <p:cNvPr id="36" name="Conector recto de flecha 35">
            <a:extLst>
              <a:ext uri="{FF2B5EF4-FFF2-40B4-BE49-F238E27FC236}">
                <a16:creationId xmlns:a16="http://schemas.microsoft.com/office/drawing/2014/main" id="{05BE45E2-1CEF-4080-8631-E4864C4EB309}"/>
              </a:ext>
            </a:extLst>
          </p:cNvPr>
          <p:cNvCxnSpPr>
            <a:cxnSpLocks/>
          </p:cNvCxnSpPr>
          <p:nvPr/>
        </p:nvCxnSpPr>
        <p:spPr>
          <a:xfrm>
            <a:off x="3283249" y="2071454"/>
            <a:ext cx="0" cy="101771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8" name="CuadroTexto 37">
            <a:extLst>
              <a:ext uri="{FF2B5EF4-FFF2-40B4-BE49-F238E27FC236}">
                <a16:creationId xmlns:a16="http://schemas.microsoft.com/office/drawing/2014/main" id="{3F4C385C-029C-4E80-8AF3-C8D2330AB800}"/>
              </a:ext>
            </a:extLst>
          </p:cNvPr>
          <p:cNvSpPr txBox="1"/>
          <p:nvPr/>
        </p:nvSpPr>
        <p:spPr>
          <a:xfrm>
            <a:off x="3191537" y="3146435"/>
            <a:ext cx="2775183" cy="369332"/>
          </a:xfrm>
          <a:prstGeom prst="rect">
            <a:avLst/>
          </a:prstGeom>
          <a:noFill/>
        </p:spPr>
        <p:txBody>
          <a:bodyPr wrap="none" rtlCol="0">
            <a:spAutoFit/>
          </a:bodyPr>
          <a:lstStyle/>
          <a:p>
            <a:r>
              <a:rPr lang="es-ES" b="1"/>
              <a:t>Sección 4</a:t>
            </a:r>
            <a:r>
              <a:rPr lang="es-ES"/>
              <a:t>: </a:t>
            </a:r>
            <a:r>
              <a:rPr lang="es-ES" b="1">
                <a:solidFill>
                  <a:schemeClr val="accent2">
                    <a:lumMod val="75000"/>
                  </a:schemeClr>
                </a:solidFill>
              </a:rPr>
              <a:t>Vertimientos</a:t>
            </a:r>
            <a:endParaRPr lang="es-CO" b="1">
              <a:solidFill>
                <a:schemeClr val="accent2">
                  <a:lumMod val="75000"/>
                </a:schemeClr>
              </a:solidFill>
            </a:endParaRPr>
          </a:p>
        </p:txBody>
      </p:sp>
      <p:cxnSp>
        <p:nvCxnSpPr>
          <p:cNvPr id="39" name="Conector recto de flecha 38">
            <a:extLst>
              <a:ext uri="{FF2B5EF4-FFF2-40B4-BE49-F238E27FC236}">
                <a16:creationId xmlns:a16="http://schemas.microsoft.com/office/drawing/2014/main" id="{CE5B2B4B-2B63-40EF-865E-A38BE330464C}"/>
              </a:ext>
            </a:extLst>
          </p:cNvPr>
          <p:cNvCxnSpPr>
            <a:cxnSpLocks/>
          </p:cNvCxnSpPr>
          <p:nvPr/>
        </p:nvCxnSpPr>
        <p:spPr>
          <a:xfrm>
            <a:off x="3652936" y="2071454"/>
            <a:ext cx="0" cy="4243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1" name="CuadroTexto 40">
            <a:extLst>
              <a:ext uri="{FF2B5EF4-FFF2-40B4-BE49-F238E27FC236}">
                <a16:creationId xmlns:a16="http://schemas.microsoft.com/office/drawing/2014/main" id="{31D9422A-5DF6-472C-A935-C9AFD7FBA2D9}"/>
              </a:ext>
            </a:extLst>
          </p:cNvPr>
          <p:cNvSpPr txBox="1"/>
          <p:nvPr/>
        </p:nvSpPr>
        <p:spPr>
          <a:xfrm>
            <a:off x="3543103" y="2495767"/>
            <a:ext cx="5929828" cy="369332"/>
          </a:xfrm>
          <a:prstGeom prst="rect">
            <a:avLst/>
          </a:prstGeom>
          <a:noFill/>
        </p:spPr>
        <p:txBody>
          <a:bodyPr wrap="none" rtlCol="0">
            <a:spAutoFit/>
          </a:bodyPr>
          <a:lstStyle/>
          <a:p>
            <a:r>
              <a:rPr lang="es-ES" b="1"/>
              <a:t>Numeral 13</a:t>
            </a:r>
            <a:r>
              <a:rPr lang="es-ES"/>
              <a:t>: </a:t>
            </a:r>
            <a:r>
              <a:rPr lang="es-ES" b="1">
                <a:solidFill>
                  <a:schemeClr val="accent2">
                    <a:lumMod val="75000"/>
                  </a:schemeClr>
                </a:solidFill>
              </a:rPr>
              <a:t>Protocolo de monitoreo de vertimientos</a:t>
            </a:r>
            <a:endParaRPr lang="es-CO" b="1">
              <a:solidFill>
                <a:schemeClr val="accent2">
                  <a:lumMod val="75000"/>
                </a:schemeClr>
              </a:solidFill>
            </a:endParaRPr>
          </a:p>
        </p:txBody>
      </p:sp>
      <p:sp>
        <p:nvSpPr>
          <p:cNvPr id="50" name="CuadroTexto 49">
            <a:extLst>
              <a:ext uri="{FF2B5EF4-FFF2-40B4-BE49-F238E27FC236}">
                <a16:creationId xmlns:a16="http://schemas.microsoft.com/office/drawing/2014/main" id="{2B1A362B-8AA0-405A-A659-A65904409258}"/>
              </a:ext>
            </a:extLst>
          </p:cNvPr>
          <p:cNvSpPr txBox="1"/>
          <p:nvPr/>
        </p:nvSpPr>
        <p:spPr>
          <a:xfrm>
            <a:off x="4658987" y="1014102"/>
            <a:ext cx="7083421" cy="1200329"/>
          </a:xfrm>
          <a:prstGeom prst="rect">
            <a:avLst/>
          </a:prstGeom>
          <a:noFill/>
        </p:spPr>
        <p:txBody>
          <a:bodyPr wrap="square" rtlCol="0">
            <a:spAutoFit/>
          </a:bodyPr>
          <a:lstStyle/>
          <a:p>
            <a:pPr algn="just"/>
            <a:r>
              <a:rPr lang="es-ES" sz="1800" b="0" i="0">
                <a:solidFill>
                  <a:srgbClr val="000000"/>
                </a:solidFill>
                <a:effectLst/>
                <a:latin typeface="Aptos"/>
              </a:rPr>
              <a:t>El Ministerio de Ambiente y Desarrollo Sostenible expedirá el Protocolo de Monitoreo de Vertimientos, en el cual se establecerán, entre otros aspectos: </a:t>
            </a:r>
            <a:r>
              <a:rPr lang="es-ES" sz="1800" b="1" i="0">
                <a:solidFill>
                  <a:srgbClr val="0070C0"/>
                </a:solidFill>
                <a:effectLst/>
                <a:latin typeface="Aptos"/>
              </a:rPr>
              <a:t>el punto de control</a:t>
            </a:r>
            <a:r>
              <a:rPr lang="es-ES" sz="1800" b="0" i="0">
                <a:solidFill>
                  <a:srgbClr val="000000"/>
                </a:solidFill>
                <a:effectLst/>
                <a:latin typeface="Aptos"/>
              </a:rPr>
              <a:t>, </a:t>
            </a:r>
            <a:r>
              <a:rPr lang="es-ES" sz="1800" b="1" i="0">
                <a:solidFill>
                  <a:srgbClr val="0070C0"/>
                </a:solidFill>
                <a:effectLst/>
                <a:latin typeface="Aptos"/>
              </a:rPr>
              <a:t>la infraestructura técnica mínima requerida</a:t>
            </a:r>
            <a:r>
              <a:rPr lang="es-ES" sz="1800" b="0" i="0">
                <a:solidFill>
                  <a:srgbClr val="000000"/>
                </a:solidFill>
                <a:effectLst/>
                <a:latin typeface="Aptos"/>
              </a:rPr>
              <a:t>, </a:t>
            </a:r>
            <a:r>
              <a:rPr lang="es-ES" sz="1800" b="1" i="0">
                <a:solidFill>
                  <a:srgbClr val="0070C0"/>
                </a:solidFill>
                <a:effectLst/>
                <a:latin typeface="Aptos"/>
              </a:rPr>
              <a:t>la metodología para la toma de muestras</a:t>
            </a:r>
            <a:r>
              <a:rPr lang="es-ES" sz="1800" b="0" i="0">
                <a:solidFill>
                  <a:srgbClr val="000000"/>
                </a:solidFill>
                <a:effectLst/>
                <a:latin typeface="Aptos"/>
              </a:rPr>
              <a:t>. </a:t>
            </a:r>
            <a:endParaRPr lang="es-CO"/>
          </a:p>
        </p:txBody>
      </p:sp>
      <p:sp>
        <p:nvSpPr>
          <p:cNvPr id="51" name="Flecha: a la derecha 50">
            <a:extLst>
              <a:ext uri="{FF2B5EF4-FFF2-40B4-BE49-F238E27FC236}">
                <a16:creationId xmlns:a16="http://schemas.microsoft.com/office/drawing/2014/main" id="{5B2F7445-4EB2-4C0E-A914-8FDAA45A3216}"/>
              </a:ext>
            </a:extLst>
          </p:cNvPr>
          <p:cNvSpPr/>
          <p:nvPr/>
        </p:nvSpPr>
        <p:spPr>
          <a:xfrm>
            <a:off x="4000293" y="1301945"/>
            <a:ext cx="540834"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 name="Título 5">
            <a:extLst>
              <a:ext uri="{FF2B5EF4-FFF2-40B4-BE49-F238E27FC236}">
                <a16:creationId xmlns:a16="http://schemas.microsoft.com/office/drawing/2014/main" id="{57E61976-6E13-3EEB-0236-D81F9CB3A778}"/>
              </a:ext>
            </a:extLst>
          </p:cNvPr>
          <p:cNvSpPr>
            <a:spLocks noGrp="1"/>
          </p:cNvSpPr>
          <p:nvPr>
            <p:ph type="title"/>
          </p:nvPr>
        </p:nvSpPr>
        <p:spPr>
          <a:xfrm>
            <a:off x="475935" y="204055"/>
            <a:ext cx="10677840" cy="546212"/>
          </a:xfrm>
        </p:spPr>
        <p:txBody>
          <a:bodyPr>
            <a:noAutofit/>
          </a:bodyPr>
          <a:lstStyle/>
          <a:p>
            <a:r>
              <a:rPr lang="es-ES" sz="2500" b="1">
                <a:latin typeface="Verdana"/>
                <a:ea typeface="Verdana"/>
              </a:rPr>
              <a:t>3. Monitoreo de vertimientos. Marco Normativo</a:t>
            </a:r>
            <a:endParaRPr lang="es-CO" sz="2500" b="1">
              <a:ea typeface="Verdana" panose="020B0604030504040204" pitchFamily="34" charset="0"/>
            </a:endParaRPr>
          </a:p>
        </p:txBody>
      </p:sp>
    </p:spTree>
    <p:extLst>
      <p:ext uri="{BB962C8B-B14F-4D97-AF65-F5344CB8AC3E}">
        <p14:creationId xmlns:p14="http://schemas.microsoft.com/office/powerpoint/2010/main" val="10512422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5">
            <a:extLst>
              <a:ext uri="{FF2B5EF4-FFF2-40B4-BE49-F238E27FC236}">
                <a16:creationId xmlns:a16="http://schemas.microsoft.com/office/drawing/2014/main" id="{334558AF-D2F7-4680-8E54-2ABF3C3E5CC7}"/>
              </a:ext>
            </a:extLst>
          </p:cNvPr>
          <p:cNvSpPr>
            <a:spLocks noGrp="1"/>
          </p:cNvSpPr>
          <p:nvPr>
            <p:ph type="title"/>
          </p:nvPr>
        </p:nvSpPr>
        <p:spPr>
          <a:xfrm>
            <a:off x="325059" y="406890"/>
            <a:ext cx="10515600" cy="477054"/>
          </a:xfrm>
        </p:spPr>
        <p:txBody>
          <a:bodyPr>
            <a:normAutofit fontScale="90000"/>
          </a:bodyPr>
          <a:lstStyle/>
          <a:p>
            <a:r>
              <a:rPr lang="es-ES" sz="2500" b="1">
                <a:latin typeface="Verdana"/>
                <a:ea typeface="Verdana"/>
              </a:rPr>
              <a:t>3. Monitoreo de vertimientos. Protocolo de monitoreo de vertimientos</a:t>
            </a:r>
            <a:endParaRPr lang="es-CO" sz="2500" b="1">
              <a:latin typeface="Verdana"/>
              <a:ea typeface="Verdana"/>
            </a:endParaRPr>
          </a:p>
        </p:txBody>
      </p:sp>
      <p:sp>
        <p:nvSpPr>
          <p:cNvPr id="8" name="CuadroTexto 7">
            <a:extLst>
              <a:ext uri="{FF2B5EF4-FFF2-40B4-BE49-F238E27FC236}">
                <a16:creationId xmlns:a16="http://schemas.microsoft.com/office/drawing/2014/main" id="{31711440-D777-4E8C-8228-4FBFEE50E69A}"/>
              </a:ext>
            </a:extLst>
          </p:cNvPr>
          <p:cNvSpPr txBox="1"/>
          <p:nvPr/>
        </p:nvSpPr>
        <p:spPr>
          <a:xfrm rot="16200000">
            <a:off x="11384032" y="4158116"/>
            <a:ext cx="899719" cy="246221"/>
          </a:xfrm>
          <a:prstGeom prst="rect">
            <a:avLst/>
          </a:prstGeom>
          <a:noFill/>
        </p:spPr>
        <p:txBody>
          <a:bodyPr wrap="square">
            <a:spAutoFit/>
          </a:bodyPr>
          <a:lstStyle/>
          <a:p>
            <a:r>
              <a:rPr lang="es-CO" sz="1000">
                <a:solidFill>
                  <a:schemeClr val="bg1"/>
                </a:solidFill>
              </a:rPr>
              <a:t>Referencia 3</a:t>
            </a:r>
          </a:p>
        </p:txBody>
      </p:sp>
      <p:sp>
        <p:nvSpPr>
          <p:cNvPr id="2" name="CuadroTexto 1">
            <a:extLst>
              <a:ext uri="{FF2B5EF4-FFF2-40B4-BE49-F238E27FC236}">
                <a16:creationId xmlns:a16="http://schemas.microsoft.com/office/drawing/2014/main" id="{13795084-F3CE-485C-AB9B-01F46445E360}"/>
              </a:ext>
            </a:extLst>
          </p:cNvPr>
          <p:cNvSpPr txBox="1"/>
          <p:nvPr/>
        </p:nvSpPr>
        <p:spPr>
          <a:xfrm>
            <a:off x="679286" y="1006864"/>
            <a:ext cx="1496820" cy="477054"/>
          </a:xfrm>
          <a:prstGeom prst="rect">
            <a:avLst/>
          </a:prstGeom>
          <a:noFill/>
        </p:spPr>
        <p:txBody>
          <a:bodyPr wrap="none" rtlCol="0">
            <a:spAutoFit/>
          </a:bodyPr>
          <a:lstStyle/>
          <a:p>
            <a:r>
              <a:rPr lang="es-ES" sz="2500" b="1">
                <a:latin typeface="Aptos"/>
              </a:rPr>
              <a:t>¿Qué es?</a:t>
            </a:r>
            <a:endParaRPr lang="es-CO" sz="2500" b="1">
              <a:latin typeface="Aptos"/>
            </a:endParaRPr>
          </a:p>
        </p:txBody>
      </p:sp>
      <p:sp>
        <p:nvSpPr>
          <p:cNvPr id="7" name="CuadroTexto 6">
            <a:extLst>
              <a:ext uri="{FF2B5EF4-FFF2-40B4-BE49-F238E27FC236}">
                <a16:creationId xmlns:a16="http://schemas.microsoft.com/office/drawing/2014/main" id="{127ABDA7-305F-4648-9478-58201D156F00}"/>
              </a:ext>
            </a:extLst>
          </p:cNvPr>
          <p:cNvSpPr txBox="1"/>
          <p:nvPr/>
        </p:nvSpPr>
        <p:spPr>
          <a:xfrm>
            <a:off x="2952470" y="1211271"/>
            <a:ext cx="8754110" cy="1446550"/>
          </a:xfrm>
          <a:prstGeom prst="rect">
            <a:avLst/>
          </a:prstGeom>
          <a:noFill/>
        </p:spPr>
        <p:txBody>
          <a:bodyPr wrap="square" rtlCol="0">
            <a:spAutoFit/>
          </a:bodyPr>
          <a:lstStyle/>
          <a:p>
            <a:pPr algn="just"/>
            <a:r>
              <a:rPr lang="es-ES" sz="2200" b="0" i="0">
                <a:solidFill>
                  <a:srgbClr val="000000"/>
                </a:solidFill>
                <a:effectLst/>
                <a:latin typeface="Aptos"/>
              </a:rPr>
              <a:t>Es un </a:t>
            </a:r>
            <a:r>
              <a:rPr lang="es-ES" sz="2200" b="1" i="0">
                <a:solidFill>
                  <a:schemeClr val="accent2">
                    <a:lumMod val="75000"/>
                  </a:schemeClr>
                </a:solidFill>
                <a:effectLst/>
                <a:latin typeface="Aptos"/>
              </a:rPr>
              <a:t>documento técnico estándar </a:t>
            </a:r>
            <a:r>
              <a:rPr lang="es-ES" sz="2200" b="0" i="0">
                <a:solidFill>
                  <a:srgbClr val="000000"/>
                </a:solidFill>
                <a:effectLst/>
                <a:latin typeface="Aptos"/>
              </a:rPr>
              <a:t>a nivel nacional que establece </a:t>
            </a:r>
            <a:r>
              <a:rPr lang="es-ES" sz="2200" b="1" i="0">
                <a:solidFill>
                  <a:schemeClr val="accent2">
                    <a:lumMod val="75000"/>
                  </a:schemeClr>
                </a:solidFill>
                <a:effectLst/>
                <a:latin typeface="Aptos"/>
              </a:rPr>
              <a:t>directrices para el monitoreo de vertimientos</a:t>
            </a:r>
            <a:r>
              <a:rPr lang="es-ES" sz="2200" b="0" i="0">
                <a:solidFill>
                  <a:srgbClr val="000000"/>
                </a:solidFill>
                <a:effectLst/>
                <a:latin typeface="Aptos"/>
              </a:rPr>
              <a:t> de aguas residuales domésticas y no domésticas a fuentes superficiales y no domésticas al alcantarillado público.</a:t>
            </a:r>
            <a:endParaRPr lang="es-CO" sz="2200"/>
          </a:p>
        </p:txBody>
      </p:sp>
      <p:pic>
        <p:nvPicPr>
          <p:cNvPr id="9" name="Imagen 8">
            <a:extLst>
              <a:ext uri="{FF2B5EF4-FFF2-40B4-BE49-F238E27FC236}">
                <a16:creationId xmlns:a16="http://schemas.microsoft.com/office/drawing/2014/main" id="{43FE737D-7738-41EA-AE98-2B5EAD6A5ED0}"/>
              </a:ext>
            </a:extLst>
          </p:cNvPr>
          <p:cNvPicPr>
            <a:picLocks noChangeAspect="1"/>
          </p:cNvPicPr>
          <p:nvPr/>
        </p:nvPicPr>
        <p:blipFill>
          <a:blip r:embed="rId2"/>
          <a:stretch>
            <a:fillRect/>
          </a:stretch>
        </p:blipFill>
        <p:spPr>
          <a:xfrm>
            <a:off x="1732748" y="1614486"/>
            <a:ext cx="666006" cy="666006"/>
          </a:xfrm>
          <a:prstGeom prst="rect">
            <a:avLst/>
          </a:prstGeom>
        </p:spPr>
      </p:pic>
      <p:sp>
        <p:nvSpPr>
          <p:cNvPr id="11" name="CuadroTexto 10">
            <a:extLst>
              <a:ext uri="{FF2B5EF4-FFF2-40B4-BE49-F238E27FC236}">
                <a16:creationId xmlns:a16="http://schemas.microsoft.com/office/drawing/2014/main" id="{5841B47B-21F2-485A-94E2-F802B836B31E}"/>
              </a:ext>
            </a:extLst>
          </p:cNvPr>
          <p:cNvSpPr txBox="1"/>
          <p:nvPr/>
        </p:nvSpPr>
        <p:spPr>
          <a:xfrm>
            <a:off x="616865" y="2698103"/>
            <a:ext cx="1621662" cy="477054"/>
          </a:xfrm>
          <a:prstGeom prst="rect">
            <a:avLst/>
          </a:prstGeom>
          <a:noFill/>
        </p:spPr>
        <p:txBody>
          <a:bodyPr wrap="none" rtlCol="0">
            <a:spAutoFit/>
          </a:bodyPr>
          <a:lstStyle/>
          <a:p>
            <a:r>
              <a:rPr lang="es-ES" sz="2500" b="1">
                <a:latin typeface="Aptos"/>
              </a:rPr>
              <a:t>¿Por qué?</a:t>
            </a:r>
            <a:endParaRPr lang="es-CO" sz="2500" b="1">
              <a:latin typeface="Aptos"/>
            </a:endParaRPr>
          </a:p>
        </p:txBody>
      </p:sp>
      <p:pic>
        <p:nvPicPr>
          <p:cNvPr id="12" name="Imagen 11">
            <a:extLst>
              <a:ext uri="{FF2B5EF4-FFF2-40B4-BE49-F238E27FC236}">
                <a16:creationId xmlns:a16="http://schemas.microsoft.com/office/drawing/2014/main" id="{BAEF15D3-29D8-4523-9453-149480E318C1}"/>
              </a:ext>
            </a:extLst>
          </p:cNvPr>
          <p:cNvPicPr>
            <a:picLocks noChangeAspect="1"/>
          </p:cNvPicPr>
          <p:nvPr/>
        </p:nvPicPr>
        <p:blipFill>
          <a:blip r:embed="rId3"/>
          <a:stretch>
            <a:fillRect/>
          </a:stretch>
        </p:blipFill>
        <p:spPr>
          <a:xfrm>
            <a:off x="1162509" y="3209749"/>
            <a:ext cx="818146" cy="818146"/>
          </a:xfrm>
          <a:prstGeom prst="rect">
            <a:avLst/>
          </a:prstGeom>
        </p:spPr>
      </p:pic>
      <p:sp>
        <p:nvSpPr>
          <p:cNvPr id="13" name="CuadroTexto 12">
            <a:extLst>
              <a:ext uri="{FF2B5EF4-FFF2-40B4-BE49-F238E27FC236}">
                <a16:creationId xmlns:a16="http://schemas.microsoft.com/office/drawing/2014/main" id="{7932149C-8CBE-492E-906A-06CEF19C0BD7}"/>
              </a:ext>
            </a:extLst>
          </p:cNvPr>
          <p:cNvSpPr txBox="1"/>
          <p:nvPr/>
        </p:nvSpPr>
        <p:spPr>
          <a:xfrm>
            <a:off x="2778208" y="2889905"/>
            <a:ext cx="8860117" cy="1785104"/>
          </a:xfrm>
          <a:prstGeom prst="rect">
            <a:avLst/>
          </a:prstGeom>
          <a:noFill/>
        </p:spPr>
        <p:txBody>
          <a:bodyPr wrap="square" rtlCol="0">
            <a:spAutoFit/>
          </a:bodyPr>
          <a:lstStyle/>
          <a:p>
            <a:pPr marL="342900" indent="-342900" algn="just">
              <a:buFont typeface="Arial" panose="020B0604020202020204" pitchFamily="34" charset="0"/>
              <a:buChar char="•"/>
            </a:pPr>
            <a:r>
              <a:rPr lang="es-ES" sz="2200" b="1">
                <a:solidFill>
                  <a:srgbClr val="000000"/>
                </a:solidFill>
                <a:latin typeface="Aptos"/>
              </a:rPr>
              <a:t>Política Nacional para la Gestión Integral del Recurso Hídrico</a:t>
            </a:r>
            <a:r>
              <a:rPr lang="es-ES" sz="2200">
                <a:solidFill>
                  <a:srgbClr val="000000"/>
                </a:solidFill>
                <a:latin typeface="Aptos"/>
              </a:rPr>
              <a:t> – Objetivo 3. Calidad, Estrategia 3.3.Monitoreo, seguimiento y evaluación de la calidad del agua.</a:t>
            </a:r>
          </a:p>
          <a:p>
            <a:pPr marL="342900" indent="-342900" algn="just">
              <a:buFont typeface="Arial" panose="020B0604020202020204" pitchFamily="34" charset="0"/>
              <a:buChar char="•"/>
            </a:pPr>
            <a:r>
              <a:rPr lang="es-ES" sz="2200" b="1">
                <a:solidFill>
                  <a:srgbClr val="000000"/>
                </a:solidFill>
                <a:latin typeface="Aptos"/>
              </a:rPr>
              <a:t>Resolución 631 de 2015</a:t>
            </a:r>
          </a:p>
          <a:p>
            <a:pPr marL="342900" indent="-342900" algn="just">
              <a:buFont typeface="Arial" panose="020B0604020202020204" pitchFamily="34" charset="0"/>
              <a:buChar char="•"/>
            </a:pPr>
            <a:r>
              <a:rPr lang="es-ES" sz="2200" b="1">
                <a:solidFill>
                  <a:srgbClr val="000000"/>
                </a:solidFill>
                <a:latin typeface="Aptos"/>
              </a:rPr>
              <a:t>Decreto 1076 de 2015, Artículo 2.2.3.3.4.13</a:t>
            </a:r>
            <a:r>
              <a:rPr lang="es-ES" sz="2200" b="1" i="0">
                <a:solidFill>
                  <a:srgbClr val="000000"/>
                </a:solidFill>
                <a:effectLst/>
                <a:latin typeface="Aptos"/>
              </a:rPr>
              <a:t> </a:t>
            </a:r>
            <a:endParaRPr lang="es-CO" sz="2200" b="1"/>
          </a:p>
        </p:txBody>
      </p:sp>
      <p:pic>
        <p:nvPicPr>
          <p:cNvPr id="15" name="Imagen 14">
            <a:extLst>
              <a:ext uri="{FF2B5EF4-FFF2-40B4-BE49-F238E27FC236}">
                <a16:creationId xmlns:a16="http://schemas.microsoft.com/office/drawing/2014/main" id="{F534F1D9-88B4-4AEA-97B6-0B1E274C0DC9}"/>
              </a:ext>
            </a:extLst>
          </p:cNvPr>
          <p:cNvPicPr>
            <a:picLocks noChangeAspect="1"/>
          </p:cNvPicPr>
          <p:nvPr/>
        </p:nvPicPr>
        <p:blipFill>
          <a:blip r:embed="rId4"/>
          <a:stretch>
            <a:fillRect/>
          </a:stretch>
        </p:blipFill>
        <p:spPr>
          <a:xfrm>
            <a:off x="644440" y="1503268"/>
            <a:ext cx="927142" cy="927142"/>
          </a:xfrm>
          <a:prstGeom prst="rect">
            <a:avLst/>
          </a:prstGeom>
        </p:spPr>
      </p:pic>
      <p:sp>
        <p:nvSpPr>
          <p:cNvPr id="16" name="CuadroTexto 15">
            <a:extLst>
              <a:ext uri="{FF2B5EF4-FFF2-40B4-BE49-F238E27FC236}">
                <a16:creationId xmlns:a16="http://schemas.microsoft.com/office/drawing/2014/main" id="{84BF7C06-5A91-4D49-8DD3-52885386BFC9}"/>
              </a:ext>
            </a:extLst>
          </p:cNvPr>
          <p:cNvSpPr txBox="1"/>
          <p:nvPr/>
        </p:nvSpPr>
        <p:spPr>
          <a:xfrm>
            <a:off x="727430" y="4389342"/>
            <a:ext cx="1780937" cy="477054"/>
          </a:xfrm>
          <a:prstGeom prst="rect">
            <a:avLst/>
          </a:prstGeom>
          <a:noFill/>
        </p:spPr>
        <p:txBody>
          <a:bodyPr wrap="none" rtlCol="0">
            <a:spAutoFit/>
          </a:bodyPr>
          <a:lstStyle/>
          <a:p>
            <a:r>
              <a:rPr lang="es-ES" sz="2500" b="1">
                <a:latin typeface="Aptos"/>
              </a:rPr>
              <a:t>¿Para qué?</a:t>
            </a:r>
            <a:endParaRPr lang="es-CO" sz="2500" b="1">
              <a:latin typeface="Aptos"/>
            </a:endParaRPr>
          </a:p>
        </p:txBody>
      </p:sp>
      <p:sp>
        <p:nvSpPr>
          <p:cNvPr id="17" name="CuadroTexto 16">
            <a:extLst>
              <a:ext uri="{FF2B5EF4-FFF2-40B4-BE49-F238E27FC236}">
                <a16:creationId xmlns:a16="http://schemas.microsoft.com/office/drawing/2014/main" id="{CA6AF89A-D7A1-4386-9856-1A8193960A45}"/>
              </a:ext>
            </a:extLst>
          </p:cNvPr>
          <p:cNvSpPr txBox="1"/>
          <p:nvPr/>
        </p:nvSpPr>
        <p:spPr>
          <a:xfrm>
            <a:off x="2778208" y="4915272"/>
            <a:ext cx="8453511" cy="1446550"/>
          </a:xfrm>
          <a:prstGeom prst="rect">
            <a:avLst/>
          </a:prstGeom>
          <a:noFill/>
        </p:spPr>
        <p:txBody>
          <a:bodyPr wrap="square" rtlCol="0">
            <a:spAutoFit/>
          </a:bodyPr>
          <a:lstStyle/>
          <a:p>
            <a:pPr marL="285750" indent="-285750">
              <a:buFont typeface="Arial" panose="020B0604020202020204" pitchFamily="34" charset="0"/>
              <a:buChar char="•"/>
            </a:pPr>
            <a:r>
              <a:rPr lang="es-ES" sz="2200" b="1">
                <a:solidFill>
                  <a:schemeClr val="accent2">
                    <a:lumMod val="75000"/>
                  </a:schemeClr>
                </a:solidFill>
                <a:latin typeface="Aptos"/>
              </a:rPr>
              <a:t>Estandarizar</a:t>
            </a:r>
            <a:r>
              <a:rPr lang="es-ES" sz="2200">
                <a:solidFill>
                  <a:srgbClr val="000000"/>
                </a:solidFill>
                <a:latin typeface="Aptos"/>
              </a:rPr>
              <a:t> la toma de muestras de agua residual</a:t>
            </a:r>
          </a:p>
          <a:p>
            <a:pPr marL="285750" indent="-285750">
              <a:buFont typeface="Arial" panose="020B0604020202020204" pitchFamily="34" charset="0"/>
              <a:buChar char="•"/>
            </a:pPr>
            <a:r>
              <a:rPr lang="es-ES" sz="2200" b="1">
                <a:solidFill>
                  <a:schemeClr val="accent2">
                    <a:lumMod val="75000"/>
                  </a:schemeClr>
                </a:solidFill>
                <a:latin typeface="Aptos"/>
              </a:rPr>
              <a:t>Replicar</a:t>
            </a:r>
            <a:r>
              <a:rPr lang="es-ES" sz="2200">
                <a:solidFill>
                  <a:schemeClr val="accent2">
                    <a:lumMod val="75000"/>
                  </a:schemeClr>
                </a:solidFill>
                <a:latin typeface="Aptos"/>
              </a:rPr>
              <a:t> </a:t>
            </a:r>
            <a:r>
              <a:rPr lang="es-ES" sz="2200">
                <a:solidFill>
                  <a:srgbClr val="000000"/>
                </a:solidFill>
                <a:latin typeface="Aptos"/>
              </a:rPr>
              <a:t>procesos para obtener información confiable y precisa</a:t>
            </a:r>
          </a:p>
          <a:p>
            <a:pPr marL="285750" indent="-285750">
              <a:buFont typeface="Arial" panose="020B0604020202020204" pitchFamily="34" charset="0"/>
              <a:buChar char="•"/>
            </a:pPr>
            <a:r>
              <a:rPr lang="es-ES" sz="2200" b="1">
                <a:solidFill>
                  <a:schemeClr val="accent2">
                    <a:lumMod val="75000"/>
                  </a:schemeClr>
                </a:solidFill>
                <a:latin typeface="Aptos"/>
              </a:rPr>
              <a:t>Orientar</a:t>
            </a:r>
            <a:r>
              <a:rPr lang="es-ES" sz="2200">
                <a:solidFill>
                  <a:srgbClr val="000000"/>
                </a:solidFill>
                <a:latin typeface="Aptos"/>
              </a:rPr>
              <a:t> a los usuarios generadores de vertimientos</a:t>
            </a:r>
          </a:p>
          <a:p>
            <a:pPr marL="285750" indent="-285750">
              <a:buFont typeface="Arial" panose="020B0604020202020204" pitchFamily="34" charset="0"/>
              <a:buChar char="•"/>
            </a:pPr>
            <a:r>
              <a:rPr lang="es-ES" sz="2200" b="1">
                <a:solidFill>
                  <a:schemeClr val="accent2">
                    <a:lumMod val="75000"/>
                  </a:schemeClr>
                </a:solidFill>
                <a:latin typeface="Aptos"/>
              </a:rPr>
              <a:t>Gestionar</a:t>
            </a:r>
            <a:r>
              <a:rPr lang="es-ES" sz="2200">
                <a:solidFill>
                  <a:srgbClr val="000000"/>
                </a:solidFill>
                <a:latin typeface="Aptos"/>
              </a:rPr>
              <a:t> y caracterizar los vertimientos</a:t>
            </a:r>
            <a:endParaRPr lang="es-CO" sz="2200">
              <a:solidFill>
                <a:srgbClr val="000000"/>
              </a:solidFill>
              <a:latin typeface="Aptos"/>
            </a:endParaRPr>
          </a:p>
        </p:txBody>
      </p:sp>
      <p:pic>
        <p:nvPicPr>
          <p:cNvPr id="18" name="Imagen 17">
            <a:extLst>
              <a:ext uri="{FF2B5EF4-FFF2-40B4-BE49-F238E27FC236}">
                <a16:creationId xmlns:a16="http://schemas.microsoft.com/office/drawing/2014/main" id="{03787502-BF1D-478A-A4FA-DC85A17DBE6E}"/>
              </a:ext>
            </a:extLst>
          </p:cNvPr>
          <p:cNvPicPr>
            <a:picLocks noChangeAspect="1"/>
          </p:cNvPicPr>
          <p:nvPr/>
        </p:nvPicPr>
        <p:blipFill>
          <a:blip r:embed="rId5"/>
          <a:stretch>
            <a:fillRect/>
          </a:stretch>
        </p:blipFill>
        <p:spPr>
          <a:xfrm>
            <a:off x="982194" y="4915272"/>
            <a:ext cx="1083557" cy="1083557"/>
          </a:xfrm>
          <a:prstGeom prst="rect">
            <a:avLst/>
          </a:prstGeom>
        </p:spPr>
      </p:pic>
    </p:spTree>
    <p:extLst>
      <p:ext uri="{BB962C8B-B14F-4D97-AF65-F5344CB8AC3E}">
        <p14:creationId xmlns:p14="http://schemas.microsoft.com/office/powerpoint/2010/main" val="19558271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uadroTexto 7">
            <a:extLst>
              <a:ext uri="{FF2B5EF4-FFF2-40B4-BE49-F238E27FC236}">
                <a16:creationId xmlns:a16="http://schemas.microsoft.com/office/drawing/2014/main" id="{31711440-D777-4E8C-8228-4FBFEE50E69A}"/>
              </a:ext>
            </a:extLst>
          </p:cNvPr>
          <p:cNvSpPr txBox="1"/>
          <p:nvPr/>
        </p:nvSpPr>
        <p:spPr>
          <a:xfrm rot="16200000">
            <a:off x="11020702" y="4735433"/>
            <a:ext cx="899719" cy="246221"/>
          </a:xfrm>
          <a:prstGeom prst="rect">
            <a:avLst/>
          </a:prstGeom>
          <a:noFill/>
        </p:spPr>
        <p:txBody>
          <a:bodyPr wrap="square">
            <a:spAutoFit/>
          </a:bodyPr>
          <a:lstStyle/>
          <a:p>
            <a:r>
              <a:rPr lang="es-CO" sz="1000">
                <a:solidFill>
                  <a:schemeClr val="bg1"/>
                </a:solidFill>
              </a:rPr>
              <a:t>Referencia 3</a:t>
            </a:r>
          </a:p>
        </p:txBody>
      </p:sp>
      <p:sp>
        <p:nvSpPr>
          <p:cNvPr id="9" name="Título 5">
            <a:extLst>
              <a:ext uri="{FF2B5EF4-FFF2-40B4-BE49-F238E27FC236}">
                <a16:creationId xmlns:a16="http://schemas.microsoft.com/office/drawing/2014/main" id="{DCABE48D-80F2-4D9E-ACDF-574AA661CD1D}"/>
              </a:ext>
            </a:extLst>
          </p:cNvPr>
          <p:cNvSpPr>
            <a:spLocks noGrp="1"/>
          </p:cNvSpPr>
          <p:nvPr>
            <p:ph type="title"/>
          </p:nvPr>
        </p:nvSpPr>
        <p:spPr>
          <a:xfrm>
            <a:off x="330977" y="173999"/>
            <a:ext cx="9339212" cy="552529"/>
          </a:xfrm>
        </p:spPr>
        <p:txBody>
          <a:bodyPr>
            <a:normAutofit/>
          </a:bodyPr>
          <a:lstStyle/>
          <a:p>
            <a:r>
              <a:rPr lang="es-ES" sz="2500" b="1">
                <a:latin typeface="Verdana"/>
                <a:ea typeface="Verdana"/>
              </a:rPr>
              <a:t>3. Monitoreo de vertimientos. Insumos técnicos </a:t>
            </a:r>
            <a:endParaRPr lang="es-CO" sz="2500" b="1">
              <a:ea typeface="Verdana" panose="020B0604030504040204" pitchFamily="34" charset="0"/>
            </a:endParaRPr>
          </a:p>
        </p:txBody>
      </p:sp>
      <p:pic>
        <p:nvPicPr>
          <p:cNvPr id="13" name="Imagen 12">
            <a:extLst>
              <a:ext uri="{FF2B5EF4-FFF2-40B4-BE49-F238E27FC236}">
                <a16:creationId xmlns:a16="http://schemas.microsoft.com/office/drawing/2014/main" id="{88FA3663-553D-40ED-BE64-012ED684F5F1}"/>
              </a:ext>
            </a:extLst>
          </p:cNvPr>
          <p:cNvPicPr>
            <a:picLocks noChangeAspect="1"/>
          </p:cNvPicPr>
          <p:nvPr/>
        </p:nvPicPr>
        <p:blipFill rotWithShape="1">
          <a:blip r:embed="rId2">
            <a:extLst>
              <a:ext uri="{28A0092B-C50C-407E-A947-70E740481C1C}">
                <a14:useLocalDpi xmlns:a14="http://schemas.microsoft.com/office/drawing/2010/main" val="0"/>
              </a:ext>
            </a:extLst>
          </a:blip>
          <a:srcRect l="5789" t="21988" r="3852" b="24616"/>
          <a:stretch/>
        </p:blipFill>
        <p:spPr>
          <a:xfrm>
            <a:off x="330977" y="1590044"/>
            <a:ext cx="9606653" cy="3193233"/>
          </a:xfrm>
          <a:prstGeom prst="rect">
            <a:avLst/>
          </a:prstGeom>
        </p:spPr>
      </p:pic>
      <p:pic>
        <p:nvPicPr>
          <p:cNvPr id="15" name="Imagen 14">
            <a:extLst>
              <a:ext uri="{FF2B5EF4-FFF2-40B4-BE49-F238E27FC236}">
                <a16:creationId xmlns:a16="http://schemas.microsoft.com/office/drawing/2014/main" id="{98C50B61-26E6-4BA7-A6A6-0D1382CA3CA7}"/>
              </a:ext>
            </a:extLst>
          </p:cNvPr>
          <p:cNvPicPr>
            <a:picLocks noChangeAspect="1"/>
          </p:cNvPicPr>
          <p:nvPr/>
        </p:nvPicPr>
        <p:blipFill>
          <a:blip r:embed="rId3"/>
          <a:stretch>
            <a:fillRect/>
          </a:stretch>
        </p:blipFill>
        <p:spPr>
          <a:xfrm>
            <a:off x="945784" y="3912646"/>
            <a:ext cx="2128363" cy="2710620"/>
          </a:xfrm>
          <a:prstGeom prst="rect">
            <a:avLst/>
          </a:prstGeom>
          <a:ln>
            <a:noFill/>
          </a:ln>
          <a:effectLst>
            <a:outerShdw blurRad="190500" algn="tl" rotWithShape="0">
              <a:srgbClr val="000000">
                <a:alpha val="70000"/>
              </a:srgbClr>
            </a:outerShdw>
          </a:effectLst>
        </p:spPr>
      </p:pic>
      <p:pic>
        <p:nvPicPr>
          <p:cNvPr id="17" name="Imagen 16">
            <a:extLst>
              <a:ext uri="{FF2B5EF4-FFF2-40B4-BE49-F238E27FC236}">
                <a16:creationId xmlns:a16="http://schemas.microsoft.com/office/drawing/2014/main" id="{9D464EF9-B9A6-4689-B598-53CE1BB73EA4}"/>
              </a:ext>
            </a:extLst>
          </p:cNvPr>
          <p:cNvPicPr>
            <a:picLocks noChangeAspect="1"/>
          </p:cNvPicPr>
          <p:nvPr/>
        </p:nvPicPr>
        <p:blipFill>
          <a:blip r:embed="rId4"/>
          <a:stretch>
            <a:fillRect/>
          </a:stretch>
        </p:blipFill>
        <p:spPr>
          <a:xfrm>
            <a:off x="8272801" y="815332"/>
            <a:ext cx="2073052" cy="2710620"/>
          </a:xfrm>
          <a:prstGeom prst="rect">
            <a:avLst/>
          </a:prstGeom>
        </p:spPr>
      </p:pic>
      <p:pic>
        <p:nvPicPr>
          <p:cNvPr id="19" name="Imagen 18">
            <a:extLst>
              <a:ext uri="{FF2B5EF4-FFF2-40B4-BE49-F238E27FC236}">
                <a16:creationId xmlns:a16="http://schemas.microsoft.com/office/drawing/2014/main" id="{7AF6D6B1-1526-41D7-9AC8-FE75E97B00B8}"/>
              </a:ext>
            </a:extLst>
          </p:cNvPr>
          <p:cNvPicPr>
            <a:picLocks noChangeAspect="1"/>
          </p:cNvPicPr>
          <p:nvPr/>
        </p:nvPicPr>
        <p:blipFill rotWithShape="1">
          <a:blip r:embed="rId5"/>
          <a:srcRect/>
          <a:stretch/>
        </p:blipFill>
        <p:spPr>
          <a:xfrm>
            <a:off x="5565404" y="3492416"/>
            <a:ext cx="1935084" cy="2581721"/>
          </a:xfrm>
          <a:prstGeom prst="rect">
            <a:avLst/>
          </a:prstGeom>
        </p:spPr>
      </p:pic>
      <p:sp>
        <p:nvSpPr>
          <p:cNvPr id="21" name="Flecha: hacia abajo 20">
            <a:extLst>
              <a:ext uri="{FF2B5EF4-FFF2-40B4-BE49-F238E27FC236}">
                <a16:creationId xmlns:a16="http://schemas.microsoft.com/office/drawing/2014/main" id="{B2B20CA3-D7A7-4A7C-B88A-8AC5AC2D5E46}"/>
              </a:ext>
            </a:extLst>
          </p:cNvPr>
          <p:cNvSpPr/>
          <p:nvPr/>
        </p:nvSpPr>
        <p:spPr>
          <a:xfrm>
            <a:off x="1263418" y="3247278"/>
            <a:ext cx="448446" cy="557348"/>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s-CO"/>
          </a:p>
        </p:txBody>
      </p:sp>
      <p:sp>
        <p:nvSpPr>
          <p:cNvPr id="22" name="CuadroTexto 21">
            <a:extLst>
              <a:ext uri="{FF2B5EF4-FFF2-40B4-BE49-F238E27FC236}">
                <a16:creationId xmlns:a16="http://schemas.microsoft.com/office/drawing/2014/main" id="{A493BA85-A035-4E6C-B9E0-7A8DE51716B8}"/>
              </a:ext>
            </a:extLst>
          </p:cNvPr>
          <p:cNvSpPr txBox="1"/>
          <p:nvPr/>
        </p:nvSpPr>
        <p:spPr>
          <a:xfrm>
            <a:off x="1599850" y="3156620"/>
            <a:ext cx="928459" cy="369332"/>
          </a:xfrm>
          <a:prstGeom prst="rect">
            <a:avLst/>
          </a:prstGeom>
          <a:noFill/>
        </p:spPr>
        <p:txBody>
          <a:bodyPr wrap="none" rtlCol="0">
            <a:spAutoFit/>
          </a:bodyPr>
          <a:lstStyle/>
          <a:p>
            <a:r>
              <a:rPr lang="es-ES">
                <a:solidFill>
                  <a:schemeClr val="accent2">
                    <a:lumMod val="75000"/>
                  </a:schemeClr>
                </a:solidFill>
              </a:rPr>
              <a:t>vigente</a:t>
            </a:r>
            <a:endParaRPr lang="es-CO">
              <a:solidFill>
                <a:schemeClr val="accent2">
                  <a:lumMod val="75000"/>
                </a:schemeClr>
              </a:solidFill>
            </a:endParaRPr>
          </a:p>
        </p:txBody>
      </p:sp>
      <p:sp>
        <p:nvSpPr>
          <p:cNvPr id="25" name="CuadroTexto 24">
            <a:extLst>
              <a:ext uri="{FF2B5EF4-FFF2-40B4-BE49-F238E27FC236}">
                <a16:creationId xmlns:a16="http://schemas.microsoft.com/office/drawing/2014/main" id="{D54D1E50-E6D4-405E-A3D1-C1DEDCD61A91}"/>
              </a:ext>
            </a:extLst>
          </p:cNvPr>
          <p:cNvSpPr txBox="1"/>
          <p:nvPr/>
        </p:nvSpPr>
        <p:spPr>
          <a:xfrm>
            <a:off x="9692663" y="5842337"/>
            <a:ext cx="2499337" cy="1015663"/>
          </a:xfrm>
          <a:prstGeom prst="rect">
            <a:avLst/>
          </a:prstGeom>
          <a:noFill/>
        </p:spPr>
        <p:txBody>
          <a:bodyPr wrap="square" rtlCol="0">
            <a:spAutoFit/>
          </a:bodyPr>
          <a:lstStyle/>
          <a:p>
            <a:pPr algn="r"/>
            <a:r>
              <a:rPr lang="es-ES" sz="1200" b="1">
                <a:latin typeface="+mj-lt"/>
              </a:rPr>
              <a:t>Otros documentos técnicos</a:t>
            </a:r>
            <a:r>
              <a:rPr lang="es-ES" sz="1200">
                <a:latin typeface="+mj-lt"/>
              </a:rPr>
              <a:t>:</a:t>
            </a:r>
          </a:p>
          <a:p>
            <a:pPr algn="r"/>
            <a:r>
              <a:rPr lang="es-ES" sz="1200">
                <a:latin typeface="+mj-lt"/>
              </a:rPr>
              <a:t>Norma Técnica Colombiana NTC</a:t>
            </a:r>
          </a:p>
          <a:p>
            <a:pPr algn="r"/>
            <a:r>
              <a:rPr lang="es-CO" sz="1200">
                <a:solidFill>
                  <a:srgbClr val="000000"/>
                </a:solidFill>
                <a:effectLst/>
                <a:latin typeface="+mj-lt"/>
                <a:ea typeface="Calibri" panose="020F0502020204030204" pitchFamily="34" charset="0"/>
              </a:rPr>
              <a:t>NTC – ISO 5667</a:t>
            </a:r>
          </a:p>
          <a:p>
            <a:pPr algn="r"/>
            <a:r>
              <a:rPr lang="es-CO" sz="1200">
                <a:solidFill>
                  <a:srgbClr val="000000"/>
                </a:solidFill>
                <a:effectLst/>
                <a:latin typeface="+mj-lt"/>
                <a:ea typeface="Calibri" panose="020F0502020204030204" pitchFamily="34" charset="0"/>
              </a:rPr>
              <a:t>NTC – ISO </a:t>
            </a:r>
            <a:r>
              <a:rPr lang="es-ES" sz="1200">
                <a:solidFill>
                  <a:srgbClr val="000000"/>
                </a:solidFill>
                <a:effectLst/>
                <a:latin typeface="+mj-lt"/>
                <a:ea typeface="Calibri" panose="020F0502020204030204" pitchFamily="34" charset="0"/>
              </a:rPr>
              <a:t>651</a:t>
            </a:r>
          </a:p>
          <a:p>
            <a:pPr algn="r"/>
            <a:r>
              <a:rPr lang="es-ES" sz="1200">
                <a:solidFill>
                  <a:srgbClr val="000000"/>
                </a:solidFill>
                <a:effectLst/>
                <a:latin typeface="+mj-lt"/>
                <a:ea typeface="Calibri" panose="020F0502020204030204" pitchFamily="34" charset="0"/>
              </a:rPr>
              <a:t>Standard </a:t>
            </a:r>
            <a:r>
              <a:rPr lang="es-ES" sz="1200" err="1">
                <a:solidFill>
                  <a:srgbClr val="000000"/>
                </a:solidFill>
                <a:effectLst/>
                <a:latin typeface="+mj-lt"/>
                <a:ea typeface="Calibri" panose="020F0502020204030204" pitchFamily="34" charset="0"/>
              </a:rPr>
              <a:t>Methods</a:t>
            </a:r>
            <a:endParaRPr lang="es-ES" sz="1200">
              <a:solidFill>
                <a:srgbClr val="000000"/>
              </a:solidFill>
              <a:effectLst/>
              <a:latin typeface="+mj-lt"/>
              <a:ea typeface="Calibri" panose="020F0502020204030204" pitchFamily="34" charset="0"/>
            </a:endParaRPr>
          </a:p>
        </p:txBody>
      </p:sp>
      <p:sp>
        <p:nvSpPr>
          <p:cNvPr id="26" name="CuadroTexto 25">
            <a:extLst>
              <a:ext uri="{FF2B5EF4-FFF2-40B4-BE49-F238E27FC236}">
                <a16:creationId xmlns:a16="http://schemas.microsoft.com/office/drawing/2014/main" id="{5720C74F-8114-4CFB-865F-24B331B12080}"/>
              </a:ext>
            </a:extLst>
          </p:cNvPr>
          <p:cNvSpPr txBox="1"/>
          <p:nvPr/>
        </p:nvSpPr>
        <p:spPr>
          <a:xfrm>
            <a:off x="999898" y="4653410"/>
            <a:ext cx="2128364" cy="1754326"/>
          </a:xfrm>
          <a:prstGeom prst="rect">
            <a:avLst/>
          </a:prstGeom>
          <a:noFill/>
        </p:spPr>
        <p:txBody>
          <a:bodyPr wrap="square" rtlCol="0">
            <a:spAutoFit/>
          </a:bodyPr>
          <a:lstStyle/>
          <a:p>
            <a:r>
              <a:rPr lang="es-ES" sz="1200" b="1">
                <a:latin typeface="Aptos"/>
              </a:rPr>
              <a:t>Decreto 1076 de 2015</a:t>
            </a:r>
            <a:r>
              <a:rPr lang="es-ES" sz="1200">
                <a:latin typeface="Aptos"/>
              </a:rPr>
              <a:t> </a:t>
            </a:r>
          </a:p>
          <a:p>
            <a:r>
              <a:rPr lang="es-ES" sz="1200">
                <a:latin typeface="Aptos"/>
              </a:rPr>
              <a:t>Artículo 2.2.3.3.4.13.</a:t>
            </a:r>
          </a:p>
          <a:p>
            <a:pPr algn="just"/>
            <a:r>
              <a:rPr lang="es-ES" sz="1200" b="1" i="1">
                <a:latin typeface="Aptos"/>
              </a:rPr>
              <a:t>Parágraf</a:t>
            </a:r>
            <a:r>
              <a:rPr lang="es-ES" sz="1200" i="1">
                <a:latin typeface="Aptos"/>
              </a:rPr>
              <a:t>o</a:t>
            </a:r>
            <a:r>
              <a:rPr lang="es-CO" sz="1200" b="0" i="1" u="none" strike="noStrike">
                <a:solidFill>
                  <a:srgbClr val="000000"/>
                </a:solidFill>
                <a:effectLst/>
                <a:latin typeface="Aptos"/>
              </a:rPr>
              <a:t>: </a:t>
            </a:r>
            <a:r>
              <a:rPr lang="es-CO" sz="1200" i="1">
                <a:latin typeface="Aptos"/>
              </a:rPr>
              <a:t>Mientras el MADS expide el Protocolo se seguirán los procedimientos de la Guía para Monitoreo de Vertimientos  en Agua Superficiales y Subterráneas del IDEAM (2002) </a:t>
            </a:r>
          </a:p>
        </p:txBody>
      </p:sp>
      <p:pic>
        <p:nvPicPr>
          <p:cNvPr id="4" name="Imagen 3">
            <a:extLst>
              <a:ext uri="{FF2B5EF4-FFF2-40B4-BE49-F238E27FC236}">
                <a16:creationId xmlns:a16="http://schemas.microsoft.com/office/drawing/2014/main" id="{331EA186-D760-BDD9-6106-CCFEFCABDB9F}"/>
              </a:ext>
            </a:extLst>
          </p:cNvPr>
          <p:cNvPicPr>
            <a:picLocks noChangeAspect="1"/>
          </p:cNvPicPr>
          <p:nvPr/>
        </p:nvPicPr>
        <p:blipFill>
          <a:blip r:embed="rId6"/>
          <a:stretch>
            <a:fillRect/>
          </a:stretch>
        </p:blipFill>
        <p:spPr>
          <a:xfrm>
            <a:off x="10345853" y="3492416"/>
            <a:ext cx="1791783" cy="2293281"/>
          </a:xfrm>
          <a:prstGeom prst="rect">
            <a:avLst/>
          </a:prstGeom>
        </p:spPr>
      </p:pic>
    </p:spTree>
    <p:extLst>
      <p:ext uri="{BB962C8B-B14F-4D97-AF65-F5344CB8AC3E}">
        <p14:creationId xmlns:p14="http://schemas.microsoft.com/office/powerpoint/2010/main" val="17590145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5">
            <a:extLst>
              <a:ext uri="{FF2B5EF4-FFF2-40B4-BE49-F238E27FC236}">
                <a16:creationId xmlns:a16="http://schemas.microsoft.com/office/drawing/2014/main" id="{334558AF-D2F7-4680-8E54-2ABF3C3E5CC7}"/>
              </a:ext>
            </a:extLst>
          </p:cNvPr>
          <p:cNvSpPr>
            <a:spLocks noGrp="1"/>
          </p:cNvSpPr>
          <p:nvPr>
            <p:ph type="title"/>
          </p:nvPr>
        </p:nvSpPr>
        <p:spPr>
          <a:xfrm>
            <a:off x="533400" y="451850"/>
            <a:ext cx="10515600" cy="738187"/>
          </a:xfrm>
        </p:spPr>
        <p:txBody>
          <a:bodyPr>
            <a:noAutofit/>
          </a:bodyPr>
          <a:lstStyle/>
          <a:p>
            <a:pPr algn="ctr"/>
            <a:r>
              <a:rPr lang="es-ES" sz="3000" b="1"/>
              <a:t>4. Protocolo para el monitoreo de vertimientos. Monitoreo de calidad</a:t>
            </a:r>
            <a:endParaRPr lang="es-CO" sz="3000" b="1"/>
          </a:p>
        </p:txBody>
      </p:sp>
      <p:sp>
        <p:nvSpPr>
          <p:cNvPr id="8" name="CuadroTexto 7">
            <a:extLst>
              <a:ext uri="{FF2B5EF4-FFF2-40B4-BE49-F238E27FC236}">
                <a16:creationId xmlns:a16="http://schemas.microsoft.com/office/drawing/2014/main" id="{31711440-D777-4E8C-8228-4FBFEE50E69A}"/>
              </a:ext>
            </a:extLst>
          </p:cNvPr>
          <p:cNvSpPr txBox="1"/>
          <p:nvPr/>
        </p:nvSpPr>
        <p:spPr>
          <a:xfrm rot="16200000">
            <a:off x="11395577" y="4596843"/>
            <a:ext cx="899719" cy="246221"/>
          </a:xfrm>
          <a:prstGeom prst="rect">
            <a:avLst/>
          </a:prstGeom>
          <a:noFill/>
        </p:spPr>
        <p:txBody>
          <a:bodyPr wrap="square">
            <a:spAutoFit/>
          </a:bodyPr>
          <a:lstStyle/>
          <a:p>
            <a:r>
              <a:rPr lang="es-CO" sz="1000">
                <a:solidFill>
                  <a:schemeClr val="bg1"/>
                </a:solidFill>
              </a:rPr>
              <a:t>Referencia 3</a:t>
            </a:r>
          </a:p>
        </p:txBody>
      </p:sp>
      <p:sp>
        <p:nvSpPr>
          <p:cNvPr id="12" name="CuadroTexto 11">
            <a:extLst>
              <a:ext uri="{FF2B5EF4-FFF2-40B4-BE49-F238E27FC236}">
                <a16:creationId xmlns:a16="http://schemas.microsoft.com/office/drawing/2014/main" id="{13450BDF-058F-42DE-8C21-B7FCA6CC1A39}"/>
              </a:ext>
            </a:extLst>
          </p:cNvPr>
          <p:cNvSpPr txBox="1"/>
          <p:nvPr/>
        </p:nvSpPr>
        <p:spPr>
          <a:xfrm>
            <a:off x="357423" y="1685328"/>
            <a:ext cx="1882247" cy="907941"/>
          </a:xfrm>
          <a:prstGeom prst="rect">
            <a:avLst/>
          </a:prstGeom>
          <a:noFill/>
        </p:spPr>
        <p:txBody>
          <a:bodyPr wrap="none" rtlCol="0">
            <a:spAutoFit/>
          </a:bodyPr>
          <a:lstStyle/>
          <a:p>
            <a:r>
              <a:rPr lang="es-ES" sz="3500" b="1">
                <a:latin typeface="Aptos"/>
              </a:rPr>
              <a:t>¿Qué es?</a:t>
            </a:r>
            <a:endParaRPr lang="es-CO" sz="3500" b="1">
              <a:latin typeface="Aptos"/>
            </a:endParaRPr>
          </a:p>
          <a:p>
            <a:endParaRPr lang="es-CO"/>
          </a:p>
        </p:txBody>
      </p:sp>
      <p:pic>
        <p:nvPicPr>
          <p:cNvPr id="13" name="Imagen 12">
            <a:extLst>
              <a:ext uri="{FF2B5EF4-FFF2-40B4-BE49-F238E27FC236}">
                <a16:creationId xmlns:a16="http://schemas.microsoft.com/office/drawing/2014/main" id="{7D7158E6-F0DF-4825-B17E-C3AABB4D5361}"/>
              </a:ext>
            </a:extLst>
          </p:cNvPr>
          <p:cNvPicPr>
            <a:picLocks noChangeAspect="1"/>
          </p:cNvPicPr>
          <p:nvPr/>
        </p:nvPicPr>
        <p:blipFill>
          <a:blip r:embed="rId3"/>
          <a:stretch>
            <a:fillRect/>
          </a:stretch>
        </p:blipFill>
        <p:spPr>
          <a:xfrm>
            <a:off x="936555" y="2464278"/>
            <a:ext cx="958516" cy="958516"/>
          </a:xfrm>
          <a:prstGeom prst="rect">
            <a:avLst/>
          </a:prstGeom>
        </p:spPr>
      </p:pic>
      <p:sp>
        <p:nvSpPr>
          <p:cNvPr id="15" name="CuadroTexto 14">
            <a:extLst>
              <a:ext uri="{FF2B5EF4-FFF2-40B4-BE49-F238E27FC236}">
                <a16:creationId xmlns:a16="http://schemas.microsoft.com/office/drawing/2014/main" id="{2B97DE69-2BA6-4764-B45E-D5A9886ED3E5}"/>
              </a:ext>
            </a:extLst>
          </p:cNvPr>
          <p:cNvSpPr txBox="1"/>
          <p:nvPr/>
        </p:nvSpPr>
        <p:spPr>
          <a:xfrm>
            <a:off x="2742019" y="1650469"/>
            <a:ext cx="8611781" cy="477054"/>
          </a:xfrm>
          <a:prstGeom prst="rect">
            <a:avLst/>
          </a:prstGeom>
          <a:noFill/>
        </p:spPr>
        <p:txBody>
          <a:bodyPr wrap="none" rtlCol="0">
            <a:spAutoFit/>
          </a:bodyPr>
          <a:lstStyle/>
          <a:p>
            <a:r>
              <a:rPr lang="es-CO" sz="2500">
                <a:effectLst/>
                <a:latin typeface="Aptos"/>
                <a:ea typeface="Calibri" panose="020F0502020204030204" pitchFamily="34" charset="0"/>
              </a:rPr>
              <a:t>Es</a:t>
            </a:r>
            <a:r>
              <a:rPr lang="es-CO" sz="2500">
                <a:effectLst/>
                <a:latin typeface="Aptos"/>
                <a:ea typeface="Calibri" panose="020F0502020204030204" pitchFamily="34" charset="0"/>
                <a:cs typeface="Arial" panose="020B0604020202020204" pitchFamily="34" charset="0"/>
              </a:rPr>
              <a:t> </a:t>
            </a:r>
            <a:r>
              <a:rPr lang="es-CO" sz="2500">
                <a:effectLst/>
                <a:latin typeface="Aptos"/>
                <a:ea typeface="Calibri" panose="020F0502020204030204" pitchFamily="34" charset="0"/>
              </a:rPr>
              <a:t>el proceso sistemático de recolectar muestras de agua residual</a:t>
            </a:r>
            <a:endParaRPr lang="es-CO" sz="2500"/>
          </a:p>
        </p:txBody>
      </p:sp>
      <p:sp>
        <p:nvSpPr>
          <p:cNvPr id="17" name="CuadroTexto 16">
            <a:extLst>
              <a:ext uri="{FF2B5EF4-FFF2-40B4-BE49-F238E27FC236}">
                <a16:creationId xmlns:a16="http://schemas.microsoft.com/office/drawing/2014/main" id="{F69C7843-E372-4814-ADB4-9936F386B343}"/>
              </a:ext>
            </a:extLst>
          </p:cNvPr>
          <p:cNvSpPr txBox="1"/>
          <p:nvPr/>
        </p:nvSpPr>
        <p:spPr>
          <a:xfrm>
            <a:off x="381932" y="4367136"/>
            <a:ext cx="1782026" cy="907941"/>
          </a:xfrm>
          <a:prstGeom prst="rect">
            <a:avLst/>
          </a:prstGeom>
          <a:noFill/>
        </p:spPr>
        <p:txBody>
          <a:bodyPr wrap="none" rtlCol="0">
            <a:spAutoFit/>
          </a:bodyPr>
          <a:lstStyle/>
          <a:p>
            <a:r>
              <a:rPr lang="es-ES" sz="3500" b="1">
                <a:latin typeface="Aptos"/>
              </a:rPr>
              <a:t>Objetivo</a:t>
            </a:r>
            <a:endParaRPr lang="es-CO" sz="3500" b="1">
              <a:latin typeface="Aptos"/>
            </a:endParaRPr>
          </a:p>
          <a:p>
            <a:endParaRPr lang="es-CO"/>
          </a:p>
        </p:txBody>
      </p:sp>
      <p:sp>
        <p:nvSpPr>
          <p:cNvPr id="16" name="CuadroTexto 15">
            <a:extLst>
              <a:ext uri="{FF2B5EF4-FFF2-40B4-BE49-F238E27FC236}">
                <a16:creationId xmlns:a16="http://schemas.microsoft.com/office/drawing/2014/main" id="{63C5AAC8-B25F-4FDC-9770-DADDFD3067F4}"/>
              </a:ext>
            </a:extLst>
          </p:cNvPr>
          <p:cNvSpPr txBox="1"/>
          <p:nvPr/>
        </p:nvSpPr>
        <p:spPr>
          <a:xfrm>
            <a:off x="2485747" y="2300324"/>
            <a:ext cx="9422937" cy="3939540"/>
          </a:xfrm>
          <a:prstGeom prst="rect">
            <a:avLst/>
          </a:prstGeom>
          <a:noFill/>
        </p:spPr>
        <p:txBody>
          <a:bodyPr wrap="square" rtlCol="0">
            <a:spAutoFit/>
          </a:bodyPr>
          <a:lstStyle/>
          <a:p>
            <a:pPr marL="342900" indent="-342900" algn="just">
              <a:buFont typeface="Arial" panose="020B0604020202020204" pitchFamily="34" charset="0"/>
              <a:buChar char="•"/>
            </a:pPr>
            <a:r>
              <a:rPr lang="es-CO" sz="2500">
                <a:effectLst/>
                <a:latin typeface="Aptos"/>
                <a:ea typeface="Calibri" panose="020F0502020204030204" pitchFamily="34" charset="0"/>
              </a:rPr>
              <a:t>Analizar y utilizar la información para </a:t>
            </a:r>
            <a:r>
              <a:rPr lang="es-CO" sz="2500" b="1">
                <a:solidFill>
                  <a:schemeClr val="accent2">
                    <a:lumMod val="75000"/>
                  </a:schemeClr>
                </a:solidFill>
                <a:effectLst/>
                <a:latin typeface="Aptos"/>
                <a:ea typeface="Calibri" panose="020F0502020204030204" pitchFamily="34" charset="0"/>
              </a:rPr>
              <a:t>verificar el cumplimiento de la normatividad actual vigente en materia de vertimientos </a:t>
            </a:r>
            <a:r>
              <a:rPr lang="es-CO" sz="2500" b="1">
                <a:effectLst/>
                <a:latin typeface="Aptos"/>
                <a:ea typeface="Calibri" panose="020F0502020204030204" pitchFamily="34" charset="0"/>
              </a:rPr>
              <a:t>Resolución 631 de 2015 </a:t>
            </a:r>
            <a:r>
              <a:rPr lang="es-CO" sz="2500">
                <a:effectLst/>
                <a:latin typeface="Aptos"/>
                <a:ea typeface="Calibri" panose="020F0502020204030204" pitchFamily="34" charset="0"/>
              </a:rPr>
              <a:t>“</a:t>
            </a:r>
            <a:r>
              <a:rPr lang="es-CO" sz="2500" i="1">
                <a:effectLst/>
                <a:latin typeface="Aptos"/>
                <a:ea typeface="Calibri" panose="020F0502020204030204" pitchFamily="34" charset="0"/>
              </a:rPr>
              <a:t>P</a:t>
            </a:r>
            <a:r>
              <a:rPr lang="es-ES" sz="2500" i="1" err="1">
                <a:effectLst/>
                <a:latin typeface="Aptos"/>
                <a:ea typeface="Calibri" panose="020F0502020204030204" pitchFamily="34" charset="0"/>
              </a:rPr>
              <a:t>or</a:t>
            </a:r>
            <a:r>
              <a:rPr lang="es-ES" sz="2500" i="1">
                <a:effectLst/>
                <a:latin typeface="Aptos"/>
                <a:ea typeface="Calibri" panose="020F0502020204030204" pitchFamily="34" charset="0"/>
              </a:rPr>
              <a:t> la cual se establece los parámetros y los valores límites máximos permisibles que deberán cumplir quienes realizan vertimientos puntuales a los cuerpos de aguas superficiales y a los sistemas de alcantarillado público</a:t>
            </a:r>
            <a:r>
              <a:rPr lang="es-ES" sz="2500">
                <a:effectLst/>
                <a:latin typeface="Aptos"/>
                <a:ea typeface="Calibri" panose="020F0502020204030204" pitchFamily="34" charset="0"/>
              </a:rPr>
              <a:t>”.</a:t>
            </a:r>
          </a:p>
          <a:p>
            <a:pPr marL="342900" indent="-342900" algn="just">
              <a:buFont typeface="Arial" panose="020B0604020202020204" pitchFamily="34" charset="0"/>
              <a:buChar char="•"/>
            </a:pPr>
            <a:endParaRPr lang="es-ES" sz="2500">
              <a:latin typeface="Aptos"/>
            </a:endParaRPr>
          </a:p>
          <a:p>
            <a:pPr marL="342900" indent="-342900" algn="just">
              <a:buFont typeface="Arial" panose="020B0604020202020204" pitchFamily="34" charset="0"/>
              <a:buChar char="•"/>
            </a:pPr>
            <a:r>
              <a:rPr lang="es-CO" sz="2500">
                <a:latin typeface="Aptos"/>
                <a:ea typeface="Calibri" panose="020F0502020204030204" pitchFamily="34" charset="0"/>
              </a:rPr>
              <a:t>R</a:t>
            </a:r>
            <a:r>
              <a:rPr lang="es-CO" sz="2500">
                <a:effectLst/>
                <a:latin typeface="Aptos"/>
                <a:ea typeface="Calibri" panose="020F0502020204030204" pitchFamily="34" charset="0"/>
              </a:rPr>
              <a:t>ealizar un </a:t>
            </a:r>
            <a:r>
              <a:rPr lang="es-CO" sz="2500" b="1">
                <a:solidFill>
                  <a:schemeClr val="accent2">
                    <a:lumMod val="75000"/>
                  </a:schemeClr>
                </a:solidFill>
                <a:effectLst/>
                <a:latin typeface="Aptos"/>
                <a:ea typeface="Calibri" panose="020F0502020204030204" pitchFamily="34" charset="0"/>
              </a:rPr>
              <a:t>seguimiento periódico al progreso de un programa de control de vertimientos</a:t>
            </a:r>
            <a:r>
              <a:rPr lang="es-CO" sz="2500">
                <a:effectLst/>
                <a:latin typeface="Aptos"/>
                <a:ea typeface="Calibri" panose="020F0502020204030204" pitchFamily="34" charset="0"/>
              </a:rPr>
              <a:t>, en pro de la consecución de sus objetivos y metas.</a:t>
            </a:r>
            <a:endParaRPr lang="es-CO" sz="2500"/>
          </a:p>
        </p:txBody>
      </p:sp>
      <p:pic>
        <p:nvPicPr>
          <p:cNvPr id="20" name="Imagen 19">
            <a:extLst>
              <a:ext uri="{FF2B5EF4-FFF2-40B4-BE49-F238E27FC236}">
                <a16:creationId xmlns:a16="http://schemas.microsoft.com/office/drawing/2014/main" id="{B3F52B00-C5CB-4384-BABE-E2765AC3178D}"/>
              </a:ext>
            </a:extLst>
          </p:cNvPr>
          <p:cNvPicPr>
            <a:picLocks noChangeAspect="1"/>
          </p:cNvPicPr>
          <p:nvPr/>
        </p:nvPicPr>
        <p:blipFill>
          <a:blip r:embed="rId4"/>
          <a:stretch>
            <a:fillRect/>
          </a:stretch>
        </p:blipFill>
        <p:spPr>
          <a:xfrm>
            <a:off x="944758" y="5216676"/>
            <a:ext cx="1219200" cy="1219200"/>
          </a:xfrm>
          <a:prstGeom prst="rect">
            <a:avLst/>
          </a:prstGeom>
        </p:spPr>
      </p:pic>
    </p:spTree>
    <p:extLst>
      <p:ext uri="{BB962C8B-B14F-4D97-AF65-F5344CB8AC3E}">
        <p14:creationId xmlns:p14="http://schemas.microsoft.com/office/powerpoint/2010/main" val="5377712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6428F47A-3D13-6E6E-8FC5-9F5D162EFB3A}"/>
              </a:ext>
            </a:extLst>
          </p:cNvPr>
          <p:cNvSpPr>
            <a:spLocks noGrp="1"/>
          </p:cNvSpPr>
          <p:nvPr>
            <p:ph type="title"/>
          </p:nvPr>
        </p:nvSpPr>
        <p:spPr>
          <a:xfrm>
            <a:off x="200906" y="713317"/>
            <a:ext cx="10515600" cy="750888"/>
          </a:xfrm>
        </p:spPr>
        <p:txBody>
          <a:bodyPr>
            <a:normAutofit/>
          </a:bodyPr>
          <a:lstStyle/>
          <a:p>
            <a:r>
              <a:rPr lang="es-MX" sz="2500" b="1"/>
              <a:t>Ámbito de aplicación del Protocolo</a:t>
            </a:r>
            <a:endParaRPr lang="es-CO" sz="2500" b="1"/>
          </a:p>
        </p:txBody>
      </p:sp>
      <p:sp>
        <p:nvSpPr>
          <p:cNvPr id="2" name="Título 5">
            <a:extLst>
              <a:ext uri="{FF2B5EF4-FFF2-40B4-BE49-F238E27FC236}">
                <a16:creationId xmlns:a16="http://schemas.microsoft.com/office/drawing/2014/main" id="{F8D52F52-5A22-5525-0F00-EAA9AA9830AC}"/>
              </a:ext>
            </a:extLst>
          </p:cNvPr>
          <p:cNvSpPr txBox="1">
            <a:spLocks/>
          </p:cNvSpPr>
          <p:nvPr/>
        </p:nvSpPr>
        <p:spPr>
          <a:xfrm>
            <a:off x="200906" y="108480"/>
            <a:ext cx="11465983" cy="73818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kern="1200">
                <a:solidFill>
                  <a:schemeClr val="tx1"/>
                </a:solidFill>
                <a:latin typeface="Verdana" panose="020B0604030504040204" pitchFamily="34" charset="0"/>
                <a:ea typeface="+mj-ea"/>
                <a:cs typeface="+mj-cs"/>
              </a:defRPr>
            </a:lvl1pPr>
          </a:lstStyle>
          <a:p>
            <a:r>
              <a:rPr lang="es-ES" sz="2500" b="1"/>
              <a:t>4. Protocolo para el monitoreo de </a:t>
            </a:r>
            <a:r>
              <a:rPr lang="es-ES" sz="2500" b="1" err="1"/>
              <a:t>vertimietos</a:t>
            </a:r>
            <a:r>
              <a:rPr lang="es-ES" sz="2500" b="1"/>
              <a:t>. Alcance</a:t>
            </a:r>
            <a:endParaRPr lang="es-CO" sz="2500" b="1"/>
          </a:p>
        </p:txBody>
      </p:sp>
      <p:pic>
        <p:nvPicPr>
          <p:cNvPr id="3" name="Imagen 2">
            <a:extLst>
              <a:ext uri="{FF2B5EF4-FFF2-40B4-BE49-F238E27FC236}">
                <a16:creationId xmlns:a16="http://schemas.microsoft.com/office/drawing/2014/main" id="{B66AB35F-4F35-1983-073B-06B7F0E52776}"/>
              </a:ext>
            </a:extLst>
          </p:cNvPr>
          <p:cNvPicPr>
            <a:picLocks noChangeAspect="1"/>
          </p:cNvPicPr>
          <p:nvPr/>
        </p:nvPicPr>
        <p:blipFill>
          <a:blip r:embed="rId2"/>
          <a:stretch>
            <a:fillRect/>
          </a:stretch>
        </p:blipFill>
        <p:spPr>
          <a:xfrm>
            <a:off x="460162" y="1330854"/>
            <a:ext cx="11286953" cy="5221307"/>
          </a:xfrm>
          <a:prstGeom prst="rect">
            <a:avLst/>
          </a:prstGeom>
        </p:spPr>
      </p:pic>
    </p:spTree>
    <p:extLst>
      <p:ext uri="{BB962C8B-B14F-4D97-AF65-F5344CB8AC3E}">
        <p14:creationId xmlns:p14="http://schemas.microsoft.com/office/powerpoint/2010/main" val="23481102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1">
          <a:extLst>
            <a:ext uri="{FF2B5EF4-FFF2-40B4-BE49-F238E27FC236}">
              <a16:creationId xmlns:a16="http://schemas.microsoft.com/office/drawing/2014/main" id="{7B7E6444-0390-2D2B-BC73-C3B8E31E3703}"/>
            </a:ext>
          </a:extLst>
        </p:cNvPr>
        <p:cNvGrpSpPr/>
        <p:nvPr/>
      </p:nvGrpSpPr>
      <p:grpSpPr>
        <a:xfrm>
          <a:off x="0" y="0"/>
          <a:ext cx="0" cy="0"/>
          <a:chOff x="0" y="0"/>
          <a:chExt cx="0" cy="0"/>
        </a:xfrm>
      </p:grpSpPr>
      <p:pic>
        <p:nvPicPr>
          <p:cNvPr id="2" name="Imagen 1">
            <a:extLst>
              <a:ext uri="{FF2B5EF4-FFF2-40B4-BE49-F238E27FC236}">
                <a16:creationId xmlns:a16="http://schemas.microsoft.com/office/drawing/2014/main" id="{9378F6CC-DD10-329B-18E3-31AE461AF51D}"/>
              </a:ext>
            </a:extLst>
          </p:cNvPr>
          <p:cNvPicPr>
            <a:picLocks noChangeAspect="1"/>
          </p:cNvPicPr>
          <p:nvPr/>
        </p:nvPicPr>
        <p:blipFill>
          <a:blip r:embed="rId3"/>
          <a:srcRect r="6609" b="36377"/>
          <a:stretch>
            <a:fillRect/>
          </a:stretch>
        </p:blipFill>
        <p:spPr>
          <a:xfrm>
            <a:off x="2540718" y="99882"/>
            <a:ext cx="9671920" cy="6533232"/>
          </a:xfrm>
          <a:prstGeom prst="rect">
            <a:avLst/>
          </a:prstGeom>
        </p:spPr>
      </p:pic>
      <p:sp>
        <p:nvSpPr>
          <p:cNvPr id="1065" name="Rectángulo 1064">
            <a:extLst>
              <a:ext uri="{FF2B5EF4-FFF2-40B4-BE49-F238E27FC236}">
                <a16:creationId xmlns:a16="http://schemas.microsoft.com/office/drawing/2014/main" id="{F218E3F2-069D-8E7F-6005-742D3D18C71B}"/>
              </a:ext>
            </a:extLst>
          </p:cNvPr>
          <p:cNvSpPr/>
          <p:nvPr/>
        </p:nvSpPr>
        <p:spPr>
          <a:xfrm>
            <a:off x="210271" y="77448"/>
            <a:ext cx="2536647" cy="987423"/>
          </a:xfrm>
          <a:prstGeom prst="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a:ln>
                <a:noFill/>
              </a:ln>
              <a:solidFill>
                <a:srgbClr val="385059"/>
              </a:solidFill>
              <a:effectLst/>
              <a:uLnTx/>
              <a:uFillTx/>
              <a:latin typeface="Arial"/>
              <a:ea typeface="+mn-ea"/>
              <a:cs typeface="+mn-cs"/>
            </a:endParaRPr>
          </a:p>
        </p:txBody>
      </p:sp>
      <p:graphicFrame>
        <p:nvGraphicFramePr>
          <p:cNvPr id="1072" name="Tabla 1071">
            <a:extLst>
              <a:ext uri="{FF2B5EF4-FFF2-40B4-BE49-F238E27FC236}">
                <a16:creationId xmlns:a16="http://schemas.microsoft.com/office/drawing/2014/main" id="{5731B4B8-9A09-2BC7-CC36-86117B2AE884}"/>
              </a:ext>
            </a:extLst>
          </p:cNvPr>
          <p:cNvGraphicFramePr>
            <a:graphicFrameLocks noGrp="1"/>
          </p:cNvGraphicFramePr>
          <p:nvPr/>
        </p:nvGraphicFramePr>
        <p:xfrm>
          <a:off x="226632" y="1064871"/>
          <a:ext cx="2536647" cy="4132694"/>
        </p:xfrm>
        <a:graphic>
          <a:graphicData uri="http://schemas.openxmlformats.org/drawingml/2006/table">
            <a:tbl>
              <a:tblPr firstRow="1" bandRow="1">
                <a:tableStyleId>{5C22544A-7EE6-4342-B048-85BDC9FD1C3A}</a:tableStyleId>
              </a:tblPr>
              <a:tblGrid>
                <a:gridCol w="2536647">
                  <a:extLst>
                    <a:ext uri="{9D8B030D-6E8A-4147-A177-3AD203B41FA5}">
                      <a16:colId xmlns:a16="http://schemas.microsoft.com/office/drawing/2014/main" val="3618780185"/>
                    </a:ext>
                  </a:extLst>
                </a:gridCol>
              </a:tblGrid>
              <a:tr h="331310">
                <a:tc>
                  <a:txBody>
                    <a:bodyPr/>
                    <a:lstStyle/>
                    <a:p>
                      <a:pPr algn="ctr"/>
                      <a:r>
                        <a:rPr lang="es-ES_tradnl" sz="1400"/>
                        <a:t>Actores</a:t>
                      </a:r>
                    </a:p>
                  </a:txBody>
                  <a:tcPr/>
                </a:tc>
                <a:extLst>
                  <a:ext uri="{0D108BD9-81ED-4DB2-BD59-A6C34878D82A}">
                    <a16:rowId xmlns:a16="http://schemas.microsoft.com/office/drawing/2014/main" val="2820648448"/>
                  </a:ext>
                </a:extLst>
              </a:tr>
              <a:tr h="559315">
                <a:tc>
                  <a:txBody>
                    <a:bodyPr/>
                    <a:lstStyle/>
                    <a:p>
                      <a:pPr algn="r"/>
                      <a:endParaRPr lang="es-ES_tradnl" sz="800"/>
                    </a:p>
                    <a:p>
                      <a:pPr algn="r"/>
                      <a:endParaRPr lang="es-ES_tradnl" sz="800"/>
                    </a:p>
                    <a:p>
                      <a:pPr algn="r"/>
                      <a:endParaRPr lang="es-ES_tradnl" sz="800"/>
                    </a:p>
                    <a:p>
                      <a:pPr algn="r"/>
                      <a:r>
                        <a:rPr lang="es-CO" sz="800" b="1" i="1">
                          <a:solidFill>
                            <a:srgbClr val="333333"/>
                          </a:solidFill>
                          <a:effectLst/>
                          <a:latin typeface="Work Sans" pitchFamily="2" charset="77"/>
                        </a:rPr>
                        <a:t>Usuario de la autoridad ambiental competente</a:t>
                      </a:r>
                    </a:p>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s-CO" sz="800" b="1" i="1">
                          <a:solidFill>
                            <a:srgbClr val="002060"/>
                          </a:solidFill>
                          <a:effectLst/>
                          <a:latin typeface="Work Sans" pitchFamily="2" charset="77"/>
                        </a:rPr>
                        <a:t>D.1076/2015</a:t>
                      </a:r>
                      <a:r>
                        <a:rPr lang="es-CO" sz="800" b="1" i="1">
                          <a:solidFill>
                            <a:srgbClr val="002060"/>
                          </a:solidFill>
                          <a:latin typeface="Work Sans" pitchFamily="2" charset="77"/>
                        </a:rPr>
                        <a:t>Art  2</a:t>
                      </a:r>
                      <a:r>
                        <a:rPr lang="es-CO" sz="800" b="1" i="1">
                          <a:solidFill>
                            <a:srgbClr val="002060"/>
                          </a:solidFill>
                          <a:effectLst/>
                          <a:latin typeface="Work Sans" pitchFamily="2" charset="77"/>
                        </a:rPr>
                        <a:t>.2.3.3.1.3. </a:t>
                      </a:r>
                      <a:endParaRPr lang="es-ES_tradnl" sz="800">
                        <a:solidFill>
                          <a:srgbClr val="002060"/>
                        </a:solidFill>
                      </a:endParaRPr>
                    </a:p>
                  </a:txBody>
                  <a:tcPr/>
                </a:tc>
                <a:extLst>
                  <a:ext uri="{0D108BD9-81ED-4DB2-BD59-A6C34878D82A}">
                    <a16:rowId xmlns:a16="http://schemas.microsoft.com/office/drawing/2014/main" val="4222041164"/>
                  </a:ext>
                </a:extLst>
              </a:tr>
              <a:tr h="848296">
                <a:tc>
                  <a: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endParaRPr lang="es-CO" sz="800" b="1" i="1">
                        <a:solidFill>
                          <a:srgbClr val="002060"/>
                        </a:solidFill>
                        <a:effectLst/>
                        <a:latin typeface="Work Sans" pitchFamily="2" charset="77"/>
                      </a:endParaRPr>
                    </a:p>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endParaRPr lang="es-CO" sz="800" b="1" i="1">
                        <a:solidFill>
                          <a:srgbClr val="002060"/>
                        </a:solidFill>
                        <a:effectLst/>
                        <a:latin typeface="Work Sans" pitchFamily="2" charset="77"/>
                      </a:endParaRPr>
                    </a:p>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s-CO" sz="800" b="1" i="1">
                          <a:solidFill>
                            <a:srgbClr val="002060"/>
                          </a:solidFill>
                          <a:effectLst/>
                          <a:latin typeface="Work Sans" pitchFamily="2" charset="77"/>
                        </a:rPr>
                        <a:t>Usuario y/o suscriptor de una Empresa Prestadora del Servicio Público de Alcantarillado.</a:t>
                      </a:r>
                    </a:p>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s-CO" sz="800" b="1" i="1">
                          <a:solidFill>
                            <a:srgbClr val="002060"/>
                          </a:solidFill>
                          <a:effectLst/>
                          <a:latin typeface="Work Sans" pitchFamily="2" charset="77"/>
                        </a:rPr>
                        <a:t>D.1076/2015 </a:t>
                      </a:r>
                      <a:r>
                        <a:rPr lang="es-CO" sz="800" b="1" i="1">
                          <a:solidFill>
                            <a:srgbClr val="002060"/>
                          </a:solidFill>
                          <a:latin typeface="Work Sans" pitchFamily="2" charset="77"/>
                        </a:rPr>
                        <a:t>Art  2</a:t>
                      </a:r>
                      <a:r>
                        <a:rPr lang="es-CO" sz="800" b="1" i="1">
                          <a:solidFill>
                            <a:srgbClr val="002060"/>
                          </a:solidFill>
                          <a:effectLst/>
                          <a:latin typeface="Work Sans" pitchFamily="2" charset="77"/>
                        </a:rPr>
                        <a:t>.2.3.3.1.3. </a:t>
                      </a:r>
                      <a:endParaRPr lang="es-ES_tradnl" sz="800">
                        <a:solidFill>
                          <a:srgbClr val="002060"/>
                        </a:solidFill>
                      </a:endParaRPr>
                    </a:p>
                  </a:txBody>
                  <a:tcPr/>
                </a:tc>
                <a:extLst>
                  <a:ext uri="{0D108BD9-81ED-4DB2-BD59-A6C34878D82A}">
                    <a16:rowId xmlns:a16="http://schemas.microsoft.com/office/drawing/2014/main" val="2404419754"/>
                  </a:ext>
                </a:extLst>
              </a:tr>
              <a:tr h="636608">
                <a:tc>
                  <a: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endParaRPr lang="es-MX" sz="800" b="1" i="1"/>
                    </a:p>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endParaRPr lang="es-MX" sz="800" b="1" i="1"/>
                    </a:p>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endParaRPr lang="es-MX" sz="800" b="1" i="1"/>
                    </a:p>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s-MX" sz="800" b="1" i="1"/>
                        <a:t>Prestador de Servicio Público de Alcantarillado</a:t>
                      </a:r>
                      <a:endParaRPr lang="es-CO" sz="800" b="1" i="1"/>
                    </a:p>
                  </a:txBody>
                  <a:tcPr/>
                </a:tc>
                <a:extLst>
                  <a:ext uri="{0D108BD9-81ED-4DB2-BD59-A6C34878D82A}">
                    <a16:rowId xmlns:a16="http://schemas.microsoft.com/office/drawing/2014/main" val="1140848762"/>
                  </a:ext>
                </a:extLst>
              </a:tr>
              <a:tr h="455926">
                <a:tc>
                  <a:txBody>
                    <a:bodyPr/>
                    <a:lstStyle/>
                    <a:p>
                      <a:pPr algn="r"/>
                      <a:endParaRPr lang="es-MX" sz="800" b="1" i="1"/>
                    </a:p>
                    <a:p>
                      <a:pPr algn="r"/>
                      <a:endParaRPr lang="es-MX" sz="800" b="1" i="1"/>
                    </a:p>
                    <a:p>
                      <a:pPr algn="r"/>
                      <a:r>
                        <a:rPr lang="es-MX" sz="800" b="1" i="1"/>
                        <a:t>Autoridades Ambientales</a:t>
                      </a:r>
                      <a:endParaRPr lang="es-CO" sz="800" b="1" i="1"/>
                    </a:p>
                  </a:txBody>
                  <a:tcPr/>
                </a:tc>
                <a:extLst>
                  <a:ext uri="{0D108BD9-81ED-4DB2-BD59-A6C34878D82A}">
                    <a16:rowId xmlns:a16="http://schemas.microsoft.com/office/drawing/2014/main" val="3162133827"/>
                  </a:ext>
                </a:extLst>
              </a:tr>
              <a:tr h="577506">
                <a:tc>
                  <a: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endParaRPr lang="es-MX" sz="800" b="1" i="1"/>
                    </a:p>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endParaRPr lang="es-MX" sz="800" b="1" i="1"/>
                    </a:p>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endParaRPr lang="es-MX" sz="800" b="1" i="1"/>
                    </a:p>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s-MX" sz="800" b="1" i="1"/>
                        <a:t>Laboratorios Acréditados</a:t>
                      </a:r>
                      <a:endParaRPr lang="es-CO" sz="800" b="1" i="1"/>
                    </a:p>
                  </a:txBody>
                  <a:tcPr/>
                </a:tc>
                <a:extLst>
                  <a:ext uri="{0D108BD9-81ED-4DB2-BD59-A6C34878D82A}">
                    <a16:rowId xmlns:a16="http://schemas.microsoft.com/office/drawing/2014/main" val="3483754415"/>
                  </a:ext>
                </a:extLst>
              </a:tr>
              <a:tr h="524923">
                <a:tc>
                  <a: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endParaRPr lang="es-MX" sz="800" b="1" i="1"/>
                    </a:p>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endParaRPr lang="es-MX" sz="800" b="1" i="1"/>
                    </a:p>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s-MX" sz="800" b="1" i="1"/>
                        <a:t>IDEAM</a:t>
                      </a:r>
                      <a:endParaRPr lang="es-CO" sz="800" b="1" i="1"/>
                    </a:p>
                    <a:p>
                      <a:pPr algn="r"/>
                      <a:endParaRPr lang="es-ES_tradnl" sz="800"/>
                    </a:p>
                  </a:txBody>
                  <a:tcPr/>
                </a:tc>
                <a:extLst>
                  <a:ext uri="{0D108BD9-81ED-4DB2-BD59-A6C34878D82A}">
                    <a16:rowId xmlns:a16="http://schemas.microsoft.com/office/drawing/2014/main" val="2036741702"/>
                  </a:ext>
                </a:extLst>
              </a:tr>
            </a:tbl>
          </a:graphicData>
        </a:graphic>
      </p:graphicFrame>
      <p:sp>
        <p:nvSpPr>
          <p:cNvPr id="1025" name="Rectángulo 1024">
            <a:extLst>
              <a:ext uri="{FF2B5EF4-FFF2-40B4-BE49-F238E27FC236}">
                <a16:creationId xmlns:a16="http://schemas.microsoft.com/office/drawing/2014/main" id="{53B21A44-1369-AD48-1D6A-5A7F0D03A7B0}"/>
              </a:ext>
            </a:extLst>
          </p:cNvPr>
          <p:cNvSpPr/>
          <p:nvPr/>
        </p:nvSpPr>
        <p:spPr>
          <a:xfrm>
            <a:off x="201706" y="77448"/>
            <a:ext cx="11990294" cy="6580582"/>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srgbClr val="385059"/>
              </a:solidFill>
              <a:effectLst/>
              <a:uLnTx/>
              <a:uFillTx/>
              <a:latin typeface="Arial"/>
              <a:ea typeface="+mn-ea"/>
              <a:cs typeface="+mn-cs"/>
            </a:endParaRPr>
          </a:p>
        </p:txBody>
      </p:sp>
      <p:pic>
        <p:nvPicPr>
          <p:cNvPr id="1026" name="Picture 2" descr="Waste water Justicon Lineal Color icon | Freepik">
            <a:extLst>
              <a:ext uri="{FF2B5EF4-FFF2-40B4-BE49-F238E27FC236}">
                <a16:creationId xmlns:a16="http://schemas.microsoft.com/office/drawing/2014/main" id="{6176D117-C0A3-7790-619E-A653FE7F8B0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13263" y="5340358"/>
            <a:ext cx="472225" cy="472225"/>
          </a:xfrm>
          <a:prstGeom prst="rect">
            <a:avLst/>
          </a:prstGeom>
          <a:noFill/>
          <a:extLst>
            <a:ext uri="{909E8E84-426E-40DD-AFC4-6F175D3DCCD1}">
              <a14:hiddenFill xmlns:a14="http://schemas.microsoft.com/office/drawing/2010/main">
                <a:solidFill>
                  <a:srgbClr val="FFFFFF"/>
                </a:solidFill>
              </a14:hiddenFill>
            </a:ext>
          </a:extLst>
        </p:spPr>
      </p:pic>
      <p:sp>
        <p:nvSpPr>
          <p:cNvPr id="29" name="Título 26">
            <a:extLst>
              <a:ext uri="{FF2B5EF4-FFF2-40B4-BE49-F238E27FC236}">
                <a16:creationId xmlns:a16="http://schemas.microsoft.com/office/drawing/2014/main" id="{1BAECC58-B213-AC57-27F2-701163F44EC2}"/>
              </a:ext>
            </a:extLst>
          </p:cNvPr>
          <p:cNvSpPr txBox="1">
            <a:spLocks/>
          </p:cNvSpPr>
          <p:nvPr/>
        </p:nvSpPr>
        <p:spPr>
          <a:xfrm>
            <a:off x="376759" y="375300"/>
            <a:ext cx="2165320" cy="648066"/>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500"/>
              <a:buFont typeface="Fira Sans Extra Condensed SemiBold"/>
              <a:buNone/>
              <a:defRPr sz="3333"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1pPr>
            <a:lvl2pPr marR="0" lvl="1" algn="l" rtl="0">
              <a:lnSpc>
                <a:spcPct val="100000"/>
              </a:lnSpc>
              <a:spcBef>
                <a:spcPts val="0"/>
              </a:spcBef>
              <a:spcAft>
                <a:spcPts val="0"/>
              </a:spcAft>
              <a:buClr>
                <a:schemeClr val="dk1"/>
              </a:buClr>
              <a:buSzPts val="3500"/>
              <a:buFont typeface="Fira Sans Extra Condensed SemiBold"/>
              <a:buNone/>
              <a:defRPr sz="35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2pPr>
            <a:lvl3pPr marR="0" lvl="2" algn="l" rtl="0">
              <a:lnSpc>
                <a:spcPct val="100000"/>
              </a:lnSpc>
              <a:spcBef>
                <a:spcPts val="0"/>
              </a:spcBef>
              <a:spcAft>
                <a:spcPts val="0"/>
              </a:spcAft>
              <a:buClr>
                <a:schemeClr val="dk1"/>
              </a:buClr>
              <a:buSzPts val="3500"/>
              <a:buFont typeface="Fira Sans Extra Condensed SemiBold"/>
              <a:buNone/>
              <a:defRPr sz="35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3pPr>
            <a:lvl4pPr marR="0" lvl="3" algn="l" rtl="0">
              <a:lnSpc>
                <a:spcPct val="100000"/>
              </a:lnSpc>
              <a:spcBef>
                <a:spcPts val="0"/>
              </a:spcBef>
              <a:spcAft>
                <a:spcPts val="0"/>
              </a:spcAft>
              <a:buClr>
                <a:schemeClr val="dk1"/>
              </a:buClr>
              <a:buSzPts val="3500"/>
              <a:buFont typeface="Fira Sans Extra Condensed SemiBold"/>
              <a:buNone/>
              <a:defRPr sz="35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4pPr>
            <a:lvl5pPr marR="0" lvl="4" algn="l" rtl="0">
              <a:lnSpc>
                <a:spcPct val="100000"/>
              </a:lnSpc>
              <a:spcBef>
                <a:spcPts val="0"/>
              </a:spcBef>
              <a:spcAft>
                <a:spcPts val="0"/>
              </a:spcAft>
              <a:buClr>
                <a:schemeClr val="dk1"/>
              </a:buClr>
              <a:buSzPts val="3500"/>
              <a:buFont typeface="Fira Sans Extra Condensed SemiBold"/>
              <a:buNone/>
              <a:defRPr sz="35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5pPr>
            <a:lvl6pPr marR="0" lvl="5" algn="l" rtl="0">
              <a:lnSpc>
                <a:spcPct val="100000"/>
              </a:lnSpc>
              <a:spcBef>
                <a:spcPts val="0"/>
              </a:spcBef>
              <a:spcAft>
                <a:spcPts val="0"/>
              </a:spcAft>
              <a:buClr>
                <a:schemeClr val="dk1"/>
              </a:buClr>
              <a:buSzPts val="3500"/>
              <a:buFont typeface="Fira Sans Extra Condensed SemiBold"/>
              <a:buNone/>
              <a:defRPr sz="35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6pPr>
            <a:lvl7pPr marR="0" lvl="6" algn="l" rtl="0">
              <a:lnSpc>
                <a:spcPct val="100000"/>
              </a:lnSpc>
              <a:spcBef>
                <a:spcPts val="0"/>
              </a:spcBef>
              <a:spcAft>
                <a:spcPts val="0"/>
              </a:spcAft>
              <a:buClr>
                <a:schemeClr val="dk1"/>
              </a:buClr>
              <a:buSzPts val="3500"/>
              <a:buFont typeface="Fira Sans Extra Condensed SemiBold"/>
              <a:buNone/>
              <a:defRPr sz="35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7pPr>
            <a:lvl8pPr marR="0" lvl="7" algn="l" rtl="0">
              <a:lnSpc>
                <a:spcPct val="100000"/>
              </a:lnSpc>
              <a:spcBef>
                <a:spcPts val="0"/>
              </a:spcBef>
              <a:spcAft>
                <a:spcPts val="0"/>
              </a:spcAft>
              <a:buClr>
                <a:schemeClr val="dk1"/>
              </a:buClr>
              <a:buSzPts val="3500"/>
              <a:buFont typeface="Fira Sans Extra Condensed SemiBold"/>
              <a:buNone/>
              <a:defRPr sz="35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8pPr>
            <a:lvl9pPr marR="0" lvl="8" algn="l" rtl="0">
              <a:lnSpc>
                <a:spcPct val="100000"/>
              </a:lnSpc>
              <a:spcBef>
                <a:spcPts val="0"/>
              </a:spcBef>
              <a:spcAft>
                <a:spcPts val="0"/>
              </a:spcAft>
              <a:buClr>
                <a:schemeClr val="dk1"/>
              </a:buClr>
              <a:buSzPts val="3500"/>
              <a:buFont typeface="Fira Sans Extra Condensed SemiBold"/>
              <a:buNone/>
              <a:defRPr sz="35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9pPr>
          </a:lstStyle>
          <a:p>
            <a:pPr marL="0" marR="0" lvl="0" indent="0" algn="ctr" defTabSz="914400" rtl="0" eaLnBrk="1" fontAlgn="auto" latinLnBrk="0" hangingPunct="1">
              <a:lnSpc>
                <a:spcPct val="100000"/>
              </a:lnSpc>
              <a:spcBef>
                <a:spcPts val="0"/>
              </a:spcBef>
              <a:spcAft>
                <a:spcPts val="0"/>
              </a:spcAft>
              <a:buClr>
                <a:srgbClr val="2A2929"/>
              </a:buClr>
              <a:buSzPts val="3500"/>
              <a:buFont typeface="Fira Sans Extra Condensed SemiBold"/>
              <a:buNone/>
              <a:tabLst/>
              <a:defRPr/>
            </a:pPr>
            <a:r>
              <a:rPr kumimoji="0" lang="es-MX" sz="1100" b="0" i="0" u="none" strike="noStrike" kern="0" cap="none" spc="0" normalizeH="0" baseline="0" noProof="0">
                <a:ln>
                  <a:noFill/>
                </a:ln>
                <a:solidFill>
                  <a:srgbClr val="2A2929"/>
                </a:solidFill>
                <a:effectLst/>
                <a:uLnTx/>
                <a:uFillTx/>
                <a:latin typeface="Fira Sans Extra Condensed SemiBold"/>
                <a:sym typeface="Fira Sans Extra Condensed SemiBold"/>
              </a:rPr>
              <a:t>Protocolo de Monitoreo de Vertimientos de Fuentes Superficiales y al Alcantarillado</a:t>
            </a:r>
            <a:endParaRPr kumimoji="0" lang="es-CO" sz="1100" b="0" i="0" u="none" strike="noStrike" kern="0" cap="none" spc="0" normalizeH="0" baseline="0" noProof="0">
              <a:ln>
                <a:noFill/>
              </a:ln>
              <a:solidFill>
                <a:srgbClr val="2A2929"/>
              </a:solidFill>
              <a:effectLst/>
              <a:uLnTx/>
              <a:uFillTx/>
              <a:latin typeface="Fira Sans Extra Condensed SemiBold"/>
              <a:sym typeface="Fira Sans Extra Condensed SemiBold"/>
            </a:endParaRPr>
          </a:p>
        </p:txBody>
      </p:sp>
      <p:sp>
        <p:nvSpPr>
          <p:cNvPr id="33" name="CuadroTexto 32">
            <a:extLst>
              <a:ext uri="{FF2B5EF4-FFF2-40B4-BE49-F238E27FC236}">
                <a16:creationId xmlns:a16="http://schemas.microsoft.com/office/drawing/2014/main" id="{6D472C0B-B943-7FB9-294E-FE62F6E9A165}"/>
              </a:ext>
            </a:extLst>
          </p:cNvPr>
          <p:cNvSpPr txBox="1"/>
          <p:nvPr/>
        </p:nvSpPr>
        <p:spPr>
          <a:xfrm>
            <a:off x="7597671" y="5129036"/>
            <a:ext cx="937369"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800" b="1" i="1" u="none" strike="noStrike" kern="1200" cap="none" spc="0" normalizeH="0" baseline="0" noProof="0">
                <a:ln>
                  <a:noFill/>
                </a:ln>
                <a:solidFill>
                  <a:srgbClr val="333333"/>
                </a:solidFill>
                <a:effectLst/>
                <a:uLnTx/>
                <a:uFillTx/>
                <a:latin typeface="Work Sans" pitchFamily="2" charset="0"/>
                <a:ea typeface="+mn-ea"/>
                <a:cs typeface="+mn-cs"/>
              </a:rPr>
              <a:t>Vertimiento a Fuente Hídrica Superficial</a:t>
            </a:r>
            <a:endParaRPr kumimoji="0" lang="es-CO" sz="800" b="0" i="0" u="none" strike="noStrike" kern="1200" cap="none" spc="0" normalizeH="0" baseline="0" noProof="0">
              <a:ln>
                <a:noFill/>
              </a:ln>
              <a:solidFill>
                <a:srgbClr val="2A2929"/>
              </a:solidFill>
              <a:effectLst/>
              <a:uLnTx/>
              <a:uFillTx/>
              <a:latin typeface="Arial"/>
              <a:ea typeface="+mn-ea"/>
              <a:cs typeface="+mn-cs"/>
            </a:endParaRPr>
          </a:p>
        </p:txBody>
      </p:sp>
      <p:pic>
        <p:nvPicPr>
          <p:cNvPr id="1030" name="Picture 6" descr="River - Free nature icons">
            <a:extLst>
              <a:ext uri="{FF2B5EF4-FFF2-40B4-BE49-F238E27FC236}">
                <a16:creationId xmlns:a16="http://schemas.microsoft.com/office/drawing/2014/main" id="{A64E4D5C-4C0B-25CE-3B27-896CE591819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07219" y="4308255"/>
            <a:ext cx="852585" cy="852585"/>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A879D9E3-597B-EE6D-31A9-3D0A8FCEB4A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38657" y="4418192"/>
            <a:ext cx="747303" cy="613856"/>
          </a:xfrm>
          <a:prstGeom prst="rect">
            <a:avLst/>
          </a:prstGeom>
          <a:noFill/>
          <a:extLst>
            <a:ext uri="{909E8E84-426E-40DD-AFC4-6F175D3DCCD1}">
              <a14:hiddenFill xmlns:a14="http://schemas.microsoft.com/office/drawing/2010/main">
                <a:solidFill>
                  <a:srgbClr val="FFFFFF"/>
                </a:solidFill>
              </a14:hiddenFill>
            </a:ext>
          </a:extLst>
        </p:spPr>
      </p:pic>
      <p:sp>
        <p:nvSpPr>
          <p:cNvPr id="38" name="CuadroTexto 37">
            <a:extLst>
              <a:ext uri="{FF2B5EF4-FFF2-40B4-BE49-F238E27FC236}">
                <a16:creationId xmlns:a16="http://schemas.microsoft.com/office/drawing/2014/main" id="{39D772B4-3C79-B89C-8165-0AC5102CAA68}"/>
              </a:ext>
            </a:extLst>
          </p:cNvPr>
          <p:cNvSpPr txBox="1"/>
          <p:nvPr/>
        </p:nvSpPr>
        <p:spPr>
          <a:xfrm>
            <a:off x="4580783" y="5841064"/>
            <a:ext cx="1080084" cy="8309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800" b="1" i="1" u="none" strike="noStrike" kern="1200" cap="none" spc="0" normalizeH="0" baseline="0" noProof="0">
                <a:ln>
                  <a:noFill/>
                </a:ln>
                <a:solidFill>
                  <a:srgbClr val="2A2929"/>
                </a:solidFill>
                <a:effectLst/>
                <a:uLnTx/>
                <a:uFillTx/>
                <a:latin typeface="Arial"/>
                <a:ea typeface="+mn-ea"/>
                <a:cs typeface="+mn-cs"/>
              </a:rPr>
              <a:t>Actividades Industriales, comerciales o de servicios Resolución 631/2015</a:t>
            </a:r>
            <a:endParaRPr kumimoji="0" lang="es-CO" sz="800" b="1" i="1" u="none" strike="noStrike" kern="1200" cap="none" spc="0" normalizeH="0" baseline="0" noProof="0">
              <a:ln>
                <a:noFill/>
              </a:ln>
              <a:solidFill>
                <a:srgbClr val="2A2929"/>
              </a:solidFill>
              <a:effectLst/>
              <a:uLnTx/>
              <a:uFillTx/>
              <a:latin typeface="Arial"/>
              <a:ea typeface="+mn-ea"/>
              <a:cs typeface="+mn-cs"/>
            </a:endParaRPr>
          </a:p>
        </p:txBody>
      </p:sp>
      <p:pic>
        <p:nvPicPr>
          <p:cNvPr id="43" name="Imagen 42">
            <a:extLst>
              <a:ext uri="{FF2B5EF4-FFF2-40B4-BE49-F238E27FC236}">
                <a16:creationId xmlns:a16="http://schemas.microsoft.com/office/drawing/2014/main" id="{A5C64158-C236-FAD8-4EC7-D172C91B1985}"/>
              </a:ext>
            </a:extLst>
          </p:cNvPr>
          <p:cNvPicPr>
            <a:picLocks noChangeAspect="1"/>
          </p:cNvPicPr>
          <p:nvPr/>
        </p:nvPicPr>
        <p:blipFill>
          <a:blip r:embed="rId7"/>
          <a:stretch>
            <a:fillRect/>
          </a:stretch>
        </p:blipFill>
        <p:spPr>
          <a:xfrm>
            <a:off x="6824427" y="4940883"/>
            <a:ext cx="776169" cy="636318"/>
          </a:xfrm>
          <a:prstGeom prst="rect">
            <a:avLst/>
          </a:prstGeom>
        </p:spPr>
      </p:pic>
      <p:pic>
        <p:nvPicPr>
          <p:cNvPr id="44" name="Imagen 43">
            <a:extLst>
              <a:ext uri="{FF2B5EF4-FFF2-40B4-BE49-F238E27FC236}">
                <a16:creationId xmlns:a16="http://schemas.microsoft.com/office/drawing/2014/main" id="{B6025B96-27FF-A8E0-47C5-866BFED94265}"/>
              </a:ext>
            </a:extLst>
          </p:cNvPr>
          <p:cNvPicPr>
            <a:picLocks noChangeAspect="1"/>
          </p:cNvPicPr>
          <p:nvPr/>
        </p:nvPicPr>
        <p:blipFill>
          <a:blip r:embed="rId7"/>
          <a:stretch>
            <a:fillRect/>
          </a:stretch>
        </p:blipFill>
        <p:spPr>
          <a:xfrm>
            <a:off x="6876204" y="5647823"/>
            <a:ext cx="767956" cy="629585"/>
          </a:xfrm>
          <a:prstGeom prst="rect">
            <a:avLst/>
          </a:prstGeom>
        </p:spPr>
      </p:pic>
      <p:pic>
        <p:nvPicPr>
          <p:cNvPr id="49" name="Imagen 48">
            <a:extLst>
              <a:ext uri="{FF2B5EF4-FFF2-40B4-BE49-F238E27FC236}">
                <a16:creationId xmlns:a16="http://schemas.microsoft.com/office/drawing/2014/main" id="{97B7752A-014C-2DBD-AD13-2C359C4A763B}"/>
              </a:ext>
            </a:extLst>
          </p:cNvPr>
          <p:cNvPicPr>
            <a:picLocks noChangeAspect="1"/>
          </p:cNvPicPr>
          <p:nvPr/>
        </p:nvPicPr>
        <p:blipFill>
          <a:blip r:embed="rId8"/>
          <a:stretch>
            <a:fillRect/>
          </a:stretch>
        </p:blipFill>
        <p:spPr>
          <a:xfrm>
            <a:off x="7885286" y="5585644"/>
            <a:ext cx="557608" cy="557608"/>
          </a:xfrm>
          <a:prstGeom prst="rect">
            <a:avLst/>
          </a:prstGeom>
        </p:spPr>
      </p:pic>
      <p:sp>
        <p:nvSpPr>
          <p:cNvPr id="50" name="CuadroTexto 49">
            <a:extLst>
              <a:ext uri="{FF2B5EF4-FFF2-40B4-BE49-F238E27FC236}">
                <a16:creationId xmlns:a16="http://schemas.microsoft.com/office/drawing/2014/main" id="{B341CAB9-038C-F1CD-CCB9-7EEC9C06B1D8}"/>
              </a:ext>
            </a:extLst>
          </p:cNvPr>
          <p:cNvSpPr txBox="1"/>
          <p:nvPr/>
        </p:nvSpPr>
        <p:spPr>
          <a:xfrm>
            <a:off x="7741613" y="6017196"/>
            <a:ext cx="913035"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800" b="1" i="1" u="none" strike="noStrike" kern="1200" cap="none" spc="0" normalizeH="0" baseline="0" noProof="0">
                <a:ln>
                  <a:noFill/>
                </a:ln>
                <a:solidFill>
                  <a:srgbClr val="333333"/>
                </a:solidFill>
                <a:effectLst/>
                <a:uLnTx/>
                <a:uFillTx/>
                <a:latin typeface="Work Sans" pitchFamily="2" charset="0"/>
                <a:ea typeface="+mn-ea"/>
                <a:cs typeface="+mn-cs"/>
              </a:rPr>
              <a:t>Vertimiento al Alcantarillado</a:t>
            </a:r>
            <a:endParaRPr kumimoji="0" lang="es-CO" sz="800" b="0" i="0" u="none" strike="noStrike" kern="1200" cap="none" spc="0" normalizeH="0" baseline="0" noProof="0">
              <a:ln>
                <a:noFill/>
              </a:ln>
              <a:solidFill>
                <a:srgbClr val="2A2929"/>
              </a:solidFill>
              <a:effectLst/>
              <a:uLnTx/>
              <a:uFillTx/>
              <a:latin typeface="Arial"/>
              <a:ea typeface="+mn-ea"/>
              <a:cs typeface="+mn-cs"/>
            </a:endParaRPr>
          </a:p>
        </p:txBody>
      </p:sp>
      <p:pic>
        <p:nvPicPr>
          <p:cNvPr id="51" name="Picture 20" descr="Man User Circle Icon SVG Vector &amp; PNG Free Download | UXWing">
            <a:extLst>
              <a:ext uri="{FF2B5EF4-FFF2-40B4-BE49-F238E27FC236}">
                <a16:creationId xmlns:a16="http://schemas.microsoft.com/office/drawing/2014/main" id="{73C8EF04-3F80-46C3-5173-64833ABA104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430175" y="6166441"/>
            <a:ext cx="378618" cy="378618"/>
          </a:xfrm>
          <a:prstGeom prst="rect">
            <a:avLst/>
          </a:prstGeom>
          <a:noFill/>
          <a:extLst>
            <a:ext uri="{909E8E84-426E-40DD-AFC4-6F175D3DCCD1}">
              <a14:hiddenFill xmlns:a14="http://schemas.microsoft.com/office/drawing/2010/main">
                <a:solidFill>
                  <a:srgbClr val="FFFFFF"/>
                </a:solidFill>
              </a14:hiddenFill>
            </a:ext>
          </a:extLst>
        </p:spPr>
      </p:pic>
      <p:sp>
        <p:nvSpPr>
          <p:cNvPr id="52" name="Rectángulo 51">
            <a:extLst>
              <a:ext uri="{FF2B5EF4-FFF2-40B4-BE49-F238E27FC236}">
                <a16:creationId xmlns:a16="http://schemas.microsoft.com/office/drawing/2014/main" id="{C2D02D39-1BD5-A1F6-BCB7-2D7A86B28B27}"/>
              </a:ext>
            </a:extLst>
          </p:cNvPr>
          <p:cNvSpPr/>
          <p:nvPr/>
        </p:nvSpPr>
        <p:spPr>
          <a:xfrm>
            <a:off x="6761617" y="4094015"/>
            <a:ext cx="1861246" cy="1453811"/>
          </a:xfrm>
          <a:prstGeom prst="rect">
            <a:avLst/>
          </a:prstGeom>
          <a:solidFill>
            <a:schemeClr val="accent1">
              <a:lumMod val="60000"/>
              <a:lumOff val="40000"/>
              <a:alpha val="25199"/>
            </a:schemeClr>
          </a:solidFill>
          <a:ln w="28575">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srgbClr val="385059"/>
              </a:solidFill>
              <a:effectLst/>
              <a:uLnTx/>
              <a:uFillTx/>
              <a:latin typeface="Arial"/>
              <a:ea typeface="+mn-ea"/>
              <a:cs typeface="+mn-cs"/>
            </a:endParaRPr>
          </a:p>
        </p:txBody>
      </p:sp>
      <p:sp>
        <p:nvSpPr>
          <p:cNvPr id="53" name="Rectángulo 52">
            <a:extLst>
              <a:ext uri="{FF2B5EF4-FFF2-40B4-BE49-F238E27FC236}">
                <a16:creationId xmlns:a16="http://schemas.microsoft.com/office/drawing/2014/main" id="{376AE14B-0398-A9F3-5728-9F668EA3649E}"/>
              </a:ext>
            </a:extLst>
          </p:cNvPr>
          <p:cNvSpPr/>
          <p:nvPr/>
        </p:nvSpPr>
        <p:spPr>
          <a:xfrm>
            <a:off x="6761615" y="5676468"/>
            <a:ext cx="1798189" cy="881916"/>
          </a:xfrm>
          <a:prstGeom prst="rect">
            <a:avLst/>
          </a:prstGeom>
          <a:solidFill>
            <a:schemeClr val="bg2">
              <a:lumMod val="60000"/>
              <a:lumOff val="40000"/>
              <a:alpha val="22987"/>
            </a:schemeClr>
          </a:solidFill>
          <a:ln w="28575">
            <a:no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srgbClr val="385059"/>
              </a:solidFill>
              <a:effectLst/>
              <a:uLnTx/>
              <a:uFillTx/>
              <a:latin typeface="Arial"/>
              <a:ea typeface="+mn-ea"/>
              <a:cs typeface="+mn-cs"/>
            </a:endParaRPr>
          </a:p>
        </p:txBody>
      </p:sp>
      <p:cxnSp>
        <p:nvCxnSpPr>
          <p:cNvPr id="57" name="Conector: angular 56">
            <a:extLst>
              <a:ext uri="{FF2B5EF4-FFF2-40B4-BE49-F238E27FC236}">
                <a16:creationId xmlns:a16="http://schemas.microsoft.com/office/drawing/2014/main" id="{7770E350-41D6-3407-A071-7567A40905F7}"/>
              </a:ext>
            </a:extLst>
          </p:cNvPr>
          <p:cNvCxnSpPr>
            <a:cxnSpLocks/>
            <a:stCxn id="1026" idx="3"/>
            <a:endCxn id="52" idx="1"/>
          </p:cNvCxnSpPr>
          <p:nvPr/>
        </p:nvCxnSpPr>
        <p:spPr>
          <a:xfrm flipV="1">
            <a:off x="6385488" y="4820921"/>
            <a:ext cx="376129" cy="755550"/>
          </a:xfrm>
          <a:prstGeom prst="bentConnector3">
            <a:avLst>
              <a:gd name="adj1" fmla="val 50000"/>
            </a:avLst>
          </a:prstGeom>
          <a:ln w="38100">
            <a:solidFill>
              <a:schemeClr val="accent2">
                <a:lumMod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9" name="Conector: angular 58">
            <a:extLst>
              <a:ext uri="{FF2B5EF4-FFF2-40B4-BE49-F238E27FC236}">
                <a16:creationId xmlns:a16="http://schemas.microsoft.com/office/drawing/2014/main" id="{B9AA7116-D092-24A9-4F71-EFD5BC548FD2}"/>
              </a:ext>
            </a:extLst>
          </p:cNvPr>
          <p:cNvCxnSpPr>
            <a:cxnSpLocks/>
            <a:endCxn id="53" idx="1"/>
          </p:cNvCxnSpPr>
          <p:nvPr/>
        </p:nvCxnSpPr>
        <p:spPr>
          <a:xfrm>
            <a:off x="6394822" y="5824291"/>
            <a:ext cx="366793" cy="293135"/>
          </a:xfrm>
          <a:prstGeom prst="bentConnector3">
            <a:avLst>
              <a:gd name="adj1" fmla="val 50000"/>
            </a:avLst>
          </a:prstGeom>
          <a:ln w="38100">
            <a:solidFill>
              <a:schemeClr val="accent2">
                <a:lumMod val="25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1031" name="Imagen 1030">
            <a:extLst>
              <a:ext uri="{FF2B5EF4-FFF2-40B4-BE49-F238E27FC236}">
                <a16:creationId xmlns:a16="http://schemas.microsoft.com/office/drawing/2014/main" id="{8F4F56D4-DD4B-626A-1B3E-417487FA48D9}"/>
              </a:ext>
            </a:extLst>
          </p:cNvPr>
          <p:cNvPicPr>
            <a:picLocks noChangeAspect="1"/>
          </p:cNvPicPr>
          <p:nvPr/>
        </p:nvPicPr>
        <p:blipFill>
          <a:blip r:embed="rId10"/>
          <a:stretch>
            <a:fillRect/>
          </a:stretch>
        </p:blipFill>
        <p:spPr>
          <a:xfrm>
            <a:off x="5192205" y="2283185"/>
            <a:ext cx="760010" cy="760010"/>
          </a:xfrm>
          <a:prstGeom prst="rect">
            <a:avLst/>
          </a:prstGeom>
        </p:spPr>
      </p:pic>
      <p:sp>
        <p:nvSpPr>
          <p:cNvPr id="1033" name="CuadroTexto 1032">
            <a:extLst>
              <a:ext uri="{FF2B5EF4-FFF2-40B4-BE49-F238E27FC236}">
                <a16:creationId xmlns:a16="http://schemas.microsoft.com/office/drawing/2014/main" id="{23397642-E59D-81BF-4C38-828B262A7A7C}"/>
              </a:ext>
            </a:extLst>
          </p:cNvPr>
          <p:cNvSpPr txBox="1"/>
          <p:nvPr/>
        </p:nvSpPr>
        <p:spPr>
          <a:xfrm>
            <a:off x="5048675" y="3032522"/>
            <a:ext cx="1080084"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800" b="1" i="1" u="none" strike="noStrike" kern="1200" cap="none" spc="0" normalizeH="0" baseline="0" noProof="0">
                <a:ln>
                  <a:noFill/>
                </a:ln>
                <a:solidFill>
                  <a:srgbClr val="2A2929"/>
                </a:solidFill>
                <a:effectLst/>
                <a:uLnTx/>
                <a:uFillTx/>
                <a:latin typeface="Arial"/>
                <a:ea typeface="+mn-ea"/>
                <a:cs typeface="+mn-cs"/>
              </a:rPr>
              <a:t>Laboratorios </a:t>
            </a:r>
            <a:r>
              <a:rPr kumimoji="0" lang="es-MX" sz="800" b="1" i="1" u="none" strike="noStrike" kern="1200" cap="none" spc="0" normalizeH="0" baseline="0" noProof="0" err="1">
                <a:ln>
                  <a:noFill/>
                </a:ln>
                <a:solidFill>
                  <a:srgbClr val="2A2929"/>
                </a:solidFill>
                <a:effectLst/>
                <a:uLnTx/>
                <a:uFillTx/>
                <a:latin typeface="Arial"/>
                <a:ea typeface="+mn-ea"/>
                <a:cs typeface="+mn-cs"/>
              </a:rPr>
              <a:t>Acréditados</a:t>
            </a:r>
            <a:endParaRPr kumimoji="0" lang="es-CO" sz="800" b="1" i="1" u="none" strike="noStrike" kern="1200" cap="none" spc="0" normalizeH="0" baseline="0" noProof="0">
              <a:ln>
                <a:noFill/>
              </a:ln>
              <a:solidFill>
                <a:srgbClr val="2A2929"/>
              </a:solidFill>
              <a:effectLst/>
              <a:uLnTx/>
              <a:uFillTx/>
              <a:latin typeface="Arial"/>
              <a:ea typeface="+mn-ea"/>
              <a:cs typeface="+mn-cs"/>
            </a:endParaRPr>
          </a:p>
        </p:txBody>
      </p:sp>
      <p:sp>
        <p:nvSpPr>
          <p:cNvPr id="1039" name="CuadroTexto 1038">
            <a:extLst>
              <a:ext uri="{FF2B5EF4-FFF2-40B4-BE49-F238E27FC236}">
                <a16:creationId xmlns:a16="http://schemas.microsoft.com/office/drawing/2014/main" id="{643EA699-F429-2572-2AD6-7D20AD6FF98F}"/>
              </a:ext>
            </a:extLst>
          </p:cNvPr>
          <p:cNvSpPr txBox="1"/>
          <p:nvPr/>
        </p:nvSpPr>
        <p:spPr>
          <a:xfrm>
            <a:off x="9181467" y="3632350"/>
            <a:ext cx="1080084"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800" b="1" i="1" u="none" strike="noStrike" kern="1200" cap="none" spc="0" normalizeH="0" baseline="0" noProof="0">
                <a:ln>
                  <a:noFill/>
                </a:ln>
                <a:solidFill>
                  <a:srgbClr val="2A2929"/>
                </a:solidFill>
                <a:effectLst/>
                <a:uLnTx/>
                <a:uFillTx/>
                <a:latin typeface="Arial"/>
                <a:ea typeface="+mn-ea"/>
                <a:cs typeface="+mn-cs"/>
              </a:rPr>
              <a:t>Prestador de Servicio Público de Alcantarillado</a:t>
            </a:r>
            <a:endParaRPr kumimoji="0" lang="es-CO" sz="800" b="1" i="1" u="none" strike="noStrike" kern="1200" cap="none" spc="0" normalizeH="0" baseline="0" noProof="0">
              <a:ln>
                <a:noFill/>
              </a:ln>
              <a:solidFill>
                <a:srgbClr val="2A2929"/>
              </a:solidFill>
              <a:effectLst/>
              <a:uLnTx/>
              <a:uFillTx/>
              <a:latin typeface="Arial"/>
              <a:ea typeface="+mn-ea"/>
              <a:cs typeface="+mn-cs"/>
            </a:endParaRPr>
          </a:p>
        </p:txBody>
      </p:sp>
      <p:pic>
        <p:nvPicPr>
          <p:cNvPr id="1043" name="Imagen 1042">
            <a:extLst>
              <a:ext uri="{FF2B5EF4-FFF2-40B4-BE49-F238E27FC236}">
                <a16:creationId xmlns:a16="http://schemas.microsoft.com/office/drawing/2014/main" id="{6EEAC397-05BE-09B5-E2F8-A4A76532DCAC}"/>
              </a:ext>
            </a:extLst>
          </p:cNvPr>
          <p:cNvPicPr>
            <a:picLocks noChangeAspect="1"/>
          </p:cNvPicPr>
          <p:nvPr/>
        </p:nvPicPr>
        <p:blipFill>
          <a:blip r:embed="rId11"/>
          <a:stretch>
            <a:fillRect/>
          </a:stretch>
        </p:blipFill>
        <p:spPr>
          <a:xfrm>
            <a:off x="9424422" y="4033707"/>
            <a:ext cx="641501" cy="641501"/>
          </a:xfrm>
          <a:prstGeom prst="rect">
            <a:avLst/>
          </a:prstGeom>
        </p:spPr>
      </p:pic>
      <p:sp>
        <p:nvSpPr>
          <p:cNvPr id="1046" name="CuadroTexto 1045">
            <a:extLst>
              <a:ext uri="{FF2B5EF4-FFF2-40B4-BE49-F238E27FC236}">
                <a16:creationId xmlns:a16="http://schemas.microsoft.com/office/drawing/2014/main" id="{87A0D01D-9A0B-9E1E-9846-37777F8F9568}"/>
              </a:ext>
            </a:extLst>
          </p:cNvPr>
          <p:cNvSpPr txBox="1"/>
          <p:nvPr/>
        </p:nvSpPr>
        <p:spPr>
          <a:xfrm>
            <a:off x="7079442" y="2305624"/>
            <a:ext cx="1080084"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800" b="1" i="1" u="none" strike="noStrike" kern="1200" cap="none" spc="0" normalizeH="0" baseline="0" noProof="0">
                <a:ln>
                  <a:noFill/>
                </a:ln>
                <a:solidFill>
                  <a:srgbClr val="2A2929"/>
                </a:solidFill>
                <a:effectLst/>
                <a:uLnTx/>
                <a:uFillTx/>
                <a:latin typeface="Arial"/>
                <a:ea typeface="+mn-ea"/>
                <a:cs typeface="+mn-cs"/>
              </a:rPr>
              <a:t>Autoridades Ambientales</a:t>
            </a:r>
            <a:endParaRPr kumimoji="0" lang="es-CO" sz="800" b="1" i="1" u="none" strike="noStrike" kern="1200" cap="none" spc="0" normalizeH="0" baseline="0" noProof="0">
              <a:ln>
                <a:noFill/>
              </a:ln>
              <a:solidFill>
                <a:srgbClr val="2A2929"/>
              </a:solidFill>
              <a:effectLst/>
              <a:uLnTx/>
              <a:uFillTx/>
              <a:latin typeface="Arial"/>
              <a:ea typeface="+mn-ea"/>
              <a:cs typeface="+mn-cs"/>
            </a:endParaRPr>
          </a:p>
        </p:txBody>
      </p:sp>
      <p:sp>
        <p:nvSpPr>
          <p:cNvPr id="1047" name="CuadroTexto 1046">
            <a:extLst>
              <a:ext uri="{FF2B5EF4-FFF2-40B4-BE49-F238E27FC236}">
                <a16:creationId xmlns:a16="http://schemas.microsoft.com/office/drawing/2014/main" id="{7D24375F-8DD6-9F9B-444A-1B905CB76ACD}"/>
              </a:ext>
            </a:extLst>
          </p:cNvPr>
          <p:cNvSpPr txBox="1"/>
          <p:nvPr/>
        </p:nvSpPr>
        <p:spPr>
          <a:xfrm>
            <a:off x="6180098" y="1113067"/>
            <a:ext cx="1080084" cy="21544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800" b="1" i="1" u="none" strike="noStrike" kern="1200" cap="none" spc="0" normalizeH="0" baseline="0" noProof="0">
                <a:ln>
                  <a:noFill/>
                </a:ln>
                <a:solidFill>
                  <a:srgbClr val="2A2929"/>
                </a:solidFill>
                <a:effectLst/>
                <a:uLnTx/>
                <a:uFillTx/>
                <a:latin typeface="Arial"/>
                <a:ea typeface="+mn-ea"/>
                <a:cs typeface="+mn-cs"/>
              </a:rPr>
              <a:t>IDEAM</a:t>
            </a:r>
            <a:endParaRPr kumimoji="0" lang="es-CO" sz="800" b="1" i="1" u="none" strike="noStrike" kern="1200" cap="none" spc="0" normalizeH="0" baseline="0" noProof="0">
              <a:ln>
                <a:noFill/>
              </a:ln>
              <a:solidFill>
                <a:srgbClr val="2A2929"/>
              </a:solidFill>
              <a:effectLst/>
              <a:uLnTx/>
              <a:uFillTx/>
              <a:latin typeface="Arial"/>
              <a:ea typeface="+mn-ea"/>
              <a:cs typeface="+mn-cs"/>
            </a:endParaRPr>
          </a:p>
        </p:txBody>
      </p:sp>
      <p:sp>
        <p:nvSpPr>
          <p:cNvPr id="9" name="CuadroTexto 8">
            <a:extLst>
              <a:ext uri="{FF2B5EF4-FFF2-40B4-BE49-F238E27FC236}">
                <a16:creationId xmlns:a16="http://schemas.microsoft.com/office/drawing/2014/main" id="{BD375F35-255A-E139-424A-D2EC8F99594B}"/>
              </a:ext>
            </a:extLst>
          </p:cNvPr>
          <p:cNvSpPr txBox="1"/>
          <p:nvPr/>
        </p:nvSpPr>
        <p:spPr>
          <a:xfrm>
            <a:off x="6597749" y="3489955"/>
            <a:ext cx="1561777"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900" b="1" i="1" u="none" strike="noStrike" kern="1200" cap="none" spc="0" normalizeH="0" baseline="0" noProof="0">
                <a:ln>
                  <a:noFill/>
                </a:ln>
                <a:solidFill>
                  <a:srgbClr val="333333"/>
                </a:solidFill>
                <a:effectLst/>
                <a:uLnTx/>
                <a:uFillTx/>
                <a:latin typeface="Work Sans" pitchFamily="2" charset="77"/>
                <a:ea typeface="+mn-ea"/>
                <a:cs typeface="+mn-cs"/>
              </a:rPr>
              <a:t>Usuario de la autoridad ambiental competente. D.1076/2015Art  2.2.3.3.1.3. </a:t>
            </a:r>
            <a:endParaRPr kumimoji="0" lang="es-ES_tradnl" sz="900" b="0" i="0" u="none" strike="noStrike" kern="1200" cap="none" spc="0" normalizeH="0" baseline="0" noProof="0">
              <a:ln>
                <a:noFill/>
              </a:ln>
              <a:solidFill>
                <a:srgbClr val="2A2929"/>
              </a:solidFill>
              <a:effectLst/>
              <a:uLnTx/>
              <a:uFillTx/>
              <a:latin typeface="Arial"/>
              <a:ea typeface="+mn-ea"/>
              <a:cs typeface="+mn-cs"/>
            </a:endParaRPr>
          </a:p>
        </p:txBody>
      </p:sp>
      <p:sp>
        <p:nvSpPr>
          <p:cNvPr id="10" name="CuadroTexto 9">
            <a:extLst>
              <a:ext uri="{FF2B5EF4-FFF2-40B4-BE49-F238E27FC236}">
                <a16:creationId xmlns:a16="http://schemas.microsoft.com/office/drawing/2014/main" id="{C6D7A75D-ABE9-8EF1-CF74-96F9BBAD353B}"/>
              </a:ext>
            </a:extLst>
          </p:cNvPr>
          <p:cNvSpPr txBox="1"/>
          <p:nvPr/>
        </p:nvSpPr>
        <p:spPr>
          <a:xfrm>
            <a:off x="8605147" y="5711826"/>
            <a:ext cx="1892141"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900" b="1" i="1" u="none" strike="noStrike" kern="1200" cap="none" spc="0" normalizeH="0" baseline="0" noProof="0">
                <a:ln>
                  <a:noFill/>
                </a:ln>
                <a:solidFill>
                  <a:srgbClr val="002060"/>
                </a:solidFill>
                <a:effectLst/>
                <a:uLnTx/>
                <a:uFillTx/>
                <a:latin typeface="Work Sans" pitchFamily="2" charset="77"/>
                <a:ea typeface="+mn-ea"/>
                <a:cs typeface="+mn-cs"/>
              </a:rPr>
              <a:t>Usuario y/o suscriptor de una Empresa Prestadora del Servicio Público de Alcantarillado.</a:t>
            </a:r>
          </a:p>
        </p:txBody>
      </p:sp>
      <p:pic>
        <p:nvPicPr>
          <p:cNvPr id="12" name="Imagen 11">
            <a:extLst>
              <a:ext uri="{FF2B5EF4-FFF2-40B4-BE49-F238E27FC236}">
                <a16:creationId xmlns:a16="http://schemas.microsoft.com/office/drawing/2014/main" id="{987F5CCE-4743-F208-A22A-F7176EBF3E61}"/>
              </a:ext>
            </a:extLst>
          </p:cNvPr>
          <p:cNvPicPr>
            <a:picLocks noChangeAspect="1"/>
          </p:cNvPicPr>
          <p:nvPr/>
        </p:nvPicPr>
        <p:blipFill>
          <a:blip r:embed="rId12"/>
          <a:stretch>
            <a:fillRect/>
          </a:stretch>
        </p:blipFill>
        <p:spPr>
          <a:xfrm>
            <a:off x="7348809" y="1662250"/>
            <a:ext cx="606702" cy="606702"/>
          </a:xfrm>
          <a:prstGeom prst="rect">
            <a:avLst/>
          </a:prstGeom>
        </p:spPr>
      </p:pic>
      <p:pic>
        <p:nvPicPr>
          <p:cNvPr id="13" name="Picture 2">
            <a:extLst>
              <a:ext uri="{FF2B5EF4-FFF2-40B4-BE49-F238E27FC236}">
                <a16:creationId xmlns:a16="http://schemas.microsoft.com/office/drawing/2014/main" id="{5347FFCE-49A0-4A67-0388-9C23AD4BCC0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317104" y="319246"/>
            <a:ext cx="798641" cy="775485"/>
          </a:xfrm>
          <a:prstGeom prst="rect">
            <a:avLst/>
          </a:prstGeom>
          <a:noFill/>
          <a:extLst>
            <a:ext uri="{909E8E84-426E-40DD-AFC4-6F175D3DCCD1}">
              <a14:hiddenFill xmlns:a14="http://schemas.microsoft.com/office/drawing/2010/main">
                <a:solidFill>
                  <a:srgbClr val="FFFFFF"/>
                </a:solidFill>
              </a14:hiddenFill>
            </a:ext>
          </a:extLst>
        </p:spPr>
      </p:pic>
      <p:cxnSp>
        <p:nvCxnSpPr>
          <p:cNvPr id="4" name="Conector angular 3">
            <a:extLst>
              <a:ext uri="{FF2B5EF4-FFF2-40B4-BE49-F238E27FC236}">
                <a16:creationId xmlns:a16="http://schemas.microsoft.com/office/drawing/2014/main" id="{3521C446-FA24-0A5E-F6C7-C87771F3328B}"/>
              </a:ext>
            </a:extLst>
          </p:cNvPr>
          <p:cNvCxnSpPr>
            <a:cxnSpLocks/>
          </p:cNvCxnSpPr>
          <p:nvPr/>
        </p:nvCxnSpPr>
        <p:spPr>
          <a:xfrm flipV="1">
            <a:off x="7948455" y="1965601"/>
            <a:ext cx="3528" cy="2376789"/>
          </a:xfrm>
          <a:prstGeom prst="bentConnector3">
            <a:avLst>
              <a:gd name="adj1" fmla="val 6579592"/>
            </a:avLst>
          </a:prstGeom>
          <a:ln w="41275">
            <a:solidFill>
              <a:schemeClr val="tx1"/>
            </a:solidFill>
            <a:prstDash val="sysDot"/>
            <a:tailEnd type="triangle"/>
          </a:ln>
        </p:spPr>
        <p:style>
          <a:lnRef idx="1">
            <a:schemeClr val="accent1"/>
          </a:lnRef>
          <a:fillRef idx="0">
            <a:schemeClr val="accent1"/>
          </a:fillRef>
          <a:effectRef idx="0">
            <a:schemeClr val="accent1"/>
          </a:effectRef>
          <a:fontRef idx="minor">
            <a:schemeClr val="tx1"/>
          </a:fontRef>
        </p:style>
      </p:cxnSp>
      <p:pic>
        <p:nvPicPr>
          <p:cNvPr id="1044" name="Picture 20" descr="Man User Circle Icon SVG Vector &amp; PNG Free Download | UXWing">
            <a:extLst>
              <a:ext uri="{FF2B5EF4-FFF2-40B4-BE49-F238E27FC236}">
                <a16:creationId xmlns:a16="http://schemas.microsoft.com/office/drawing/2014/main" id="{4D960B6C-62E0-609C-8FD0-0B6BCE90DD64}"/>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552475" y="4142636"/>
            <a:ext cx="399508" cy="399508"/>
          </a:xfrm>
          <a:prstGeom prst="rect">
            <a:avLst/>
          </a:prstGeom>
          <a:noFill/>
          <a:extLst>
            <a:ext uri="{909E8E84-426E-40DD-AFC4-6F175D3DCCD1}">
              <a14:hiddenFill xmlns:a14="http://schemas.microsoft.com/office/drawing/2010/main">
                <a:solidFill>
                  <a:srgbClr val="FFFFFF"/>
                </a:solidFill>
              </a14:hiddenFill>
            </a:ext>
          </a:extLst>
        </p:spPr>
      </p:pic>
      <p:cxnSp>
        <p:nvCxnSpPr>
          <p:cNvPr id="26" name="Conector angular 25">
            <a:extLst>
              <a:ext uri="{FF2B5EF4-FFF2-40B4-BE49-F238E27FC236}">
                <a16:creationId xmlns:a16="http://schemas.microsoft.com/office/drawing/2014/main" id="{55FAF0E1-B4A3-EAFF-14E9-FC1DD7B5290D}"/>
              </a:ext>
            </a:extLst>
          </p:cNvPr>
          <p:cNvCxnSpPr>
            <a:cxnSpLocks/>
            <a:stCxn id="51" idx="3"/>
            <a:endCxn id="1043" idx="1"/>
          </p:cNvCxnSpPr>
          <p:nvPr/>
        </p:nvCxnSpPr>
        <p:spPr>
          <a:xfrm flipV="1">
            <a:off x="7808793" y="4354458"/>
            <a:ext cx="1615629" cy="2001292"/>
          </a:xfrm>
          <a:prstGeom prst="bentConnector3">
            <a:avLst>
              <a:gd name="adj1" fmla="val 54607"/>
            </a:avLst>
          </a:prstGeom>
          <a:ln w="38100">
            <a:solidFill>
              <a:schemeClr val="accent2">
                <a:lumMod val="10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58" name="Conector angular 57">
            <a:extLst>
              <a:ext uri="{FF2B5EF4-FFF2-40B4-BE49-F238E27FC236}">
                <a16:creationId xmlns:a16="http://schemas.microsoft.com/office/drawing/2014/main" id="{85888AE2-046B-8C9C-F1BE-ED8F9599C201}"/>
              </a:ext>
            </a:extLst>
          </p:cNvPr>
          <p:cNvCxnSpPr>
            <a:cxnSpLocks/>
            <a:stCxn id="1039" idx="0"/>
            <a:endCxn id="12" idx="0"/>
          </p:cNvCxnSpPr>
          <p:nvPr/>
        </p:nvCxnSpPr>
        <p:spPr>
          <a:xfrm rot="16200000" flipV="1">
            <a:off x="7701785" y="1612625"/>
            <a:ext cx="1970100" cy="2069349"/>
          </a:xfrm>
          <a:prstGeom prst="bentConnector3">
            <a:avLst>
              <a:gd name="adj1" fmla="val 111603"/>
            </a:avLst>
          </a:prstGeom>
          <a:ln w="38100">
            <a:solidFill>
              <a:schemeClr val="tx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62" name="Conector angular 61">
            <a:extLst>
              <a:ext uri="{FF2B5EF4-FFF2-40B4-BE49-F238E27FC236}">
                <a16:creationId xmlns:a16="http://schemas.microsoft.com/office/drawing/2014/main" id="{317AE79A-6B0F-0EBD-3FE7-A4A78FA8F9B4}"/>
              </a:ext>
            </a:extLst>
          </p:cNvPr>
          <p:cNvCxnSpPr>
            <a:cxnSpLocks/>
          </p:cNvCxnSpPr>
          <p:nvPr/>
        </p:nvCxnSpPr>
        <p:spPr>
          <a:xfrm>
            <a:off x="5995322" y="2974046"/>
            <a:ext cx="1548719" cy="1252729"/>
          </a:xfrm>
          <a:prstGeom prst="bentConnector3">
            <a:avLst>
              <a:gd name="adj1" fmla="val 17046"/>
            </a:avLst>
          </a:prstGeom>
          <a:ln w="38100">
            <a:solidFill>
              <a:schemeClr val="accent2">
                <a:lumMod val="2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028" name="Conector angular 1027">
            <a:extLst>
              <a:ext uri="{FF2B5EF4-FFF2-40B4-BE49-F238E27FC236}">
                <a16:creationId xmlns:a16="http://schemas.microsoft.com/office/drawing/2014/main" id="{B43F55BE-1AB2-52BE-416F-F647F82555F2}"/>
              </a:ext>
            </a:extLst>
          </p:cNvPr>
          <p:cNvCxnSpPr>
            <a:cxnSpLocks/>
            <a:stCxn id="1033" idx="2"/>
            <a:endCxn id="51" idx="1"/>
          </p:cNvCxnSpPr>
          <p:nvPr/>
        </p:nvCxnSpPr>
        <p:spPr>
          <a:xfrm rot="16200000" flipH="1">
            <a:off x="5017109" y="3942684"/>
            <a:ext cx="2984674" cy="1841458"/>
          </a:xfrm>
          <a:prstGeom prst="bentConnector2">
            <a:avLst/>
          </a:prstGeom>
          <a:ln w="3810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pic>
        <p:nvPicPr>
          <p:cNvPr id="36" name="Imagen 35">
            <a:extLst>
              <a:ext uri="{FF2B5EF4-FFF2-40B4-BE49-F238E27FC236}">
                <a16:creationId xmlns:a16="http://schemas.microsoft.com/office/drawing/2014/main" id="{188E8E0F-C740-75D8-B15A-154BDC557FB6}"/>
              </a:ext>
            </a:extLst>
          </p:cNvPr>
          <p:cNvPicPr>
            <a:picLocks noChangeAspect="1"/>
          </p:cNvPicPr>
          <p:nvPr/>
        </p:nvPicPr>
        <p:blipFill>
          <a:blip r:embed="rId14"/>
          <a:stretch>
            <a:fillRect/>
          </a:stretch>
        </p:blipFill>
        <p:spPr>
          <a:xfrm>
            <a:off x="5192205" y="5081053"/>
            <a:ext cx="760011" cy="760011"/>
          </a:xfrm>
          <a:prstGeom prst="rect">
            <a:avLst/>
          </a:prstGeom>
        </p:spPr>
      </p:pic>
      <p:cxnSp>
        <p:nvCxnSpPr>
          <p:cNvPr id="1037" name="Conector angular 1036">
            <a:extLst>
              <a:ext uri="{FF2B5EF4-FFF2-40B4-BE49-F238E27FC236}">
                <a16:creationId xmlns:a16="http://schemas.microsoft.com/office/drawing/2014/main" id="{68D631DB-40EE-9160-A8D0-0EE63ECCDE8B}"/>
              </a:ext>
            </a:extLst>
          </p:cNvPr>
          <p:cNvCxnSpPr>
            <a:cxnSpLocks/>
            <a:endCxn id="13" idx="3"/>
          </p:cNvCxnSpPr>
          <p:nvPr/>
        </p:nvCxnSpPr>
        <p:spPr>
          <a:xfrm rot="16200000" flipV="1">
            <a:off x="6852263" y="970471"/>
            <a:ext cx="955260" cy="428296"/>
          </a:xfrm>
          <a:prstGeom prst="bentConnector2">
            <a:avLst/>
          </a:prstGeom>
          <a:ln w="38100">
            <a:solidFill>
              <a:schemeClr val="tx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048" name="Conector angular 1047">
            <a:extLst>
              <a:ext uri="{FF2B5EF4-FFF2-40B4-BE49-F238E27FC236}">
                <a16:creationId xmlns:a16="http://schemas.microsoft.com/office/drawing/2014/main" id="{AAE6ED58-6698-33BD-13A2-39350534D933}"/>
              </a:ext>
            </a:extLst>
          </p:cNvPr>
          <p:cNvCxnSpPr>
            <a:cxnSpLocks/>
            <a:endCxn id="1031" idx="3"/>
          </p:cNvCxnSpPr>
          <p:nvPr/>
        </p:nvCxnSpPr>
        <p:spPr>
          <a:xfrm rot="5400000">
            <a:off x="5501887" y="1700487"/>
            <a:ext cx="1413031" cy="512374"/>
          </a:xfrm>
          <a:prstGeom prst="bentConnector2">
            <a:avLst/>
          </a:prstGeom>
          <a:ln w="38100">
            <a:solidFill>
              <a:schemeClr val="accent2">
                <a:lumMod val="2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051" name="Conector angular 1050">
            <a:extLst>
              <a:ext uri="{FF2B5EF4-FFF2-40B4-BE49-F238E27FC236}">
                <a16:creationId xmlns:a16="http://schemas.microsoft.com/office/drawing/2014/main" id="{80792CCA-B702-560D-A1F9-D358E99E95FF}"/>
              </a:ext>
            </a:extLst>
          </p:cNvPr>
          <p:cNvCxnSpPr>
            <a:cxnSpLocks/>
            <a:endCxn id="12" idx="1"/>
          </p:cNvCxnSpPr>
          <p:nvPr/>
        </p:nvCxnSpPr>
        <p:spPr>
          <a:xfrm rot="16200000" flipH="1">
            <a:off x="6791239" y="1408031"/>
            <a:ext cx="740078" cy="375062"/>
          </a:xfrm>
          <a:prstGeom prst="bentConnector2">
            <a:avLst/>
          </a:prstGeom>
          <a:ln w="3810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058" name="Rectángulo 1057">
            <a:extLst>
              <a:ext uri="{FF2B5EF4-FFF2-40B4-BE49-F238E27FC236}">
                <a16:creationId xmlns:a16="http://schemas.microsoft.com/office/drawing/2014/main" id="{4B2DBC7B-D190-5A88-D956-A85C0E050671}"/>
              </a:ext>
            </a:extLst>
          </p:cNvPr>
          <p:cNvSpPr/>
          <p:nvPr/>
        </p:nvSpPr>
        <p:spPr>
          <a:xfrm>
            <a:off x="210271" y="5087957"/>
            <a:ext cx="2553008" cy="1554116"/>
          </a:xfrm>
          <a:prstGeom prst="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a:ln>
                <a:noFill/>
              </a:ln>
              <a:solidFill>
                <a:srgbClr val="385059"/>
              </a:solidFill>
              <a:effectLst/>
              <a:uLnTx/>
              <a:uFillTx/>
              <a:latin typeface="Arial"/>
              <a:ea typeface="+mn-ea"/>
              <a:cs typeface="+mn-cs"/>
            </a:endParaRPr>
          </a:p>
        </p:txBody>
      </p:sp>
      <p:sp>
        <p:nvSpPr>
          <p:cNvPr id="1060" name="CuadroTexto 1059">
            <a:extLst>
              <a:ext uri="{FF2B5EF4-FFF2-40B4-BE49-F238E27FC236}">
                <a16:creationId xmlns:a16="http://schemas.microsoft.com/office/drawing/2014/main" id="{1D34C886-7DD4-0F98-4CB1-5FC5BC5D0885}"/>
              </a:ext>
            </a:extLst>
          </p:cNvPr>
          <p:cNvSpPr txBox="1"/>
          <p:nvPr/>
        </p:nvSpPr>
        <p:spPr>
          <a:xfrm>
            <a:off x="987522" y="6117426"/>
            <a:ext cx="1216009"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800" b="0" i="0" u="none" strike="noStrike" kern="1200" cap="none" spc="0" normalizeH="0" baseline="0" noProof="0">
                <a:ln>
                  <a:noFill/>
                </a:ln>
                <a:solidFill>
                  <a:srgbClr val="000000"/>
                </a:solidFill>
                <a:effectLst/>
                <a:uLnTx/>
                <a:uFillTx/>
                <a:latin typeface="Arial" panose="020B0604020202020204" pitchFamily="34" charset="0"/>
                <a:ea typeface="Arial Unicode MS" panose="020B0604020202020204" pitchFamily="34" charset="-128"/>
                <a:cs typeface="+mn-cs"/>
              </a:rPr>
              <a:t>Aguas Residuales no Domésticas - </a:t>
            </a:r>
            <a:r>
              <a:rPr kumimoji="0" lang="es-ES" sz="800" b="0" i="0" u="none" strike="noStrike" kern="1200" cap="none" spc="0" normalizeH="0" baseline="0" noProof="0" err="1">
                <a:ln>
                  <a:noFill/>
                </a:ln>
                <a:solidFill>
                  <a:srgbClr val="000000"/>
                </a:solidFill>
                <a:effectLst/>
                <a:uLnTx/>
                <a:uFillTx/>
                <a:latin typeface="Arial" panose="020B0604020202020204" pitchFamily="34" charset="0"/>
                <a:ea typeface="Arial Unicode MS" panose="020B0604020202020204" pitchFamily="34" charset="-128"/>
                <a:cs typeface="+mn-cs"/>
              </a:rPr>
              <a:t>ARnD</a:t>
            </a:r>
            <a:endParaRPr kumimoji="0" lang="es-ES_tradnl" sz="800" b="0" i="0" u="none" strike="noStrike" kern="1200" cap="none" spc="0" normalizeH="0" baseline="0" noProof="0">
              <a:ln>
                <a:noFill/>
              </a:ln>
              <a:solidFill>
                <a:srgbClr val="2A2929"/>
              </a:solidFill>
              <a:effectLst/>
              <a:uLnTx/>
              <a:uFillTx/>
              <a:latin typeface="Arial"/>
              <a:ea typeface="+mn-ea"/>
              <a:cs typeface="+mn-cs"/>
            </a:endParaRPr>
          </a:p>
        </p:txBody>
      </p:sp>
      <p:pic>
        <p:nvPicPr>
          <p:cNvPr id="40" name="Imagen 39">
            <a:extLst>
              <a:ext uri="{FF2B5EF4-FFF2-40B4-BE49-F238E27FC236}">
                <a16:creationId xmlns:a16="http://schemas.microsoft.com/office/drawing/2014/main" id="{D750AEDA-5C10-991C-3438-666F3AD77A25}"/>
              </a:ext>
            </a:extLst>
          </p:cNvPr>
          <p:cNvPicPr>
            <a:picLocks noChangeAspect="1"/>
          </p:cNvPicPr>
          <p:nvPr/>
        </p:nvPicPr>
        <p:blipFill>
          <a:blip r:embed="rId7"/>
          <a:stretch>
            <a:fillRect/>
          </a:stretch>
        </p:blipFill>
        <p:spPr>
          <a:xfrm>
            <a:off x="255691" y="5925935"/>
            <a:ext cx="731309" cy="599541"/>
          </a:xfrm>
          <a:prstGeom prst="rect">
            <a:avLst/>
          </a:prstGeom>
        </p:spPr>
      </p:pic>
      <p:sp>
        <p:nvSpPr>
          <p:cNvPr id="31" name="CuadroTexto 30">
            <a:extLst>
              <a:ext uri="{FF2B5EF4-FFF2-40B4-BE49-F238E27FC236}">
                <a16:creationId xmlns:a16="http://schemas.microsoft.com/office/drawing/2014/main" id="{568658A2-A2E0-2B38-CAD9-E814A0014890}"/>
              </a:ext>
            </a:extLst>
          </p:cNvPr>
          <p:cNvSpPr txBox="1"/>
          <p:nvPr/>
        </p:nvSpPr>
        <p:spPr>
          <a:xfrm>
            <a:off x="1032681" y="5514061"/>
            <a:ext cx="1372961"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800" b="0" i="0" u="none" strike="noStrike" kern="1200" cap="none" spc="0" normalizeH="0" baseline="0" noProof="0">
                <a:ln>
                  <a:noFill/>
                </a:ln>
                <a:solidFill>
                  <a:srgbClr val="2A2929"/>
                </a:solidFill>
                <a:effectLst/>
                <a:uLnTx/>
                <a:uFillTx/>
                <a:latin typeface="Arial"/>
                <a:ea typeface="+mn-ea"/>
                <a:cs typeface="+mn-cs"/>
              </a:rPr>
              <a:t>Aguas Residuales Domésticas - ARD</a:t>
            </a:r>
          </a:p>
        </p:txBody>
      </p:sp>
      <p:pic>
        <p:nvPicPr>
          <p:cNvPr id="39" name="Picture 10">
            <a:extLst>
              <a:ext uri="{FF2B5EF4-FFF2-40B4-BE49-F238E27FC236}">
                <a16:creationId xmlns:a16="http://schemas.microsoft.com/office/drawing/2014/main" id="{4A1EF976-807B-4B63-26EA-CAF6F1A2F57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1706" y="5359915"/>
            <a:ext cx="708361" cy="581868"/>
          </a:xfrm>
          <a:prstGeom prst="rect">
            <a:avLst/>
          </a:prstGeom>
          <a:noFill/>
          <a:extLst>
            <a:ext uri="{909E8E84-426E-40DD-AFC4-6F175D3DCCD1}">
              <a14:hiddenFill xmlns:a14="http://schemas.microsoft.com/office/drawing/2010/main">
                <a:solidFill>
                  <a:srgbClr val="FFFFFF"/>
                </a:solidFill>
              </a14:hiddenFill>
            </a:ext>
          </a:extLst>
        </p:spPr>
      </p:pic>
      <p:pic>
        <p:nvPicPr>
          <p:cNvPr id="1071" name="Picture 6" descr="River - Free nature icons">
            <a:extLst>
              <a:ext uri="{FF2B5EF4-FFF2-40B4-BE49-F238E27FC236}">
                <a16:creationId xmlns:a16="http://schemas.microsoft.com/office/drawing/2014/main" id="{1E17541E-CA0C-DB8F-F9DA-3B57FBB2627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6273" y="1417495"/>
            <a:ext cx="375469" cy="375469"/>
          </a:xfrm>
          <a:prstGeom prst="rect">
            <a:avLst/>
          </a:prstGeom>
          <a:noFill/>
          <a:extLst>
            <a:ext uri="{909E8E84-426E-40DD-AFC4-6F175D3DCCD1}">
              <a14:hiddenFill xmlns:a14="http://schemas.microsoft.com/office/drawing/2010/main">
                <a:solidFill>
                  <a:srgbClr val="FFFFFF"/>
                </a:solidFill>
              </a14:hiddenFill>
            </a:ext>
          </a:extLst>
        </p:spPr>
      </p:pic>
      <p:pic>
        <p:nvPicPr>
          <p:cNvPr id="1070" name="Picture 20" descr="Man User Circle Icon SVG Vector &amp; PNG Free Download | UXWing">
            <a:extLst>
              <a:ext uri="{FF2B5EF4-FFF2-40B4-BE49-F238E27FC236}">
                <a16:creationId xmlns:a16="http://schemas.microsoft.com/office/drawing/2014/main" id="{C541519E-C80E-08DE-53B8-D538C152538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76759" y="1421998"/>
            <a:ext cx="312670" cy="312670"/>
          </a:xfrm>
          <a:prstGeom prst="rect">
            <a:avLst/>
          </a:prstGeom>
          <a:noFill/>
          <a:extLst>
            <a:ext uri="{909E8E84-426E-40DD-AFC4-6F175D3DCCD1}">
              <a14:hiddenFill xmlns:a14="http://schemas.microsoft.com/office/drawing/2010/main">
                <a:solidFill>
                  <a:srgbClr val="FFFFFF"/>
                </a:solidFill>
              </a14:hiddenFill>
            </a:ext>
          </a:extLst>
        </p:spPr>
      </p:pic>
      <p:pic>
        <p:nvPicPr>
          <p:cNvPr id="1073" name="Picture 20" descr="Man User Circle Icon SVG Vector &amp; PNG Free Download | UXWing">
            <a:extLst>
              <a:ext uri="{FF2B5EF4-FFF2-40B4-BE49-F238E27FC236}">
                <a16:creationId xmlns:a16="http://schemas.microsoft.com/office/drawing/2014/main" id="{A48137F0-6E58-EB82-B416-23E558B520A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3142" y="2182718"/>
            <a:ext cx="308279" cy="308279"/>
          </a:xfrm>
          <a:prstGeom prst="rect">
            <a:avLst/>
          </a:prstGeom>
          <a:noFill/>
          <a:extLst>
            <a:ext uri="{909E8E84-426E-40DD-AFC4-6F175D3DCCD1}">
              <a14:hiddenFill xmlns:a14="http://schemas.microsoft.com/office/drawing/2010/main">
                <a:solidFill>
                  <a:srgbClr val="FFFFFF"/>
                </a:solidFill>
              </a14:hiddenFill>
            </a:ext>
          </a:extLst>
        </p:spPr>
      </p:pic>
      <p:pic>
        <p:nvPicPr>
          <p:cNvPr id="1074" name="Imagen 1073">
            <a:extLst>
              <a:ext uri="{FF2B5EF4-FFF2-40B4-BE49-F238E27FC236}">
                <a16:creationId xmlns:a16="http://schemas.microsoft.com/office/drawing/2014/main" id="{110BEB05-E279-79F2-58BC-B9AA2C12DD90}"/>
              </a:ext>
            </a:extLst>
          </p:cNvPr>
          <p:cNvPicPr>
            <a:picLocks noChangeAspect="1"/>
          </p:cNvPicPr>
          <p:nvPr/>
        </p:nvPicPr>
        <p:blipFill>
          <a:blip r:embed="rId8"/>
          <a:stretch>
            <a:fillRect/>
          </a:stretch>
        </p:blipFill>
        <p:spPr>
          <a:xfrm>
            <a:off x="228784" y="2465404"/>
            <a:ext cx="499788" cy="499788"/>
          </a:xfrm>
          <a:prstGeom prst="rect">
            <a:avLst/>
          </a:prstGeom>
        </p:spPr>
      </p:pic>
      <p:pic>
        <p:nvPicPr>
          <p:cNvPr id="1075" name="Imagen 1074">
            <a:extLst>
              <a:ext uri="{FF2B5EF4-FFF2-40B4-BE49-F238E27FC236}">
                <a16:creationId xmlns:a16="http://schemas.microsoft.com/office/drawing/2014/main" id="{0F8D8721-AFAF-2F34-6AC1-5DE6C3CF3D2F}"/>
              </a:ext>
            </a:extLst>
          </p:cNvPr>
          <p:cNvPicPr>
            <a:picLocks noChangeAspect="1"/>
          </p:cNvPicPr>
          <p:nvPr/>
        </p:nvPicPr>
        <p:blipFill>
          <a:blip r:embed="rId11"/>
          <a:stretch>
            <a:fillRect/>
          </a:stretch>
        </p:blipFill>
        <p:spPr>
          <a:xfrm>
            <a:off x="339908" y="3024231"/>
            <a:ext cx="320751" cy="320751"/>
          </a:xfrm>
          <a:prstGeom prst="rect">
            <a:avLst/>
          </a:prstGeom>
        </p:spPr>
      </p:pic>
      <p:pic>
        <p:nvPicPr>
          <p:cNvPr id="1076" name="Imagen 1075">
            <a:extLst>
              <a:ext uri="{FF2B5EF4-FFF2-40B4-BE49-F238E27FC236}">
                <a16:creationId xmlns:a16="http://schemas.microsoft.com/office/drawing/2014/main" id="{E8410C3D-5569-D796-5B80-4141CCC86101}"/>
              </a:ext>
            </a:extLst>
          </p:cNvPr>
          <p:cNvPicPr>
            <a:picLocks noChangeAspect="1"/>
          </p:cNvPicPr>
          <p:nvPr/>
        </p:nvPicPr>
        <p:blipFill>
          <a:blip r:embed="rId12"/>
          <a:stretch>
            <a:fillRect/>
          </a:stretch>
        </p:blipFill>
        <p:spPr>
          <a:xfrm>
            <a:off x="376759" y="3653915"/>
            <a:ext cx="308265" cy="308265"/>
          </a:xfrm>
          <a:prstGeom prst="rect">
            <a:avLst/>
          </a:prstGeom>
        </p:spPr>
      </p:pic>
      <p:pic>
        <p:nvPicPr>
          <p:cNvPr id="1077" name="Imagen 1076">
            <a:extLst>
              <a:ext uri="{FF2B5EF4-FFF2-40B4-BE49-F238E27FC236}">
                <a16:creationId xmlns:a16="http://schemas.microsoft.com/office/drawing/2014/main" id="{19A856B5-7081-DEA3-523B-062E589E78A6}"/>
              </a:ext>
            </a:extLst>
          </p:cNvPr>
          <p:cNvPicPr>
            <a:picLocks noChangeAspect="1"/>
          </p:cNvPicPr>
          <p:nvPr/>
        </p:nvPicPr>
        <p:blipFill>
          <a:blip r:embed="rId10"/>
          <a:stretch>
            <a:fillRect/>
          </a:stretch>
        </p:blipFill>
        <p:spPr>
          <a:xfrm>
            <a:off x="377598" y="4124544"/>
            <a:ext cx="345727" cy="345727"/>
          </a:xfrm>
          <a:prstGeom prst="rect">
            <a:avLst/>
          </a:prstGeom>
        </p:spPr>
      </p:pic>
      <p:pic>
        <p:nvPicPr>
          <p:cNvPr id="1078" name="Picture 2">
            <a:extLst>
              <a:ext uri="{FF2B5EF4-FFF2-40B4-BE49-F238E27FC236}">
                <a16:creationId xmlns:a16="http://schemas.microsoft.com/office/drawing/2014/main" id="{AB28C105-FADB-FD67-C3ED-8D7C1974E068}"/>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78759" y="4646134"/>
            <a:ext cx="343404" cy="333447"/>
          </a:xfrm>
          <a:prstGeom prst="rect">
            <a:avLst/>
          </a:prstGeom>
          <a:noFill/>
          <a:extLst>
            <a:ext uri="{909E8E84-426E-40DD-AFC4-6F175D3DCCD1}">
              <a14:hiddenFill xmlns:a14="http://schemas.microsoft.com/office/drawing/2010/main">
                <a:solidFill>
                  <a:srgbClr val="FFFFFF"/>
                </a:solidFill>
              </a14:hiddenFill>
            </a:ext>
          </a:extLst>
        </p:spPr>
      </p:pic>
      <p:sp>
        <p:nvSpPr>
          <p:cNvPr id="3" name="Rectángulo 2">
            <a:extLst>
              <a:ext uri="{FF2B5EF4-FFF2-40B4-BE49-F238E27FC236}">
                <a16:creationId xmlns:a16="http://schemas.microsoft.com/office/drawing/2014/main" id="{9F81D757-38AA-2608-F6F1-969B501730F4}"/>
              </a:ext>
            </a:extLst>
          </p:cNvPr>
          <p:cNvSpPr/>
          <p:nvPr/>
        </p:nvSpPr>
        <p:spPr>
          <a:xfrm>
            <a:off x="2753905" y="5081054"/>
            <a:ext cx="1720255" cy="1560080"/>
          </a:xfrm>
          <a:prstGeom prst="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a:ln>
                <a:noFill/>
              </a:ln>
              <a:solidFill>
                <a:srgbClr val="385059"/>
              </a:solidFill>
              <a:effectLst/>
              <a:uLnTx/>
              <a:uFillTx/>
              <a:latin typeface="Arial"/>
              <a:ea typeface="+mn-ea"/>
              <a:cs typeface="+mn-cs"/>
            </a:endParaRPr>
          </a:p>
        </p:txBody>
      </p:sp>
      <p:sp>
        <p:nvSpPr>
          <p:cNvPr id="5" name="CuadroTexto 4">
            <a:extLst>
              <a:ext uri="{FF2B5EF4-FFF2-40B4-BE49-F238E27FC236}">
                <a16:creationId xmlns:a16="http://schemas.microsoft.com/office/drawing/2014/main" id="{45420616-1A6D-4ED9-C60E-5E57B56F79F3}"/>
              </a:ext>
            </a:extLst>
          </p:cNvPr>
          <p:cNvSpPr txBox="1"/>
          <p:nvPr/>
        </p:nvSpPr>
        <p:spPr>
          <a:xfrm>
            <a:off x="2951152" y="5096062"/>
            <a:ext cx="1372961"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200" b="1" i="0" u="none" strike="noStrike" kern="1200" cap="none" spc="0" normalizeH="0" baseline="0" noProof="0">
                <a:ln>
                  <a:noFill/>
                </a:ln>
                <a:solidFill>
                  <a:srgbClr val="2A2929"/>
                </a:solidFill>
                <a:effectLst/>
                <a:uLnTx/>
                <a:uFillTx/>
                <a:latin typeface="Arial"/>
                <a:ea typeface="+mn-ea"/>
                <a:cs typeface="+mn-cs"/>
              </a:rPr>
              <a:t>Análisis de Relaciones</a:t>
            </a:r>
          </a:p>
        </p:txBody>
      </p:sp>
      <p:cxnSp>
        <p:nvCxnSpPr>
          <p:cNvPr id="19" name="Conector recto de flecha 18">
            <a:extLst>
              <a:ext uri="{FF2B5EF4-FFF2-40B4-BE49-F238E27FC236}">
                <a16:creationId xmlns:a16="http://schemas.microsoft.com/office/drawing/2014/main" id="{7AD634D3-CACE-78B9-91C7-B6F1C6EB99C4}"/>
              </a:ext>
            </a:extLst>
          </p:cNvPr>
          <p:cNvCxnSpPr>
            <a:cxnSpLocks/>
          </p:cNvCxnSpPr>
          <p:nvPr/>
        </p:nvCxnSpPr>
        <p:spPr>
          <a:xfrm>
            <a:off x="2840054" y="5647823"/>
            <a:ext cx="463584" cy="0"/>
          </a:xfrm>
          <a:prstGeom prst="straightConnector1">
            <a:avLst/>
          </a:prstGeom>
          <a:ln w="38100">
            <a:solidFill>
              <a:schemeClr val="accent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0" name="Conector recto de flecha 19">
            <a:extLst>
              <a:ext uri="{FF2B5EF4-FFF2-40B4-BE49-F238E27FC236}">
                <a16:creationId xmlns:a16="http://schemas.microsoft.com/office/drawing/2014/main" id="{A95F3B03-70F3-8A0B-1618-5F12C778BED7}"/>
              </a:ext>
            </a:extLst>
          </p:cNvPr>
          <p:cNvCxnSpPr>
            <a:cxnSpLocks/>
          </p:cNvCxnSpPr>
          <p:nvPr/>
        </p:nvCxnSpPr>
        <p:spPr>
          <a:xfrm>
            <a:off x="2862981" y="5995843"/>
            <a:ext cx="450809" cy="6848"/>
          </a:xfrm>
          <a:prstGeom prst="straightConnector1">
            <a:avLst/>
          </a:prstGeom>
          <a:ln w="3810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3" name="Conector recto de flecha 22">
            <a:extLst>
              <a:ext uri="{FF2B5EF4-FFF2-40B4-BE49-F238E27FC236}">
                <a16:creationId xmlns:a16="http://schemas.microsoft.com/office/drawing/2014/main" id="{D204F738-31AA-1895-3982-69B08FD09C83}"/>
              </a:ext>
            </a:extLst>
          </p:cNvPr>
          <p:cNvCxnSpPr>
            <a:cxnSpLocks/>
          </p:cNvCxnSpPr>
          <p:nvPr/>
        </p:nvCxnSpPr>
        <p:spPr>
          <a:xfrm>
            <a:off x="2859735" y="6325103"/>
            <a:ext cx="450809" cy="6848"/>
          </a:xfrm>
          <a:prstGeom prst="straightConnector1">
            <a:avLst/>
          </a:prstGeom>
          <a:ln w="38100">
            <a:solidFill>
              <a:schemeClr val="tx1"/>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24" name="CuadroTexto 23">
            <a:extLst>
              <a:ext uri="{FF2B5EF4-FFF2-40B4-BE49-F238E27FC236}">
                <a16:creationId xmlns:a16="http://schemas.microsoft.com/office/drawing/2014/main" id="{4F8AA39E-E3AD-A3F6-4F4A-8ADEA1488FC6}"/>
              </a:ext>
            </a:extLst>
          </p:cNvPr>
          <p:cNvSpPr txBox="1"/>
          <p:nvPr/>
        </p:nvSpPr>
        <p:spPr>
          <a:xfrm>
            <a:off x="3296468" y="5537632"/>
            <a:ext cx="891622"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800" b="0" i="0" u="none" strike="noStrike" kern="1200" cap="none" spc="0" normalizeH="0" baseline="0" noProof="0">
                <a:ln>
                  <a:noFill/>
                </a:ln>
                <a:solidFill>
                  <a:srgbClr val="2A2929"/>
                </a:solidFill>
                <a:effectLst/>
                <a:uLnTx/>
                <a:uFillTx/>
                <a:latin typeface="Arial"/>
                <a:ea typeface="+mn-ea"/>
                <a:cs typeface="+mn-cs"/>
              </a:rPr>
              <a:t>Vertimiento puntual</a:t>
            </a:r>
          </a:p>
        </p:txBody>
      </p:sp>
      <p:sp>
        <p:nvSpPr>
          <p:cNvPr id="25" name="CuadroTexto 24">
            <a:extLst>
              <a:ext uri="{FF2B5EF4-FFF2-40B4-BE49-F238E27FC236}">
                <a16:creationId xmlns:a16="http://schemas.microsoft.com/office/drawing/2014/main" id="{D249F37F-17F9-FCA6-6E82-1D74416F2C50}"/>
              </a:ext>
            </a:extLst>
          </p:cNvPr>
          <p:cNvSpPr txBox="1"/>
          <p:nvPr/>
        </p:nvSpPr>
        <p:spPr>
          <a:xfrm>
            <a:off x="3310544" y="5887152"/>
            <a:ext cx="891621"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800" b="0" i="0" u="none" strike="noStrike" kern="1200" cap="none" spc="0" normalizeH="0" baseline="0" noProof="0">
                <a:ln>
                  <a:noFill/>
                </a:ln>
                <a:solidFill>
                  <a:srgbClr val="2A2929"/>
                </a:solidFill>
                <a:effectLst/>
                <a:uLnTx/>
                <a:uFillTx/>
                <a:latin typeface="Arial"/>
                <a:ea typeface="+mn-ea"/>
                <a:cs typeface="+mn-cs"/>
              </a:rPr>
              <a:t>Flujo de información</a:t>
            </a:r>
          </a:p>
        </p:txBody>
      </p:sp>
      <p:sp>
        <p:nvSpPr>
          <p:cNvPr id="28" name="CuadroTexto 27">
            <a:extLst>
              <a:ext uri="{FF2B5EF4-FFF2-40B4-BE49-F238E27FC236}">
                <a16:creationId xmlns:a16="http://schemas.microsoft.com/office/drawing/2014/main" id="{11A72100-3A75-10FD-C381-9AC78F45FF5D}"/>
              </a:ext>
            </a:extLst>
          </p:cNvPr>
          <p:cNvSpPr txBox="1"/>
          <p:nvPr/>
        </p:nvSpPr>
        <p:spPr>
          <a:xfrm>
            <a:off x="3342136" y="6188823"/>
            <a:ext cx="111230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800" b="0" i="0" u="none" strike="noStrike" kern="1200" cap="none" spc="0" normalizeH="0" baseline="0" noProof="0">
                <a:ln>
                  <a:noFill/>
                </a:ln>
                <a:solidFill>
                  <a:srgbClr val="2A2929"/>
                </a:solidFill>
                <a:effectLst/>
                <a:uLnTx/>
                <a:uFillTx/>
                <a:latin typeface="Arial"/>
                <a:ea typeface="+mn-ea"/>
                <a:cs typeface="+mn-cs"/>
              </a:rPr>
              <a:t>Reporte de información</a:t>
            </a:r>
          </a:p>
        </p:txBody>
      </p:sp>
      <p:sp>
        <p:nvSpPr>
          <p:cNvPr id="6" name="Título 5">
            <a:extLst>
              <a:ext uri="{FF2B5EF4-FFF2-40B4-BE49-F238E27FC236}">
                <a16:creationId xmlns:a16="http://schemas.microsoft.com/office/drawing/2014/main" id="{6ECA7C19-B8E0-6CE1-6749-182BC1A13BC0}"/>
              </a:ext>
            </a:extLst>
          </p:cNvPr>
          <p:cNvSpPr txBox="1">
            <a:spLocks/>
          </p:cNvSpPr>
          <p:nvPr/>
        </p:nvSpPr>
        <p:spPr>
          <a:xfrm>
            <a:off x="339908" y="-244964"/>
            <a:ext cx="11465983" cy="73818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kern="1200">
                <a:solidFill>
                  <a:schemeClr val="tx1"/>
                </a:solidFill>
                <a:latin typeface="Verdana" panose="020B0604030504040204" pitchFamily="34" charset="0"/>
                <a:ea typeface="+mj-ea"/>
                <a:cs typeface="+mj-cs"/>
              </a:defRPr>
            </a:lvl1pPr>
          </a:lstStyle>
          <a:p>
            <a:r>
              <a:rPr lang="es-ES" sz="2500" b="1"/>
              <a:t>4. Protocolo para el monitoreo de vertimientos. Actores</a:t>
            </a:r>
            <a:endParaRPr lang="es-CO" sz="2500" b="1"/>
          </a:p>
        </p:txBody>
      </p:sp>
    </p:spTree>
    <p:extLst>
      <p:ext uri="{BB962C8B-B14F-4D97-AF65-F5344CB8AC3E}">
        <p14:creationId xmlns:p14="http://schemas.microsoft.com/office/powerpoint/2010/main" val="22782507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41">
          <a:extLst>
            <a:ext uri="{FF2B5EF4-FFF2-40B4-BE49-F238E27FC236}">
              <a16:creationId xmlns:a16="http://schemas.microsoft.com/office/drawing/2014/main" id="{3606D6F5-7302-2B97-A902-DEA4D43E6F6E}"/>
            </a:ext>
          </a:extLst>
        </p:cNvPr>
        <p:cNvGrpSpPr/>
        <p:nvPr/>
      </p:nvGrpSpPr>
      <p:grpSpPr>
        <a:xfrm>
          <a:off x="0" y="0"/>
          <a:ext cx="0" cy="0"/>
          <a:chOff x="0" y="0"/>
          <a:chExt cx="0" cy="0"/>
        </a:xfrm>
      </p:grpSpPr>
      <p:graphicFrame>
        <p:nvGraphicFramePr>
          <p:cNvPr id="1072" name="Tabla 1071">
            <a:extLst>
              <a:ext uri="{FF2B5EF4-FFF2-40B4-BE49-F238E27FC236}">
                <a16:creationId xmlns:a16="http://schemas.microsoft.com/office/drawing/2014/main" id="{80FA02D8-CE4E-90CD-41C4-078AA964A08E}"/>
              </a:ext>
            </a:extLst>
          </p:cNvPr>
          <p:cNvGraphicFramePr>
            <a:graphicFrameLocks noGrp="1"/>
          </p:cNvGraphicFramePr>
          <p:nvPr>
            <p:extLst>
              <p:ext uri="{D42A27DB-BD31-4B8C-83A1-F6EECF244321}">
                <p14:modId xmlns:p14="http://schemas.microsoft.com/office/powerpoint/2010/main" val="4093583465"/>
              </p:ext>
            </p:extLst>
          </p:nvPr>
        </p:nvGraphicFramePr>
        <p:xfrm>
          <a:off x="1596399" y="120644"/>
          <a:ext cx="8992336" cy="6486199"/>
        </p:xfrm>
        <a:graphic>
          <a:graphicData uri="http://schemas.openxmlformats.org/drawingml/2006/table">
            <a:tbl>
              <a:tblPr firstRow="1" bandRow="1">
                <a:tableStyleId>{5C22544A-7EE6-4342-B048-85BDC9FD1C3A}</a:tableStyleId>
              </a:tblPr>
              <a:tblGrid>
                <a:gridCol w="3374787">
                  <a:extLst>
                    <a:ext uri="{9D8B030D-6E8A-4147-A177-3AD203B41FA5}">
                      <a16:colId xmlns:a16="http://schemas.microsoft.com/office/drawing/2014/main" val="3618780185"/>
                    </a:ext>
                  </a:extLst>
                </a:gridCol>
                <a:gridCol w="5617549">
                  <a:extLst>
                    <a:ext uri="{9D8B030D-6E8A-4147-A177-3AD203B41FA5}">
                      <a16:colId xmlns:a16="http://schemas.microsoft.com/office/drawing/2014/main" val="2570955629"/>
                    </a:ext>
                  </a:extLst>
                </a:gridCol>
              </a:tblGrid>
              <a:tr h="461165">
                <a:tc>
                  <a:txBody>
                    <a:bodyPr/>
                    <a:lstStyle/>
                    <a:p>
                      <a:pPr algn="ctr"/>
                      <a:r>
                        <a:rPr lang="es-ES_tradnl"/>
                        <a:t>Actores</a:t>
                      </a:r>
                    </a:p>
                  </a:txBody>
                  <a:tcPr/>
                </a:tc>
                <a:tc>
                  <a:txBody>
                    <a:bodyPr/>
                    <a:lstStyle/>
                    <a:p>
                      <a:pPr algn="ctr"/>
                      <a:r>
                        <a:rPr lang="es-ES_tradnl"/>
                        <a:t>Roles</a:t>
                      </a:r>
                    </a:p>
                  </a:txBody>
                  <a:tcPr/>
                </a:tc>
                <a:extLst>
                  <a:ext uri="{0D108BD9-81ED-4DB2-BD59-A6C34878D82A}">
                    <a16:rowId xmlns:a16="http://schemas.microsoft.com/office/drawing/2014/main" val="2820648448"/>
                  </a:ext>
                </a:extLst>
              </a:tr>
              <a:tr h="1049150">
                <a:tc>
                  <a:txBody>
                    <a:bodyPr/>
                    <a:lstStyle/>
                    <a:p>
                      <a:pPr algn="r"/>
                      <a:endParaRPr lang="es-ES_tradnl" sz="1200"/>
                    </a:p>
                    <a:p>
                      <a:pPr algn="r"/>
                      <a:endParaRPr lang="es-ES_tradnl" sz="1200"/>
                    </a:p>
                    <a:p>
                      <a:pPr algn="r"/>
                      <a:endParaRPr lang="es-ES_tradnl" sz="1200"/>
                    </a:p>
                    <a:p>
                      <a:pPr algn="r"/>
                      <a:r>
                        <a:rPr lang="es-CO" sz="1200" b="1" i="1">
                          <a:solidFill>
                            <a:srgbClr val="333333"/>
                          </a:solidFill>
                          <a:effectLst/>
                          <a:latin typeface="Work Sans" pitchFamily="2" charset="77"/>
                        </a:rPr>
                        <a:t>Usuario de la autoridad ambiental competente</a:t>
                      </a:r>
                      <a:endParaRPr lang="es-ES_tradnl" sz="1200"/>
                    </a:p>
                  </a:txBody>
                  <a:tcPr/>
                </a:tc>
                <a:tc>
                  <a:txBody>
                    <a:bodyPr/>
                    <a:lstStyle/>
                    <a:p>
                      <a:pPr marL="171450" indent="-171450">
                        <a:buFontTx/>
                        <a:buChar char="-"/>
                      </a:pPr>
                      <a:r>
                        <a:rPr lang="es-ES_tradnl" sz="1000"/>
                        <a:t>Monitorear el vertimiento conforme a las frecuencias establecidas protocolo (Permiso/Seguimiento y control)- Tasa Retributiva</a:t>
                      </a:r>
                    </a:p>
                    <a:p>
                      <a:pPr marL="171450" indent="-171450">
                        <a:buFontTx/>
                        <a:buChar char="-"/>
                      </a:pPr>
                      <a:r>
                        <a:rPr lang="es-ES_tradnl" sz="1000"/>
                        <a:t>Reportar a  las AA</a:t>
                      </a:r>
                    </a:p>
                    <a:p>
                      <a:pPr marL="171450" indent="-171450">
                        <a:buFontTx/>
                        <a:buChar char="-"/>
                      </a:pPr>
                      <a:r>
                        <a:rPr lang="es-ES_tradnl" sz="1000"/>
                        <a:t>Contar con un Laboratorio acreditado para la realización del monitoreo de vertimientos</a:t>
                      </a:r>
                    </a:p>
                    <a:p>
                      <a:pPr marL="171450" indent="-171450">
                        <a:buFontTx/>
                        <a:buChar char="-"/>
                      </a:pPr>
                      <a:r>
                        <a:rPr lang="es-ES_tradnl" sz="1000"/>
                        <a:t>Garantizar que el monitoreo se realice de manera representativa de acuerdo al estándar establecido en este protocolo</a:t>
                      </a:r>
                    </a:p>
                  </a:txBody>
                  <a:tcPr/>
                </a:tc>
                <a:extLst>
                  <a:ext uri="{0D108BD9-81ED-4DB2-BD59-A6C34878D82A}">
                    <a16:rowId xmlns:a16="http://schemas.microsoft.com/office/drawing/2014/main" val="4222041164"/>
                  </a:ext>
                </a:extLst>
              </a:tr>
              <a:tr h="1049150">
                <a:tc>
                  <a: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endParaRPr lang="es-CO" sz="1200" b="1" i="1">
                        <a:solidFill>
                          <a:srgbClr val="002060"/>
                        </a:solidFill>
                        <a:effectLst/>
                        <a:latin typeface="Work Sans" pitchFamily="2" charset="77"/>
                      </a:endParaRPr>
                    </a:p>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endParaRPr lang="es-CO" sz="1200" b="1" i="1">
                        <a:solidFill>
                          <a:srgbClr val="002060"/>
                        </a:solidFill>
                        <a:effectLst/>
                        <a:latin typeface="Work Sans" pitchFamily="2" charset="77"/>
                      </a:endParaRPr>
                    </a:p>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endParaRPr lang="es-CO" sz="1200" b="1" i="1">
                        <a:solidFill>
                          <a:srgbClr val="002060"/>
                        </a:solidFill>
                        <a:effectLst/>
                        <a:latin typeface="Work Sans" pitchFamily="2" charset="77"/>
                      </a:endParaRPr>
                    </a:p>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s-CO" sz="1200" b="1" i="1">
                          <a:solidFill>
                            <a:srgbClr val="002060"/>
                          </a:solidFill>
                          <a:effectLst/>
                          <a:latin typeface="Work Sans" pitchFamily="2" charset="77"/>
                        </a:rPr>
                        <a:t>Usuario y/o suscriptor de una Empresa Prestadora del Servicio Público de Alcantarillado.</a:t>
                      </a:r>
                    </a:p>
                  </a:txBody>
                  <a:tcPr/>
                </a:tc>
                <a:tc>
                  <a:txBody>
                    <a:bodyPr/>
                    <a:lstStyle/>
                    <a:p>
                      <a:pPr marL="171450" indent="-171450">
                        <a:buFontTx/>
                        <a:buChar char="-"/>
                      </a:pPr>
                      <a:r>
                        <a:rPr lang="es-ES_tradnl" sz="1000"/>
                        <a:t>Monitorear los  vertimientos conforme a las frecuencias establecidas protocolo (Permiso/Seguimiento y control)</a:t>
                      </a:r>
                    </a:p>
                    <a:p>
                      <a:pPr marL="171450" indent="-171450">
                        <a:buFontTx/>
                        <a:buChar char="-"/>
                      </a:pPr>
                      <a:r>
                        <a:rPr lang="es-ES_tradnl" sz="1000"/>
                        <a:t>Reportar a la  ESP o AA</a:t>
                      </a:r>
                    </a:p>
                    <a:p>
                      <a:pPr marL="171450" indent="-171450">
                        <a:buFontTx/>
                        <a:buChar char="-"/>
                      </a:pPr>
                      <a:r>
                        <a:rPr lang="es-ES_tradnl" sz="1000"/>
                        <a:t>Contar con un laboratorio acreditado</a:t>
                      </a:r>
                    </a:p>
                    <a:p>
                      <a:pPr marL="171450" marR="0" lvl="0" indent="-171450" algn="l" defTabSz="914400" rtl="0" eaLnBrk="1" fontAlgn="auto" latinLnBrk="0" hangingPunct="1">
                        <a:lnSpc>
                          <a:spcPct val="100000"/>
                        </a:lnSpc>
                        <a:spcBef>
                          <a:spcPts val="0"/>
                        </a:spcBef>
                        <a:spcAft>
                          <a:spcPts val="0"/>
                        </a:spcAft>
                        <a:buClr>
                          <a:srgbClr val="000000"/>
                        </a:buClr>
                        <a:buSzTx/>
                        <a:buFontTx/>
                        <a:buChar char="-"/>
                        <a:tabLst/>
                        <a:defRPr/>
                      </a:pPr>
                      <a:r>
                        <a:rPr lang="es-ES_tradnl" sz="1000"/>
                        <a:t>Garantizar que el monitoreo se realice de acuerdo al estándar establecido en este protocolo</a:t>
                      </a:r>
                    </a:p>
                    <a:p>
                      <a:pPr marL="171450" indent="-171450">
                        <a:buFontTx/>
                        <a:buChar char="-"/>
                      </a:pPr>
                      <a:endParaRPr lang="es-ES_tradnl" sz="1000"/>
                    </a:p>
                  </a:txBody>
                  <a:tcPr/>
                </a:tc>
                <a:extLst>
                  <a:ext uri="{0D108BD9-81ED-4DB2-BD59-A6C34878D82A}">
                    <a16:rowId xmlns:a16="http://schemas.microsoft.com/office/drawing/2014/main" val="2404419754"/>
                  </a:ext>
                </a:extLst>
              </a:tr>
              <a:tr h="910800">
                <a:tc>
                  <a: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endParaRPr lang="es-MX" sz="1200" b="1" i="1"/>
                    </a:p>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endParaRPr lang="es-MX" sz="1200" b="1" i="1"/>
                    </a:p>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endParaRPr lang="es-MX" sz="1200" b="1" i="1"/>
                    </a:p>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s-MX" sz="1200" b="1" i="1"/>
                        <a:t>Prestador de Servicio Público de Alcantarillado</a:t>
                      </a:r>
                      <a:endParaRPr lang="es-CO" sz="1200" b="1" i="1"/>
                    </a:p>
                  </a:txBody>
                  <a:tcPr/>
                </a:tc>
                <a:tc>
                  <a:txBody>
                    <a:bodyPr/>
                    <a:lstStyle/>
                    <a:p>
                      <a:pPr marL="171450" indent="-171450">
                        <a:buFontTx/>
                        <a:buChar char="-"/>
                      </a:pPr>
                      <a:r>
                        <a:rPr lang="es-ES_tradnl" sz="1000"/>
                        <a:t>Monitorear los vertimientos conforme a las frecuencias establecidas protocolo (Permiso/s </a:t>
                      </a:r>
                      <a:r>
                        <a:rPr lang="es-ES_tradnl" sz="1000" err="1"/>
                        <a:t>Eg</a:t>
                      </a:r>
                      <a:r>
                        <a:rPr lang="es-ES_tradnl" sz="1000"/>
                        <a:t> control) - TR</a:t>
                      </a:r>
                    </a:p>
                    <a:p>
                      <a:pPr marL="171450" indent="-171450">
                        <a:buFontTx/>
                        <a:buChar char="-"/>
                      </a:pPr>
                      <a:r>
                        <a:rPr lang="es-ES_tradnl" sz="1000"/>
                        <a:t>Reportar  AA </a:t>
                      </a:r>
                    </a:p>
                    <a:p>
                      <a:pPr marL="171450" indent="-171450">
                        <a:buFontTx/>
                        <a:buChar char="-"/>
                      </a:pPr>
                      <a:r>
                        <a:rPr lang="es-ES_tradnl" sz="1000"/>
                        <a:t>Solicitar reporte a suscriptor/</a:t>
                      </a:r>
                      <a:r>
                        <a:rPr lang="es-ES_tradnl" sz="1000" err="1"/>
                        <a:t>Infome</a:t>
                      </a:r>
                      <a:r>
                        <a:rPr lang="es-ES_tradnl" sz="1000"/>
                        <a:t> anual</a:t>
                      </a:r>
                    </a:p>
                    <a:p>
                      <a:pPr marL="171450" indent="-171450">
                        <a:buFontTx/>
                        <a:buChar char="-"/>
                      </a:pPr>
                      <a:r>
                        <a:rPr lang="es-ES_tradnl" sz="1000"/>
                        <a:t>Contar Laboratorio acreditado</a:t>
                      </a:r>
                    </a:p>
                    <a:p>
                      <a:pPr marL="171450" indent="-171450">
                        <a:buFontTx/>
                        <a:buChar char="-"/>
                      </a:pPr>
                      <a:r>
                        <a:rPr lang="es-ES_tradnl" sz="1000"/>
                        <a:t>Reportar PSMV a AA</a:t>
                      </a:r>
                    </a:p>
                  </a:txBody>
                  <a:tcPr/>
                </a:tc>
                <a:extLst>
                  <a:ext uri="{0D108BD9-81ED-4DB2-BD59-A6C34878D82A}">
                    <a16:rowId xmlns:a16="http://schemas.microsoft.com/office/drawing/2014/main" val="1140848762"/>
                  </a:ext>
                </a:extLst>
              </a:tr>
              <a:tr h="910800">
                <a:tc>
                  <a:txBody>
                    <a:bodyPr/>
                    <a:lstStyle/>
                    <a:p>
                      <a:pPr algn="r"/>
                      <a:endParaRPr lang="es-MX" sz="1200" b="1" i="1"/>
                    </a:p>
                    <a:p>
                      <a:pPr algn="r"/>
                      <a:endParaRPr lang="es-MX" sz="1200" b="1" i="1"/>
                    </a:p>
                    <a:p>
                      <a:pPr algn="r"/>
                      <a:endParaRPr lang="es-MX" sz="1200" b="1" i="1"/>
                    </a:p>
                    <a:p>
                      <a:pPr algn="r"/>
                      <a:r>
                        <a:rPr lang="es-MX" sz="1200" b="1" i="1"/>
                        <a:t>Autoridades Ambientales</a:t>
                      </a:r>
                      <a:endParaRPr lang="es-CO" sz="1200" b="1" i="1"/>
                    </a:p>
                  </a:txBody>
                  <a:tcPr/>
                </a:tc>
                <a:tc>
                  <a:txBody>
                    <a:bodyPr/>
                    <a:lstStyle/>
                    <a:p>
                      <a:pPr marL="171450" indent="-171450">
                        <a:buFontTx/>
                        <a:buChar char="-"/>
                      </a:pPr>
                      <a:r>
                        <a:rPr lang="es-ES_tradnl" sz="1000"/>
                        <a:t>Seguimiento y control a los vertimientos</a:t>
                      </a:r>
                    </a:p>
                    <a:p>
                      <a:pPr marL="171450" indent="-171450">
                        <a:buFontTx/>
                        <a:buChar char="-"/>
                      </a:pPr>
                      <a:r>
                        <a:rPr lang="es-ES_tradnl" sz="1000"/>
                        <a:t>Solicitar monitoreo de acuerdo a las Frecuencias</a:t>
                      </a:r>
                    </a:p>
                    <a:p>
                      <a:r>
                        <a:rPr lang="es-ES_tradnl" sz="1000"/>
                        <a:t>-    Seguimiento a PSMV</a:t>
                      </a:r>
                    </a:p>
                    <a:p>
                      <a:pPr marL="171450" indent="-171450">
                        <a:buFontTx/>
                        <a:buChar char="-"/>
                      </a:pPr>
                      <a:r>
                        <a:rPr lang="es-ES_tradnl" sz="1000"/>
                        <a:t>Reporte cumplimiento de la Resolución 631/2015</a:t>
                      </a:r>
                    </a:p>
                    <a:p>
                      <a:pPr marL="171450" indent="-171450">
                        <a:buFontTx/>
                        <a:buChar char="-"/>
                      </a:pPr>
                      <a:r>
                        <a:rPr lang="es-ES_tradnl" sz="1000"/>
                        <a:t>Registrar usuarios RURH- Reporta al IDEAM</a:t>
                      </a:r>
                    </a:p>
                    <a:p>
                      <a:pPr marL="171450" indent="-171450">
                        <a:buFontTx/>
                        <a:buChar char="-"/>
                      </a:pPr>
                      <a:r>
                        <a:rPr lang="es-ES_tradnl" sz="1000"/>
                        <a:t>Reportar Tasas. Retributivas(R 81/2001)</a:t>
                      </a:r>
                    </a:p>
                  </a:txBody>
                  <a:tcPr/>
                </a:tc>
                <a:extLst>
                  <a:ext uri="{0D108BD9-81ED-4DB2-BD59-A6C34878D82A}">
                    <a16:rowId xmlns:a16="http://schemas.microsoft.com/office/drawing/2014/main" val="3162133827"/>
                  </a:ext>
                </a:extLst>
              </a:tr>
              <a:tr h="1049150">
                <a:tc>
                  <a: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endParaRPr lang="es-MX" sz="1200" b="1" i="1"/>
                    </a:p>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endParaRPr lang="es-MX" sz="1200" b="1" i="1"/>
                    </a:p>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s-MX" sz="1200" b="1" i="1"/>
                        <a:t>Laboratorios </a:t>
                      </a:r>
                      <a:r>
                        <a:rPr lang="es-MX" sz="1200" b="1" i="1" err="1"/>
                        <a:t>Acréditados</a:t>
                      </a:r>
                      <a:endParaRPr lang="es-CO" sz="1200" b="1" i="1" err="1"/>
                    </a:p>
                  </a:txBody>
                  <a:tcPr/>
                </a:tc>
                <a:tc>
                  <a:txBody>
                    <a:bodyPr/>
                    <a:lstStyle/>
                    <a:p>
                      <a:pPr marL="171450" indent="-171450">
                        <a:buFontTx/>
                        <a:buChar char="-"/>
                      </a:pPr>
                      <a:r>
                        <a:rPr lang="es-ES_tradnl" sz="1000"/>
                        <a:t>Acreditarse en parámetros y métodos</a:t>
                      </a:r>
                    </a:p>
                    <a:p>
                      <a:pPr marL="171450" indent="-171450">
                        <a:buFontTx/>
                        <a:buChar char="-"/>
                      </a:pPr>
                      <a:r>
                        <a:rPr lang="es-ES_tradnl" sz="1000"/>
                        <a:t>Ejecutar la actividad de monitoreo de vertimientos a agua superficiales y al alcantarillado, bajos los estándares establecidos por la acreditación.</a:t>
                      </a:r>
                    </a:p>
                    <a:p>
                      <a:pPr marL="171450" indent="-171450">
                        <a:buFontTx/>
                        <a:buChar char="-"/>
                      </a:pPr>
                      <a:r>
                        <a:rPr lang="es-ES_tradnl" sz="1000"/>
                        <a:t>Elaborar Plan de monitoreo e  informe de.  Monitoreo</a:t>
                      </a:r>
                    </a:p>
                    <a:p>
                      <a:pPr marL="171450" indent="-171450">
                        <a:buFontTx/>
                        <a:buChar char="-"/>
                      </a:pPr>
                      <a:r>
                        <a:rPr lang="es-ES_tradnl" sz="1000"/>
                        <a:t>Programar los  monitoreos de acuerdo a la solicitud de los usuarios frente a las Frecuencias</a:t>
                      </a:r>
                    </a:p>
                    <a:p>
                      <a:endParaRPr lang="es-ES_tradnl" sz="1000"/>
                    </a:p>
                  </a:txBody>
                  <a:tcPr/>
                </a:tc>
                <a:extLst>
                  <a:ext uri="{0D108BD9-81ED-4DB2-BD59-A6C34878D82A}">
                    <a16:rowId xmlns:a16="http://schemas.microsoft.com/office/drawing/2014/main" val="3483754415"/>
                  </a:ext>
                </a:extLst>
              </a:tr>
              <a:tr h="726334">
                <a:tc>
                  <a: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endParaRPr lang="es-MX" sz="1200" b="1" i="1"/>
                    </a:p>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s-MX" sz="1200" b="1" i="1"/>
                        <a:t>IDEAM</a:t>
                      </a:r>
                      <a:endParaRPr lang="es-CO" sz="1200" b="1" i="1"/>
                    </a:p>
                    <a:p>
                      <a:pPr algn="r"/>
                      <a:endParaRPr lang="es-ES_tradnl" sz="1200"/>
                    </a:p>
                  </a:txBody>
                  <a:tcPr/>
                </a:tc>
                <a:tc>
                  <a:txBody>
                    <a:bodyPr/>
                    <a:lstStyle/>
                    <a:p>
                      <a:pPr marL="171450" indent="-171450">
                        <a:buFontTx/>
                        <a:buChar char="-"/>
                      </a:pPr>
                      <a:r>
                        <a:rPr lang="es-ES_tradnl" sz="1000"/>
                        <a:t>Administra SIRH</a:t>
                      </a:r>
                    </a:p>
                    <a:p>
                      <a:pPr marL="171450" indent="-171450">
                        <a:buFontTx/>
                        <a:buChar char="-"/>
                      </a:pPr>
                      <a:r>
                        <a:rPr lang="es-ES_tradnl" sz="1000" err="1"/>
                        <a:t>Acrédita</a:t>
                      </a:r>
                      <a:r>
                        <a:rPr lang="es-ES_tradnl" sz="1000"/>
                        <a:t> laboratorios</a:t>
                      </a:r>
                    </a:p>
                  </a:txBody>
                  <a:tcPr/>
                </a:tc>
                <a:extLst>
                  <a:ext uri="{0D108BD9-81ED-4DB2-BD59-A6C34878D82A}">
                    <a16:rowId xmlns:a16="http://schemas.microsoft.com/office/drawing/2014/main" val="2036741702"/>
                  </a:ext>
                </a:extLst>
              </a:tr>
            </a:tbl>
          </a:graphicData>
        </a:graphic>
      </p:graphicFrame>
      <p:pic>
        <p:nvPicPr>
          <p:cNvPr id="1071" name="Picture 6" descr="River - Free nature icons">
            <a:extLst>
              <a:ext uri="{FF2B5EF4-FFF2-40B4-BE49-F238E27FC236}">
                <a16:creationId xmlns:a16="http://schemas.microsoft.com/office/drawing/2014/main" id="{474CECFE-4D6B-0EBB-2235-A6A316C38D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0365" y="871341"/>
            <a:ext cx="375469" cy="375469"/>
          </a:xfrm>
          <a:prstGeom prst="rect">
            <a:avLst/>
          </a:prstGeom>
          <a:noFill/>
          <a:extLst>
            <a:ext uri="{909E8E84-426E-40DD-AFC4-6F175D3DCCD1}">
              <a14:hiddenFill xmlns:a14="http://schemas.microsoft.com/office/drawing/2010/main">
                <a:solidFill>
                  <a:srgbClr val="FFFFFF"/>
                </a:solidFill>
              </a14:hiddenFill>
            </a:ext>
          </a:extLst>
        </p:spPr>
      </p:pic>
      <p:pic>
        <p:nvPicPr>
          <p:cNvPr id="1070" name="Picture 20" descr="Man User Circle Icon SVG Vector &amp; PNG Free Download | UXWing">
            <a:extLst>
              <a:ext uri="{FF2B5EF4-FFF2-40B4-BE49-F238E27FC236}">
                <a16:creationId xmlns:a16="http://schemas.microsoft.com/office/drawing/2014/main" id="{A5C0C3ED-BFAD-0132-74A5-74FC83DC2B2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59604" y="902741"/>
            <a:ext cx="312670" cy="312670"/>
          </a:xfrm>
          <a:prstGeom prst="rect">
            <a:avLst/>
          </a:prstGeom>
          <a:noFill/>
          <a:extLst>
            <a:ext uri="{909E8E84-426E-40DD-AFC4-6F175D3DCCD1}">
              <a14:hiddenFill xmlns:a14="http://schemas.microsoft.com/office/drawing/2010/main">
                <a:solidFill>
                  <a:srgbClr val="FFFFFF"/>
                </a:solidFill>
              </a14:hiddenFill>
            </a:ext>
          </a:extLst>
        </p:spPr>
      </p:pic>
      <p:pic>
        <p:nvPicPr>
          <p:cNvPr id="1073" name="Picture 20" descr="Man User Circle Icon SVG Vector &amp; PNG Free Download | UXWing">
            <a:extLst>
              <a:ext uri="{FF2B5EF4-FFF2-40B4-BE49-F238E27FC236}">
                <a16:creationId xmlns:a16="http://schemas.microsoft.com/office/drawing/2014/main" id="{EF1E957C-46DC-2AD2-72A3-20398AD3888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1394" y="1786052"/>
            <a:ext cx="308279" cy="308279"/>
          </a:xfrm>
          <a:prstGeom prst="rect">
            <a:avLst/>
          </a:prstGeom>
          <a:noFill/>
          <a:extLst>
            <a:ext uri="{909E8E84-426E-40DD-AFC4-6F175D3DCCD1}">
              <a14:hiddenFill xmlns:a14="http://schemas.microsoft.com/office/drawing/2010/main">
                <a:solidFill>
                  <a:srgbClr val="FFFFFF"/>
                </a:solidFill>
              </a14:hiddenFill>
            </a:ext>
          </a:extLst>
        </p:spPr>
      </p:pic>
      <p:pic>
        <p:nvPicPr>
          <p:cNvPr id="1074" name="Imagen 1073">
            <a:extLst>
              <a:ext uri="{FF2B5EF4-FFF2-40B4-BE49-F238E27FC236}">
                <a16:creationId xmlns:a16="http://schemas.microsoft.com/office/drawing/2014/main" id="{7C36DFCC-9879-0F31-ECDE-74D4E8A821E3}"/>
              </a:ext>
            </a:extLst>
          </p:cNvPr>
          <p:cNvPicPr>
            <a:picLocks noChangeAspect="1"/>
          </p:cNvPicPr>
          <p:nvPr/>
        </p:nvPicPr>
        <p:blipFill>
          <a:blip r:embed="rId5"/>
          <a:stretch>
            <a:fillRect/>
          </a:stretch>
        </p:blipFill>
        <p:spPr>
          <a:xfrm>
            <a:off x="2781658" y="1690297"/>
            <a:ext cx="499788" cy="499788"/>
          </a:xfrm>
          <a:prstGeom prst="rect">
            <a:avLst/>
          </a:prstGeom>
        </p:spPr>
      </p:pic>
      <p:pic>
        <p:nvPicPr>
          <p:cNvPr id="1075" name="Imagen 1074">
            <a:extLst>
              <a:ext uri="{FF2B5EF4-FFF2-40B4-BE49-F238E27FC236}">
                <a16:creationId xmlns:a16="http://schemas.microsoft.com/office/drawing/2014/main" id="{32F399B0-291F-1462-E83D-EFBD574909AD}"/>
              </a:ext>
            </a:extLst>
          </p:cNvPr>
          <p:cNvPicPr>
            <a:picLocks noChangeAspect="1"/>
          </p:cNvPicPr>
          <p:nvPr/>
        </p:nvPicPr>
        <p:blipFill>
          <a:blip r:embed="rId6"/>
          <a:stretch>
            <a:fillRect/>
          </a:stretch>
        </p:blipFill>
        <p:spPr>
          <a:xfrm>
            <a:off x="2386042" y="3032717"/>
            <a:ext cx="320751" cy="320751"/>
          </a:xfrm>
          <a:prstGeom prst="rect">
            <a:avLst/>
          </a:prstGeom>
        </p:spPr>
      </p:pic>
      <p:pic>
        <p:nvPicPr>
          <p:cNvPr id="1076" name="Imagen 1075">
            <a:extLst>
              <a:ext uri="{FF2B5EF4-FFF2-40B4-BE49-F238E27FC236}">
                <a16:creationId xmlns:a16="http://schemas.microsoft.com/office/drawing/2014/main" id="{8C9FE197-0D15-EBB1-1D82-DC2F09BFBD58}"/>
              </a:ext>
            </a:extLst>
          </p:cNvPr>
          <p:cNvPicPr>
            <a:picLocks noChangeAspect="1"/>
          </p:cNvPicPr>
          <p:nvPr/>
        </p:nvPicPr>
        <p:blipFill>
          <a:blip r:embed="rId7"/>
          <a:stretch>
            <a:fillRect/>
          </a:stretch>
        </p:blipFill>
        <p:spPr>
          <a:xfrm>
            <a:off x="2341943" y="4079227"/>
            <a:ext cx="308265" cy="308265"/>
          </a:xfrm>
          <a:prstGeom prst="rect">
            <a:avLst/>
          </a:prstGeom>
        </p:spPr>
      </p:pic>
      <p:pic>
        <p:nvPicPr>
          <p:cNvPr id="1077" name="Imagen 1076">
            <a:extLst>
              <a:ext uri="{FF2B5EF4-FFF2-40B4-BE49-F238E27FC236}">
                <a16:creationId xmlns:a16="http://schemas.microsoft.com/office/drawing/2014/main" id="{E54B10BF-F794-F6FB-9D10-FB163F4F617E}"/>
              </a:ext>
            </a:extLst>
          </p:cNvPr>
          <p:cNvPicPr>
            <a:picLocks noChangeAspect="1"/>
          </p:cNvPicPr>
          <p:nvPr/>
        </p:nvPicPr>
        <p:blipFill>
          <a:blip r:embed="rId8"/>
          <a:stretch>
            <a:fillRect/>
          </a:stretch>
        </p:blipFill>
        <p:spPr>
          <a:xfrm>
            <a:off x="2317907" y="5088968"/>
            <a:ext cx="345727" cy="345727"/>
          </a:xfrm>
          <a:prstGeom prst="rect">
            <a:avLst/>
          </a:prstGeom>
        </p:spPr>
      </p:pic>
      <p:pic>
        <p:nvPicPr>
          <p:cNvPr id="1078" name="Picture 2">
            <a:extLst>
              <a:ext uri="{FF2B5EF4-FFF2-40B4-BE49-F238E27FC236}">
                <a16:creationId xmlns:a16="http://schemas.microsoft.com/office/drawing/2014/main" id="{5B95DC88-6571-538E-60DA-62537549845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374941" y="6050844"/>
            <a:ext cx="343404" cy="333447"/>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2596F676-367A-15B2-D875-78F7D773490D}"/>
              </a:ext>
            </a:extLst>
          </p:cNvPr>
          <p:cNvPicPr>
            <a:picLocks noChangeAspect="1"/>
          </p:cNvPicPr>
          <p:nvPr/>
        </p:nvPicPr>
        <p:blipFill>
          <a:blip r:embed="rId10"/>
          <a:srcRect t="472" r="3242" b="-1408"/>
          <a:stretch>
            <a:fillRect/>
          </a:stretch>
        </p:blipFill>
        <p:spPr>
          <a:xfrm>
            <a:off x="10724010" y="38412"/>
            <a:ext cx="888524" cy="774687"/>
          </a:xfrm>
          <a:prstGeom prst="rect">
            <a:avLst/>
          </a:prstGeom>
        </p:spPr>
      </p:pic>
    </p:spTree>
    <p:extLst>
      <p:ext uri="{BB962C8B-B14F-4D97-AF65-F5344CB8AC3E}">
        <p14:creationId xmlns:p14="http://schemas.microsoft.com/office/powerpoint/2010/main" val="18779442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5">
            <a:extLst>
              <a:ext uri="{FF2B5EF4-FFF2-40B4-BE49-F238E27FC236}">
                <a16:creationId xmlns:a16="http://schemas.microsoft.com/office/drawing/2014/main" id="{334558AF-D2F7-4680-8E54-2ABF3C3E5CC7}"/>
              </a:ext>
            </a:extLst>
          </p:cNvPr>
          <p:cNvSpPr>
            <a:spLocks noGrp="1"/>
          </p:cNvSpPr>
          <p:nvPr>
            <p:ph type="title"/>
          </p:nvPr>
        </p:nvSpPr>
        <p:spPr>
          <a:xfrm>
            <a:off x="219075" y="321487"/>
            <a:ext cx="10515600" cy="738187"/>
          </a:xfrm>
        </p:spPr>
        <p:txBody>
          <a:bodyPr>
            <a:noAutofit/>
          </a:bodyPr>
          <a:lstStyle/>
          <a:p>
            <a:r>
              <a:rPr lang="es-ES" sz="3000" b="1"/>
              <a:t>4. Protocolo para el monitoreo de vertimientos. Términos y definiciones</a:t>
            </a:r>
            <a:endParaRPr lang="es-CO" sz="3000" b="1"/>
          </a:p>
        </p:txBody>
      </p:sp>
      <p:sp>
        <p:nvSpPr>
          <p:cNvPr id="8" name="CuadroTexto 7">
            <a:extLst>
              <a:ext uri="{FF2B5EF4-FFF2-40B4-BE49-F238E27FC236}">
                <a16:creationId xmlns:a16="http://schemas.microsoft.com/office/drawing/2014/main" id="{31711440-D777-4E8C-8228-4FBFEE50E69A}"/>
              </a:ext>
            </a:extLst>
          </p:cNvPr>
          <p:cNvSpPr txBox="1"/>
          <p:nvPr/>
        </p:nvSpPr>
        <p:spPr>
          <a:xfrm rot="16200000">
            <a:off x="11395577" y="4596843"/>
            <a:ext cx="899719" cy="246221"/>
          </a:xfrm>
          <a:prstGeom prst="rect">
            <a:avLst/>
          </a:prstGeom>
          <a:noFill/>
        </p:spPr>
        <p:txBody>
          <a:bodyPr wrap="square">
            <a:spAutoFit/>
          </a:bodyPr>
          <a:lstStyle/>
          <a:p>
            <a:r>
              <a:rPr lang="es-CO" sz="1000">
                <a:solidFill>
                  <a:schemeClr val="bg1"/>
                </a:solidFill>
              </a:rPr>
              <a:t>Referencia 3</a:t>
            </a:r>
          </a:p>
        </p:txBody>
      </p:sp>
      <p:graphicFrame>
        <p:nvGraphicFramePr>
          <p:cNvPr id="2" name="Tabla 2">
            <a:extLst>
              <a:ext uri="{FF2B5EF4-FFF2-40B4-BE49-F238E27FC236}">
                <a16:creationId xmlns:a16="http://schemas.microsoft.com/office/drawing/2014/main" id="{D5A33381-B87A-432F-9B95-6FEC1FECC8C9}"/>
              </a:ext>
            </a:extLst>
          </p:cNvPr>
          <p:cNvGraphicFramePr>
            <a:graphicFrameLocks noGrp="1"/>
          </p:cNvGraphicFramePr>
          <p:nvPr/>
        </p:nvGraphicFramePr>
        <p:xfrm>
          <a:off x="401473" y="1224193"/>
          <a:ext cx="11320853" cy="5136983"/>
        </p:xfrm>
        <a:graphic>
          <a:graphicData uri="http://schemas.openxmlformats.org/drawingml/2006/table">
            <a:tbl>
              <a:tblPr firstRow="1" bandRow="1">
                <a:tableStyleId>{5C22544A-7EE6-4342-B048-85BDC9FD1C3A}</a:tableStyleId>
              </a:tblPr>
              <a:tblGrid>
                <a:gridCol w="3237395">
                  <a:extLst>
                    <a:ext uri="{9D8B030D-6E8A-4147-A177-3AD203B41FA5}">
                      <a16:colId xmlns:a16="http://schemas.microsoft.com/office/drawing/2014/main" val="2171853601"/>
                    </a:ext>
                  </a:extLst>
                </a:gridCol>
                <a:gridCol w="2385007">
                  <a:extLst>
                    <a:ext uri="{9D8B030D-6E8A-4147-A177-3AD203B41FA5}">
                      <a16:colId xmlns:a16="http://schemas.microsoft.com/office/drawing/2014/main" val="269430555"/>
                    </a:ext>
                  </a:extLst>
                </a:gridCol>
                <a:gridCol w="2804902">
                  <a:extLst>
                    <a:ext uri="{9D8B030D-6E8A-4147-A177-3AD203B41FA5}">
                      <a16:colId xmlns:a16="http://schemas.microsoft.com/office/drawing/2014/main" val="3181762468"/>
                    </a:ext>
                  </a:extLst>
                </a:gridCol>
                <a:gridCol w="722221">
                  <a:extLst>
                    <a:ext uri="{9D8B030D-6E8A-4147-A177-3AD203B41FA5}">
                      <a16:colId xmlns:a16="http://schemas.microsoft.com/office/drawing/2014/main" val="2088233608"/>
                    </a:ext>
                  </a:extLst>
                </a:gridCol>
                <a:gridCol w="2171328">
                  <a:extLst>
                    <a:ext uri="{9D8B030D-6E8A-4147-A177-3AD203B41FA5}">
                      <a16:colId xmlns:a16="http://schemas.microsoft.com/office/drawing/2014/main" val="625900245"/>
                    </a:ext>
                  </a:extLst>
                </a:gridCol>
              </a:tblGrid>
              <a:tr h="274805">
                <a:tc gridSpan="3">
                  <a:txBody>
                    <a:bodyPr/>
                    <a:lstStyle/>
                    <a:p>
                      <a:pPr algn="ctr" fontAlgn="b"/>
                      <a:r>
                        <a:rPr lang="es-ES" sz="2000" b="1" i="0" u="none" strike="noStrike">
                          <a:solidFill>
                            <a:srgbClr val="000000"/>
                          </a:solidFill>
                          <a:effectLst/>
                          <a:latin typeface="Aptos"/>
                        </a:rPr>
                        <a:t>DEFINICIONES</a:t>
                      </a:r>
                      <a:endParaRPr lang="es-CO" sz="2000" b="1" i="0" u="none" strike="noStrike">
                        <a:solidFill>
                          <a:srgbClr val="000000"/>
                        </a:solidFill>
                        <a:effectLst/>
                        <a:latin typeface="Aptos"/>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just" fontAlgn="b"/>
                      <a:endParaRPr lang="es-CO" sz="1500" b="0" i="0" u="none" strike="noStrike">
                        <a:solidFill>
                          <a:srgbClr val="000000"/>
                        </a:solidFill>
                        <a:effectLst/>
                        <a:latin typeface="Calibri "/>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hMerge="1">
                  <a:txBody>
                    <a:bodyPr/>
                    <a:lstStyle/>
                    <a:p>
                      <a:pPr algn="just" fontAlgn="b"/>
                      <a:endParaRPr lang="es-CO" sz="1500" b="0" i="0" u="none" strike="noStrike">
                        <a:solidFill>
                          <a:srgbClr val="000000"/>
                        </a:solidFill>
                        <a:effectLst/>
                        <a:latin typeface="Calibri "/>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fontAlgn="b"/>
                      <a:endParaRPr lang="es-CO" sz="2000" b="1" i="0" u="none" strike="noStrike">
                        <a:solidFill>
                          <a:srgbClr val="000000"/>
                        </a:solidFill>
                        <a:effectLst/>
                        <a:latin typeface="Aptos"/>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2000" b="1" i="0" u="none" strike="noStrike">
                          <a:solidFill>
                            <a:srgbClr val="000000"/>
                          </a:solidFill>
                          <a:effectLst/>
                          <a:latin typeface="Aptos"/>
                        </a:rPr>
                        <a:t>FUENTE</a:t>
                      </a:r>
                      <a:endParaRPr lang="es-CO" sz="2000" b="1" i="0" u="none" strike="noStrike">
                        <a:solidFill>
                          <a:srgbClr val="000000"/>
                        </a:solidFill>
                        <a:effectLst/>
                        <a:latin typeface="Aptos"/>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7021300"/>
                  </a:ext>
                </a:extLst>
              </a:tr>
              <a:tr h="399249">
                <a:tc>
                  <a:txBody>
                    <a:bodyPr/>
                    <a:lstStyle/>
                    <a:p>
                      <a:pPr algn="just" fontAlgn="b"/>
                      <a:r>
                        <a:rPr lang="es-CO" sz="1500" b="0" i="0" u="none" strike="noStrike">
                          <a:solidFill>
                            <a:srgbClr val="000000"/>
                          </a:solidFill>
                          <a:effectLst/>
                          <a:latin typeface="Aptos"/>
                        </a:rPr>
                        <a:t>Aguas Residuales Domésticas</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just" fontAlgn="b"/>
                      <a:r>
                        <a:rPr lang="es-CO" sz="1500" b="0" i="0" u="none" strike="noStrike">
                          <a:solidFill>
                            <a:srgbClr val="000000"/>
                          </a:solidFill>
                          <a:effectLst/>
                          <a:latin typeface="Aptos"/>
                        </a:rPr>
                        <a:t>Descarga Continua</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just" fontAlgn="b"/>
                      <a:r>
                        <a:rPr lang="es-CO" sz="1500" b="0" i="0" u="none" strike="noStrike">
                          <a:solidFill>
                            <a:srgbClr val="000000"/>
                          </a:solidFill>
                          <a:effectLst/>
                          <a:latin typeface="Aptos"/>
                        </a:rPr>
                        <a:t>Punto de control del vertimiento</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just" fontAlgn="b"/>
                      <a:endParaRPr lang="es-CO" sz="1500" b="0" i="0" u="none" strike="noStrike">
                        <a:solidFill>
                          <a:srgbClr val="000000"/>
                        </a:solidFill>
                        <a:effectLst/>
                        <a:latin typeface="Aptos"/>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just" defTabSz="914400" rtl="0" eaLnBrk="1" fontAlgn="b" latinLnBrk="0" hangingPunct="1">
                        <a:lnSpc>
                          <a:spcPct val="100000"/>
                        </a:lnSpc>
                        <a:spcBef>
                          <a:spcPts val="0"/>
                        </a:spcBef>
                        <a:spcAft>
                          <a:spcPts val="0"/>
                        </a:spcAft>
                        <a:buClrTx/>
                        <a:buSzTx/>
                        <a:buFontTx/>
                        <a:buNone/>
                        <a:tabLst/>
                        <a:defRPr/>
                      </a:pPr>
                      <a:r>
                        <a:rPr lang="es-CO" sz="1500" b="0" i="0" u="none" strike="noStrike" kern="1200">
                          <a:solidFill>
                            <a:srgbClr val="000000"/>
                          </a:solidFill>
                          <a:effectLst/>
                          <a:latin typeface="Aptos"/>
                          <a:ea typeface="+mn-ea"/>
                          <a:cs typeface="+mn-cs"/>
                        </a:rPr>
                        <a:t>Resolución 955 de 2012</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397544327"/>
                  </a:ext>
                </a:extLst>
              </a:tr>
              <a:tr h="628323">
                <a:tc>
                  <a:txBody>
                    <a:bodyPr/>
                    <a:lstStyle/>
                    <a:p>
                      <a:pPr algn="just" fontAlgn="b"/>
                      <a:r>
                        <a:rPr lang="es-CO" sz="1500" b="0" i="0" u="none" strike="noStrike">
                          <a:solidFill>
                            <a:srgbClr val="000000"/>
                          </a:solidFill>
                          <a:effectLst/>
                          <a:latin typeface="Aptos"/>
                        </a:rPr>
                        <a:t>Aguas Residuales no Domésticas</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just" fontAlgn="b"/>
                      <a:r>
                        <a:rPr lang="es-CO" sz="1500" b="0" i="0" u="none" strike="noStrike">
                          <a:solidFill>
                            <a:srgbClr val="000000"/>
                          </a:solidFill>
                          <a:effectLst/>
                          <a:latin typeface="Aptos"/>
                        </a:rPr>
                        <a:t>Descarga Irregular</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just" fontAlgn="b"/>
                      <a:r>
                        <a:rPr lang="es-CO" sz="1500" b="0" i="0" u="none" strike="noStrike">
                          <a:solidFill>
                            <a:srgbClr val="000000"/>
                          </a:solidFill>
                          <a:effectLst/>
                          <a:latin typeface="Aptos"/>
                        </a:rPr>
                        <a:t>Usuario de la autoridad ambiental competente</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just" fontAlgn="b"/>
                      <a:endParaRPr lang="es-CO" sz="1500" b="0" i="0" u="none" strike="noStrike">
                        <a:solidFill>
                          <a:srgbClr val="000000"/>
                        </a:solidFill>
                        <a:effectLst/>
                        <a:latin typeface="Aptos"/>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just" defTabSz="914400" rtl="0" eaLnBrk="1" fontAlgn="b" latinLnBrk="0" hangingPunct="1">
                        <a:lnSpc>
                          <a:spcPct val="100000"/>
                        </a:lnSpc>
                        <a:spcBef>
                          <a:spcPts val="0"/>
                        </a:spcBef>
                        <a:spcAft>
                          <a:spcPts val="0"/>
                        </a:spcAft>
                        <a:buClrTx/>
                        <a:buSzTx/>
                        <a:buFontTx/>
                        <a:buNone/>
                        <a:tabLst/>
                        <a:defRPr/>
                      </a:pPr>
                      <a:r>
                        <a:rPr lang="es-CO" sz="1500" b="0" i="0" u="none" strike="noStrike">
                          <a:solidFill>
                            <a:srgbClr val="000000"/>
                          </a:solidFill>
                          <a:effectLst/>
                          <a:latin typeface="Aptos"/>
                        </a:rPr>
                        <a:t>Resolución 631 de 2015</a:t>
                      </a:r>
                    </a:p>
                    <a:p>
                      <a:pPr marL="0" marR="0" lvl="0" indent="0" algn="just" defTabSz="914400" rtl="0" eaLnBrk="1" fontAlgn="b" latinLnBrk="0" hangingPunct="1">
                        <a:lnSpc>
                          <a:spcPct val="100000"/>
                        </a:lnSpc>
                        <a:spcBef>
                          <a:spcPts val="0"/>
                        </a:spcBef>
                        <a:spcAft>
                          <a:spcPts val="0"/>
                        </a:spcAft>
                        <a:buClrTx/>
                        <a:buSzTx/>
                        <a:buFontTx/>
                        <a:buNone/>
                        <a:tabLst/>
                        <a:defRPr/>
                      </a:pPr>
                      <a:r>
                        <a:rPr lang="es-CO" sz="1500" b="0" i="0" u="none" strike="noStrike">
                          <a:solidFill>
                            <a:srgbClr val="000000"/>
                          </a:solidFill>
                          <a:effectLst/>
                          <a:latin typeface="Aptos"/>
                        </a:rPr>
                        <a:t> Artículo 2</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extLst>
                  <a:ext uri="{0D108BD9-81ED-4DB2-BD59-A6C34878D82A}">
                    <a16:rowId xmlns:a16="http://schemas.microsoft.com/office/drawing/2014/main" val="3207087532"/>
                  </a:ext>
                </a:extLst>
              </a:tr>
              <a:tr h="814713">
                <a:tc>
                  <a:txBody>
                    <a:bodyPr/>
                    <a:lstStyle/>
                    <a:p>
                      <a:pPr algn="just" fontAlgn="b"/>
                      <a:r>
                        <a:rPr lang="es-CO" sz="1500" b="0" i="0" u="none" strike="noStrike">
                          <a:solidFill>
                            <a:srgbClr val="000000"/>
                          </a:solidFill>
                          <a:effectLst/>
                          <a:latin typeface="Aptos"/>
                        </a:rPr>
                        <a:t>Analito</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just" fontAlgn="b"/>
                      <a:r>
                        <a:rPr lang="es-CO" sz="1500" b="0" i="0" u="none" strike="noStrike">
                          <a:solidFill>
                            <a:srgbClr val="000000"/>
                          </a:solidFill>
                          <a:effectLst/>
                          <a:latin typeface="Aptos"/>
                        </a:rPr>
                        <a:t>Descarga Periódica Irregular</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just" fontAlgn="b"/>
                      <a:r>
                        <a:rPr lang="es-CO" sz="1500" b="0" i="0" u="none" strike="noStrike">
                          <a:solidFill>
                            <a:srgbClr val="000000"/>
                          </a:solidFill>
                          <a:effectLst/>
                          <a:latin typeface="Aptos"/>
                        </a:rPr>
                        <a:t>Usuario y/o suscriptor de una Empresa Prestadora del Servicio Público de Alcantarillado</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just" fontAlgn="b"/>
                      <a:endParaRPr lang="es-CO" sz="1500" b="0" i="0" u="none" strike="noStrike">
                        <a:solidFill>
                          <a:srgbClr val="000000"/>
                        </a:solidFill>
                        <a:effectLst/>
                        <a:latin typeface="Aptos"/>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just" defTabSz="914400" rtl="0" eaLnBrk="1" fontAlgn="b" latinLnBrk="0" hangingPunct="1">
                        <a:lnSpc>
                          <a:spcPct val="100000"/>
                        </a:lnSpc>
                        <a:spcBef>
                          <a:spcPts val="0"/>
                        </a:spcBef>
                        <a:spcAft>
                          <a:spcPts val="0"/>
                        </a:spcAft>
                        <a:buClrTx/>
                        <a:buSzTx/>
                        <a:buFontTx/>
                        <a:buNone/>
                        <a:tabLst/>
                        <a:defRPr/>
                      </a:pPr>
                      <a:r>
                        <a:rPr lang="es-CO" sz="1500" b="0" i="0" u="none" strike="noStrike">
                          <a:solidFill>
                            <a:srgbClr val="000000"/>
                          </a:solidFill>
                          <a:effectLst/>
                          <a:latin typeface="Aptos"/>
                        </a:rPr>
                        <a:t>Decreto 1076 de 2015</a:t>
                      </a:r>
                    </a:p>
                    <a:p>
                      <a:pPr marL="0" marR="0" lvl="0" indent="0" algn="just" defTabSz="914400" rtl="0" eaLnBrk="1" fontAlgn="b" latinLnBrk="0" hangingPunct="1">
                        <a:lnSpc>
                          <a:spcPct val="100000"/>
                        </a:lnSpc>
                        <a:spcBef>
                          <a:spcPts val="0"/>
                        </a:spcBef>
                        <a:spcAft>
                          <a:spcPts val="0"/>
                        </a:spcAft>
                        <a:buClrTx/>
                        <a:buSzTx/>
                        <a:buFontTx/>
                        <a:buNone/>
                        <a:tabLst/>
                        <a:defRPr/>
                      </a:pPr>
                      <a:r>
                        <a:rPr lang="es-CO" sz="1500" b="0" i="0" u="none" strike="noStrike">
                          <a:solidFill>
                            <a:srgbClr val="000000"/>
                          </a:solidFill>
                          <a:effectLst/>
                          <a:latin typeface="Aptos"/>
                        </a:rPr>
                        <a:t>Artículo 2.2.3.3.1.2 </a:t>
                      </a:r>
                    </a:p>
                    <a:p>
                      <a:pPr algn="just" fontAlgn="b"/>
                      <a:endParaRPr lang="es-CO" sz="1500" b="0" i="0" u="none" strike="noStrike">
                        <a:solidFill>
                          <a:srgbClr val="000000"/>
                        </a:solidFill>
                        <a:effectLst/>
                        <a:latin typeface="Aptos"/>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676610674"/>
                  </a:ext>
                </a:extLst>
              </a:tr>
              <a:tr h="671209">
                <a:tc>
                  <a:txBody>
                    <a:bodyPr/>
                    <a:lstStyle/>
                    <a:p>
                      <a:pPr algn="just" fontAlgn="b"/>
                      <a:r>
                        <a:rPr lang="es-CO" sz="1500" b="0" i="0" u="none" strike="noStrike">
                          <a:solidFill>
                            <a:srgbClr val="000000"/>
                          </a:solidFill>
                          <a:effectLst/>
                          <a:latin typeface="Aptos"/>
                        </a:rPr>
                        <a:t>Blanco</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just" fontAlgn="b"/>
                      <a:r>
                        <a:rPr lang="es-CO" sz="1500" b="0" i="0" u="none" strike="noStrike">
                          <a:solidFill>
                            <a:srgbClr val="000000"/>
                          </a:solidFill>
                          <a:effectLst/>
                          <a:latin typeface="Aptos"/>
                        </a:rPr>
                        <a:t>Descarga Periódica Regular</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just" fontAlgn="b"/>
                      <a:r>
                        <a:rPr lang="es-CO" sz="1500" b="0" i="0" u="none" strike="noStrike">
                          <a:solidFill>
                            <a:srgbClr val="000000"/>
                          </a:solidFill>
                          <a:effectLst/>
                          <a:latin typeface="Aptos"/>
                        </a:rPr>
                        <a:t>Vertimiento</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just" fontAlgn="b"/>
                      <a:endParaRPr lang="es-CO" sz="1500" b="0" i="0" u="none" strike="noStrike">
                        <a:solidFill>
                          <a:srgbClr val="000000"/>
                        </a:solidFill>
                        <a:effectLst/>
                        <a:latin typeface="Aptos"/>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just" defTabSz="914400" rtl="0" eaLnBrk="1" fontAlgn="b" latinLnBrk="0" hangingPunct="1">
                        <a:lnSpc>
                          <a:spcPct val="100000"/>
                        </a:lnSpc>
                        <a:spcBef>
                          <a:spcPts val="0"/>
                        </a:spcBef>
                        <a:spcAft>
                          <a:spcPts val="0"/>
                        </a:spcAft>
                        <a:buClrTx/>
                        <a:buSzTx/>
                        <a:buFontTx/>
                        <a:buNone/>
                        <a:tabLst/>
                        <a:defRPr/>
                      </a:pPr>
                      <a:r>
                        <a:rPr lang="es-CO" sz="1500" b="0" i="0" u="none" strike="noStrike">
                          <a:solidFill>
                            <a:srgbClr val="000000"/>
                          </a:solidFill>
                          <a:effectLst/>
                          <a:latin typeface="Aptos"/>
                        </a:rPr>
                        <a:t>Decreto 1076 de 2015</a:t>
                      </a:r>
                    </a:p>
                    <a:p>
                      <a:pPr marL="0" marR="0" lvl="0" indent="0" algn="just" defTabSz="914400" rtl="0" eaLnBrk="1" fontAlgn="b" latinLnBrk="0" hangingPunct="1">
                        <a:lnSpc>
                          <a:spcPct val="100000"/>
                        </a:lnSpc>
                        <a:spcBef>
                          <a:spcPts val="0"/>
                        </a:spcBef>
                        <a:spcAft>
                          <a:spcPts val="0"/>
                        </a:spcAft>
                        <a:buClrTx/>
                        <a:buSzTx/>
                        <a:buFontTx/>
                        <a:buNone/>
                        <a:tabLst/>
                        <a:defRPr/>
                      </a:pPr>
                      <a:r>
                        <a:rPr lang="es-CO" sz="1500" b="0" i="0" u="none" strike="noStrike">
                          <a:solidFill>
                            <a:srgbClr val="000000"/>
                          </a:solidFill>
                          <a:effectLst/>
                          <a:latin typeface="Aptos"/>
                        </a:rPr>
                        <a:t>Artículo 2.2.3.3.1.3</a:t>
                      </a:r>
                    </a:p>
                    <a:p>
                      <a:pPr algn="just" fontAlgn="b"/>
                      <a:endParaRPr lang="es-CO" sz="1500" b="0" i="0" u="none" strike="noStrike">
                        <a:solidFill>
                          <a:srgbClr val="000000"/>
                        </a:solidFill>
                        <a:effectLst/>
                        <a:latin typeface="Aptos"/>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extLst>
                  <a:ext uri="{0D108BD9-81ED-4DB2-BD59-A6C34878D82A}">
                    <a16:rowId xmlns:a16="http://schemas.microsoft.com/office/drawing/2014/main" val="2813259428"/>
                  </a:ext>
                </a:extLst>
              </a:tr>
              <a:tr h="294116">
                <a:tc>
                  <a:txBody>
                    <a:bodyPr/>
                    <a:lstStyle/>
                    <a:p>
                      <a:pPr algn="just" fontAlgn="b"/>
                      <a:r>
                        <a:rPr lang="es-CO" sz="1500" b="0" i="0" u="none" strike="noStrike">
                          <a:solidFill>
                            <a:srgbClr val="000000"/>
                          </a:solidFill>
                          <a:effectLst/>
                          <a:latin typeface="Aptos"/>
                        </a:rPr>
                        <a:t>Cadena de custodia</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b"/>
                      <a:r>
                        <a:rPr lang="es-CO" sz="1500" b="0" i="0" u="none" strike="noStrike">
                          <a:solidFill>
                            <a:srgbClr val="000000"/>
                          </a:solidFill>
                          <a:effectLst/>
                          <a:latin typeface="Aptos"/>
                        </a:rPr>
                        <a:t>Frecuencia de monitoreo</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fontAlgn="b"/>
                      <a:r>
                        <a:rPr lang="es-CO" sz="1500" b="0" i="0" u="none" strike="noStrike">
                          <a:solidFill>
                            <a:srgbClr val="000000"/>
                          </a:solidFill>
                          <a:effectLst/>
                          <a:latin typeface="Aptos"/>
                        </a:rPr>
                        <a:t>Vertimiento puntual</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just" fontAlgn="b"/>
                      <a:endParaRPr lang="es-CO" sz="1500" b="0" i="0" u="none" strike="noStrike">
                        <a:solidFill>
                          <a:srgbClr val="000000"/>
                        </a:solidFill>
                        <a:effectLst/>
                        <a:latin typeface="Aptos"/>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fontAlgn="b"/>
                      <a:r>
                        <a:rPr lang="es-CO" sz="1500" b="0" i="0" u="none" strike="noStrike">
                          <a:solidFill>
                            <a:srgbClr val="000000"/>
                          </a:solidFill>
                          <a:effectLst/>
                          <a:latin typeface="Aptos"/>
                        </a:rPr>
                        <a:t>NTC ISO 5667- 14</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063827410"/>
                  </a:ext>
                </a:extLst>
              </a:tr>
              <a:tr h="341194">
                <a:tc>
                  <a:txBody>
                    <a:bodyPr/>
                    <a:lstStyle/>
                    <a:p>
                      <a:pPr algn="just" fontAlgn="b"/>
                      <a:r>
                        <a:rPr lang="es-CO" sz="1500" b="0" i="0" u="none" strike="noStrike">
                          <a:solidFill>
                            <a:srgbClr val="000000"/>
                          </a:solidFill>
                          <a:effectLst/>
                          <a:latin typeface="Aptos"/>
                        </a:rPr>
                        <a:t>Carga contaminante</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a:txBody>
                    <a:bodyPr/>
                    <a:lstStyle/>
                    <a:p>
                      <a:pPr algn="just" fontAlgn="b"/>
                      <a:r>
                        <a:rPr lang="es-CO" sz="1500" b="0" i="0" u="none" strike="noStrike">
                          <a:solidFill>
                            <a:srgbClr val="000000"/>
                          </a:solidFill>
                          <a:effectLst/>
                          <a:latin typeface="Aptos"/>
                        </a:rPr>
                        <a:t>Muestra puntual o simple</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just" fontAlgn="b"/>
                      <a:r>
                        <a:rPr lang="es-CO" sz="1500" b="0" i="0" u="none" strike="noStrike">
                          <a:solidFill>
                            <a:srgbClr val="000000"/>
                          </a:solidFill>
                          <a:effectLst/>
                          <a:latin typeface="Aptos"/>
                        </a:rPr>
                        <a:t>Vertimiento no puntual difuso</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just" fontAlgn="b"/>
                      <a:endParaRPr lang="es-CO" sz="1500" b="0" i="0" u="none" strike="noStrike">
                        <a:solidFill>
                          <a:srgbClr val="000000"/>
                        </a:solidFill>
                        <a:effectLst/>
                        <a:latin typeface="Aptos"/>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fontAlgn="b"/>
                      <a:r>
                        <a:rPr lang="es-CO" sz="1500" b="0" i="0" u="none" strike="noStrike">
                          <a:solidFill>
                            <a:srgbClr val="000000"/>
                          </a:solidFill>
                          <a:effectLst/>
                          <a:latin typeface="Aptos"/>
                        </a:rPr>
                        <a:t>GTC 100: 2004</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636594059"/>
                  </a:ext>
                </a:extLst>
              </a:tr>
              <a:tr h="588669">
                <a:tc>
                  <a:txBody>
                    <a:bodyPr/>
                    <a:lstStyle/>
                    <a:p>
                      <a:pPr algn="just" fontAlgn="b"/>
                      <a:r>
                        <a:rPr lang="es-CO" sz="1500" b="0" i="0" u="none" strike="noStrike">
                          <a:solidFill>
                            <a:srgbClr val="000000"/>
                          </a:solidFill>
                          <a:effectLst/>
                          <a:latin typeface="Aptos"/>
                        </a:rPr>
                        <a:t>Cauces artificiales</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just" fontAlgn="b"/>
                      <a:r>
                        <a:rPr lang="es-CO" sz="1500" b="0" i="0" u="none" strike="noStrike">
                          <a:solidFill>
                            <a:srgbClr val="000000"/>
                          </a:solidFill>
                          <a:effectLst/>
                          <a:latin typeface="Aptos"/>
                        </a:rPr>
                        <a:t>Muestra compuesta</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just" fontAlgn="b"/>
                      <a:r>
                        <a:rPr lang="es-CO" sz="1500" b="0" i="0" u="none" strike="noStrike">
                          <a:solidFill>
                            <a:srgbClr val="000000"/>
                          </a:solidFill>
                          <a:effectLst/>
                          <a:latin typeface="Aptos"/>
                        </a:rPr>
                        <a:t>Zona de Mezcla</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just" fontAlgn="b"/>
                      <a:endParaRPr lang="es-CO" sz="1500" b="0" i="0" u="none" strike="noStrike">
                        <a:solidFill>
                          <a:srgbClr val="000000"/>
                        </a:solidFill>
                        <a:effectLst/>
                        <a:latin typeface="Aptos"/>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fontAlgn="b"/>
                      <a:r>
                        <a:rPr lang="es-CO" sz="1500" b="0" i="0" u="none" strike="noStrike">
                          <a:solidFill>
                            <a:srgbClr val="000000"/>
                          </a:solidFill>
                          <a:effectLst/>
                          <a:latin typeface="Aptos"/>
                        </a:rPr>
                        <a:t>Decreto 50 de 2018</a:t>
                      </a:r>
                    </a:p>
                    <a:p>
                      <a:pPr algn="just" fontAlgn="b"/>
                      <a:r>
                        <a:rPr lang="es-CO" sz="1500" b="0" i="0" u="none" strike="noStrike">
                          <a:solidFill>
                            <a:srgbClr val="000000"/>
                          </a:solidFill>
                          <a:effectLst/>
                          <a:latin typeface="Aptos"/>
                        </a:rPr>
                        <a:t>Artículo 2</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extLst>
                  <a:ext uri="{0D108BD9-81ED-4DB2-BD59-A6C34878D82A}">
                    <a16:rowId xmlns:a16="http://schemas.microsoft.com/office/drawing/2014/main" val="2873220030"/>
                  </a:ext>
                </a:extLst>
              </a:tr>
              <a:tr h="612539">
                <a:tc>
                  <a:txBody>
                    <a:bodyPr/>
                    <a:lstStyle/>
                    <a:p>
                      <a:pPr algn="just" fontAlgn="b"/>
                      <a:r>
                        <a:rPr lang="es-CO" sz="1500" b="0" i="0" u="none" strike="noStrike">
                          <a:solidFill>
                            <a:srgbClr val="000000"/>
                          </a:solidFill>
                          <a:effectLst/>
                          <a:latin typeface="Aptos"/>
                        </a:rPr>
                        <a:t>Concentración de una sustancia, elemento o compuesto en un líquido</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just" fontAlgn="b"/>
                      <a:r>
                        <a:rPr lang="es-CO" sz="1500" b="0" i="0" u="none" strike="noStrike">
                          <a:solidFill>
                            <a:srgbClr val="000000"/>
                          </a:solidFill>
                          <a:effectLst/>
                          <a:latin typeface="Aptos"/>
                        </a:rPr>
                        <a:t>Norma de vertimiento</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just" fontAlgn="b"/>
                      <a:endParaRPr lang="es-CO" sz="1500" b="0" i="0" u="none" strike="noStrike">
                        <a:solidFill>
                          <a:srgbClr val="000000"/>
                        </a:solidFill>
                        <a:effectLst/>
                        <a:latin typeface="Aptos"/>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fontAlgn="b"/>
                      <a:endParaRPr lang="es-CO" sz="1500" b="0" i="0" u="none" strike="noStrike">
                        <a:solidFill>
                          <a:srgbClr val="000000"/>
                        </a:solidFill>
                        <a:effectLst/>
                        <a:latin typeface="Aptos"/>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fontAlgn="b"/>
                      <a:endParaRPr lang="es-CO" sz="1500" b="0" i="0" u="none" strike="noStrike">
                        <a:solidFill>
                          <a:srgbClr val="000000"/>
                        </a:solidFill>
                        <a:effectLst/>
                        <a:latin typeface="Aptos"/>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93631048"/>
                  </a:ext>
                </a:extLst>
              </a:tr>
              <a:tr h="454880">
                <a:tc>
                  <a:txBody>
                    <a:bodyPr/>
                    <a:lstStyle/>
                    <a:p>
                      <a:pPr algn="just" fontAlgn="b"/>
                      <a:r>
                        <a:rPr lang="es-CO" sz="1500" b="0" i="0" u="none" strike="noStrike">
                          <a:solidFill>
                            <a:srgbClr val="000000"/>
                          </a:solidFill>
                          <a:effectLst/>
                          <a:latin typeface="Aptos"/>
                        </a:rPr>
                        <a:t>Cuerpo de agua</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just" fontAlgn="b"/>
                      <a:r>
                        <a:rPr lang="es-CO" sz="1500" b="0" i="0" u="none" strike="noStrike">
                          <a:solidFill>
                            <a:srgbClr val="000000"/>
                          </a:solidFill>
                          <a:effectLst/>
                          <a:latin typeface="Aptos"/>
                        </a:rPr>
                        <a:t>Parámetro</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just" fontAlgn="b"/>
                      <a:endParaRPr lang="es-CO" sz="1500" b="0" i="0" u="none" strike="noStrike">
                        <a:solidFill>
                          <a:srgbClr val="000000"/>
                        </a:solidFill>
                        <a:effectLst/>
                        <a:latin typeface="Aptos"/>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fontAlgn="b"/>
                      <a:endParaRPr lang="es-CO" sz="1500" b="0" i="0" u="none" strike="noStrike">
                        <a:solidFill>
                          <a:srgbClr val="000000"/>
                        </a:solidFill>
                        <a:effectLst/>
                        <a:latin typeface="Aptos"/>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fontAlgn="b"/>
                      <a:endParaRPr lang="es-CO" sz="1500" b="0" i="0" u="none" strike="noStrike">
                        <a:solidFill>
                          <a:srgbClr val="000000"/>
                        </a:solidFill>
                        <a:effectLst/>
                        <a:latin typeface="Aptos"/>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89095727"/>
                  </a:ext>
                </a:extLst>
              </a:tr>
            </a:tbl>
          </a:graphicData>
        </a:graphic>
      </p:graphicFrame>
    </p:spTree>
    <p:extLst>
      <p:ext uri="{BB962C8B-B14F-4D97-AF65-F5344CB8AC3E}">
        <p14:creationId xmlns:p14="http://schemas.microsoft.com/office/powerpoint/2010/main" val="2047973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3">
            <a:extLst>
              <a:ext uri="{FF2B5EF4-FFF2-40B4-BE49-F238E27FC236}">
                <a16:creationId xmlns:a16="http://schemas.microsoft.com/office/drawing/2014/main" id="{50703695-DCC9-2B2B-CE25-CD632F0261C9}"/>
              </a:ext>
            </a:extLst>
          </p:cNvPr>
          <p:cNvSpPr txBox="1">
            <a:spLocks/>
          </p:cNvSpPr>
          <p:nvPr/>
        </p:nvSpPr>
        <p:spPr>
          <a:xfrm>
            <a:off x="139148" y="1882874"/>
            <a:ext cx="8560904" cy="2939292"/>
          </a:xfrm>
          <a:prstGeom prst="rect">
            <a:avLst/>
          </a:prstGeom>
        </p:spPr>
        <p:txBody>
          <a:bodyPr vert="horz" lIns="91440" tIns="45720" rIns="91440" bIns="45720" rtlCol="0" anchor="b">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Verdana" panose="020B0604030504040204" pitchFamily="34" charset="0"/>
                <a:ea typeface="+mj-ea"/>
                <a:cs typeface="+mj-cs"/>
              </a:defRPr>
            </a:lvl1pPr>
          </a:lstStyle>
          <a:p>
            <a:r>
              <a:rPr lang="es-CO" sz="3100" b="1">
                <a:solidFill>
                  <a:schemeClr val="bg1"/>
                </a:solidFill>
                <a:latin typeface="Verdana"/>
                <a:ea typeface="Verdana"/>
              </a:rPr>
              <a:t>Protocolo de Monitoreo de Vertimientos </a:t>
            </a:r>
            <a:endParaRPr lang="en-US">
              <a:solidFill>
                <a:schemeClr val="bg1"/>
              </a:solidFill>
              <a:latin typeface="Verdana"/>
              <a:ea typeface="Verdana"/>
            </a:endParaRPr>
          </a:p>
          <a:p>
            <a:r>
              <a:rPr lang="es-CO" sz="3100" b="1">
                <a:solidFill>
                  <a:schemeClr val="bg1"/>
                </a:solidFill>
              </a:rPr>
              <a:t>Decreto 1076 de 2015. Artículo 2.2.3.3.4.13</a:t>
            </a:r>
          </a:p>
          <a:p>
            <a:endParaRPr lang="es-CO" sz="2500" b="1">
              <a:solidFill>
                <a:schemeClr val="bg1"/>
              </a:solidFill>
            </a:endParaRPr>
          </a:p>
          <a:p>
            <a:endParaRPr lang="es-CO" sz="2500" b="1">
              <a:solidFill>
                <a:schemeClr val="bg1"/>
              </a:solidFill>
            </a:endParaRPr>
          </a:p>
          <a:p>
            <a:r>
              <a:rPr lang="es-CO" sz="2500" b="1">
                <a:solidFill>
                  <a:schemeClr val="bg1"/>
                </a:solidFill>
              </a:rPr>
              <a:t>Dirección de Gestión Integral de Recurso Hídrico</a:t>
            </a:r>
          </a:p>
          <a:p>
            <a:r>
              <a:rPr lang="es-CO" sz="2500" b="1">
                <a:solidFill>
                  <a:schemeClr val="bg1"/>
                </a:solidFill>
              </a:rPr>
              <a:t>Grupo de Administración del Recurso Hídrico</a:t>
            </a:r>
          </a:p>
          <a:p>
            <a:r>
              <a:rPr lang="es-CO" sz="2500" b="1">
                <a:solidFill>
                  <a:schemeClr val="bg1"/>
                </a:solidFill>
              </a:rPr>
              <a:t>Abril 10 de 2026</a:t>
            </a:r>
          </a:p>
          <a:p>
            <a:r>
              <a:rPr lang="es-CO" sz="2500" b="1">
                <a:solidFill>
                  <a:schemeClr val="bg1"/>
                </a:solidFill>
              </a:rPr>
              <a:t>Bogotá, D.C.</a:t>
            </a:r>
          </a:p>
        </p:txBody>
      </p:sp>
      <p:pic>
        <p:nvPicPr>
          <p:cNvPr id="2" name="Imagen 1">
            <a:extLst>
              <a:ext uri="{FF2B5EF4-FFF2-40B4-BE49-F238E27FC236}">
                <a16:creationId xmlns:a16="http://schemas.microsoft.com/office/drawing/2014/main" id="{6FF1ECA0-D3AB-B412-D3DB-41DB6DFA64DE}"/>
              </a:ext>
            </a:extLst>
          </p:cNvPr>
          <p:cNvPicPr>
            <a:picLocks noChangeAspect="1"/>
          </p:cNvPicPr>
          <p:nvPr/>
        </p:nvPicPr>
        <p:blipFill rotWithShape="1">
          <a:blip r:embed="rId3">
            <a:extLst>
              <a:ext uri="{28A0092B-C50C-407E-A947-70E740481C1C}">
                <a14:useLocalDpi xmlns:a14="http://schemas.microsoft.com/office/drawing/2010/main" val="0"/>
              </a:ext>
            </a:extLst>
          </a:blip>
          <a:srcRect t="91013"/>
          <a:stretch/>
        </p:blipFill>
        <p:spPr>
          <a:xfrm>
            <a:off x="4991310" y="6261739"/>
            <a:ext cx="2209380" cy="160233"/>
          </a:xfrm>
          <a:prstGeom prst="rect">
            <a:avLst/>
          </a:prstGeom>
        </p:spPr>
      </p:pic>
      <p:pic>
        <p:nvPicPr>
          <p:cNvPr id="1026" name="Picture 2">
            <a:extLst>
              <a:ext uri="{FF2B5EF4-FFF2-40B4-BE49-F238E27FC236}">
                <a16:creationId xmlns:a16="http://schemas.microsoft.com/office/drawing/2014/main" id="{82289314-CB35-0F62-6600-FCEFA002AC7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24464" y="1482824"/>
            <a:ext cx="3567535" cy="3041552"/>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29759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uadroTexto 7">
            <a:extLst>
              <a:ext uri="{FF2B5EF4-FFF2-40B4-BE49-F238E27FC236}">
                <a16:creationId xmlns:a16="http://schemas.microsoft.com/office/drawing/2014/main" id="{31711440-D777-4E8C-8228-4FBFEE50E69A}"/>
              </a:ext>
            </a:extLst>
          </p:cNvPr>
          <p:cNvSpPr txBox="1"/>
          <p:nvPr/>
        </p:nvSpPr>
        <p:spPr>
          <a:xfrm rot="16200000">
            <a:off x="11395577" y="4596843"/>
            <a:ext cx="899719" cy="246221"/>
          </a:xfrm>
          <a:prstGeom prst="rect">
            <a:avLst/>
          </a:prstGeom>
          <a:noFill/>
        </p:spPr>
        <p:txBody>
          <a:bodyPr wrap="square">
            <a:spAutoFit/>
          </a:bodyPr>
          <a:lstStyle/>
          <a:p>
            <a:r>
              <a:rPr lang="es-CO" sz="1000">
                <a:solidFill>
                  <a:schemeClr val="bg1"/>
                </a:solidFill>
              </a:rPr>
              <a:t>Referencia 3</a:t>
            </a:r>
          </a:p>
        </p:txBody>
      </p:sp>
      <p:sp>
        <p:nvSpPr>
          <p:cNvPr id="9" name="Título 5">
            <a:extLst>
              <a:ext uri="{FF2B5EF4-FFF2-40B4-BE49-F238E27FC236}">
                <a16:creationId xmlns:a16="http://schemas.microsoft.com/office/drawing/2014/main" id="{9C5D79B4-52E9-4473-904B-AAEB4BA4427A}"/>
              </a:ext>
            </a:extLst>
          </p:cNvPr>
          <p:cNvSpPr txBox="1">
            <a:spLocks/>
          </p:cNvSpPr>
          <p:nvPr/>
        </p:nvSpPr>
        <p:spPr>
          <a:xfrm>
            <a:off x="223453" y="315913"/>
            <a:ext cx="10515600" cy="738187"/>
          </a:xfrm>
          <a:prstGeom prst="rect">
            <a:avLst/>
          </a:prstGeom>
        </p:spPr>
        <p:txBody>
          <a:bodyPr vert="horz" lIns="91440" tIns="45720" rIns="91440" bIns="45720" rtlCol="0" anchor="b">
            <a:normAutofit fontScale="70000" lnSpcReduction="20000"/>
          </a:bodyPr>
          <a:lstStyle>
            <a:lvl1pPr algn="l" defTabSz="914400" rtl="0" eaLnBrk="1" latinLnBrk="0" hangingPunct="1">
              <a:lnSpc>
                <a:spcPct val="90000"/>
              </a:lnSpc>
              <a:spcBef>
                <a:spcPct val="0"/>
              </a:spcBef>
              <a:buNone/>
              <a:defRPr sz="6000" kern="1200">
                <a:solidFill>
                  <a:schemeClr val="tx1"/>
                </a:solidFill>
                <a:latin typeface="Verdana" panose="020B0604030504040204" pitchFamily="34" charset="0"/>
                <a:ea typeface="+mj-ea"/>
                <a:cs typeface="+mj-cs"/>
              </a:defRPr>
            </a:lvl1pPr>
          </a:lstStyle>
          <a:p>
            <a:r>
              <a:rPr lang="es-ES" sz="4000" b="1"/>
              <a:t>4. Protocolo para el monitoreo de vertimientos. </a:t>
            </a:r>
            <a:endParaRPr lang="es-CO" sz="4000" b="1"/>
          </a:p>
        </p:txBody>
      </p:sp>
      <p:sp>
        <p:nvSpPr>
          <p:cNvPr id="12" name="CuadroTexto 11">
            <a:extLst>
              <a:ext uri="{FF2B5EF4-FFF2-40B4-BE49-F238E27FC236}">
                <a16:creationId xmlns:a16="http://schemas.microsoft.com/office/drawing/2014/main" id="{211FE0E9-C2AB-4513-B7EB-F1A3AFB1DC5B}"/>
              </a:ext>
            </a:extLst>
          </p:cNvPr>
          <p:cNvSpPr txBox="1"/>
          <p:nvPr/>
        </p:nvSpPr>
        <p:spPr>
          <a:xfrm>
            <a:off x="226205" y="1860197"/>
            <a:ext cx="1795680" cy="553998"/>
          </a:xfrm>
          <a:prstGeom prst="rect">
            <a:avLst/>
          </a:prstGeom>
          <a:noFill/>
          <a:ln>
            <a:solidFill>
              <a:srgbClr val="0070C0"/>
            </a:solidFill>
          </a:ln>
        </p:spPr>
        <p:txBody>
          <a:bodyPr wrap="square" rtlCol="0">
            <a:spAutoFit/>
          </a:bodyPr>
          <a:lstStyle/>
          <a:p>
            <a:r>
              <a:rPr lang="es-ES" sz="3000" b="1">
                <a:latin typeface="Aptos"/>
              </a:rPr>
              <a:t>Cantidad</a:t>
            </a:r>
            <a:endParaRPr lang="es-CO" sz="3000" b="1">
              <a:latin typeface="Aptos"/>
            </a:endParaRPr>
          </a:p>
        </p:txBody>
      </p:sp>
      <p:sp>
        <p:nvSpPr>
          <p:cNvPr id="13" name="CuadroTexto 12">
            <a:extLst>
              <a:ext uri="{FF2B5EF4-FFF2-40B4-BE49-F238E27FC236}">
                <a16:creationId xmlns:a16="http://schemas.microsoft.com/office/drawing/2014/main" id="{DDB007DF-4152-4F5F-8E92-03EF101E1049}"/>
              </a:ext>
            </a:extLst>
          </p:cNvPr>
          <p:cNvSpPr txBox="1"/>
          <p:nvPr/>
        </p:nvSpPr>
        <p:spPr>
          <a:xfrm>
            <a:off x="6771116" y="1858485"/>
            <a:ext cx="1588649" cy="553998"/>
          </a:xfrm>
          <a:prstGeom prst="rect">
            <a:avLst/>
          </a:prstGeom>
          <a:noFill/>
          <a:ln>
            <a:solidFill>
              <a:srgbClr val="0070C0"/>
            </a:solidFill>
          </a:ln>
        </p:spPr>
        <p:txBody>
          <a:bodyPr wrap="square" rtlCol="0">
            <a:spAutoFit/>
          </a:bodyPr>
          <a:lstStyle/>
          <a:p>
            <a:r>
              <a:rPr lang="es-ES" sz="3000" b="1">
                <a:latin typeface="Aptos"/>
              </a:rPr>
              <a:t>Calidad</a:t>
            </a:r>
            <a:endParaRPr lang="es-CO" sz="3000" b="1">
              <a:latin typeface="Aptos"/>
            </a:endParaRPr>
          </a:p>
        </p:txBody>
      </p:sp>
      <p:pic>
        <p:nvPicPr>
          <p:cNvPr id="18" name="Imagen 17">
            <a:extLst>
              <a:ext uri="{FF2B5EF4-FFF2-40B4-BE49-F238E27FC236}">
                <a16:creationId xmlns:a16="http://schemas.microsoft.com/office/drawing/2014/main" id="{C21E81B6-300F-45AF-9055-39BC41E611B7}"/>
              </a:ext>
            </a:extLst>
          </p:cNvPr>
          <p:cNvPicPr>
            <a:picLocks noChangeAspect="1"/>
          </p:cNvPicPr>
          <p:nvPr/>
        </p:nvPicPr>
        <p:blipFill>
          <a:blip r:embed="rId2"/>
          <a:stretch>
            <a:fillRect/>
          </a:stretch>
        </p:blipFill>
        <p:spPr>
          <a:xfrm>
            <a:off x="6638971" y="2504414"/>
            <a:ext cx="5329575" cy="3531359"/>
          </a:xfrm>
          <a:prstGeom prst="rect">
            <a:avLst/>
          </a:prstGeom>
        </p:spPr>
      </p:pic>
      <p:pic>
        <p:nvPicPr>
          <p:cNvPr id="19" name="Imagen 18">
            <a:extLst>
              <a:ext uri="{FF2B5EF4-FFF2-40B4-BE49-F238E27FC236}">
                <a16:creationId xmlns:a16="http://schemas.microsoft.com/office/drawing/2014/main" id="{2546F9D0-8DB3-4FC2-A9C1-477D34947602}"/>
              </a:ext>
            </a:extLst>
          </p:cNvPr>
          <p:cNvPicPr>
            <a:picLocks noChangeAspect="1"/>
          </p:cNvPicPr>
          <p:nvPr/>
        </p:nvPicPr>
        <p:blipFill>
          <a:blip r:embed="rId3"/>
          <a:stretch>
            <a:fillRect/>
          </a:stretch>
        </p:blipFill>
        <p:spPr>
          <a:xfrm>
            <a:off x="223453" y="2504413"/>
            <a:ext cx="6176781" cy="3531359"/>
          </a:xfrm>
          <a:prstGeom prst="rect">
            <a:avLst/>
          </a:prstGeom>
        </p:spPr>
      </p:pic>
      <p:sp>
        <p:nvSpPr>
          <p:cNvPr id="11" name="CuadroTexto 10">
            <a:extLst>
              <a:ext uri="{FF2B5EF4-FFF2-40B4-BE49-F238E27FC236}">
                <a16:creationId xmlns:a16="http://schemas.microsoft.com/office/drawing/2014/main" id="{9BFA1AD0-5536-4001-A2A1-E9EB459E9D2A}"/>
              </a:ext>
            </a:extLst>
          </p:cNvPr>
          <p:cNvSpPr txBox="1"/>
          <p:nvPr/>
        </p:nvSpPr>
        <p:spPr>
          <a:xfrm>
            <a:off x="6638971" y="6055764"/>
            <a:ext cx="3165290" cy="646331"/>
          </a:xfrm>
          <a:prstGeom prst="rect">
            <a:avLst/>
          </a:prstGeom>
          <a:noFill/>
        </p:spPr>
        <p:txBody>
          <a:bodyPr wrap="none" rtlCol="0">
            <a:spAutoFit/>
          </a:bodyPr>
          <a:lstStyle/>
          <a:p>
            <a:r>
              <a:rPr lang="es-ES" sz="1200" i="0">
                <a:solidFill>
                  <a:srgbClr val="000000"/>
                </a:solidFill>
                <a:effectLst/>
                <a:latin typeface="Aptos"/>
              </a:rPr>
              <a:t>Monitoreo de Calidad en cuerpos de agua - SDA</a:t>
            </a:r>
          </a:p>
          <a:p>
            <a:r>
              <a:rPr lang="es-ES" sz="1200" i="0">
                <a:solidFill>
                  <a:srgbClr val="000000"/>
                </a:solidFill>
                <a:effectLst/>
                <a:latin typeface="Aptos"/>
              </a:rPr>
              <a:t>Quebrada Zanjón de la Muralla, Cundinamarca</a:t>
            </a:r>
          </a:p>
          <a:p>
            <a:r>
              <a:rPr lang="es-ES" sz="1200">
                <a:latin typeface="Aptos"/>
              </a:rPr>
              <a:t>Septiembre de 2022</a:t>
            </a:r>
          </a:p>
        </p:txBody>
      </p:sp>
    </p:spTree>
    <p:extLst>
      <p:ext uri="{BB962C8B-B14F-4D97-AF65-F5344CB8AC3E}">
        <p14:creationId xmlns:p14="http://schemas.microsoft.com/office/powerpoint/2010/main" val="23942718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uadroTexto 7">
            <a:extLst>
              <a:ext uri="{FF2B5EF4-FFF2-40B4-BE49-F238E27FC236}">
                <a16:creationId xmlns:a16="http://schemas.microsoft.com/office/drawing/2014/main" id="{31711440-D777-4E8C-8228-4FBFEE50E69A}"/>
              </a:ext>
            </a:extLst>
          </p:cNvPr>
          <p:cNvSpPr txBox="1"/>
          <p:nvPr/>
        </p:nvSpPr>
        <p:spPr>
          <a:xfrm rot="16200000">
            <a:off x="11395577" y="4596843"/>
            <a:ext cx="899719" cy="246221"/>
          </a:xfrm>
          <a:prstGeom prst="rect">
            <a:avLst/>
          </a:prstGeom>
          <a:noFill/>
        </p:spPr>
        <p:txBody>
          <a:bodyPr wrap="square">
            <a:spAutoFit/>
          </a:bodyPr>
          <a:lstStyle/>
          <a:p>
            <a:r>
              <a:rPr lang="es-CO" sz="1000">
                <a:solidFill>
                  <a:schemeClr val="bg1"/>
                </a:solidFill>
              </a:rPr>
              <a:t>Referencia 3</a:t>
            </a:r>
          </a:p>
        </p:txBody>
      </p:sp>
      <p:sp>
        <p:nvSpPr>
          <p:cNvPr id="9" name="CuadroTexto 8">
            <a:extLst>
              <a:ext uri="{FF2B5EF4-FFF2-40B4-BE49-F238E27FC236}">
                <a16:creationId xmlns:a16="http://schemas.microsoft.com/office/drawing/2014/main" id="{2C0179BB-448F-4784-95E9-0590A6F2D677}"/>
              </a:ext>
            </a:extLst>
          </p:cNvPr>
          <p:cNvSpPr txBox="1"/>
          <p:nvPr/>
        </p:nvSpPr>
        <p:spPr>
          <a:xfrm>
            <a:off x="472459" y="1073150"/>
            <a:ext cx="1328312" cy="553998"/>
          </a:xfrm>
          <a:prstGeom prst="rect">
            <a:avLst/>
          </a:prstGeom>
          <a:noFill/>
        </p:spPr>
        <p:txBody>
          <a:bodyPr wrap="none" rtlCol="0">
            <a:spAutoFit/>
          </a:bodyPr>
          <a:lstStyle/>
          <a:p>
            <a:r>
              <a:rPr lang="es-ES" sz="3000" b="1">
                <a:latin typeface="Aptos"/>
              </a:rPr>
              <a:t>Aforos</a:t>
            </a:r>
            <a:endParaRPr lang="es-CO" sz="3000" b="1">
              <a:latin typeface="Aptos"/>
            </a:endParaRPr>
          </a:p>
        </p:txBody>
      </p:sp>
      <mc:AlternateContent xmlns:mc="http://schemas.openxmlformats.org/markup-compatibility/2006">
        <mc:Choice xmlns:a14="http://schemas.microsoft.com/office/drawing/2010/main" Requires="a14">
          <p:sp>
            <p:nvSpPr>
              <p:cNvPr id="3" name="CuadroTexto 2">
                <a:extLst>
                  <a:ext uri="{FF2B5EF4-FFF2-40B4-BE49-F238E27FC236}">
                    <a16:creationId xmlns:a16="http://schemas.microsoft.com/office/drawing/2014/main" id="{2E4961FD-CED6-440D-AFF2-8CC3376BD743}"/>
                  </a:ext>
                </a:extLst>
              </p:cNvPr>
              <p:cNvSpPr txBox="1"/>
              <p:nvPr/>
            </p:nvSpPr>
            <p:spPr>
              <a:xfrm>
                <a:off x="3282071" y="1073150"/>
                <a:ext cx="2023053" cy="57259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s-ES" b="0" i="1" smtClean="0">
                          <a:latin typeface="Cambria Math" panose="02040503050406030204" pitchFamily="18" charset="0"/>
                        </a:rPr>
                        <m:t>𝐶𝑎𝑢𝑑𝑎𝑙</m:t>
                      </m:r>
                      <m:r>
                        <a:rPr lang="es-CO" i="1" smtClean="0">
                          <a:latin typeface="Cambria Math" panose="02040503050406030204" pitchFamily="18" charset="0"/>
                        </a:rPr>
                        <m:t>=</m:t>
                      </m:r>
                      <m:f>
                        <m:fPr>
                          <m:ctrlPr>
                            <a:rPr lang="es-CO" i="1" smtClean="0">
                              <a:latin typeface="Cambria Math" panose="02040503050406030204" pitchFamily="18" charset="0"/>
                            </a:rPr>
                          </m:ctrlPr>
                        </m:fPr>
                        <m:num>
                          <m:r>
                            <a:rPr lang="es-ES" b="0" i="1" smtClean="0">
                              <a:latin typeface="Cambria Math" panose="02040503050406030204" pitchFamily="18" charset="0"/>
                            </a:rPr>
                            <m:t>𝑉𝑜𝑙𝑢𝑚𝑒𝑛</m:t>
                          </m:r>
                        </m:num>
                        <m:den>
                          <m:r>
                            <a:rPr lang="es-ES" b="0" i="1" smtClean="0">
                              <a:latin typeface="Cambria Math" panose="02040503050406030204" pitchFamily="18" charset="0"/>
                            </a:rPr>
                            <m:t>𝑇𝑖𝑒𝑚𝑝𝑜</m:t>
                          </m:r>
                        </m:den>
                      </m:f>
                    </m:oMath>
                  </m:oMathPara>
                </a14:m>
                <a:endParaRPr lang="es-CO"/>
              </a:p>
            </p:txBody>
          </p:sp>
        </mc:Choice>
        <mc:Fallback>
          <p:sp>
            <p:nvSpPr>
              <p:cNvPr id="3" name="CuadroTexto 2">
                <a:extLst>
                  <a:ext uri="{FF2B5EF4-FFF2-40B4-BE49-F238E27FC236}">
                    <a16:creationId xmlns:a16="http://schemas.microsoft.com/office/drawing/2014/main" id="{2E4961FD-CED6-440D-AFF2-8CC3376BD743}"/>
                  </a:ext>
                </a:extLst>
              </p:cNvPr>
              <p:cNvSpPr txBox="1">
                <a:spLocks noRot="1" noChangeAspect="1" noMove="1" noResize="1" noEditPoints="1" noAdjustHandles="1" noChangeArrowheads="1" noChangeShapeType="1" noTextEdit="1"/>
              </p:cNvSpPr>
              <p:nvPr/>
            </p:nvSpPr>
            <p:spPr>
              <a:xfrm>
                <a:off x="3282071" y="1073150"/>
                <a:ext cx="2023053" cy="572593"/>
              </a:xfrm>
              <a:prstGeom prst="rect">
                <a:avLst/>
              </a:prstGeom>
              <a:blipFill>
                <a:blip r:embed="rId3"/>
                <a:stretch>
                  <a:fillRect/>
                </a:stretch>
              </a:blipFill>
            </p:spPr>
            <p:txBody>
              <a:bodyPr/>
              <a:lstStyle/>
              <a:p>
                <a:r>
                  <a:rPr lang="en-US">
                    <a:noFill/>
                  </a:rPr>
                  <a:t> </a:t>
                </a:r>
              </a:p>
            </p:txBody>
          </p:sp>
        </mc:Fallback>
      </mc:AlternateContent>
      <p:sp>
        <p:nvSpPr>
          <p:cNvPr id="10" name="CuadroTexto 9">
            <a:extLst>
              <a:ext uri="{FF2B5EF4-FFF2-40B4-BE49-F238E27FC236}">
                <a16:creationId xmlns:a16="http://schemas.microsoft.com/office/drawing/2014/main" id="{10A12B8F-AE24-4186-8110-7C0033DAB189}"/>
              </a:ext>
            </a:extLst>
          </p:cNvPr>
          <p:cNvSpPr txBox="1"/>
          <p:nvPr/>
        </p:nvSpPr>
        <p:spPr>
          <a:xfrm>
            <a:off x="7700655" y="1975944"/>
            <a:ext cx="2273443" cy="369332"/>
          </a:xfrm>
          <a:prstGeom prst="rect">
            <a:avLst/>
          </a:prstGeom>
          <a:noFill/>
        </p:spPr>
        <p:txBody>
          <a:bodyPr wrap="none" rtlCol="0">
            <a:spAutoFit/>
          </a:bodyPr>
          <a:lstStyle/>
          <a:p>
            <a:pPr marL="285750" indent="-285750">
              <a:buFont typeface="Arial" panose="020B0604020202020204" pitchFamily="34" charset="0"/>
              <a:buChar char="•"/>
            </a:pPr>
            <a:r>
              <a:rPr lang="es-ES" b="1"/>
              <a:t> </a:t>
            </a:r>
            <a:r>
              <a:rPr lang="es-ES" b="1">
                <a:latin typeface="Aptos"/>
              </a:rPr>
              <a:t>Aforo volumétrico</a:t>
            </a:r>
            <a:endParaRPr lang="es-CO" b="1">
              <a:latin typeface="Aptos"/>
            </a:endParaRPr>
          </a:p>
        </p:txBody>
      </p:sp>
      <p:pic>
        <p:nvPicPr>
          <p:cNvPr id="11" name="Imagen 10">
            <a:extLst>
              <a:ext uri="{FF2B5EF4-FFF2-40B4-BE49-F238E27FC236}">
                <a16:creationId xmlns:a16="http://schemas.microsoft.com/office/drawing/2014/main" id="{4CB20647-0747-4F10-8F57-A895E80E9CA1}"/>
              </a:ext>
            </a:extLst>
          </p:cNvPr>
          <p:cNvPicPr>
            <a:picLocks noChangeAspect="1"/>
          </p:cNvPicPr>
          <p:nvPr/>
        </p:nvPicPr>
        <p:blipFill rotWithShape="1">
          <a:blip r:embed="rId4"/>
          <a:srcRect r="12735"/>
          <a:stretch/>
        </p:blipFill>
        <p:spPr>
          <a:xfrm>
            <a:off x="7842925" y="2587906"/>
            <a:ext cx="3879401" cy="3698548"/>
          </a:xfrm>
          <a:prstGeom prst="rect">
            <a:avLst/>
          </a:prstGeom>
        </p:spPr>
      </p:pic>
      <p:sp>
        <p:nvSpPr>
          <p:cNvPr id="31" name="CuadroTexto 30">
            <a:extLst>
              <a:ext uri="{FF2B5EF4-FFF2-40B4-BE49-F238E27FC236}">
                <a16:creationId xmlns:a16="http://schemas.microsoft.com/office/drawing/2014/main" id="{08EA8220-C202-48AF-9D8F-BB96D240AE44}"/>
              </a:ext>
            </a:extLst>
          </p:cNvPr>
          <p:cNvSpPr txBox="1"/>
          <p:nvPr/>
        </p:nvSpPr>
        <p:spPr>
          <a:xfrm>
            <a:off x="223453" y="2165408"/>
            <a:ext cx="4267894" cy="2554545"/>
          </a:xfrm>
          <a:prstGeom prst="rect">
            <a:avLst/>
          </a:prstGeom>
          <a:noFill/>
        </p:spPr>
        <p:txBody>
          <a:bodyPr wrap="square" rtlCol="0">
            <a:spAutoFit/>
          </a:bodyPr>
          <a:lstStyle/>
          <a:p>
            <a:pPr marL="342900" indent="-342900">
              <a:buFont typeface="Arial" panose="020B0604020202020204" pitchFamily="34" charset="0"/>
              <a:buChar char="•"/>
            </a:pPr>
            <a:r>
              <a:rPr lang="es-ES" sz="2000" b="1">
                <a:latin typeface="Aptos"/>
              </a:rPr>
              <a:t>Aforo volumétrico</a:t>
            </a:r>
          </a:p>
          <a:p>
            <a:endParaRPr lang="es-ES" sz="2000">
              <a:latin typeface="Aptos"/>
            </a:endParaRPr>
          </a:p>
          <a:p>
            <a:pPr marL="342900" indent="-342900">
              <a:buFont typeface="Arial" panose="020B0604020202020204" pitchFamily="34" charset="0"/>
              <a:buChar char="•"/>
            </a:pPr>
            <a:r>
              <a:rPr lang="es-ES" sz="2000" b="1">
                <a:latin typeface="Aptos"/>
              </a:rPr>
              <a:t>Aforo por área-velocidad </a:t>
            </a:r>
          </a:p>
          <a:p>
            <a:pPr marL="342900" indent="284163">
              <a:buFont typeface="Courier New" panose="02070309020205020404" pitchFamily="49" charset="0"/>
              <a:buChar char="o"/>
            </a:pPr>
            <a:r>
              <a:rPr lang="es-ES" sz="2000">
                <a:latin typeface="Aptos"/>
              </a:rPr>
              <a:t>con flotadores</a:t>
            </a:r>
          </a:p>
          <a:p>
            <a:pPr marL="342900" indent="284163">
              <a:buFont typeface="Courier New" panose="02070309020205020404" pitchFamily="49" charset="0"/>
              <a:buChar char="o"/>
            </a:pPr>
            <a:r>
              <a:rPr lang="es-ES" sz="2000">
                <a:latin typeface="Aptos"/>
              </a:rPr>
              <a:t>con molinete</a:t>
            </a:r>
          </a:p>
          <a:p>
            <a:pPr marL="342900"/>
            <a:endParaRPr lang="es-ES" sz="2000">
              <a:latin typeface="Aptos"/>
            </a:endParaRPr>
          </a:p>
          <a:p>
            <a:pPr marL="342900" indent="-342900">
              <a:buFont typeface="Arial" panose="020B0604020202020204" pitchFamily="34" charset="0"/>
              <a:buChar char="•"/>
            </a:pPr>
            <a:r>
              <a:rPr lang="es-CO" sz="2000" b="1">
                <a:latin typeface="Aptos"/>
              </a:rPr>
              <a:t>Aforo químico </a:t>
            </a:r>
          </a:p>
          <a:p>
            <a:pPr marL="342900" indent="-69850">
              <a:buFont typeface="Courier New" panose="02070309020205020404" pitchFamily="49" charset="0"/>
              <a:buChar char="o"/>
              <a:tabLst>
                <a:tab pos="531813" algn="l"/>
              </a:tabLst>
            </a:pPr>
            <a:r>
              <a:rPr lang="es-CO" sz="2000">
                <a:latin typeface="Aptos"/>
              </a:rPr>
              <a:t>	Trazadores</a:t>
            </a:r>
            <a:endParaRPr lang="es-ES" sz="2000">
              <a:latin typeface="Aptos"/>
            </a:endParaRPr>
          </a:p>
        </p:txBody>
      </p:sp>
      <p:sp>
        <p:nvSpPr>
          <p:cNvPr id="32" name="CuadroTexto 31">
            <a:extLst>
              <a:ext uri="{FF2B5EF4-FFF2-40B4-BE49-F238E27FC236}">
                <a16:creationId xmlns:a16="http://schemas.microsoft.com/office/drawing/2014/main" id="{197D7724-099E-4E02-A43F-24B9C2916BC1}"/>
              </a:ext>
            </a:extLst>
          </p:cNvPr>
          <p:cNvSpPr txBox="1"/>
          <p:nvPr/>
        </p:nvSpPr>
        <p:spPr>
          <a:xfrm>
            <a:off x="3575031" y="2129773"/>
            <a:ext cx="4267894" cy="2862322"/>
          </a:xfrm>
          <a:prstGeom prst="rect">
            <a:avLst/>
          </a:prstGeom>
          <a:noFill/>
        </p:spPr>
        <p:txBody>
          <a:bodyPr wrap="square" rtlCol="0">
            <a:spAutoFit/>
          </a:bodyPr>
          <a:lstStyle/>
          <a:p>
            <a:pPr marL="342900" indent="-342900">
              <a:buFont typeface="Arial" panose="020B0604020202020204" pitchFamily="34" charset="0"/>
              <a:buChar char="•"/>
            </a:pPr>
            <a:r>
              <a:rPr lang="es-ES" sz="2000" b="1">
                <a:latin typeface="Aptos"/>
              </a:rPr>
              <a:t>Aforo con contracciones</a:t>
            </a:r>
          </a:p>
          <a:p>
            <a:pPr marL="342900" indent="12700">
              <a:buFont typeface="Courier New" panose="02070309020205020404" pitchFamily="49" charset="0"/>
              <a:buChar char="o"/>
              <a:tabLst>
                <a:tab pos="627063" algn="l"/>
              </a:tabLst>
            </a:pPr>
            <a:r>
              <a:rPr lang="es-ES" sz="2000">
                <a:latin typeface="Aptos"/>
              </a:rPr>
              <a:t>	Vertederos</a:t>
            </a:r>
          </a:p>
          <a:p>
            <a:pPr marL="342900" indent="12700">
              <a:buFont typeface="Courier New" panose="02070309020205020404" pitchFamily="49" charset="0"/>
              <a:buChar char="o"/>
              <a:tabLst>
                <a:tab pos="627063" algn="l"/>
              </a:tabLst>
            </a:pPr>
            <a:r>
              <a:rPr lang="es-ES" sz="2000">
                <a:latin typeface="Aptos"/>
              </a:rPr>
              <a:t>	Canaletas</a:t>
            </a:r>
          </a:p>
          <a:p>
            <a:pPr marL="342900" indent="12700">
              <a:buFont typeface="Courier New" panose="02070309020205020404" pitchFamily="49" charset="0"/>
              <a:buChar char="o"/>
              <a:tabLst>
                <a:tab pos="627063" algn="l"/>
              </a:tabLst>
            </a:pPr>
            <a:r>
              <a:rPr lang="es-ES" sz="2000">
                <a:latin typeface="Aptos"/>
              </a:rPr>
              <a:t>	Canales</a:t>
            </a:r>
          </a:p>
          <a:p>
            <a:pPr marL="342900">
              <a:tabLst>
                <a:tab pos="627063" algn="l"/>
              </a:tabLst>
            </a:pPr>
            <a:endParaRPr lang="es-ES" sz="2000">
              <a:latin typeface="Aptos"/>
            </a:endParaRPr>
          </a:p>
          <a:p>
            <a:pPr marL="342900" indent="-342900">
              <a:buFont typeface="Arial" panose="020B0604020202020204" pitchFamily="34" charset="0"/>
              <a:buChar char="•"/>
            </a:pPr>
            <a:r>
              <a:rPr lang="es-ES" sz="2000" b="1">
                <a:latin typeface="Aptos"/>
              </a:rPr>
              <a:t>Aforo sin contracciones</a:t>
            </a:r>
          </a:p>
          <a:p>
            <a:pPr marL="342900" indent="12700">
              <a:buFont typeface="Courier New" panose="02070309020205020404" pitchFamily="49" charset="0"/>
              <a:buChar char="o"/>
              <a:tabLst>
                <a:tab pos="627063" algn="l"/>
                <a:tab pos="723900" algn="l"/>
              </a:tabLst>
            </a:pPr>
            <a:r>
              <a:rPr lang="es-ES" sz="2000">
                <a:latin typeface="Aptos"/>
              </a:rPr>
              <a:t>	Medición electromagnética</a:t>
            </a:r>
          </a:p>
          <a:p>
            <a:pPr marL="342900" indent="12700">
              <a:buFont typeface="Courier New" panose="02070309020205020404" pitchFamily="49" charset="0"/>
              <a:buChar char="o"/>
              <a:tabLst>
                <a:tab pos="627063" algn="l"/>
                <a:tab pos="723900" algn="l"/>
              </a:tabLst>
            </a:pPr>
            <a:r>
              <a:rPr lang="es-ES" sz="2000">
                <a:latin typeface="Aptos"/>
              </a:rPr>
              <a:t>	Medición por ultrasonido</a:t>
            </a:r>
          </a:p>
          <a:p>
            <a:pPr marL="342900">
              <a:tabLst>
                <a:tab pos="627063" algn="l"/>
                <a:tab pos="723900" algn="l"/>
              </a:tabLst>
            </a:pPr>
            <a:endParaRPr lang="es-CO" sz="2000"/>
          </a:p>
        </p:txBody>
      </p:sp>
      <p:sp>
        <p:nvSpPr>
          <p:cNvPr id="33" name="CuadroTexto 32">
            <a:extLst>
              <a:ext uri="{FF2B5EF4-FFF2-40B4-BE49-F238E27FC236}">
                <a16:creationId xmlns:a16="http://schemas.microsoft.com/office/drawing/2014/main" id="{71B59A55-5F86-4010-9D25-4FC1ECAF6181}"/>
              </a:ext>
            </a:extLst>
          </p:cNvPr>
          <p:cNvSpPr txBox="1"/>
          <p:nvPr/>
        </p:nvSpPr>
        <p:spPr>
          <a:xfrm>
            <a:off x="7890443" y="6290776"/>
            <a:ext cx="3635482" cy="369332"/>
          </a:xfrm>
          <a:prstGeom prst="rect">
            <a:avLst/>
          </a:prstGeom>
          <a:noFill/>
        </p:spPr>
        <p:txBody>
          <a:bodyPr wrap="none" rtlCol="0">
            <a:spAutoFit/>
          </a:bodyPr>
          <a:lstStyle/>
          <a:p>
            <a:r>
              <a:rPr lang="es-ES">
                <a:latin typeface="Aptos"/>
              </a:rPr>
              <a:t>Vertimientos con caudales pequeños</a:t>
            </a:r>
            <a:endParaRPr lang="es-CO">
              <a:latin typeface="Aptos"/>
            </a:endParaRPr>
          </a:p>
        </p:txBody>
      </p:sp>
      <p:cxnSp>
        <p:nvCxnSpPr>
          <p:cNvPr id="35" name="Conector recto 34">
            <a:extLst>
              <a:ext uri="{FF2B5EF4-FFF2-40B4-BE49-F238E27FC236}">
                <a16:creationId xmlns:a16="http://schemas.microsoft.com/office/drawing/2014/main" id="{EF3913C6-1B74-4C72-8FDE-69973E022475}"/>
              </a:ext>
            </a:extLst>
          </p:cNvPr>
          <p:cNvCxnSpPr>
            <a:cxnSpLocks/>
          </p:cNvCxnSpPr>
          <p:nvPr/>
        </p:nvCxnSpPr>
        <p:spPr>
          <a:xfrm>
            <a:off x="7714303" y="1975944"/>
            <a:ext cx="0" cy="4684164"/>
          </a:xfrm>
          <a:prstGeom prst="line">
            <a:avLst/>
          </a:prstGeom>
        </p:spPr>
        <p:style>
          <a:lnRef idx="1">
            <a:schemeClr val="accent1"/>
          </a:lnRef>
          <a:fillRef idx="0">
            <a:schemeClr val="accent1"/>
          </a:fillRef>
          <a:effectRef idx="0">
            <a:schemeClr val="accent1"/>
          </a:effectRef>
          <a:fontRef idx="minor">
            <a:schemeClr val="tx1"/>
          </a:fontRef>
        </p:style>
      </p:cxnSp>
      <p:sp>
        <p:nvSpPr>
          <p:cNvPr id="2" name="CuadroTexto 1">
            <a:extLst>
              <a:ext uri="{FF2B5EF4-FFF2-40B4-BE49-F238E27FC236}">
                <a16:creationId xmlns:a16="http://schemas.microsoft.com/office/drawing/2014/main" id="{D23DCBAB-2C4D-0D05-CD93-58D1A497E54C}"/>
              </a:ext>
            </a:extLst>
          </p:cNvPr>
          <p:cNvSpPr txBox="1"/>
          <p:nvPr/>
        </p:nvSpPr>
        <p:spPr>
          <a:xfrm>
            <a:off x="469674" y="5138519"/>
            <a:ext cx="6896582" cy="646331"/>
          </a:xfrm>
          <a:prstGeom prst="rect">
            <a:avLst/>
          </a:prstGeom>
          <a:solidFill>
            <a:schemeClr val="accent2"/>
          </a:solidFill>
        </p:spPr>
        <p:txBody>
          <a:bodyPr wrap="square" rtlCol="0">
            <a:spAutoFit/>
          </a:bodyPr>
          <a:lstStyle/>
          <a:p>
            <a:r>
              <a:rPr lang="es-ES" b="1">
                <a:solidFill>
                  <a:schemeClr val="bg1"/>
                </a:solidFill>
              </a:rPr>
              <a:t>Los laboratorios y métodos deben estar acreditados por el IDEAM</a:t>
            </a:r>
            <a:endParaRPr lang="es-CO" b="1">
              <a:solidFill>
                <a:schemeClr val="bg1"/>
              </a:solidFill>
            </a:endParaRPr>
          </a:p>
        </p:txBody>
      </p:sp>
      <p:sp>
        <p:nvSpPr>
          <p:cNvPr id="5" name="Título 5">
            <a:extLst>
              <a:ext uri="{FF2B5EF4-FFF2-40B4-BE49-F238E27FC236}">
                <a16:creationId xmlns:a16="http://schemas.microsoft.com/office/drawing/2014/main" id="{9BFAE75D-1B9E-151C-2A4D-B7B7C70F44A9}"/>
              </a:ext>
            </a:extLst>
          </p:cNvPr>
          <p:cNvSpPr txBox="1">
            <a:spLocks/>
          </p:cNvSpPr>
          <p:nvPr/>
        </p:nvSpPr>
        <p:spPr>
          <a:xfrm>
            <a:off x="374424" y="307931"/>
            <a:ext cx="10515600" cy="738187"/>
          </a:xfrm>
          <a:prstGeom prst="rect">
            <a:avLst/>
          </a:prstGeom>
        </p:spPr>
        <p:txBody>
          <a:bodyPr vert="horz" lIns="91440" tIns="45720" rIns="91440" bIns="45720" rtlCol="0" anchor="b">
            <a:normAutofit fontScale="70000" lnSpcReduction="20000"/>
          </a:bodyPr>
          <a:lstStyle>
            <a:lvl1pPr algn="l" defTabSz="914400" rtl="0" eaLnBrk="1" latinLnBrk="0" hangingPunct="1">
              <a:lnSpc>
                <a:spcPct val="90000"/>
              </a:lnSpc>
              <a:spcBef>
                <a:spcPct val="0"/>
              </a:spcBef>
              <a:buNone/>
              <a:defRPr sz="6000" kern="1200">
                <a:solidFill>
                  <a:schemeClr val="tx1"/>
                </a:solidFill>
                <a:latin typeface="Verdana" panose="020B0604030504040204" pitchFamily="34" charset="0"/>
                <a:ea typeface="+mj-ea"/>
                <a:cs typeface="+mj-cs"/>
              </a:defRPr>
            </a:lvl1pPr>
          </a:lstStyle>
          <a:p>
            <a:r>
              <a:rPr lang="es-ES" sz="4000" b="1"/>
              <a:t>4. Protocolo para el monitoreo de vertimientos. Monitoreo de cantidad</a:t>
            </a:r>
            <a:endParaRPr lang="es-CO" sz="4000" b="1"/>
          </a:p>
        </p:txBody>
      </p:sp>
    </p:spTree>
    <p:extLst>
      <p:ext uri="{BB962C8B-B14F-4D97-AF65-F5344CB8AC3E}">
        <p14:creationId xmlns:p14="http://schemas.microsoft.com/office/powerpoint/2010/main" val="27188743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5">
            <a:extLst>
              <a:ext uri="{FF2B5EF4-FFF2-40B4-BE49-F238E27FC236}">
                <a16:creationId xmlns:a16="http://schemas.microsoft.com/office/drawing/2014/main" id="{334558AF-D2F7-4680-8E54-2ABF3C3E5CC7}"/>
              </a:ext>
            </a:extLst>
          </p:cNvPr>
          <p:cNvSpPr>
            <a:spLocks noGrp="1"/>
          </p:cNvSpPr>
          <p:nvPr>
            <p:ph type="title"/>
          </p:nvPr>
        </p:nvSpPr>
        <p:spPr>
          <a:xfrm>
            <a:off x="831850" y="334963"/>
            <a:ext cx="10515600" cy="738187"/>
          </a:xfrm>
        </p:spPr>
        <p:txBody>
          <a:bodyPr>
            <a:noAutofit/>
          </a:bodyPr>
          <a:lstStyle/>
          <a:p>
            <a:pPr algn="ctr"/>
            <a:r>
              <a:rPr lang="es-ES" sz="3000" b="1"/>
              <a:t>4. Protocolo para el monitoreo de vertimientos. Monitoreo de cantidad</a:t>
            </a:r>
            <a:endParaRPr lang="es-CO" sz="3000" b="1"/>
          </a:p>
        </p:txBody>
      </p:sp>
      <p:sp>
        <p:nvSpPr>
          <p:cNvPr id="8" name="CuadroTexto 7">
            <a:extLst>
              <a:ext uri="{FF2B5EF4-FFF2-40B4-BE49-F238E27FC236}">
                <a16:creationId xmlns:a16="http://schemas.microsoft.com/office/drawing/2014/main" id="{31711440-D777-4E8C-8228-4FBFEE50E69A}"/>
              </a:ext>
            </a:extLst>
          </p:cNvPr>
          <p:cNvSpPr txBox="1"/>
          <p:nvPr/>
        </p:nvSpPr>
        <p:spPr>
          <a:xfrm rot="16200000">
            <a:off x="11395577" y="4596843"/>
            <a:ext cx="899719" cy="246221"/>
          </a:xfrm>
          <a:prstGeom prst="rect">
            <a:avLst/>
          </a:prstGeom>
          <a:noFill/>
        </p:spPr>
        <p:txBody>
          <a:bodyPr wrap="square">
            <a:spAutoFit/>
          </a:bodyPr>
          <a:lstStyle/>
          <a:p>
            <a:r>
              <a:rPr lang="es-CO" sz="1000">
                <a:solidFill>
                  <a:schemeClr val="bg1"/>
                </a:solidFill>
              </a:rPr>
              <a:t>Referencia 3</a:t>
            </a:r>
          </a:p>
        </p:txBody>
      </p:sp>
      <p:sp>
        <p:nvSpPr>
          <p:cNvPr id="9" name="CuadroTexto 8">
            <a:extLst>
              <a:ext uri="{FF2B5EF4-FFF2-40B4-BE49-F238E27FC236}">
                <a16:creationId xmlns:a16="http://schemas.microsoft.com/office/drawing/2014/main" id="{2C0179BB-448F-4784-95E9-0590A6F2D677}"/>
              </a:ext>
            </a:extLst>
          </p:cNvPr>
          <p:cNvSpPr txBox="1"/>
          <p:nvPr/>
        </p:nvSpPr>
        <p:spPr>
          <a:xfrm>
            <a:off x="472459" y="1073150"/>
            <a:ext cx="2596224" cy="553998"/>
          </a:xfrm>
          <a:prstGeom prst="rect">
            <a:avLst/>
          </a:prstGeom>
          <a:noFill/>
        </p:spPr>
        <p:txBody>
          <a:bodyPr wrap="none" rtlCol="0">
            <a:spAutoFit/>
          </a:bodyPr>
          <a:lstStyle/>
          <a:p>
            <a:r>
              <a:rPr lang="es-ES" sz="3000" b="1">
                <a:latin typeface="Aptos"/>
              </a:rPr>
              <a:t>Aforos directos</a:t>
            </a:r>
            <a:endParaRPr lang="es-CO" sz="3000" b="1">
              <a:latin typeface="Aptos"/>
            </a:endParaRPr>
          </a:p>
        </p:txBody>
      </p:sp>
      <mc:AlternateContent xmlns:mc="http://schemas.openxmlformats.org/markup-compatibility/2006">
        <mc:Choice xmlns:a14="http://schemas.microsoft.com/office/drawing/2010/main" Requires="a14">
          <p:sp>
            <p:nvSpPr>
              <p:cNvPr id="3" name="CuadroTexto 2">
                <a:extLst>
                  <a:ext uri="{FF2B5EF4-FFF2-40B4-BE49-F238E27FC236}">
                    <a16:creationId xmlns:a16="http://schemas.microsoft.com/office/drawing/2014/main" id="{2E4961FD-CED6-440D-AFF2-8CC3376BD743}"/>
                  </a:ext>
                </a:extLst>
              </p:cNvPr>
              <p:cNvSpPr txBox="1"/>
              <p:nvPr/>
            </p:nvSpPr>
            <p:spPr>
              <a:xfrm>
                <a:off x="3282071" y="1073150"/>
                <a:ext cx="2023053" cy="57259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s-ES" b="0" i="1" smtClean="0">
                          <a:latin typeface="Cambria Math" panose="02040503050406030204" pitchFamily="18" charset="0"/>
                        </a:rPr>
                        <m:t>𝐶𝑎𝑢𝑑𝑎𝑙</m:t>
                      </m:r>
                      <m:r>
                        <a:rPr lang="es-CO" i="1" smtClean="0">
                          <a:latin typeface="Cambria Math" panose="02040503050406030204" pitchFamily="18" charset="0"/>
                        </a:rPr>
                        <m:t>=</m:t>
                      </m:r>
                      <m:f>
                        <m:fPr>
                          <m:ctrlPr>
                            <a:rPr lang="es-CO" i="1" smtClean="0">
                              <a:latin typeface="Cambria Math" panose="02040503050406030204" pitchFamily="18" charset="0"/>
                            </a:rPr>
                          </m:ctrlPr>
                        </m:fPr>
                        <m:num>
                          <m:r>
                            <a:rPr lang="es-ES" b="0" i="1" smtClean="0">
                              <a:latin typeface="Cambria Math" panose="02040503050406030204" pitchFamily="18" charset="0"/>
                            </a:rPr>
                            <m:t>𝑉𝑜𝑙𝑢𝑚𝑒𝑛</m:t>
                          </m:r>
                        </m:num>
                        <m:den>
                          <m:r>
                            <a:rPr lang="es-ES" b="0" i="1" smtClean="0">
                              <a:latin typeface="Cambria Math" panose="02040503050406030204" pitchFamily="18" charset="0"/>
                            </a:rPr>
                            <m:t>𝑇𝑖𝑒𝑚𝑝𝑜</m:t>
                          </m:r>
                        </m:den>
                      </m:f>
                    </m:oMath>
                  </m:oMathPara>
                </a14:m>
                <a:endParaRPr lang="es-CO"/>
              </a:p>
            </p:txBody>
          </p:sp>
        </mc:Choice>
        <mc:Fallback>
          <p:sp>
            <p:nvSpPr>
              <p:cNvPr id="3" name="CuadroTexto 2">
                <a:extLst>
                  <a:ext uri="{FF2B5EF4-FFF2-40B4-BE49-F238E27FC236}">
                    <a16:creationId xmlns:a16="http://schemas.microsoft.com/office/drawing/2014/main" id="{2E4961FD-CED6-440D-AFF2-8CC3376BD743}"/>
                  </a:ext>
                </a:extLst>
              </p:cNvPr>
              <p:cNvSpPr txBox="1">
                <a:spLocks noRot="1" noChangeAspect="1" noMove="1" noResize="1" noEditPoints="1" noAdjustHandles="1" noChangeArrowheads="1" noChangeShapeType="1" noTextEdit="1"/>
              </p:cNvSpPr>
              <p:nvPr/>
            </p:nvSpPr>
            <p:spPr>
              <a:xfrm>
                <a:off x="3282071" y="1073150"/>
                <a:ext cx="2023053" cy="572593"/>
              </a:xfrm>
              <a:prstGeom prst="rect">
                <a:avLst/>
              </a:prstGeom>
              <a:blipFill>
                <a:blip r:embed="rId2"/>
                <a:stretch>
                  <a:fillRect/>
                </a:stretch>
              </a:blipFill>
            </p:spPr>
            <p:txBody>
              <a:bodyPr/>
              <a:lstStyle/>
              <a:p>
                <a:r>
                  <a:rPr lang="en-US">
                    <a:noFill/>
                  </a:rPr>
                  <a:t> </a:t>
                </a:r>
              </a:p>
            </p:txBody>
          </p:sp>
        </mc:Fallback>
      </mc:AlternateContent>
      <p:sp>
        <p:nvSpPr>
          <p:cNvPr id="13" name="CuadroTexto 12">
            <a:extLst>
              <a:ext uri="{FF2B5EF4-FFF2-40B4-BE49-F238E27FC236}">
                <a16:creationId xmlns:a16="http://schemas.microsoft.com/office/drawing/2014/main" id="{C5978770-450D-4C7E-B332-255CE89E1BA8}"/>
              </a:ext>
            </a:extLst>
          </p:cNvPr>
          <p:cNvSpPr txBox="1"/>
          <p:nvPr/>
        </p:nvSpPr>
        <p:spPr>
          <a:xfrm>
            <a:off x="465420" y="1811337"/>
            <a:ext cx="4352987" cy="369332"/>
          </a:xfrm>
          <a:prstGeom prst="rect">
            <a:avLst/>
          </a:prstGeom>
          <a:noFill/>
        </p:spPr>
        <p:txBody>
          <a:bodyPr wrap="none" rtlCol="0">
            <a:spAutoFit/>
          </a:bodyPr>
          <a:lstStyle/>
          <a:p>
            <a:pPr marL="285750" indent="-285750">
              <a:buFont typeface="Arial" panose="020B0604020202020204" pitchFamily="34" charset="0"/>
              <a:buChar char="•"/>
            </a:pPr>
            <a:r>
              <a:rPr lang="es-ES" b="1">
                <a:latin typeface="Aptos"/>
              </a:rPr>
              <a:t>Área – velocidad  (flotadores y molinete)</a:t>
            </a:r>
            <a:endParaRPr lang="es-CO" b="1">
              <a:latin typeface="Aptos"/>
            </a:endParaRPr>
          </a:p>
        </p:txBody>
      </p:sp>
      <p:sp>
        <p:nvSpPr>
          <p:cNvPr id="12" name="CuadroTexto 11">
            <a:extLst>
              <a:ext uri="{FF2B5EF4-FFF2-40B4-BE49-F238E27FC236}">
                <a16:creationId xmlns:a16="http://schemas.microsoft.com/office/drawing/2014/main" id="{B04B75A5-D8F7-4298-8C5A-4B5A26200E38}"/>
              </a:ext>
            </a:extLst>
          </p:cNvPr>
          <p:cNvSpPr txBox="1"/>
          <p:nvPr/>
        </p:nvSpPr>
        <p:spPr>
          <a:xfrm>
            <a:off x="465420" y="2318929"/>
            <a:ext cx="3616375" cy="369332"/>
          </a:xfrm>
          <a:prstGeom prst="rect">
            <a:avLst/>
          </a:prstGeom>
          <a:noFill/>
        </p:spPr>
        <p:txBody>
          <a:bodyPr wrap="none" rtlCol="0">
            <a:spAutoFit/>
          </a:bodyPr>
          <a:lstStyle/>
          <a:p>
            <a:r>
              <a:rPr lang="es-ES" u="sng">
                <a:latin typeface="Aptos"/>
              </a:rPr>
              <a:t>Cálculo velocidad método flotadores</a:t>
            </a:r>
            <a:endParaRPr lang="es-CO" u="sng">
              <a:latin typeface="Aptos"/>
            </a:endParaRPr>
          </a:p>
        </p:txBody>
      </p:sp>
      <p:pic>
        <p:nvPicPr>
          <p:cNvPr id="15" name="Imagen 14">
            <a:extLst>
              <a:ext uri="{FF2B5EF4-FFF2-40B4-BE49-F238E27FC236}">
                <a16:creationId xmlns:a16="http://schemas.microsoft.com/office/drawing/2014/main" id="{CD0FD771-C96B-4A81-9345-291FD568EFED}"/>
              </a:ext>
            </a:extLst>
          </p:cNvPr>
          <p:cNvPicPr>
            <a:picLocks noChangeAspect="1"/>
          </p:cNvPicPr>
          <p:nvPr/>
        </p:nvPicPr>
        <p:blipFill>
          <a:blip r:embed="rId3"/>
          <a:stretch>
            <a:fillRect/>
          </a:stretch>
        </p:blipFill>
        <p:spPr>
          <a:xfrm>
            <a:off x="4372933" y="2733883"/>
            <a:ext cx="3446134" cy="2584601"/>
          </a:xfrm>
          <a:prstGeom prst="rect">
            <a:avLst/>
          </a:prstGeom>
        </p:spPr>
      </p:pic>
      <p:pic>
        <p:nvPicPr>
          <p:cNvPr id="16" name="Imagen 15">
            <a:extLst>
              <a:ext uri="{FF2B5EF4-FFF2-40B4-BE49-F238E27FC236}">
                <a16:creationId xmlns:a16="http://schemas.microsoft.com/office/drawing/2014/main" id="{D05C6CFA-C23A-4F4B-9501-C679B19DBB0B}"/>
              </a:ext>
            </a:extLst>
          </p:cNvPr>
          <p:cNvPicPr>
            <a:picLocks noChangeAspect="1"/>
          </p:cNvPicPr>
          <p:nvPr/>
        </p:nvPicPr>
        <p:blipFill>
          <a:blip r:embed="rId4"/>
          <a:stretch>
            <a:fillRect/>
          </a:stretch>
        </p:blipFill>
        <p:spPr>
          <a:xfrm>
            <a:off x="89347" y="2801116"/>
            <a:ext cx="4456891" cy="2368697"/>
          </a:xfrm>
          <a:prstGeom prst="rect">
            <a:avLst/>
          </a:prstGeom>
        </p:spPr>
      </p:pic>
      <p:sp>
        <p:nvSpPr>
          <p:cNvPr id="19" name="CuadroTexto 18">
            <a:extLst>
              <a:ext uri="{FF2B5EF4-FFF2-40B4-BE49-F238E27FC236}">
                <a16:creationId xmlns:a16="http://schemas.microsoft.com/office/drawing/2014/main" id="{CF9FD197-22DD-478E-801B-F7CCDFC84340}"/>
              </a:ext>
            </a:extLst>
          </p:cNvPr>
          <p:cNvSpPr txBox="1"/>
          <p:nvPr/>
        </p:nvSpPr>
        <p:spPr>
          <a:xfrm>
            <a:off x="7987970" y="2363361"/>
            <a:ext cx="3980577" cy="369332"/>
          </a:xfrm>
          <a:prstGeom prst="rect">
            <a:avLst/>
          </a:prstGeom>
          <a:noFill/>
        </p:spPr>
        <p:txBody>
          <a:bodyPr wrap="none" rtlCol="0">
            <a:spAutoFit/>
          </a:bodyPr>
          <a:lstStyle/>
          <a:p>
            <a:r>
              <a:rPr lang="es-ES" u="sng"/>
              <a:t>Determinación del área de la sección</a:t>
            </a:r>
            <a:endParaRPr lang="es-CO" u="sng"/>
          </a:p>
        </p:txBody>
      </p:sp>
      <p:pic>
        <p:nvPicPr>
          <p:cNvPr id="5" name="Imagen 4">
            <a:extLst>
              <a:ext uri="{FF2B5EF4-FFF2-40B4-BE49-F238E27FC236}">
                <a16:creationId xmlns:a16="http://schemas.microsoft.com/office/drawing/2014/main" id="{115A0126-57E6-49B6-BB46-90F612C8112A}"/>
              </a:ext>
            </a:extLst>
          </p:cNvPr>
          <p:cNvPicPr>
            <a:picLocks noChangeAspect="1"/>
          </p:cNvPicPr>
          <p:nvPr/>
        </p:nvPicPr>
        <p:blipFill>
          <a:blip r:embed="rId5"/>
          <a:stretch>
            <a:fillRect/>
          </a:stretch>
        </p:blipFill>
        <p:spPr>
          <a:xfrm>
            <a:off x="8063032" y="2679282"/>
            <a:ext cx="3753374" cy="1257475"/>
          </a:xfrm>
          <a:prstGeom prst="rect">
            <a:avLst/>
          </a:prstGeom>
        </p:spPr>
      </p:pic>
      <p:pic>
        <p:nvPicPr>
          <p:cNvPr id="7" name="Imagen 6">
            <a:extLst>
              <a:ext uri="{FF2B5EF4-FFF2-40B4-BE49-F238E27FC236}">
                <a16:creationId xmlns:a16="http://schemas.microsoft.com/office/drawing/2014/main" id="{77A6F194-F4D7-4D1B-8DEA-B56262922217}"/>
              </a:ext>
            </a:extLst>
          </p:cNvPr>
          <p:cNvPicPr>
            <a:picLocks noChangeAspect="1"/>
          </p:cNvPicPr>
          <p:nvPr/>
        </p:nvPicPr>
        <p:blipFill>
          <a:blip r:embed="rId6"/>
          <a:stretch>
            <a:fillRect/>
          </a:stretch>
        </p:blipFill>
        <p:spPr>
          <a:xfrm>
            <a:off x="7871264" y="5038904"/>
            <a:ext cx="4156325" cy="1206461"/>
          </a:xfrm>
          <a:prstGeom prst="rect">
            <a:avLst/>
          </a:prstGeom>
        </p:spPr>
      </p:pic>
      <p:sp>
        <p:nvSpPr>
          <p:cNvPr id="25" name="CuadroTexto 24">
            <a:extLst>
              <a:ext uri="{FF2B5EF4-FFF2-40B4-BE49-F238E27FC236}">
                <a16:creationId xmlns:a16="http://schemas.microsoft.com/office/drawing/2014/main" id="{F30709FC-8B98-45A8-9AB2-44BEA3AEB7F2}"/>
              </a:ext>
            </a:extLst>
          </p:cNvPr>
          <p:cNvSpPr txBox="1"/>
          <p:nvPr/>
        </p:nvSpPr>
        <p:spPr>
          <a:xfrm>
            <a:off x="7730356" y="3924748"/>
            <a:ext cx="4529380" cy="307777"/>
          </a:xfrm>
          <a:prstGeom prst="rect">
            <a:avLst/>
          </a:prstGeom>
          <a:noFill/>
        </p:spPr>
        <p:txBody>
          <a:bodyPr wrap="square">
            <a:spAutoFit/>
          </a:bodyPr>
          <a:lstStyle/>
          <a:p>
            <a:r>
              <a:rPr lang="es-ES" sz="1400" b="1"/>
              <a:t>Fuente: </a:t>
            </a:r>
            <a:r>
              <a:rPr lang="es-ES" sz="1400"/>
              <a:t>Manual de Medición de Caudales. ICC, 2017</a:t>
            </a:r>
            <a:endParaRPr lang="es-CO" sz="1400"/>
          </a:p>
        </p:txBody>
      </p:sp>
    </p:spTree>
    <p:extLst>
      <p:ext uri="{BB962C8B-B14F-4D97-AF65-F5344CB8AC3E}">
        <p14:creationId xmlns:p14="http://schemas.microsoft.com/office/powerpoint/2010/main" val="18311499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5">
            <a:extLst>
              <a:ext uri="{FF2B5EF4-FFF2-40B4-BE49-F238E27FC236}">
                <a16:creationId xmlns:a16="http://schemas.microsoft.com/office/drawing/2014/main" id="{334558AF-D2F7-4680-8E54-2ABF3C3E5CC7}"/>
              </a:ext>
            </a:extLst>
          </p:cNvPr>
          <p:cNvSpPr>
            <a:spLocks noGrp="1"/>
          </p:cNvSpPr>
          <p:nvPr>
            <p:ph type="title"/>
          </p:nvPr>
        </p:nvSpPr>
        <p:spPr>
          <a:xfrm>
            <a:off x="609600" y="309682"/>
            <a:ext cx="10515600" cy="738187"/>
          </a:xfrm>
        </p:spPr>
        <p:txBody>
          <a:bodyPr>
            <a:noAutofit/>
          </a:bodyPr>
          <a:lstStyle/>
          <a:p>
            <a:pPr algn="ctr"/>
            <a:r>
              <a:rPr lang="es-ES" sz="3000" b="1"/>
              <a:t>4. Protocolo para el monitoreo de vertimientos. Monitoreo de cantidad</a:t>
            </a:r>
            <a:endParaRPr lang="es-CO" sz="3000" b="1"/>
          </a:p>
        </p:txBody>
      </p:sp>
      <p:sp>
        <p:nvSpPr>
          <p:cNvPr id="8" name="CuadroTexto 7">
            <a:extLst>
              <a:ext uri="{FF2B5EF4-FFF2-40B4-BE49-F238E27FC236}">
                <a16:creationId xmlns:a16="http://schemas.microsoft.com/office/drawing/2014/main" id="{31711440-D777-4E8C-8228-4FBFEE50E69A}"/>
              </a:ext>
            </a:extLst>
          </p:cNvPr>
          <p:cNvSpPr txBox="1"/>
          <p:nvPr/>
        </p:nvSpPr>
        <p:spPr>
          <a:xfrm rot="16200000">
            <a:off x="11395577" y="4596843"/>
            <a:ext cx="899719" cy="246221"/>
          </a:xfrm>
          <a:prstGeom prst="rect">
            <a:avLst/>
          </a:prstGeom>
          <a:noFill/>
        </p:spPr>
        <p:txBody>
          <a:bodyPr wrap="square">
            <a:spAutoFit/>
          </a:bodyPr>
          <a:lstStyle/>
          <a:p>
            <a:r>
              <a:rPr lang="es-CO" sz="1000">
                <a:solidFill>
                  <a:schemeClr val="bg1"/>
                </a:solidFill>
              </a:rPr>
              <a:t>Referencia 3</a:t>
            </a:r>
          </a:p>
        </p:txBody>
      </p:sp>
      <p:sp>
        <p:nvSpPr>
          <p:cNvPr id="9" name="CuadroTexto 8">
            <a:extLst>
              <a:ext uri="{FF2B5EF4-FFF2-40B4-BE49-F238E27FC236}">
                <a16:creationId xmlns:a16="http://schemas.microsoft.com/office/drawing/2014/main" id="{2C0179BB-448F-4784-95E9-0590A6F2D677}"/>
              </a:ext>
            </a:extLst>
          </p:cNvPr>
          <p:cNvSpPr txBox="1"/>
          <p:nvPr/>
        </p:nvSpPr>
        <p:spPr>
          <a:xfrm>
            <a:off x="472459" y="1073150"/>
            <a:ext cx="1328312" cy="553998"/>
          </a:xfrm>
          <a:prstGeom prst="rect">
            <a:avLst/>
          </a:prstGeom>
          <a:noFill/>
        </p:spPr>
        <p:txBody>
          <a:bodyPr wrap="none" rtlCol="0">
            <a:spAutoFit/>
          </a:bodyPr>
          <a:lstStyle/>
          <a:p>
            <a:r>
              <a:rPr lang="es-ES" sz="3000" b="1">
                <a:latin typeface="Aptos"/>
              </a:rPr>
              <a:t>Aforos</a:t>
            </a:r>
            <a:endParaRPr lang="es-CO" sz="3000" b="1">
              <a:latin typeface="Aptos"/>
            </a:endParaRPr>
          </a:p>
        </p:txBody>
      </p:sp>
      <mc:AlternateContent xmlns:mc="http://schemas.openxmlformats.org/markup-compatibility/2006">
        <mc:Choice xmlns:a14="http://schemas.microsoft.com/office/drawing/2010/main" Requires="a14">
          <p:sp>
            <p:nvSpPr>
              <p:cNvPr id="3" name="CuadroTexto 2">
                <a:extLst>
                  <a:ext uri="{FF2B5EF4-FFF2-40B4-BE49-F238E27FC236}">
                    <a16:creationId xmlns:a16="http://schemas.microsoft.com/office/drawing/2014/main" id="{2E4961FD-CED6-440D-AFF2-8CC3376BD743}"/>
                  </a:ext>
                </a:extLst>
              </p:cNvPr>
              <p:cNvSpPr txBox="1"/>
              <p:nvPr/>
            </p:nvSpPr>
            <p:spPr>
              <a:xfrm>
                <a:off x="3282071" y="1073150"/>
                <a:ext cx="2023053" cy="57259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s-ES" b="0" i="1" smtClean="0">
                          <a:latin typeface="Cambria Math" panose="02040503050406030204" pitchFamily="18" charset="0"/>
                        </a:rPr>
                        <m:t>𝐶𝑎𝑢𝑑𝑎𝑙</m:t>
                      </m:r>
                      <m:r>
                        <a:rPr lang="es-CO" i="1" smtClean="0">
                          <a:latin typeface="Cambria Math" panose="02040503050406030204" pitchFamily="18" charset="0"/>
                        </a:rPr>
                        <m:t>=</m:t>
                      </m:r>
                      <m:f>
                        <m:fPr>
                          <m:ctrlPr>
                            <a:rPr lang="es-CO" i="1" smtClean="0">
                              <a:latin typeface="Cambria Math" panose="02040503050406030204" pitchFamily="18" charset="0"/>
                            </a:rPr>
                          </m:ctrlPr>
                        </m:fPr>
                        <m:num>
                          <m:r>
                            <a:rPr lang="es-ES" b="0" i="1" smtClean="0">
                              <a:latin typeface="Cambria Math" panose="02040503050406030204" pitchFamily="18" charset="0"/>
                            </a:rPr>
                            <m:t>𝑉𝑜𝑙𝑢𝑚𝑒𝑛</m:t>
                          </m:r>
                        </m:num>
                        <m:den>
                          <m:r>
                            <a:rPr lang="es-ES" b="0" i="1" smtClean="0">
                              <a:latin typeface="Cambria Math" panose="02040503050406030204" pitchFamily="18" charset="0"/>
                            </a:rPr>
                            <m:t>𝑇𝑖𝑒𝑚𝑝𝑜</m:t>
                          </m:r>
                        </m:den>
                      </m:f>
                    </m:oMath>
                  </m:oMathPara>
                </a14:m>
                <a:endParaRPr lang="es-CO"/>
              </a:p>
            </p:txBody>
          </p:sp>
        </mc:Choice>
        <mc:Fallback>
          <p:sp>
            <p:nvSpPr>
              <p:cNvPr id="3" name="CuadroTexto 2">
                <a:extLst>
                  <a:ext uri="{FF2B5EF4-FFF2-40B4-BE49-F238E27FC236}">
                    <a16:creationId xmlns:a16="http://schemas.microsoft.com/office/drawing/2014/main" id="{2E4961FD-CED6-440D-AFF2-8CC3376BD743}"/>
                  </a:ext>
                </a:extLst>
              </p:cNvPr>
              <p:cNvSpPr txBox="1">
                <a:spLocks noRot="1" noChangeAspect="1" noMove="1" noResize="1" noEditPoints="1" noAdjustHandles="1" noChangeArrowheads="1" noChangeShapeType="1" noTextEdit="1"/>
              </p:cNvSpPr>
              <p:nvPr/>
            </p:nvSpPr>
            <p:spPr>
              <a:xfrm>
                <a:off x="3282071" y="1073150"/>
                <a:ext cx="2023053" cy="572593"/>
              </a:xfrm>
              <a:prstGeom prst="rect">
                <a:avLst/>
              </a:prstGeom>
              <a:blipFill>
                <a:blip r:embed="rId3"/>
                <a:stretch>
                  <a:fillRect/>
                </a:stretch>
              </a:blipFill>
            </p:spPr>
            <p:txBody>
              <a:bodyPr/>
              <a:lstStyle/>
              <a:p>
                <a:r>
                  <a:rPr lang="en-US">
                    <a:noFill/>
                  </a:rPr>
                  <a:t> </a:t>
                </a:r>
              </a:p>
            </p:txBody>
          </p:sp>
        </mc:Fallback>
      </mc:AlternateContent>
      <p:sp>
        <p:nvSpPr>
          <p:cNvPr id="10" name="CuadroTexto 9">
            <a:extLst>
              <a:ext uri="{FF2B5EF4-FFF2-40B4-BE49-F238E27FC236}">
                <a16:creationId xmlns:a16="http://schemas.microsoft.com/office/drawing/2014/main" id="{10A12B8F-AE24-4186-8110-7C0033DAB189}"/>
              </a:ext>
            </a:extLst>
          </p:cNvPr>
          <p:cNvSpPr txBox="1"/>
          <p:nvPr/>
        </p:nvSpPr>
        <p:spPr>
          <a:xfrm>
            <a:off x="472459" y="1811337"/>
            <a:ext cx="2833083" cy="369332"/>
          </a:xfrm>
          <a:prstGeom prst="rect">
            <a:avLst/>
          </a:prstGeom>
          <a:noFill/>
        </p:spPr>
        <p:txBody>
          <a:bodyPr wrap="none" rtlCol="0">
            <a:spAutoFit/>
          </a:bodyPr>
          <a:lstStyle/>
          <a:p>
            <a:pPr marL="285750" indent="-285750">
              <a:buFont typeface="Arial" panose="020B0604020202020204" pitchFamily="34" charset="0"/>
              <a:buChar char="•"/>
            </a:pPr>
            <a:r>
              <a:rPr lang="es-ES" b="1"/>
              <a:t> </a:t>
            </a:r>
            <a:r>
              <a:rPr lang="es-ES" b="1">
                <a:latin typeface="Aptos"/>
              </a:rPr>
              <a:t>Aforo con contracciones</a:t>
            </a:r>
            <a:endParaRPr lang="es-CO" b="1">
              <a:latin typeface="Aptos"/>
            </a:endParaRPr>
          </a:p>
        </p:txBody>
      </p:sp>
      <p:pic>
        <p:nvPicPr>
          <p:cNvPr id="26" name="Imagen 25">
            <a:extLst>
              <a:ext uri="{FF2B5EF4-FFF2-40B4-BE49-F238E27FC236}">
                <a16:creationId xmlns:a16="http://schemas.microsoft.com/office/drawing/2014/main" id="{0B9D0AB8-FBE8-4C97-BC83-4C3527DEB228}"/>
              </a:ext>
            </a:extLst>
          </p:cNvPr>
          <p:cNvPicPr>
            <a:picLocks noChangeAspect="1"/>
          </p:cNvPicPr>
          <p:nvPr/>
        </p:nvPicPr>
        <p:blipFill>
          <a:blip r:embed="rId4"/>
          <a:stretch>
            <a:fillRect/>
          </a:stretch>
        </p:blipFill>
        <p:spPr>
          <a:xfrm>
            <a:off x="196868" y="2955834"/>
            <a:ext cx="6722547" cy="2414074"/>
          </a:xfrm>
          <a:prstGeom prst="rect">
            <a:avLst/>
          </a:prstGeom>
        </p:spPr>
      </p:pic>
      <p:sp>
        <p:nvSpPr>
          <p:cNvPr id="27" name="CuadroTexto 26">
            <a:extLst>
              <a:ext uri="{FF2B5EF4-FFF2-40B4-BE49-F238E27FC236}">
                <a16:creationId xmlns:a16="http://schemas.microsoft.com/office/drawing/2014/main" id="{8BA3B6AB-7004-4BE8-A530-8D205AE6D818}"/>
              </a:ext>
            </a:extLst>
          </p:cNvPr>
          <p:cNvSpPr txBox="1"/>
          <p:nvPr/>
        </p:nvSpPr>
        <p:spPr>
          <a:xfrm>
            <a:off x="838200" y="2340149"/>
            <a:ext cx="2434256" cy="369332"/>
          </a:xfrm>
          <a:prstGeom prst="rect">
            <a:avLst/>
          </a:prstGeom>
          <a:noFill/>
        </p:spPr>
        <p:txBody>
          <a:bodyPr wrap="none" rtlCol="0">
            <a:spAutoFit/>
          </a:bodyPr>
          <a:lstStyle/>
          <a:p>
            <a:pPr marL="285750" indent="-285750">
              <a:buFont typeface="Courier New" panose="02070309020205020404" pitchFamily="49" charset="0"/>
              <a:buChar char="o"/>
            </a:pPr>
            <a:r>
              <a:rPr lang="es-ES">
                <a:latin typeface="Aptos"/>
              </a:rPr>
              <a:t>Aforo por vertederos</a:t>
            </a:r>
            <a:endParaRPr lang="es-CO">
              <a:latin typeface="Aptos"/>
            </a:endParaRPr>
          </a:p>
        </p:txBody>
      </p:sp>
      <p:pic>
        <p:nvPicPr>
          <p:cNvPr id="30" name="Imagen 29">
            <a:extLst>
              <a:ext uri="{FF2B5EF4-FFF2-40B4-BE49-F238E27FC236}">
                <a16:creationId xmlns:a16="http://schemas.microsoft.com/office/drawing/2014/main" id="{6D2BA33F-1D13-4697-81CD-0BC947C5D06A}"/>
              </a:ext>
            </a:extLst>
          </p:cNvPr>
          <p:cNvPicPr>
            <a:picLocks noChangeAspect="1"/>
          </p:cNvPicPr>
          <p:nvPr/>
        </p:nvPicPr>
        <p:blipFill>
          <a:blip r:embed="rId5"/>
          <a:stretch>
            <a:fillRect/>
          </a:stretch>
        </p:blipFill>
        <p:spPr>
          <a:xfrm>
            <a:off x="7188362" y="1066358"/>
            <a:ext cx="4786834" cy="5614253"/>
          </a:xfrm>
          <a:prstGeom prst="rect">
            <a:avLst/>
          </a:prstGeom>
        </p:spPr>
      </p:pic>
    </p:spTree>
    <p:extLst>
      <p:ext uri="{BB962C8B-B14F-4D97-AF65-F5344CB8AC3E}">
        <p14:creationId xmlns:p14="http://schemas.microsoft.com/office/powerpoint/2010/main" val="39244192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5">
            <a:extLst>
              <a:ext uri="{FF2B5EF4-FFF2-40B4-BE49-F238E27FC236}">
                <a16:creationId xmlns:a16="http://schemas.microsoft.com/office/drawing/2014/main" id="{334558AF-D2F7-4680-8E54-2ABF3C3E5CC7}"/>
              </a:ext>
            </a:extLst>
          </p:cNvPr>
          <p:cNvSpPr>
            <a:spLocks noGrp="1"/>
          </p:cNvSpPr>
          <p:nvPr>
            <p:ph type="title"/>
          </p:nvPr>
        </p:nvSpPr>
        <p:spPr>
          <a:xfrm>
            <a:off x="704850" y="300018"/>
            <a:ext cx="10515600" cy="738187"/>
          </a:xfrm>
        </p:spPr>
        <p:txBody>
          <a:bodyPr>
            <a:noAutofit/>
          </a:bodyPr>
          <a:lstStyle/>
          <a:p>
            <a:pPr algn="ctr"/>
            <a:r>
              <a:rPr lang="es-ES" sz="3000" b="1"/>
              <a:t>4. Protocolo para el monitoreo de vertimientos. Monitoreo de calidad</a:t>
            </a:r>
            <a:endParaRPr lang="es-CO" sz="3000" b="1"/>
          </a:p>
        </p:txBody>
      </p:sp>
      <p:sp>
        <p:nvSpPr>
          <p:cNvPr id="8" name="CuadroTexto 7">
            <a:extLst>
              <a:ext uri="{FF2B5EF4-FFF2-40B4-BE49-F238E27FC236}">
                <a16:creationId xmlns:a16="http://schemas.microsoft.com/office/drawing/2014/main" id="{31711440-D777-4E8C-8228-4FBFEE50E69A}"/>
              </a:ext>
            </a:extLst>
          </p:cNvPr>
          <p:cNvSpPr txBox="1"/>
          <p:nvPr/>
        </p:nvSpPr>
        <p:spPr>
          <a:xfrm rot="16200000">
            <a:off x="11395577" y="4596843"/>
            <a:ext cx="899719" cy="246221"/>
          </a:xfrm>
          <a:prstGeom prst="rect">
            <a:avLst/>
          </a:prstGeom>
          <a:noFill/>
        </p:spPr>
        <p:txBody>
          <a:bodyPr wrap="square">
            <a:spAutoFit/>
          </a:bodyPr>
          <a:lstStyle/>
          <a:p>
            <a:r>
              <a:rPr lang="es-CO" sz="1000">
                <a:solidFill>
                  <a:schemeClr val="bg1"/>
                </a:solidFill>
              </a:rPr>
              <a:t>Referencia 3</a:t>
            </a:r>
          </a:p>
        </p:txBody>
      </p:sp>
      <p:sp>
        <p:nvSpPr>
          <p:cNvPr id="12" name="CuadroTexto 11">
            <a:extLst>
              <a:ext uri="{FF2B5EF4-FFF2-40B4-BE49-F238E27FC236}">
                <a16:creationId xmlns:a16="http://schemas.microsoft.com/office/drawing/2014/main" id="{13450BDF-058F-42DE-8C21-B7FCA6CC1A39}"/>
              </a:ext>
            </a:extLst>
          </p:cNvPr>
          <p:cNvSpPr txBox="1"/>
          <p:nvPr/>
        </p:nvSpPr>
        <p:spPr>
          <a:xfrm>
            <a:off x="1773502" y="1185841"/>
            <a:ext cx="5027402" cy="907941"/>
          </a:xfrm>
          <a:prstGeom prst="rect">
            <a:avLst/>
          </a:prstGeom>
          <a:noFill/>
        </p:spPr>
        <p:txBody>
          <a:bodyPr wrap="none" rtlCol="0">
            <a:spAutoFit/>
          </a:bodyPr>
          <a:lstStyle/>
          <a:p>
            <a:r>
              <a:rPr lang="es-CO" sz="3500" b="1">
                <a:latin typeface="Aptos"/>
              </a:rPr>
              <a:t>Metodología de muestreo</a:t>
            </a:r>
          </a:p>
          <a:p>
            <a:endParaRPr lang="es-CO"/>
          </a:p>
        </p:txBody>
      </p:sp>
      <p:pic>
        <p:nvPicPr>
          <p:cNvPr id="3" name="Imagen 2">
            <a:extLst>
              <a:ext uri="{FF2B5EF4-FFF2-40B4-BE49-F238E27FC236}">
                <a16:creationId xmlns:a16="http://schemas.microsoft.com/office/drawing/2014/main" id="{F1870D1C-8B16-4278-9C11-7D6DDF23BAB3}"/>
              </a:ext>
            </a:extLst>
          </p:cNvPr>
          <p:cNvPicPr>
            <a:picLocks noChangeAspect="1"/>
          </p:cNvPicPr>
          <p:nvPr/>
        </p:nvPicPr>
        <p:blipFill>
          <a:blip r:embed="rId3"/>
          <a:stretch>
            <a:fillRect/>
          </a:stretch>
        </p:blipFill>
        <p:spPr>
          <a:xfrm>
            <a:off x="465221" y="1185841"/>
            <a:ext cx="1219200" cy="1219200"/>
          </a:xfrm>
          <a:prstGeom prst="rect">
            <a:avLst/>
          </a:prstGeom>
        </p:spPr>
      </p:pic>
      <p:sp>
        <p:nvSpPr>
          <p:cNvPr id="5" name="CuadroTexto 4">
            <a:extLst>
              <a:ext uri="{FF2B5EF4-FFF2-40B4-BE49-F238E27FC236}">
                <a16:creationId xmlns:a16="http://schemas.microsoft.com/office/drawing/2014/main" id="{E0F2162F-30A0-4B9E-9946-362D36C751E9}"/>
              </a:ext>
            </a:extLst>
          </p:cNvPr>
          <p:cNvSpPr txBox="1"/>
          <p:nvPr/>
        </p:nvSpPr>
        <p:spPr>
          <a:xfrm>
            <a:off x="1773503" y="2146435"/>
            <a:ext cx="5814414" cy="4524315"/>
          </a:xfrm>
          <a:prstGeom prst="rect">
            <a:avLst/>
          </a:prstGeom>
          <a:noFill/>
        </p:spPr>
        <p:txBody>
          <a:bodyPr wrap="square" rtlCol="0">
            <a:spAutoFit/>
          </a:bodyPr>
          <a:lstStyle/>
          <a:p>
            <a:pPr marL="342900" indent="-342900" algn="just">
              <a:buFont typeface="Arial" panose="020B0604020202020204" pitchFamily="34" charset="0"/>
              <a:buChar char="•"/>
            </a:pPr>
            <a:r>
              <a:rPr lang="es-ES">
                <a:latin typeface="Aptos"/>
              </a:rPr>
              <a:t>Obtención de muestras que permitan obtener </a:t>
            </a:r>
            <a:r>
              <a:rPr lang="es-ES" b="1">
                <a:solidFill>
                  <a:srgbClr val="00B050"/>
                </a:solidFill>
                <a:latin typeface="Aptos"/>
              </a:rPr>
              <a:t>resultados confiables</a:t>
            </a:r>
          </a:p>
          <a:p>
            <a:pPr marL="342900" indent="-342900" algn="just">
              <a:buFont typeface="Arial" panose="020B0604020202020204" pitchFamily="34" charset="0"/>
              <a:buChar char="•"/>
            </a:pPr>
            <a:endParaRPr lang="es-ES">
              <a:latin typeface="Aptos"/>
            </a:endParaRPr>
          </a:p>
          <a:p>
            <a:pPr marL="342900" indent="-342900" algn="just">
              <a:buFont typeface="Arial" panose="020B0604020202020204" pitchFamily="34" charset="0"/>
              <a:buChar char="•"/>
            </a:pPr>
            <a:r>
              <a:rPr lang="es-ES">
                <a:latin typeface="Aptos"/>
              </a:rPr>
              <a:t>Realizado por </a:t>
            </a:r>
            <a:r>
              <a:rPr lang="es-ES" b="1">
                <a:solidFill>
                  <a:srgbClr val="00B050"/>
                </a:solidFill>
                <a:latin typeface="Aptos"/>
              </a:rPr>
              <a:t>personal capacitado</a:t>
            </a:r>
          </a:p>
          <a:p>
            <a:pPr marL="342900" indent="-342900" algn="just">
              <a:buFont typeface="Arial" panose="020B0604020202020204" pitchFamily="34" charset="0"/>
              <a:buChar char="•"/>
            </a:pPr>
            <a:endParaRPr lang="es-ES">
              <a:latin typeface="Aptos"/>
            </a:endParaRPr>
          </a:p>
          <a:p>
            <a:pPr marL="342900" indent="-342900" algn="just">
              <a:buFont typeface="Arial" panose="020B0604020202020204" pitchFamily="34" charset="0"/>
              <a:buChar char="•"/>
            </a:pPr>
            <a:r>
              <a:rPr lang="es-ES" b="1">
                <a:solidFill>
                  <a:srgbClr val="00B050"/>
                </a:solidFill>
                <a:latin typeface="Aptos"/>
              </a:rPr>
              <a:t>Calibración</a:t>
            </a:r>
            <a:r>
              <a:rPr lang="es-ES">
                <a:latin typeface="Aptos"/>
              </a:rPr>
              <a:t> de equipos para mediciones en campo</a:t>
            </a:r>
          </a:p>
          <a:p>
            <a:pPr marL="342900" indent="-342900" algn="just">
              <a:buFont typeface="Arial" panose="020B0604020202020204" pitchFamily="34" charset="0"/>
              <a:buChar char="•"/>
            </a:pPr>
            <a:endParaRPr lang="es-ES">
              <a:latin typeface="Aptos"/>
            </a:endParaRPr>
          </a:p>
          <a:p>
            <a:pPr marL="342900" indent="-342900" algn="just">
              <a:buFont typeface="Arial" panose="020B0604020202020204" pitchFamily="34" charset="0"/>
              <a:buChar char="•"/>
            </a:pPr>
            <a:r>
              <a:rPr lang="es-ES">
                <a:latin typeface="Aptos"/>
              </a:rPr>
              <a:t>Recolección </a:t>
            </a:r>
            <a:r>
              <a:rPr lang="es-ES" b="1">
                <a:solidFill>
                  <a:srgbClr val="00B050"/>
                </a:solidFill>
                <a:latin typeface="Aptos"/>
              </a:rPr>
              <a:t>representativa</a:t>
            </a:r>
            <a:r>
              <a:rPr lang="es-ES">
                <a:latin typeface="Aptos"/>
              </a:rPr>
              <a:t> de la muestra</a:t>
            </a:r>
          </a:p>
          <a:p>
            <a:pPr marL="342900" indent="-342900" algn="just">
              <a:buFont typeface="Arial" panose="020B0604020202020204" pitchFamily="34" charset="0"/>
              <a:buChar char="•"/>
            </a:pPr>
            <a:endParaRPr lang="es-ES">
              <a:latin typeface="Aptos"/>
            </a:endParaRPr>
          </a:p>
          <a:p>
            <a:pPr marL="342900" indent="-342900" algn="just">
              <a:buFont typeface="Arial" panose="020B0604020202020204" pitchFamily="34" charset="0"/>
              <a:buChar char="•"/>
            </a:pPr>
            <a:r>
              <a:rPr lang="es-ES">
                <a:latin typeface="Aptos"/>
              </a:rPr>
              <a:t>Registro de información en los </a:t>
            </a:r>
            <a:r>
              <a:rPr lang="es-ES" b="1">
                <a:solidFill>
                  <a:srgbClr val="00B050"/>
                </a:solidFill>
                <a:latin typeface="Aptos"/>
              </a:rPr>
              <a:t>formatos para mantener trazabilidad y custodia de la muestra</a:t>
            </a:r>
          </a:p>
          <a:p>
            <a:pPr marL="342900" indent="-342900" algn="just">
              <a:buFont typeface="Arial" panose="020B0604020202020204" pitchFamily="34" charset="0"/>
              <a:buChar char="•"/>
            </a:pPr>
            <a:endParaRPr lang="es-ES">
              <a:latin typeface="Aptos"/>
            </a:endParaRPr>
          </a:p>
          <a:p>
            <a:pPr marL="342900" indent="-342900" algn="just">
              <a:buFont typeface="Arial" panose="020B0604020202020204" pitchFamily="34" charset="0"/>
              <a:buChar char="•"/>
            </a:pPr>
            <a:r>
              <a:rPr lang="es-ES">
                <a:latin typeface="Aptos"/>
              </a:rPr>
              <a:t>Medición de parámetros in situ</a:t>
            </a:r>
          </a:p>
          <a:p>
            <a:pPr marL="342900" indent="-342900" algn="just">
              <a:buFont typeface="Arial" panose="020B0604020202020204" pitchFamily="34" charset="0"/>
              <a:buChar char="•"/>
            </a:pPr>
            <a:endParaRPr lang="es-ES">
              <a:latin typeface="Aptos"/>
            </a:endParaRPr>
          </a:p>
          <a:p>
            <a:pPr marL="342900" indent="-342900" algn="just">
              <a:buFont typeface="Arial" panose="020B0604020202020204" pitchFamily="34" charset="0"/>
              <a:buChar char="•"/>
            </a:pPr>
            <a:r>
              <a:rPr lang="es-ES">
                <a:latin typeface="Aptos"/>
              </a:rPr>
              <a:t>Tener en cuenta las </a:t>
            </a:r>
            <a:r>
              <a:rPr lang="es-ES" b="1">
                <a:solidFill>
                  <a:srgbClr val="00B050"/>
                </a:solidFill>
                <a:latin typeface="Aptos"/>
              </a:rPr>
              <a:t>condiciones de preservación, conservación, identificación y transporte</a:t>
            </a:r>
            <a:endParaRPr lang="es-CO" b="1">
              <a:solidFill>
                <a:srgbClr val="00B050"/>
              </a:solidFill>
              <a:latin typeface="Aptos"/>
            </a:endParaRPr>
          </a:p>
        </p:txBody>
      </p:sp>
      <p:graphicFrame>
        <p:nvGraphicFramePr>
          <p:cNvPr id="6" name="Diagrama 5">
            <a:extLst>
              <a:ext uri="{FF2B5EF4-FFF2-40B4-BE49-F238E27FC236}">
                <a16:creationId xmlns:a16="http://schemas.microsoft.com/office/drawing/2014/main" id="{8F384954-9681-4CF4-AA0A-64371E5778B5}"/>
              </a:ext>
            </a:extLst>
          </p:cNvPr>
          <p:cNvGraphicFramePr/>
          <p:nvPr/>
        </p:nvGraphicFramePr>
        <p:xfrm>
          <a:off x="7134526" y="1252083"/>
          <a:ext cx="5154863"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1719345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5">
            <a:extLst>
              <a:ext uri="{FF2B5EF4-FFF2-40B4-BE49-F238E27FC236}">
                <a16:creationId xmlns:a16="http://schemas.microsoft.com/office/drawing/2014/main" id="{334558AF-D2F7-4680-8E54-2ABF3C3E5CC7}"/>
              </a:ext>
            </a:extLst>
          </p:cNvPr>
          <p:cNvSpPr>
            <a:spLocks noGrp="1"/>
          </p:cNvSpPr>
          <p:nvPr>
            <p:ph type="title"/>
          </p:nvPr>
        </p:nvSpPr>
        <p:spPr>
          <a:xfrm>
            <a:off x="838200" y="353125"/>
            <a:ext cx="10515600" cy="738187"/>
          </a:xfrm>
        </p:spPr>
        <p:txBody>
          <a:bodyPr>
            <a:noAutofit/>
          </a:bodyPr>
          <a:lstStyle/>
          <a:p>
            <a:pPr algn="ctr"/>
            <a:r>
              <a:rPr lang="es-ES" sz="3000" b="1"/>
              <a:t>4. Protocolo para el monitoreo de vertimientos. Metodología de muestreo</a:t>
            </a:r>
            <a:endParaRPr lang="es-CO" sz="3000" b="1"/>
          </a:p>
        </p:txBody>
      </p:sp>
      <p:sp>
        <p:nvSpPr>
          <p:cNvPr id="8" name="CuadroTexto 7">
            <a:extLst>
              <a:ext uri="{FF2B5EF4-FFF2-40B4-BE49-F238E27FC236}">
                <a16:creationId xmlns:a16="http://schemas.microsoft.com/office/drawing/2014/main" id="{31711440-D777-4E8C-8228-4FBFEE50E69A}"/>
              </a:ext>
            </a:extLst>
          </p:cNvPr>
          <p:cNvSpPr txBox="1"/>
          <p:nvPr/>
        </p:nvSpPr>
        <p:spPr>
          <a:xfrm rot="16200000">
            <a:off x="11395577" y="4596843"/>
            <a:ext cx="899719" cy="246221"/>
          </a:xfrm>
          <a:prstGeom prst="rect">
            <a:avLst/>
          </a:prstGeom>
          <a:noFill/>
        </p:spPr>
        <p:txBody>
          <a:bodyPr wrap="square">
            <a:spAutoFit/>
          </a:bodyPr>
          <a:lstStyle/>
          <a:p>
            <a:r>
              <a:rPr lang="es-CO" sz="1000">
                <a:solidFill>
                  <a:schemeClr val="bg1"/>
                </a:solidFill>
              </a:rPr>
              <a:t>Referencia 3</a:t>
            </a:r>
          </a:p>
        </p:txBody>
      </p:sp>
      <p:pic>
        <p:nvPicPr>
          <p:cNvPr id="3" name="Imagen 2">
            <a:extLst>
              <a:ext uri="{FF2B5EF4-FFF2-40B4-BE49-F238E27FC236}">
                <a16:creationId xmlns:a16="http://schemas.microsoft.com/office/drawing/2014/main" id="{F1870D1C-8B16-4278-9C11-7D6DDF23BAB3}"/>
              </a:ext>
            </a:extLst>
          </p:cNvPr>
          <p:cNvPicPr>
            <a:picLocks noChangeAspect="1"/>
          </p:cNvPicPr>
          <p:nvPr/>
        </p:nvPicPr>
        <p:blipFill>
          <a:blip r:embed="rId3"/>
          <a:stretch>
            <a:fillRect/>
          </a:stretch>
        </p:blipFill>
        <p:spPr>
          <a:xfrm>
            <a:off x="465221" y="1185841"/>
            <a:ext cx="1219200" cy="1219200"/>
          </a:xfrm>
          <a:prstGeom prst="rect">
            <a:avLst/>
          </a:prstGeom>
        </p:spPr>
      </p:pic>
      <p:sp>
        <p:nvSpPr>
          <p:cNvPr id="5" name="CuadroTexto 4">
            <a:extLst>
              <a:ext uri="{FF2B5EF4-FFF2-40B4-BE49-F238E27FC236}">
                <a16:creationId xmlns:a16="http://schemas.microsoft.com/office/drawing/2014/main" id="{E0F2162F-30A0-4B9E-9946-362D36C751E9}"/>
              </a:ext>
            </a:extLst>
          </p:cNvPr>
          <p:cNvSpPr txBox="1"/>
          <p:nvPr/>
        </p:nvSpPr>
        <p:spPr>
          <a:xfrm>
            <a:off x="1684421" y="1918186"/>
            <a:ext cx="5027402" cy="4939814"/>
          </a:xfrm>
          <a:prstGeom prst="rect">
            <a:avLst/>
          </a:prstGeom>
          <a:noFill/>
        </p:spPr>
        <p:txBody>
          <a:bodyPr wrap="square" rtlCol="0">
            <a:spAutoFit/>
          </a:bodyPr>
          <a:lstStyle/>
          <a:p>
            <a:pPr marL="342900" indent="-342900">
              <a:buFont typeface="Arial" panose="020B0604020202020204" pitchFamily="34" charset="0"/>
              <a:buChar char="•"/>
            </a:pPr>
            <a:r>
              <a:rPr lang="es-ES" b="1">
                <a:latin typeface="Aptos"/>
              </a:rPr>
              <a:t>Parámetros a monitorear</a:t>
            </a:r>
            <a:r>
              <a:rPr lang="es-ES">
                <a:latin typeface="Aptos"/>
              </a:rPr>
              <a:t>:</a:t>
            </a:r>
          </a:p>
          <a:p>
            <a:r>
              <a:rPr lang="es-ES">
                <a:latin typeface="Aptos"/>
              </a:rPr>
              <a:t>       los establecidos en </a:t>
            </a:r>
            <a:r>
              <a:rPr lang="es-CO" b="1">
                <a:solidFill>
                  <a:schemeClr val="accent2">
                    <a:lumMod val="75000"/>
                  </a:schemeClr>
                </a:solidFill>
                <a:effectLst/>
                <a:latin typeface="Aptos"/>
                <a:ea typeface="Calibri" panose="020F0502020204030204" pitchFamily="34" charset="0"/>
              </a:rPr>
              <a:t>Resolución 631 de 2015</a:t>
            </a:r>
          </a:p>
          <a:p>
            <a:pPr marL="342900" indent="-342900">
              <a:buFont typeface="Arial" panose="020B0604020202020204" pitchFamily="34" charset="0"/>
              <a:buChar char="•"/>
            </a:pPr>
            <a:endParaRPr lang="es-CO" b="1">
              <a:latin typeface="Aptos"/>
            </a:endParaRPr>
          </a:p>
          <a:p>
            <a:pPr marL="342900" indent="-342900">
              <a:buFont typeface="Arial" panose="020B0604020202020204" pitchFamily="34" charset="0"/>
              <a:buChar char="•"/>
            </a:pPr>
            <a:r>
              <a:rPr lang="es-CO" b="1">
                <a:latin typeface="Aptos"/>
              </a:rPr>
              <a:t>Clases de muestreo</a:t>
            </a:r>
          </a:p>
          <a:p>
            <a:pPr marL="800100" lvl="1" indent="-342900">
              <a:buFont typeface="Courier New" panose="02070309020205020404" pitchFamily="49" charset="0"/>
              <a:buChar char="o"/>
            </a:pPr>
            <a:r>
              <a:rPr lang="es-CO">
                <a:latin typeface="Aptos"/>
              </a:rPr>
              <a:t>Compuesto</a:t>
            </a:r>
          </a:p>
          <a:p>
            <a:pPr marL="800100" lvl="1" indent="-342900">
              <a:buFont typeface="Courier New" panose="02070309020205020404" pitchFamily="49" charset="0"/>
              <a:buChar char="o"/>
            </a:pPr>
            <a:r>
              <a:rPr lang="es-CO">
                <a:latin typeface="Aptos"/>
              </a:rPr>
              <a:t>Puntual o simple</a:t>
            </a:r>
          </a:p>
          <a:p>
            <a:pPr marL="352425" lvl="1" indent="-352425">
              <a:buFont typeface="Arial" panose="020B0604020202020204" pitchFamily="34" charset="0"/>
              <a:buChar char="•"/>
            </a:pPr>
            <a:endParaRPr lang="es-CO" b="1">
              <a:latin typeface="Aptos"/>
            </a:endParaRPr>
          </a:p>
          <a:p>
            <a:pPr marL="352425" lvl="1" indent="-352425">
              <a:buFont typeface="Arial" panose="020B0604020202020204" pitchFamily="34" charset="0"/>
              <a:buChar char="•"/>
            </a:pPr>
            <a:r>
              <a:rPr lang="es-CO" b="1">
                <a:latin typeface="Aptos"/>
              </a:rPr>
              <a:t>Preservación de muestras</a:t>
            </a:r>
          </a:p>
          <a:p>
            <a:pPr marL="352425" lvl="1" indent="-352425">
              <a:buFont typeface="Arial" panose="020B0604020202020204" pitchFamily="34" charset="0"/>
              <a:buChar char="•"/>
            </a:pPr>
            <a:endParaRPr lang="es-CO" b="1">
              <a:latin typeface="Aptos"/>
            </a:endParaRPr>
          </a:p>
          <a:p>
            <a:pPr marL="352425" lvl="1" indent="-352425">
              <a:buFont typeface="Arial" panose="020B0604020202020204" pitchFamily="34" charset="0"/>
              <a:buChar char="•"/>
            </a:pPr>
            <a:r>
              <a:rPr lang="es-CO" b="1">
                <a:latin typeface="Aptos"/>
              </a:rPr>
              <a:t>Muestras de blanco en campo </a:t>
            </a:r>
          </a:p>
          <a:p>
            <a:pPr marL="352425" lvl="1" indent="-352425">
              <a:buFont typeface="Arial" panose="020B0604020202020204" pitchFamily="34" charset="0"/>
              <a:buChar char="•"/>
            </a:pPr>
            <a:r>
              <a:rPr lang="es-CO" sz="1500" b="1">
                <a:latin typeface="Aptos"/>
              </a:rPr>
              <a:t>(</a:t>
            </a:r>
            <a:r>
              <a:rPr lang="es-ES" sz="1500" i="1">
                <a:latin typeface="Aptos"/>
              </a:rPr>
              <a:t>Norma Técnica Colombiana NTC-ISO 5667-14 Calidad del Agua</a:t>
            </a:r>
            <a:r>
              <a:rPr lang="es-ES" sz="1500" b="1">
                <a:latin typeface="Aptos"/>
              </a:rPr>
              <a:t>).</a:t>
            </a:r>
            <a:endParaRPr lang="es-CO" sz="1500" b="1">
              <a:latin typeface="Aptos"/>
            </a:endParaRPr>
          </a:p>
          <a:p>
            <a:pPr marL="352425" lvl="1" indent="-352425">
              <a:buFont typeface="Arial" panose="020B0604020202020204" pitchFamily="34" charset="0"/>
              <a:buChar char="•"/>
            </a:pPr>
            <a:endParaRPr lang="es-CO" sz="1500" b="1">
              <a:latin typeface="Aptos"/>
            </a:endParaRPr>
          </a:p>
          <a:p>
            <a:pPr marL="352425" lvl="1" indent="-352425">
              <a:buFont typeface="Arial" panose="020B0604020202020204" pitchFamily="34" charset="0"/>
              <a:buChar char="•"/>
            </a:pPr>
            <a:r>
              <a:rPr lang="es-CO" b="1">
                <a:latin typeface="Aptos"/>
              </a:rPr>
              <a:t>Embalaje y transporte de las muestras</a:t>
            </a:r>
          </a:p>
          <a:p>
            <a:pPr marL="352425" lvl="1" indent="-352425">
              <a:buFont typeface="Arial" panose="020B0604020202020204" pitchFamily="34" charset="0"/>
              <a:buChar char="•"/>
            </a:pPr>
            <a:endParaRPr lang="es-CO" b="1">
              <a:latin typeface="Aptos"/>
            </a:endParaRPr>
          </a:p>
          <a:p>
            <a:pPr marL="352425" lvl="1" indent="-352425">
              <a:buFont typeface="Arial" panose="020B0604020202020204" pitchFamily="34" charset="0"/>
              <a:buChar char="•"/>
            </a:pPr>
            <a:r>
              <a:rPr lang="es-CO" b="1">
                <a:latin typeface="Aptos"/>
              </a:rPr>
              <a:t>Control y entrega de las muestras</a:t>
            </a:r>
          </a:p>
          <a:p>
            <a:pPr marL="352425" lvl="1" indent="-352425">
              <a:buFont typeface="Arial" panose="020B0604020202020204" pitchFamily="34" charset="0"/>
              <a:buChar char="•"/>
            </a:pPr>
            <a:endParaRPr lang="es-CO" b="1">
              <a:latin typeface="Aptos"/>
            </a:endParaRPr>
          </a:p>
          <a:p>
            <a:pPr marL="352425" lvl="1" indent="-352425">
              <a:buFont typeface="Arial" panose="020B0604020202020204" pitchFamily="34" charset="0"/>
              <a:buChar char="•"/>
            </a:pPr>
            <a:r>
              <a:rPr lang="es-CO" b="1">
                <a:latin typeface="Aptos"/>
              </a:rPr>
              <a:t>Cadena de custodia</a:t>
            </a:r>
          </a:p>
        </p:txBody>
      </p:sp>
      <p:pic>
        <p:nvPicPr>
          <p:cNvPr id="6" name="Imagen 5">
            <a:extLst>
              <a:ext uri="{FF2B5EF4-FFF2-40B4-BE49-F238E27FC236}">
                <a16:creationId xmlns:a16="http://schemas.microsoft.com/office/drawing/2014/main" id="{260EF494-F7BE-40B9-8865-DFF1B9EDB8BB}"/>
              </a:ext>
            </a:extLst>
          </p:cNvPr>
          <p:cNvPicPr>
            <a:picLocks noChangeAspect="1"/>
          </p:cNvPicPr>
          <p:nvPr/>
        </p:nvPicPr>
        <p:blipFill>
          <a:blip r:embed="rId4"/>
          <a:stretch>
            <a:fillRect/>
          </a:stretch>
        </p:blipFill>
        <p:spPr>
          <a:xfrm>
            <a:off x="7537494" y="1037880"/>
            <a:ext cx="3582857" cy="3251611"/>
          </a:xfrm>
          <a:prstGeom prst="rect">
            <a:avLst/>
          </a:prstGeom>
        </p:spPr>
      </p:pic>
      <p:pic>
        <p:nvPicPr>
          <p:cNvPr id="9" name="Imagen 8">
            <a:extLst>
              <a:ext uri="{FF2B5EF4-FFF2-40B4-BE49-F238E27FC236}">
                <a16:creationId xmlns:a16="http://schemas.microsoft.com/office/drawing/2014/main" id="{103C07C4-C05C-4265-995C-7C7955C70604}"/>
              </a:ext>
            </a:extLst>
          </p:cNvPr>
          <p:cNvPicPr>
            <a:picLocks noChangeAspect="1"/>
          </p:cNvPicPr>
          <p:nvPr/>
        </p:nvPicPr>
        <p:blipFill>
          <a:blip r:embed="rId5"/>
          <a:stretch>
            <a:fillRect/>
          </a:stretch>
        </p:blipFill>
        <p:spPr>
          <a:xfrm>
            <a:off x="6673516" y="4442782"/>
            <a:ext cx="5359200" cy="2333951"/>
          </a:xfrm>
          <a:prstGeom prst="rect">
            <a:avLst/>
          </a:prstGeom>
        </p:spPr>
      </p:pic>
    </p:spTree>
    <p:extLst>
      <p:ext uri="{BB962C8B-B14F-4D97-AF65-F5344CB8AC3E}">
        <p14:creationId xmlns:p14="http://schemas.microsoft.com/office/powerpoint/2010/main" val="3411080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5">
            <a:extLst>
              <a:ext uri="{FF2B5EF4-FFF2-40B4-BE49-F238E27FC236}">
                <a16:creationId xmlns:a16="http://schemas.microsoft.com/office/drawing/2014/main" id="{334558AF-D2F7-4680-8E54-2ABF3C3E5CC7}"/>
              </a:ext>
            </a:extLst>
          </p:cNvPr>
          <p:cNvSpPr>
            <a:spLocks noGrp="1"/>
          </p:cNvSpPr>
          <p:nvPr>
            <p:ph type="title"/>
          </p:nvPr>
        </p:nvSpPr>
        <p:spPr>
          <a:xfrm>
            <a:off x="643691" y="816747"/>
            <a:ext cx="10515600" cy="738187"/>
          </a:xfrm>
        </p:spPr>
        <p:txBody>
          <a:bodyPr>
            <a:noAutofit/>
          </a:bodyPr>
          <a:lstStyle/>
          <a:p>
            <a:pPr algn="ctr"/>
            <a:r>
              <a:rPr lang="es-ES" sz="3000" b="1"/>
              <a:t>4. Protocolo para el monitoreo de vertimientos. </a:t>
            </a:r>
            <a:r>
              <a:rPr lang="es-CO" sz="3000" b="1"/>
              <a:t>Procedimientos analíticos y reporte de resultados</a:t>
            </a:r>
          </a:p>
        </p:txBody>
      </p:sp>
      <p:sp>
        <p:nvSpPr>
          <p:cNvPr id="8" name="CuadroTexto 7">
            <a:extLst>
              <a:ext uri="{FF2B5EF4-FFF2-40B4-BE49-F238E27FC236}">
                <a16:creationId xmlns:a16="http://schemas.microsoft.com/office/drawing/2014/main" id="{31711440-D777-4E8C-8228-4FBFEE50E69A}"/>
              </a:ext>
            </a:extLst>
          </p:cNvPr>
          <p:cNvSpPr txBox="1"/>
          <p:nvPr/>
        </p:nvSpPr>
        <p:spPr>
          <a:xfrm rot="16200000">
            <a:off x="11395577" y="4596843"/>
            <a:ext cx="899719" cy="246221"/>
          </a:xfrm>
          <a:prstGeom prst="rect">
            <a:avLst/>
          </a:prstGeom>
          <a:noFill/>
        </p:spPr>
        <p:txBody>
          <a:bodyPr wrap="square">
            <a:spAutoFit/>
          </a:bodyPr>
          <a:lstStyle/>
          <a:p>
            <a:r>
              <a:rPr lang="es-CO" sz="1000">
                <a:solidFill>
                  <a:schemeClr val="bg1"/>
                </a:solidFill>
              </a:rPr>
              <a:t>Referencia 3</a:t>
            </a:r>
          </a:p>
        </p:txBody>
      </p:sp>
      <p:pic>
        <p:nvPicPr>
          <p:cNvPr id="2" name="Imagen 1">
            <a:extLst>
              <a:ext uri="{FF2B5EF4-FFF2-40B4-BE49-F238E27FC236}">
                <a16:creationId xmlns:a16="http://schemas.microsoft.com/office/drawing/2014/main" id="{45FEF2F9-2030-426C-A1EB-01BE1B754697}"/>
              </a:ext>
            </a:extLst>
          </p:cNvPr>
          <p:cNvPicPr>
            <a:picLocks noChangeAspect="1"/>
          </p:cNvPicPr>
          <p:nvPr/>
        </p:nvPicPr>
        <p:blipFill>
          <a:blip r:embed="rId3"/>
          <a:stretch>
            <a:fillRect/>
          </a:stretch>
        </p:blipFill>
        <p:spPr>
          <a:xfrm>
            <a:off x="449179" y="1185841"/>
            <a:ext cx="1219200" cy="1219200"/>
          </a:xfrm>
          <a:prstGeom prst="rect">
            <a:avLst/>
          </a:prstGeom>
        </p:spPr>
      </p:pic>
      <p:sp>
        <p:nvSpPr>
          <p:cNvPr id="10" name="CuadroTexto 9">
            <a:extLst>
              <a:ext uri="{FF2B5EF4-FFF2-40B4-BE49-F238E27FC236}">
                <a16:creationId xmlns:a16="http://schemas.microsoft.com/office/drawing/2014/main" id="{ADC2777C-EC45-4C99-84D1-D4D93986F98A}"/>
              </a:ext>
            </a:extLst>
          </p:cNvPr>
          <p:cNvSpPr txBox="1"/>
          <p:nvPr/>
        </p:nvSpPr>
        <p:spPr>
          <a:xfrm>
            <a:off x="1941096" y="1869437"/>
            <a:ext cx="9561095" cy="4770537"/>
          </a:xfrm>
          <a:prstGeom prst="rect">
            <a:avLst/>
          </a:prstGeom>
          <a:noFill/>
        </p:spPr>
        <p:txBody>
          <a:bodyPr wrap="square" rtlCol="0">
            <a:spAutoFit/>
          </a:bodyPr>
          <a:lstStyle/>
          <a:p>
            <a:pPr marL="285750" indent="-285750" algn="just">
              <a:buFont typeface="Arial" panose="020B0604020202020204" pitchFamily="34" charset="0"/>
              <a:buChar char="•"/>
            </a:pPr>
            <a:r>
              <a:rPr lang="es-CO" sz="1900">
                <a:latin typeface="Aptos"/>
                <a:ea typeface="Calibri" panose="020F0502020204030204" pitchFamily="34" charset="0"/>
                <a:cs typeface="Arial" panose="020B0604020202020204" pitchFamily="34" charset="0"/>
              </a:rPr>
              <a:t>C</a:t>
            </a:r>
            <a:r>
              <a:rPr lang="es-CO" sz="1900">
                <a:effectLst/>
                <a:latin typeface="Aptos"/>
                <a:ea typeface="Calibri" panose="020F0502020204030204" pitchFamily="34" charset="0"/>
                <a:cs typeface="Arial" panose="020B0604020202020204" pitchFamily="34" charset="0"/>
              </a:rPr>
              <a:t>ontrol de calidad referente a las técnicas analíticas del proceso de monitoreo de aguas residuales.</a:t>
            </a:r>
          </a:p>
          <a:p>
            <a:pPr marL="285750" indent="-285750" algn="just">
              <a:buFont typeface="Arial" panose="020B0604020202020204" pitchFamily="34" charset="0"/>
              <a:buChar char="•"/>
            </a:pPr>
            <a:endParaRPr lang="es-CO" sz="1900">
              <a:latin typeface="Aptos"/>
              <a:cs typeface="Arial" panose="020B0604020202020204" pitchFamily="34" charset="0"/>
            </a:endParaRPr>
          </a:p>
          <a:p>
            <a:pPr marL="285750" indent="-285750" algn="just">
              <a:buFont typeface="Arial" panose="020B0604020202020204" pitchFamily="34" charset="0"/>
              <a:buChar char="•"/>
            </a:pPr>
            <a:r>
              <a:rPr lang="es-CO" sz="1900">
                <a:latin typeface="Aptos"/>
                <a:ea typeface="Calibri" panose="020F0502020204030204" pitchFamily="34" charset="0"/>
                <a:cs typeface="Arial" panose="020B0604020202020204" pitchFamily="34" charset="0"/>
              </a:rPr>
              <a:t>A</a:t>
            </a:r>
            <a:r>
              <a:rPr lang="es-CO" sz="1900">
                <a:effectLst/>
                <a:latin typeface="Aptos"/>
                <a:ea typeface="Calibri" panose="020F0502020204030204" pitchFamily="34" charset="0"/>
                <a:cs typeface="Arial" panose="020B0604020202020204" pitchFamily="34" charset="0"/>
              </a:rPr>
              <a:t>segurar la correcta ejecución del monitoreo en terreno y por tanto la validez de los ensayos que sobre las muestras se practiquen y el reporte de datos obtenido.</a:t>
            </a:r>
          </a:p>
          <a:p>
            <a:pPr marL="285750" indent="-285750">
              <a:buFont typeface="Arial" panose="020B0604020202020204" pitchFamily="34" charset="0"/>
              <a:buChar char="•"/>
            </a:pPr>
            <a:endParaRPr lang="es-CO" sz="1900">
              <a:latin typeface="Aptos"/>
              <a:cs typeface="Arial" panose="020B0604020202020204" pitchFamily="34" charset="0"/>
            </a:endParaRPr>
          </a:p>
          <a:p>
            <a:pPr marL="285750" indent="-285750">
              <a:buFont typeface="Arial" panose="020B0604020202020204" pitchFamily="34" charset="0"/>
              <a:buChar char="•"/>
            </a:pPr>
            <a:r>
              <a:rPr lang="es-CO" sz="1900">
                <a:latin typeface="Aptos"/>
                <a:ea typeface="Calibri" panose="020F0502020204030204" pitchFamily="34" charset="0"/>
              </a:rPr>
              <a:t>Acreditación. </a:t>
            </a:r>
            <a:r>
              <a:rPr lang="es-CO" sz="1900">
                <a:effectLst/>
                <a:latin typeface="Aptos"/>
                <a:ea typeface="Calibri" panose="020F0502020204030204" pitchFamily="34" charset="0"/>
              </a:rPr>
              <a:t>Artículo 2.2.8.9.1.5 del Decreto 1076 de 2015- </a:t>
            </a:r>
            <a:r>
              <a:rPr lang="es-CO" sz="1900" i="1">
                <a:effectLst/>
                <a:latin typeface="Aptos"/>
                <a:ea typeface="Calibri" panose="020F0502020204030204" pitchFamily="34" charset="0"/>
              </a:rPr>
              <a:t>Parágrafo 2</a:t>
            </a:r>
          </a:p>
          <a:p>
            <a:pPr marL="285750" indent="-285750">
              <a:buFont typeface="Arial" panose="020B0604020202020204" pitchFamily="34" charset="0"/>
              <a:buChar char="•"/>
            </a:pPr>
            <a:endParaRPr lang="es-CO" sz="1900" i="1">
              <a:latin typeface="Aptos"/>
            </a:endParaRPr>
          </a:p>
          <a:p>
            <a:pPr marL="285750" indent="-285750">
              <a:buFont typeface="Arial" panose="020B0604020202020204" pitchFamily="34" charset="0"/>
              <a:buChar char="•"/>
            </a:pPr>
            <a:r>
              <a:rPr lang="es-CO" sz="1900">
                <a:effectLst/>
                <a:latin typeface="Aptos"/>
                <a:ea typeface="Calibri" panose="020F0502020204030204" pitchFamily="34" charset="0"/>
                <a:cs typeface="Arial" panose="020B0604020202020204" pitchFamily="34" charset="0"/>
              </a:rPr>
              <a:t>Capacidad de análisis del laboratorio:</a:t>
            </a:r>
          </a:p>
          <a:p>
            <a:pPr marL="742950" lvl="1" indent="-285750">
              <a:buFont typeface="Arial" panose="020B0604020202020204" pitchFamily="34" charset="0"/>
              <a:buChar char="•"/>
            </a:pPr>
            <a:r>
              <a:rPr lang="es-CO" sz="1900">
                <a:effectLst/>
                <a:latin typeface="Aptos"/>
                <a:ea typeface="Calibri" panose="020F0502020204030204" pitchFamily="34" charset="0"/>
                <a:cs typeface="Arial" panose="020B0604020202020204" pitchFamily="34" charset="0"/>
              </a:rPr>
              <a:t>Cantidad de muestras que pueden ser procesadas</a:t>
            </a:r>
          </a:p>
          <a:p>
            <a:pPr marL="742950" lvl="1" indent="-285750">
              <a:buFont typeface="Arial" panose="020B0604020202020204" pitchFamily="34" charset="0"/>
              <a:buChar char="•"/>
            </a:pPr>
            <a:r>
              <a:rPr lang="es-CO" sz="1900">
                <a:latin typeface="Aptos"/>
                <a:ea typeface="Calibri" panose="020F0502020204030204" pitchFamily="34" charset="0"/>
                <a:cs typeface="Arial" panose="020B0604020202020204" pitchFamily="34" charset="0"/>
              </a:rPr>
              <a:t>L</a:t>
            </a:r>
            <a:r>
              <a:rPr lang="es-CO" sz="1900">
                <a:effectLst/>
                <a:latin typeface="Aptos"/>
                <a:ea typeface="Calibri" panose="020F0502020204030204" pitchFamily="34" charset="0"/>
                <a:cs typeface="Arial" panose="020B0604020202020204" pitchFamily="34" charset="0"/>
              </a:rPr>
              <a:t>os parámetros medidos</a:t>
            </a:r>
          </a:p>
          <a:p>
            <a:pPr marL="742950" lvl="1" indent="-285750">
              <a:buFont typeface="Arial" panose="020B0604020202020204" pitchFamily="34" charset="0"/>
              <a:buChar char="•"/>
            </a:pPr>
            <a:r>
              <a:rPr lang="es-CO" sz="1900">
                <a:effectLst/>
                <a:latin typeface="Aptos"/>
                <a:ea typeface="Calibri" panose="020F0502020204030204" pitchFamily="34" charset="0"/>
                <a:cs typeface="Arial" panose="020B0604020202020204" pitchFamily="34" charset="0"/>
              </a:rPr>
              <a:t>Límites de detección de acuerdo con los parámetros requeridos</a:t>
            </a:r>
          </a:p>
          <a:p>
            <a:pPr marL="742950" lvl="1" indent="-285750">
              <a:buFont typeface="Arial" panose="020B0604020202020204" pitchFamily="34" charset="0"/>
              <a:buChar char="•"/>
            </a:pPr>
            <a:r>
              <a:rPr lang="es-CO" sz="1900">
                <a:latin typeface="Aptos"/>
                <a:ea typeface="Calibri" panose="020F0502020204030204" pitchFamily="34" charset="0"/>
                <a:cs typeface="Arial" panose="020B0604020202020204" pitchFamily="34" charset="0"/>
              </a:rPr>
              <a:t>M</a:t>
            </a:r>
            <a:r>
              <a:rPr lang="es-CO" sz="1900">
                <a:effectLst/>
                <a:latin typeface="Aptos"/>
                <a:ea typeface="Calibri" panose="020F0502020204030204" pitchFamily="34" charset="0"/>
                <a:cs typeface="Arial" panose="020B0604020202020204" pitchFamily="34" charset="0"/>
              </a:rPr>
              <a:t>étodos de ensayos</a:t>
            </a:r>
          </a:p>
          <a:p>
            <a:pPr marL="742950" lvl="1" indent="-285750">
              <a:buFont typeface="Arial" panose="020B0604020202020204" pitchFamily="34" charset="0"/>
              <a:buChar char="•"/>
            </a:pPr>
            <a:r>
              <a:rPr lang="es-CO" sz="1900">
                <a:effectLst/>
                <a:latin typeface="Aptos"/>
                <a:ea typeface="Calibri" panose="020F0502020204030204" pitchFamily="34" charset="0"/>
                <a:cs typeface="Arial" panose="020B0604020202020204" pitchFamily="34" charset="0"/>
              </a:rPr>
              <a:t>Certificaciones </a:t>
            </a:r>
          </a:p>
          <a:p>
            <a:pPr marL="742950" lvl="1" indent="-285750">
              <a:buFont typeface="Arial" panose="020B0604020202020204" pitchFamily="34" charset="0"/>
              <a:buChar char="•"/>
            </a:pPr>
            <a:r>
              <a:rPr lang="es-CO" sz="1900">
                <a:effectLst/>
                <a:latin typeface="Aptos"/>
                <a:ea typeface="Calibri" panose="020F0502020204030204" pitchFamily="34" charset="0"/>
                <a:cs typeface="Arial" panose="020B0604020202020204" pitchFamily="34" charset="0"/>
              </a:rPr>
              <a:t>Horario de atención</a:t>
            </a:r>
          </a:p>
          <a:p>
            <a:pPr marL="742950" lvl="1" indent="-285750">
              <a:buFont typeface="Arial" panose="020B0604020202020204" pitchFamily="34" charset="0"/>
              <a:buChar char="•"/>
            </a:pPr>
            <a:r>
              <a:rPr lang="es-CO" sz="1900">
                <a:latin typeface="Aptos"/>
                <a:cs typeface="Arial" panose="020B0604020202020204" pitchFamily="34" charset="0"/>
              </a:rPr>
              <a:t>Documentación para análisis y reporte de resultados</a:t>
            </a:r>
            <a:endParaRPr lang="es-CO" sz="1900">
              <a:latin typeface="Aptos"/>
            </a:endParaRPr>
          </a:p>
        </p:txBody>
      </p:sp>
    </p:spTree>
    <p:extLst>
      <p:ext uri="{BB962C8B-B14F-4D97-AF65-F5344CB8AC3E}">
        <p14:creationId xmlns:p14="http://schemas.microsoft.com/office/powerpoint/2010/main" val="25732778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5">
            <a:extLst>
              <a:ext uri="{FF2B5EF4-FFF2-40B4-BE49-F238E27FC236}">
                <a16:creationId xmlns:a16="http://schemas.microsoft.com/office/drawing/2014/main" id="{334558AF-D2F7-4680-8E54-2ABF3C3E5CC7}"/>
              </a:ext>
            </a:extLst>
          </p:cNvPr>
          <p:cNvSpPr>
            <a:spLocks noGrp="1"/>
          </p:cNvSpPr>
          <p:nvPr>
            <p:ph type="title"/>
          </p:nvPr>
        </p:nvSpPr>
        <p:spPr>
          <a:xfrm>
            <a:off x="673769" y="2662719"/>
            <a:ext cx="3876964" cy="2942880"/>
          </a:xfrm>
        </p:spPr>
        <p:txBody>
          <a:bodyPr>
            <a:noAutofit/>
          </a:bodyPr>
          <a:lstStyle/>
          <a:p>
            <a:pPr algn="ctr"/>
            <a:r>
              <a:rPr lang="es-ES" sz="3000" b="1">
                <a:solidFill>
                  <a:srgbClr val="0070C0"/>
                </a:solidFill>
              </a:rPr>
              <a:t>Ejemplo: </a:t>
            </a:r>
            <a:r>
              <a:rPr lang="es-ES" sz="3000" b="1"/>
              <a:t>Equipos y materiales mínimos para la realización del programa de monitoreo</a:t>
            </a:r>
            <a:endParaRPr lang="es-CO" sz="3000" b="1"/>
          </a:p>
        </p:txBody>
      </p:sp>
      <p:sp>
        <p:nvSpPr>
          <p:cNvPr id="8" name="CuadroTexto 7">
            <a:extLst>
              <a:ext uri="{FF2B5EF4-FFF2-40B4-BE49-F238E27FC236}">
                <a16:creationId xmlns:a16="http://schemas.microsoft.com/office/drawing/2014/main" id="{31711440-D777-4E8C-8228-4FBFEE50E69A}"/>
              </a:ext>
            </a:extLst>
          </p:cNvPr>
          <p:cNvSpPr txBox="1"/>
          <p:nvPr/>
        </p:nvSpPr>
        <p:spPr>
          <a:xfrm rot="16200000">
            <a:off x="11395577" y="4596843"/>
            <a:ext cx="899719" cy="246221"/>
          </a:xfrm>
          <a:prstGeom prst="rect">
            <a:avLst/>
          </a:prstGeom>
          <a:noFill/>
        </p:spPr>
        <p:txBody>
          <a:bodyPr wrap="square">
            <a:spAutoFit/>
          </a:bodyPr>
          <a:lstStyle/>
          <a:p>
            <a:r>
              <a:rPr lang="es-CO" sz="1000">
                <a:solidFill>
                  <a:schemeClr val="bg1"/>
                </a:solidFill>
              </a:rPr>
              <a:t>Referencia 3</a:t>
            </a:r>
          </a:p>
        </p:txBody>
      </p:sp>
      <p:pic>
        <p:nvPicPr>
          <p:cNvPr id="6" name="Imagen 5">
            <a:extLst>
              <a:ext uri="{FF2B5EF4-FFF2-40B4-BE49-F238E27FC236}">
                <a16:creationId xmlns:a16="http://schemas.microsoft.com/office/drawing/2014/main" id="{9D18BF0F-04A4-4939-987C-F6DE2D2C7F44}"/>
              </a:ext>
            </a:extLst>
          </p:cNvPr>
          <p:cNvPicPr>
            <a:picLocks noChangeAspect="1"/>
          </p:cNvPicPr>
          <p:nvPr/>
        </p:nvPicPr>
        <p:blipFill>
          <a:blip r:embed="rId3"/>
          <a:stretch>
            <a:fillRect/>
          </a:stretch>
        </p:blipFill>
        <p:spPr>
          <a:xfrm>
            <a:off x="5023786" y="148146"/>
            <a:ext cx="5296337" cy="6576173"/>
          </a:xfrm>
          <a:prstGeom prst="rect">
            <a:avLst/>
          </a:prstGeom>
        </p:spPr>
      </p:pic>
    </p:spTree>
    <p:extLst>
      <p:ext uri="{BB962C8B-B14F-4D97-AF65-F5344CB8AC3E}">
        <p14:creationId xmlns:p14="http://schemas.microsoft.com/office/powerpoint/2010/main" val="25437216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5">
            <a:extLst>
              <a:ext uri="{FF2B5EF4-FFF2-40B4-BE49-F238E27FC236}">
                <a16:creationId xmlns:a16="http://schemas.microsoft.com/office/drawing/2014/main" id="{334558AF-D2F7-4680-8E54-2ABF3C3E5CC7}"/>
              </a:ext>
            </a:extLst>
          </p:cNvPr>
          <p:cNvSpPr>
            <a:spLocks noGrp="1"/>
          </p:cNvSpPr>
          <p:nvPr>
            <p:ph type="title"/>
          </p:nvPr>
        </p:nvSpPr>
        <p:spPr>
          <a:xfrm>
            <a:off x="449179" y="376218"/>
            <a:ext cx="10515600" cy="738187"/>
          </a:xfrm>
        </p:spPr>
        <p:txBody>
          <a:bodyPr>
            <a:noAutofit/>
          </a:bodyPr>
          <a:lstStyle/>
          <a:p>
            <a:pPr algn="ctr"/>
            <a:r>
              <a:rPr lang="es-ES" sz="3000" b="1"/>
              <a:t>4. Protocolo para el monitoreo de vertimientos. Análisis de laboratorio</a:t>
            </a:r>
          </a:p>
        </p:txBody>
      </p:sp>
      <p:sp>
        <p:nvSpPr>
          <p:cNvPr id="8" name="CuadroTexto 7">
            <a:extLst>
              <a:ext uri="{FF2B5EF4-FFF2-40B4-BE49-F238E27FC236}">
                <a16:creationId xmlns:a16="http://schemas.microsoft.com/office/drawing/2014/main" id="{31711440-D777-4E8C-8228-4FBFEE50E69A}"/>
              </a:ext>
            </a:extLst>
          </p:cNvPr>
          <p:cNvSpPr txBox="1"/>
          <p:nvPr/>
        </p:nvSpPr>
        <p:spPr>
          <a:xfrm rot="16200000">
            <a:off x="11395577" y="4596843"/>
            <a:ext cx="899719" cy="246221"/>
          </a:xfrm>
          <a:prstGeom prst="rect">
            <a:avLst/>
          </a:prstGeom>
          <a:noFill/>
        </p:spPr>
        <p:txBody>
          <a:bodyPr wrap="square">
            <a:spAutoFit/>
          </a:bodyPr>
          <a:lstStyle/>
          <a:p>
            <a:r>
              <a:rPr lang="es-CO" sz="1000">
                <a:solidFill>
                  <a:schemeClr val="bg1"/>
                </a:solidFill>
              </a:rPr>
              <a:t>Referencia 3</a:t>
            </a:r>
          </a:p>
        </p:txBody>
      </p:sp>
      <p:pic>
        <p:nvPicPr>
          <p:cNvPr id="2" name="Imagen 1">
            <a:extLst>
              <a:ext uri="{FF2B5EF4-FFF2-40B4-BE49-F238E27FC236}">
                <a16:creationId xmlns:a16="http://schemas.microsoft.com/office/drawing/2014/main" id="{45FEF2F9-2030-426C-A1EB-01BE1B754697}"/>
              </a:ext>
            </a:extLst>
          </p:cNvPr>
          <p:cNvPicPr>
            <a:picLocks noChangeAspect="1"/>
          </p:cNvPicPr>
          <p:nvPr/>
        </p:nvPicPr>
        <p:blipFill>
          <a:blip r:embed="rId3"/>
          <a:stretch>
            <a:fillRect/>
          </a:stretch>
        </p:blipFill>
        <p:spPr>
          <a:xfrm>
            <a:off x="449179" y="1185841"/>
            <a:ext cx="1219200" cy="1219200"/>
          </a:xfrm>
          <a:prstGeom prst="rect">
            <a:avLst/>
          </a:prstGeom>
        </p:spPr>
      </p:pic>
      <p:sp>
        <p:nvSpPr>
          <p:cNvPr id="10" name="CuadroTexto 9">
            <a:extLst>
              <a:ext uri="{FF2B5EF4-FFF2-40B4-BE49-F238E27FC236}">
                <a16:creationId xmlns:a16="http://schemas.microsoft.com/office/drawing/2014/main" id="{ADC2777C-EC45-4C99-84D1-D4D93986F98A}"/>
              </a:ext>
            </a:extLst>
          </p:cNvPr>
          <p:cNvSpPr txBox="1"/>
          <p:nvPr/>
        </p:nvSpPr>
        <p:spPr>
          <a:xfrm>
            <a:off x="1792705" y="1356090"/>
            <a:ext cx="9561095" cy="5016758"/>
          </a:xfrm>
          <a:prstGeom prst="rect">
            <a:avLst/>
          </a:prstGeom>
          <a:noFill/>
        </p:spPr>
        <p:txBody>
          <a:bodyPr wrap="square" rtlCol="0">
            <a:spAutoFit/>
          </a:bodyPr>
          <a:lstStyle/>
          <a:p>
            <a:pPr marL="342900" indent="-342900" algn="just">
              <a:buFont typeface="Arial" panose="020B0604020202020204" pitchFamily="34" charset="0"/>
              <a:buChar char="•"/>
            </a:pPr>
            <a:r>
              <a:rPr lang="es-ES" sz="2000">
                <a:latin typeface="Aptos"/>
                <a:ea typeface="Calibri" panose="020F0502020204030204" pitchFamily="34" charset="0"/>
                <a:cs typeface="Arial" panose="020B0604020202020204" pitchFamily="34" charset="0"/>
              </a:rPr>
              <a:t>Los métodos de referencia para el análisis de los parámetros de laboratorio están definidos y acreditados por el IDEAM.</a:t>
            </a:r>
          </a:p>
          <a:p>
            <a:pPr marL="342900" indent="-342900" algn="just">
              <a:buFont typeface="Arial" panose="020B0604020202020204" pitchFamily="34" charset="0"/>
              <a:buChar char="•"/>
            </a:pPr>
            <a:endParaRPr lang="es-ES" sz="2000">
              <a:latin typeface="Aptos"/>
              <a:ea typeface="Calibri" panose="020F0502020204030204" pitchFamily="34" charset="0"/>
              <a:cs typeface="Arial" panose="020B0604020202020204" pitchFamily="34" charset="0"/>
            </a:endParaRPr>
          </a:p>
          <a:p>
            <a:pPr marL="342900" indent="-342900" algn="just">
              <a:buFont typeface="Arial" panose="020B0604020202020204" pitchFamily="34" charset="0"/>
              <a:buChar char="•"/>
            </a:pPr>
            <a:r>
              <a:rPr lang="es-ES" sz="2000">
                <a:latin typeface="Aptos"/>
                <a:ea typeface="Calibri" panose="020F0502020204030204" pitchFamily="34" charset="0"/>
                <a:cs typeface="Arial" panose="020B0604020202020204" pitchFamily="34" charset="0"/>
              </a:rPr>
              <a:t>Existe literatura a nivel mundial como es el caso del</a:t>
            </a:r>
            <a:r>
              <a:rPr lang="es-ES" sz="2000" i="1">
                <a:latin typeface="Aptos"/>
                <a:ea typeface="Calibri" panose="020F0502020204030204" pitchFamily="34" charset="0"/>
                <a:cs typeface="Arial" panose="020B0604020202020204" pitchFamily="34" charset="0"/>
              </a:rPr>
              <a:t> </a:t>
            </a:r>
            <a:r>
              <a:rPr lang="es-ES" sz="2000">
                <a:latin typeface="Aptos"/>
                <a:ea typeface="Calibri" panose="020F0502020204030204" pitchFamily="34" charset="0"/>
                <a:cs typeface="Arial" panose="020B0604020202020204" pitchFamily="34" charset="0"/>
              </a:rPr>
              <a:t>“</a:t>
            </a:r>
            <a:r>
              <a:rPr lang="es-ES" sz="2000" i="1">
                <a:latin typeface="Aptos"/>
                <a:ea typeface="Calibri" panose="020F0502020204030204" pitchFamily="34" charset="0"/>
                <a:cs typeface="Arial" panose="020B0604020202020204" pitchFamily="34" charset="0"/>
              </a:rPr>
              <a:t>Standard </a:t>
            </a:r>
            <a:r>
              <a:rPr lang="es-ES" sz="2000" i="1" err="1">
                <a:latin typeface="Aptos"/>
                <a:ea typeface="Calibri" panose="020F0502020204030204" pitchFamily="34" charset="0"/>
                <a:cs typeface="Arial" panose="020B0604020202020204" pitchFamily="34" charset="0"/>
              </a:rPr>
              <a:t>Methods</a:t>
            </a:r>
            <a:r>
              <a:rPr lang="es-ES" sz="2000" i="1">
                <a:latin typeface="Aptos"/>
                <a:ea typeface="Calibri" panose="020F0502020204030204" pitchFamily="34" charset="0"/>
                <a:cs typeface="Arial" panose="020B0604020202020204" pitchFamily="34" charset="0"/>
              </a:rPr>
              <a:t> </a:t>
            </a:r>
            <a:r>
              <a:rPr lang="es-ES" sz="2000" i="1" err="1">
                <a:latin typeface="Aptos"/>
                <a:ea typeface="Calibri" panose="020F0502020204030204" pitchFamily="34" charset="0"/>
                <a:cs typeface="Arial" panose="020B0604020202020204" pitchFamily="34" charset="0"/>
              </a:rPr>
              <a:t>for</a:t>
            </a:r>
            <a:r>
              <a:rPr lang="es-ES" sz="2000" i="1">
                <a:latin typeface="Aptos"/>
                <a:ea typeface="Calibri" panose="020F0502020204030204" pitchFamily="34" charset="0"/>
                <a:cs typeface="Arial" panose="020B0604020202020204" pitchFamily="34" charset="0"/>
              </a:rPr>
              <a:t> </a:t>
            </a:r>
            <a:r>
              <a:rPr lang="es-ES" sz="2000" i="1" err="1">
                <a:latin typeface="Aptos"/>
                <a:ea typeface="Calibri" panose="020F0502020204030204" pitchFamily="34" charset="0"/>
                <a:cs typeface="Arial" panose="020B0604020202020204" pitchFamily="34" charset="0"/>
              </a:rPr>
              <a:t>the</a:t>
            </a:r>
            <a:r>
              <a:rPr lang="es-ES" sz="2000" i="1">
                <a:latin typeface="Aptos"/>
                <a:ea typeface="Calibri" panose="020F0502020204030204" pitchFamily="34" charset="0"/>
                <a:cs typeface="Arial" panose="020B0604020202020204" pitchFamily="34" charset="0"/>
              </a:rPr>
              <a:t> </a:t>
            </a:r>
            <a:r>
              <a:rPr lang="es-ES" sz="2000" i="1" err="1">
                <a:latin typeface="Aptos"/>
                <a:ea typeface="Calibri" panose="020F0502020204030204" pitchFamily="34" charset="0"/>
                <a:cs typeface="Arial" panose="020B0604020202020204" pitchFamily="34" charset="0"/>
              </a:rPr>
              <a:t>Examination</a:t>
            </a:r>
            <a:r>
              <a:rPr lang="es-ES" sz="2000" i="1">
                <a:latin typeface="Aptos"/>
                <a:ea typeface="Calibri" panose="020F0502020204030204" pitchFamily="34" charset="0"/>
                <a:cs typeface="Arial" panose="020B0604020202020204" pitchFamily="34" charset="0"/>
              </a:rPr>
              <a:t> </a:t>
            </a:r>
            <a:r>
              <a:rPr lang="es-ES" sz="2000" i="1" err="1">
                <a:latin typeface="Aptos"/>
                <a:ea typeface="Calibri" panose="020F0502020204030204" pitchFamily="34" charset="0"/>
                <a:cs typeface="Arial" panose="020B0604020202020204" pitchFamily="34" charset="0"/>
              </a:rPr>
              <a:t>of</a:t>
            </a:r>
            <a:r>
              <a:rPr lang="es-ES" sz="2000" i="1">
                <a:latin typeface="Aptos"/>
                <a:ea typeface="Calibri" panose="020F0502020204030204" pitchFamily="34" charset="0"/>
                <a:cs typeface="Arial" panose="020B0604020202020204" pitchFamily="34" charset="0"/>
              </a:rPr>
              <a:t> </a:t>
            </a:r>
            <a:r>
              <a:rPr lang="es-ES" sz="2000" i="1" err="1">
                <a:latin typeface="Aptos"/>
                <a:ea typeface="Calibri" panose="020F0502020204030204" pitchFamily="34" charset="0"/>
                <a:cs typeface="Arial" panose="020B0604020202020204" pitchFamily="34" charset="0"/>
              </a:rPr>
              <a:t>Water</a:t>
            </a:r>
            <a:r>
              <a:rPr lang="es-ES" sz="2000" i="1">
                <a:latin typeface="Aptos"/>
                <a:ea typeface="Calibri" panose="020F0502020204030204" pitchFamily="34" charset="0"/>
                <a:cs typeface="Arial" panose="020B0604020202020204" pitchFamily="34" charset="0"/>
              </a:rPr>
              <a:t> and </a:t>
            </a:r>
            <a:r>
              <a:rPr lang="es-ES" sz="2000" i="1" err="1">
                <a:latin typeface="Aptos"/>
                <a:ea typeface="Calibri" panose="020F0502020204030204" pitchFamily="34" charset="0"/>
                <a:cs typeface="Arial" panose="020B0604020202020204" pitchFamily="34" charset="0"/>
              </a:rPr>
              <a:t>Wastewater</a:t>
            </a:r>
            <a:r>
              <a:rPr lang="es-ES" sz="2000">
                <a:latin typeface="Aptos"/>
                <a:ea typeface="Calibri" panose="020F0502020204030204" pitchFamily="34" charset="0"/>
                <a:cs typeface="Arial" panose="020B0604020202020204" pitchFamily="34" charset="0"/>
              </a:rPr>
              <a:t>”, edición actual.</a:t>
            </a:r>
          </a:p>
          <a:p>
            <a:pPr marL="342900" indent="-342900" algn="just">
              <a:buFont typeface="Arial" panose="020B0604020202020204" pitchFamily="34" charset="0"/>
              <a:buChar char="•"/>
            </a:pPr>
            <a:endParaRPr lang="es-ES" sz="2000">
              <a:latin typeface="Aptos"/>
              <a:ea typeface="Calibri" panose="020F0502020204030204" pitchFamily="34" charset="0"/>
              <a:cs typeface="Arial" panose="020B0604020202020204" pitchFamily="34" charset="0"/>
            </a:endParaRPr>
          </a:p>
          <a:p>
            <a:pPr marL="342900" indent="-342900" algn="just">
              <a:buFont typeface="Arial" panose="020B0604020202020204" pitchFamily="34" charset="0"/>
              <a:buChar char="•"/>
            </a:pPr>
            <a:r>
              <a:rPr lang="es-ES" sz="2000">
                <a:latin typeface="Aptos"/>
                <a:ea typeface="Calibri" panose="020F0502020204030204" pitchFamily="34" charset="0"/>
                <a:cs typeface="Arial" panose="020B0604020202020204" pitchFamily="34" charset="0"/>
              </a:rPr>
              <a:t>La descripción detallada de cada técnica o método excede el alcance de este Protocolo</a:t>
            </a:r>
          </a:p>
          <a:p>
            <a:pPr marL="342900" indent="-342900" algn="just">
              <a:buFont typeface="Arial" panose="020B0604020202020204" pitchFamily="34" charset="0"/>
              <a:buChar char="•"/>
            </a:pPr>
            <a:endParaRPr lang="es-ES" sz="2000">
              <a:latin typeface="Aptos"/>
              <a:cs typeface="Arial" panose="020B0604020202020204" pitchFamily="34" charset="0"/>
            </a:endParaRPr>
          </a:p>
          <a:p>
            <a:pPr marL="342900" indent="-342900" algn="just">
              <a:buFont typeface="Arial" panose="020B0604020202020204" pitchFamily="34" charset="0"/>
              <a:buChar char="•"/>
            </a:pPr>
            <a:r>
              <a:rPr lang="es-ES" sz="2000">
                <a:latin typeface="Aptos"/>
                <a:cs typeface="Arial" panose="020B0604020202020204" pitchFamily="34" charset="0"/>
              </a:rPr>
              <a:t>Conceptos a tener en cuenta:</a:t>
            </a:r>
          </a:p>
          <a:p>
            <a:pPr marL="800100" lvl="1" indent="-342900" algn="just">
              <a:buFont typeface="Arial" panose="020B0604020202020204" pitchFamily="34" charset="0"/>
              <a:buChar char="•"/>
            </a:pPr>
            <a:r>
              <a:rPr lang="es-CO" sz="2000">
                <a:effectLst/>
                <a:latin typeface="Aptos"/>
                <a:ea typeface="Calibri" panose="020F0502020204030204" pitchFamily="34" charset="0"/>
                <a:cs typeface="Arial" panose="020B0604020202020204" pitchFamily="34" charset="0"/>
              </a:rPr>
              <a:t>La </a:t>
            </a:r>
            <a:r>
              <a:rPr lang="es-CO" sz="2000" b="1">
                <a:solidFill>
                  <a:schemeClr val="accent2">
                    <a:lumMod val="75000"/>
                  </a:schemeClr>
                </a:solidFill>
                <a:effectLst/>
                <a:latin typeface="Aptos"/>
                <a:ea typeface="Calibri" panose="020F0502020204030204" pitchFamily="34" charset="0"/>
                <a:cs typeface="Arial" panose="020B0604020202020204" pitchFamily="34" charset="0"/>
              </a:rPr>
              <a:t>concentración más baja del analito </a:t>
            </a:r>
            <a:r>
              <a:rPr lang="es-CO" sz="2000">
                <a:effectLst/>
                <a:latin typeface="Aptos"/>
                <a:ea typeface="Calibri" panose="020F0502020204030204" pitchFamily="34" charset="0"/>
                <a:cs typeface="Arial" panose="020B0604020202020204" pitchFamily="34" charset="0"/>
              </a:rPr>
              <a:t>de interés</a:t>
            </a:r>
            <a:endParaRPr lang="es-ES" sz="2000">
              <a:effectLst/>
              <a:latin typeface="Aptos"/>
              <a:ea typeface="Calibri" panose="020F0502020204030204" pitchFamily="34" charset="0"/>
              <a:cs typeface="Arial" panose="020B0604020202020204" pitchFamily="34" charset="0"/>
            </a:endParaRPr>
          </a:p>
          <a:p>
            <a:pPr marL="800100" lvl="1" indent="-342900" algn="just">
              <a:buFont typeface="Arial" panose="020B0604020202020204" pitchFamily="34" charset="0"/>
              <a:buChar char="•"/>
            </a:pPr>
            <a:r>
              <a:rPr lang="es-ES" sz="2000" b="1">
                <a:solidFill>
                  <a:schemeClr val="accent2">
                    <a:lumMod val="75000"/>
                  </a:schemeClr>
                </a:solidFill>
                <a:latin typeface="Aptos"/>
                <a:cs typeface="Arial" panose="020B0604020202020204" pitchFamily="34" charset="0"/>
              </a:rPr>
              <a:t>Acreditación</a:t>
            </a:r>
            <a:r>
              <a:rPr lang="es-ES" sz="2000">
                <a:latin typeface="Aptos"/>
                <a:cs typeface="Arial" panose="020B0604020202020204" pitchFamily="34" charset="0"/>
              </a:rPr>
              <a:t>: </a:t>
            </a:r>
            <a:r>
              <a:rPr lang="es-CO" sz="2000">
                <a:effectLst/>
                <a:latin typeface="Aptos"/>
                <a:ea typeface="Calibri" panose="020F0502020204030204" pitchFamily="34" charset="0"/>
                <a:cs typeface="Arial" panose="020B0604020202020204" pitchFamily="34" charset="0"/>
              </a:rPr>
              <a:t>Norma NTC ISO/IEC 17025:2017 “</a:t>
            </a:r>
            <a:r>
              <a:rPr lang="es-CO" sz="2000" i="1">
                <a:effectLst/>
                <a:latin typeface="Aptos"/>
                <a:ea typeface="Calibri" panose="020F0502020204030204" pitchFamily="34" charset="0"/>
                <a:cs typeface="Arial" panose="020B0604020202020204" pitchFamily="34" charset="0"/>
              </a:rPr>
              <a:t>Requisitos generales para la competencia de laboratorios de ensayo y calibración”</a:t>
            </a:r>
            <a:r>
              <a:rPr lang="es-ES" sz="2000">
                <a:latin typeface="Aptos"/>
                <a:ea typeface="Calibri" panose="020F0502020204030204" pitchFamily="34" charset="0"/>
                <a:cs typeface="Arial" panose="020B0604020202020204" pitchFamily="34" charset="0"/>
              </a:rPr>
              <a:t>.</a:t>
            </a:r>
          </a:p>
          <a:p>
            <a:pPr marL="800100" lvl="1" indent="-342900" algn="just">
              <a:buFont typeface="Arial" panose="020B0604020202020204" pitchFamily="34" charset="0"/>
              <a:buChar char="•"/>
            </a:pPr>
            <a:r>
              <a:rPr lang="es-ES" sz="2000" b="1">
                <a:solidFill>
                  <a:schemeClr val="accent2">
                    <a:lumMod val="75000"/>
                  </a:schemeClr>
                </a:solidFill>
                <a:latin typeface="Aptos"/>
                <a:cs typeface="Arial" panose="020B0604020202020204" pitchFamily="34" charset="0"/>
              </a:rPr>
              <a:t>Subcontratación</a:t>
            </a:r>
            <a:r>
              <a:rPr lang="es-ES" sz="2000">
                <a:latin typeface="Aptos"/>
                <a:cs typeface="Arial" panose="020B0604020202020204" pitchFamily="34" charset="0"/>
              </a:rPr>
              <a:t> por parte del laboratorio para aquellos parámetros que no cubran su acreditación o su acreditación no esté vigente.</a:t>
            </a:r>
          </a:p>
          <a:p>
            <a:pPr marL="800100" lvl="1" indent="-342900" algn="just">
              <a:buFont typeface="Arial" panose="020B0604020202020204" pitchFamily="34" charset="0"/>
              <a:buChar char="•"/>
            </a:pPr>
            <a:r>
              <a:rPr lang="es-CO" sz="2000">
                <a:effectLst/>
                <a:latin typeface="Aptos"/>
                <a:ea typeface="Calibri" panose="020F0502020204030204" pitchFamily="34" charset="0"/>
              </a:rPr>
              <a:t>Uso de la cantidad adecuada de </a:t>
            </a:r>
            <a:r>
              <a:rPr lang="es-CO" sz="2000" b="1">
                <a:solidFill>
                  <a:schemeClr val="accent2">
                    <a:lumMod val="75000"/>
                  </a:schemeClr>
                </a:solidFill>
                <a:effectLst/>
                <a:latin typeface="Aptos"/>
                <a:ea typeface="Calibri" panose="020F0502020204030204" pitchFamily="34" charset="0"/>
              </a:rPr>
              <a:t>cifras significativas requeridas </a:t>
            </a:r>
            <a:r>
              <a:rPr lang="es-CO" sz="2000">
                <a:effectLst/>
                <a:latin typeface="Aptos"/>
                <a:ea typeface="Calibri" panose="020F0502020204030204" pitchFamily="34" charset="0"/>
              </a:rPr>
              <a:t>que puedan ser representativas de acuerdo con la evaluación del método del laboratorio</a:t>
            </a:r>
            <a:endParaRPr lang="es-CO" sz="2000">
              <a:latin typeface="Aptos"/>
            </a:endParaRPr>
          </a:p>
        </p:txBody>
      </p:sp>
    </p:spTree>
    <p:extLst>
      <p:ext uri="{BB962C8B-B14F-4D97-AF65-F5344CB8AC3E}">
        <p14:creationId xmlns:p14="http://schemas.microsoft.com/office/powerpoint/2010/main" val="19111519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5">
            <a:extLst>
              <a:ext uri="{FF2B5EF4-FFF2-40B4-BE49-F238E27FC236}">
                <a16:creationId xmlns:a16="http://schemas.microsoft.com/office/drawing/2014/main" id="{334558AF-D2F7-4680-8E54-2ABF3C3E5CC7}"/>
              </a:ext>
            </a:extLst>
          </p:cNvPr>
          <p:cNvSpPr>
            <a:spLocks noGrp="1"/>
          </p:cNvSpPr>
          <p:nvPr>
            <p:ph type="title"/>
          </p:nvPr>
        </p:nvSpPr>
        <p:spPr>
          <a:xfrm>
            <a:off x="1329836" y="420298"/>
            <a:ext cx="10515600" cy="738187"/>
          </a:xfrm>
        </p:spPr>
        <p:txBody>
          <a:bodyPr>
            <a:normAutofit fontScale="90000"/>
          </a:bodyPr>
          <a:lstStyle/>
          <a:p>
            <a:pPr algn="ctr"/>
            <a:r>
              <a:rPr lang="es-ES" sz="4000" b="1"/>
              <a:t>Presentación y entrega de resultados</a:t>
            </a:r>
          </a:p>
        </p:txBody>
      </p:sp>
      <p:sp>
        <p:nvSpPr>
          <p:cNvPr id="8" name="CuadroTexto 7">
            <a:extLst>
              <a:ext uri="{FF2B5EF4-FFF2-40B4-BE49-F238E27FC236}">
                <a16:creationId xmlns:a16="http://schemas.microsoft.com/office/drawing/2014/main" id="{31711440-D777-4E8C-8228-4FBFEE50E69A}"/>
              </a:ext>
            </a:extLst>
          </p:cNvPr>
          <p:cNvSpPr txBox="1"/>
          <p:nvPr/>
        </p:nvSpPr>
        <p:spPr>
          <a:xfrm rot="16200000">
            <a:off x="11395577" y="4596843"/>
            <a:ext cx="899719" cy="246221"/>
          </a:xfrm>
          <a:prstGeom prst="rect">
            <a:avLst/>
          </a:prstGeom>
          <a:noFill/>
        </p:spPr>
        <p:txBody>
          <a:bodyPr wrap="square">
            <a:spAutoFit/>
          </a:bodyPr>
          <a:lstStyle/>
          <a:p>
            <a:r>
              <a:rPr lang="es-CO" sz="1000">
                <a:solidFill>
                  <a:schemeClr val="bg1"/>
                </a:solidFill>
              </a:rPr>
              <a:t>Referencia 3</a:t>
            </a:r>
          </a:p>
        </p:txBody>
      </p:sp>
      <p:sp>
        <p:nvSpPr>
          <p:cNvPr id="10" name="CuadroTexto 9">
            <a:extLst>
              <a:ext uri="{FF2B5EF4-FFF2-40B4-BE49-F238E27FC236}">
                <a16:creationId xmlns:a16="http://schemas.microsoft.com/office/drawing/2014/main" id="{ADC2777C-EC45-4C99-84D1-D4D93986F98A}"/>
              </a:ext>
            </a:extLst>
          </p:cNvPr>
          <p:cNvSpPr txBox="1"/>
          <p:nvPr/>
        </p:nvSpPr>
        <p:spPr>
          <a:xfrm>
            <a:off x="1617679" y="1284431"/>
            <a:ext cx="9561095" cy="1938992"/>
          </a:xfrm>
          <a:prstGeom prst="rect">
            <a:avLst/>
          </a:prstGeom>
          <a:noFill/>
        </p:spPr>
        <p:txBody>
          <a:bodyPr wrap="square" lIns="91440" tIns="45720" rIns="91440" bIns="45720" rtlCol="0" anchor="t">
            <a:spAutoFit/>
          </a:bodyPr>
          <a:lstStyle/>
          <a:p>
            <a:pPr marL="342900" indent="-342900" algn="just">
              <a:buFont typeface="Arial" panose="020B0604020202020204" pitchFamily="34" charset="0"/>
              <a:buChar char="•"/>
            </a:pPr>
            <a:r>
              <a:rPr lang="es-CO" sz="2000">
                <a:solidFill>
                  <a:srgbClr val="000000"/>
                </a:solidFill>
                <a:effectLst/>
                <a:latin typeface="Aptos"/>
                <a:ea typeface="Calibri" panose="020F0502020204030204" pitchFamily="34" charset="0"/>
              </a:rPr>
              <a:t>El informe de caracterización se requiere por parte de la Autoridades Ambientales para evaluar el cumplimiento de la normatividad ambiental en la materia (Resolución 631 de 2015 o aquella que la modifique o sustituya).</a:t>
            </a:r>
          </a:p>
          <a:p>
            <a:pPr marL="342900" indent="-342900" algn="just">
              <a:buFont typeface="Arial" panose="020B0604020202020204" pitchFamily="34" charset="0"/>
              <a:buChar char="•"/>
            </a:pPr>
            <a:endParaRPr lang="es-CO" sz="2000">
              <a:solidFill>
                <a:srgbClr val="000000"/>
              </a:solidFill>
              <a:latin typeface="Aptos"/>
            </a:endParaRPr>
          </a:p>
          <a:p>
            <a:pPr marL="342900" indent="-342900" algn="just">
              <a:buFont typeface="Arial" panose="020B0604020202020204" pitchFamily="34" charset="0"/>
              <a:buChar char="•"/>
            </a:pPr>
            <a:r>
              <a:rPr lang="es-CO" sz="2000">
                <a:solidFill>
                  <a:srgbClr val="000000"/>
                </a:solidFill>
                <a:latin typeface="Aptos"/>
                <a:ea typeface="Calibri"/>
              </a:rPr>
              <a:t>Los</a:t>
            </a:r>
            <a:r>
              <a:rPr lang="es-CO" sz="2000">
                <a:solidFill>
                  <a:srgbClr val="000000"/>
                </a:solidFill>
                <a:effectLst/>
                <a:latin typeface="Aptos"/>
                <a:ea typeface="Calibri"/>
              </a:rPr>
              <a:t> principales aspectos que deberá contener el informe de caracterización, cumpliendo estrictamente lo establecido en la NTC-ISO/IEC 17025</a:t>
            </a:r>
            <a:endParaRPr lang="es-CO" sz="2000">
              <a:latin typeface="Aptos"/>
              <a:ea typeface="Calibri"/>
            </a:endParaRPr>
          </a:p>
        </p:txBody>
      </p:sp>
      <p:pic>
        <p:nvPicPr>
          <p:cNvPr id="3" name="Imagen 2">
            <a:extLst>
              <a:ext uri="{FF2B5EF4-FFF2-40B4-BE49-F238E27FC236}">
                <a16:creationId xmlns:a16="http://schemas.microsoft.com/office/drawing/2014/main" id="{5D9CDE0A-8718-4B62-AFB9-034C2A25BF83}"/>
              </a:ext>
            </a:extLst>
          </p:cNvPr>
          <p:cNvPicPr>
            <a:picLocks noChangeAspect="1"/>
          </p:cNvPicPr>
          <p:nvPr/>
        </p:nvPicPr>
        <p:blipFill>
          <a:blip r:embed="rId3"/>
          <a:stretch>
            <a:fillRect/>
          </a:stretch>
        </p:blipFill>
        <p:spPr>
          <a:xfrm>
            <a:off x="223453" y="674831"/>
            <a:ext cx="1219200" cy="1219200"/>
          </a:xfrm>
          <a:prstGeom prst="rect">
            <a:avLst/>
          </a:prstGeom>
        </p:spPr>
      </p:pic>
      <p:sp>
        <p:nvSpPr>
          <p:cNvPr id="9" name="CuadroTexto 8">
            <a:extLst>
              <a:ext uri="{FF2B5EF4-FFF2-40B4-BE49-F238E27FC236}">
                <a16:creationId xmlns:a16="http://schemas.microsoft.com/office/drawing/2014/main" id="{403F962F-F912-4E32-852E-B406F4BE6B32}"/>
              </a:ext>
            </a:extLst>
          </p:cNvPr>
          <p:cNvSpPr txBox="1"/>
          <p:nvPr/>
        </p:nvSpPr>
        <p:spPr>
          <a:xfrm>
            <a:off x="1792705" y="3718462"/>
            <a:ext cx="9929621" cy="1477328"/>
          </a:xfrm>
          <a:prstGeom prst="rect">
            <a:avLst/>
          </a:prstGeom>
          <a:noFill/>
        </p:spPr>
        <p:txBody>
          <a:bodyPr wrap="square" rtlCol="0">
            <a:spAutoFit/>
          </a:bodyPr>
          <a:lstStyle/>
          <a:p>
            <a:pPr algn="just"/>
            <a:r>
              <a:rPr lang="es-CO" sz="3600" b="1">
                <a:latin typeface="Verdana" panose="020B0604030504040204" pitchFamily="34" charset="0"/>
                <a:ea typeface="+mj-ea"/>
                <a:cs typeface="+mj-cs"/>
              </a:rPr>
              <a:t>Cargue de información en el Sistema de Información del recurso hídrico</a:t>
            </a:r>
          </a:p>
          <a:p>
            <a:endParaRPr lang="es-CO"/>
          </a:p>
        </p:txBody>
      </p:sp>
      <p:pic>
        <p:nvPicPr>
          <p:cNvPr id="11" name="Imagen 10">
            <a:extLst>
              <a:ext uri="{FF2B5EF4-FFF2-40B4-BE49-F238E27FC236}">
                <a16:creationId xmlns:a16="http://schemas.microsoft.com/office/drawing/2014/main" id="{0DE89509-F613-4574-8DCC-C584394B5F24}"/>
              </a:ext>
            </a:extLst>
          </p:cNvPr>
          <p:cNvPicPr>
            <a:picLocks noChangeAspect="1"/>
          </p:cNvPicPr>
          <p:nvPr/>
        </p:nvPicPr>
        <p:blipFill>
          <a:blip r:embed="rId4"/>
          <a:stretch>
            <a:fillRect/>
          </a:stretch>
        </p:blipFill>
        <p:spPr>
          <a:xfrm>
            <a:off x="223453" y="4026207"/>
            <a:ext cx="1339799" cy="899719"/>
          </a:xfrm>
          <a:prstGeom prst="rect">
            <a:avLst/>
          </a:prstGeom>
        </p:spPr>
      </p:pic>
      <p:sp>
        <p:nvSpPr>
          <p:cNvPr id="5" name="CuadroTexto 4">
            <a:extLst>
              <a:ext uri="{FF2B5EF4-FFF2-40B4-BE49-F238E27FC236}">
                <a16:creationId xmlns:a16="http://schemas.microsoft.com/office/drawing/2014/main" id="{578F512F-8A4E-41B8-8444-9076AE8E24C2}"/>
              </a:ext>
            </a:extLst>
          </p:cNvPr>
          <p:cNvSpPr txBox="1"/>
          <p:nvPr/>
        </p:nvSpPr>
        <p:spPr>
          <a:xfrm>
            <a:off x="1792705" y="5183758"/>
            <a:ext cx="9629274" cy="1015663"/>
          </a:xfrm>
          <a:prstGeom prst="rect">
            <a:avLst/>
          </a:prstGeom>
          <a:noFill/>
        </p:spPr>
        <p:txBody>
          <a:bodyPr wrap="square" lIns="91440" tIns="45720" rIns="91440" bIns="45720" rtlCol="0" anchor="t">
            <a:spAutoFit/>
          </a:bodyPr>
          <a:lstStyle/>
          <a:p>
            <a:pPr algn="just"/>
            <a:r>
              <a:rPr lang="es-CO" sz="2000">
                <a:solidFill>
                  <a:srgbClr val="000000"/>
                </a:solidFill>
                <a:effectLst/>
                <a:latin typeface="Aptos"/>
                <a:ea typeface="Calibri"/>
                <a:cs typeface="Arial"/>
              </a:rPr>
              <a:t>Cuando el monitoreo sea realizado y validado por la Autoridad Ambiental competente, esta podrá cargar la información que se genere en su sistema de información o en el Sistema de Información del Recurso Hídrico (SIRH).</a:t>
            </a:r>
            <a:endParaRPr lang="es-CO" sz="2000">
              <a:effectLst/>
              <a:latin typeface="Aptos"/>
              <a:ea typeface="Calibri"/>
              <a:cs typeface="Arial"/>
            </a:endParaRPr>
          </a:p>
        </p:txBody>
      </p:sp>
    </p:spTree>
    <p:extLst>
      <p:ext uri="{BB962C8B-B14F-4D97-AF65-F5344CB8AC3E}">
        <p14:creationId xmlns:p14="http://schemas.microsoft.com/office/powerpoint/2010/main" val="39307772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E3EF547-27EB-EF10-0125-E376F391AF21}"/>
            </a:ext>
          </a:extLst>
        </p:cNvPr>
        <p:cNvGrpSpPr/>
        <p:nvPr/>
      </p:nvGrpSpPr>
      <p:grpSpPr>
        <a:xfrm>
          <a:off x="0" y="0"/>
          <a:ext cx="0" cy="0"/>
          <a:chOff x="0" y="0"/>
          <a:chExt cx="0" cy="0"/>
        </a:xfrm>
      </p:grpSpPr>
      <p:sp useBgFill="1">
        <p:nvSpPr>
          <p:cNvPr id="1046" name="Rectangle 1034">
            <a:extLst>
              <a:ext uri="{FF2B5EF4-FFF2-40B4-BE49-F238E27FC236}">
                <a16:creationId xmlns:a16="http://schemas.microsoft.com/office/drawing/2014/main" id="{D2B783EE-0239-4717-BBEA-8C9EAC61C8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ítulo 5">
            <a:extLst>
              <a:ext uri="{FF2B5EF4-FFF2-40B4-BE49-F238E27FC236}">
                <a16:creationId xmlns:a16="http://schemas.microsoft.com/office/drawing/2014/main" id="{AD1783F8-7A3C-7BDE-1509-F1BF82C6C53D}"/>
              </a:ext>
            </a:extLst>
          </p:cNvPr>
          <p:cNvSpPr>
            <a:spLocks noGrp="1"/>
          </p:cNvSpPr>
          <p:nvPr>
            <p:ph type="title"/>
          </p:nvPr>
        </p:nvSpPr>
        <p:spPr>
          <a:xfrm>
            <a:off x="579466" y="410644"/>
            <a:ext cx="3148542" cy="646631"/>
          </a:xfrm>
        </p:spPr>
        <p:txBody>
          <a:bodyPr vert="horz" lIns="91440" tIns="45720" rIns="91440" bIns="45720" rtlCol="0" anchor="ctr">
            <a:normAutofit/>
          </a:bodyPr>
          <a:lstStyle/>
          <a:p>
            <a:r>
              <a:rPr lang="en-US" sz="4000" b="1" err="1"/>
              <a:t>Contenido</a:t>
            </a:r>
            <a:endParaRPr lang="en-US" sz="4000" b="1"/>
          </a:p>
        </p:txBody>
      </p:sp>
      <p:sp>
        <p:nvSpPr>
          <p:cNvPr id="2" name="CuadroTexto 1">
            <a:extLst>
              <a:ext uri="{FF2B5EF4-FFF2-40B4-BE49-F238E27FC236}">
                <a16:creationId xmlns:a16="http://schemas.microsoft.com/office/drawing/2014/main" id="{57CB4654-42C0-9D81-2930-EBDE551AD5F9}"/>
              </a:ext>
            </a:extLst>
          </p:cNvPr>
          <p:cNvSpPr txBox="1"/>
          <p:nvPr/>
        </p:nvSpPr>
        <p:spPr>
          <a:xfrm>
            <a:off x="646370" y="1495352"/>
            <a:ext cx="6430946" cy="4810197"/>
          </a:xfrm>
          <a:prstGeom prst="rect">
            <a:avLst/>
          </a:prstGeom>
        </p:spPr>
        <p:txBody>
          <a:bodyPr vert="horz" lIns="91440" tIns="45720" rIns="91440" bIns="45720" rtlCol="0" anchor="t">
            <a:noAutofit/>
          </a:bodyPr>
          <a:lstStyle/>
          <a:p>
            <a:pPr>
              <a:lnSpc>
                <a:spcPct val="90000"/>
              </a:lnSpc>
              <a:spcAft>
                <a:spcPts val="600"/>
              </a:spcAft>
            </a:pPr>
            <a:endParaRPr lang="en-US" sz="3000">
              <a:cs typeface="Helvetica"/>
            </a:endParaRPr>
          </a:p>
          <a:p>
            <a:pPr>
              <a:lnSpc>
                <a:spcPct val="90000"/>
              </a:lnSpc>
              <a:spcAft>
                <a:spcPts val="600"/>
              </a:spcAft>
            </a:pPr>
            <a:r>
              <a:rPr lang="en-US" sz="3000"/>
              <a:t>1. </a:t>
            </a:r>
            <a:r>
              <a:rPr lang="en-US" sz="3000" err="1"/>
              <a:t>Introducción</a:t>
            </a:r>
            <a:endParaRPr lang="en-US" sz="3000"/>
          </a:p>
          <a:p>
            <a:pPr>
              <a:lnSpc>
                <a:spcPct val="90000"/>
              </a:lnSpc>
              <a:spcAft>
                <a:spcPts val="600"/>
              </a:spcAft>
            </a:pPr>
            <a:r>
              <a:rPr lang="en-US" sz="3000"/>
              <a:t>2. </a:t>
            </a:r>
            <a:r>
              <a:rPr lang="en-US" sz="3000" err="1"/>
              <a:t>Vertimientos</a:t>
            </a:r>
            <a:endParaRPr lang="en-US" sz="3000"/>
          </a:p>
          <a:p>
            <a:pPr>
              <a:lnSpc>
                <a:spcPct val="90000"/>
              </a:lnSpc>
              <a:spcAft>
                <a:spcPts val="600"/>
              </a:spcAft>
            </a:pPr>
            <a:r>
              <a:rPr lang="en-US" sz="3000"/>
              <a:t>3. </a:t>
            </a:r>
            <a:r>
              <a:rPr lang="en-US" sz="3000" err="1"/>
              <a:t>Monitoreo</a:t>
            </a:r>
            <a:r>
              <a:rPr lang="en-US" sz="3000"/>
              <a:t> de </a:t>
            </a:r>
            <a:r>
              <a:rPr lang="en-US" sz="3000" err="1"/>
              <a:t>vertimientos</a:t>
            </a:r>
            <a:r>
              <a:rPr lang="en-US" sz="3000"/>
              <a:t>  </a:t>
            </a:r>
          </a:p>
          <a:p>
            <a:pPr>
              <a:lnSpc>
                <a:spcPct val="90000"/>
              </a:lnSpc>
              <a:spcAft>
                <a:spcPts val="600"/>
              </a:spcAft>
            </a:pPr>
            <a:r>
              <a:rPr lang="en-US" sz="3000"/>
              <a:t>4. </a:t>
            </a:r>
            <a:r>
              <a:rPr lang="en-US" sz="3000" err="1"/>
              <a:t>Protocolo</a:t>
            </a:r>
            <a:r>
              <a:rPr lang="en-US" sz="3000"/>
              <a:t> para </a:t>
            </a:r>
            <a:r>
              <a:rPr lang="en-US" sz="3000" err="1"/>
              <a:t>el</a:t>
            </a:r>
            <a:r>
              <a:rPr lang="en-US" sz="3000"/>
              <a:t> </a:t>
            </a:r>
            <a:r>
              <a:rPr lang="en-US" sz="3000" err="1"/>
              <a:t>monitoreo</a:t>
            </a:r>
            <a:r>
              <a:rPr lang="en-US" sz="3000"/>
              <a:t> de </a:t>
            </a:r>
            <a:r>
              <a:rPr lang="en-US" sz="3000" err="1"/>
              <a:t>vertimientos</a:t>
            </a:r>
            <a:endParaRPr lang="en-US" sz="3000"/>
          </a:p>
          <a:p>
            <a:pPr>
              <a:lnSpc>
                <a:spcPct val="90000"/>
              </a:lnSpc>
              <a:spcAft>
                <a:spcPts val="600"/>
              </a:spcAft>
            </a:pPr>
            <a:r>
              <a:rPr lang="en-US" sz="3000"/>
              <a:t>5. </a:t>
            </a:r>
            <a:r>
              <a:rPr lang="en-US" sz="3000" err="1"/>
              <a:t>Prinicipio</a:t>
            </a:r>
            <a:r>
              <a:rPr lang="en-US" sz="3000"/>
              <a:t> de rigor </a:t>
            </a:r>
            <a:r>
              <a:rPr lang="en-US" sz="3000" err="1"/>
              <a:t>subsidiario</a:t>
            </a:r>
            <a:r>
              <a:rPr lang="en-US" sz="3000"/>
              <a:t> y principio de </a:t>
            </a:r>
            <a:r>
              <a:rPr lang="en-US" sz="3000" err="1"/>
              <a:t>precuación</a:t>
            </a:r>
            <a:endParaRPr lang="en-US" sz="3000"/>
          </a:p>
          <a:p>
            <a:pPr>
              <a:lnSpc>
                <a:spcPct val="90000"/>
              </a:lnSpc>
              <a:spcAft>
                <a:spcPts val="600"/>
              </a:spcAft>
            </a:pPr>
            <a:r>
              <a:rPr lang="en-US" sz="3000"/>
              <a:t>6. </a:t>
            </a:r>
            <a:r>
              <a:rPr lang="en-US" sz="3000" err="1"/>
              <a:t>Propuesta</a:t>
            </a:r>
            <a:r>
              <a:rPr lang="en-US" sz="3000"/>
              <a:t> de </a:t>
            </a:r>
            <a:r>
              <a:rPr lang="en-US" sz="3000" err="1"/>
              <a:t>Protocolo</a:t>
            </a:r>
            <a:endParaRPr lang="en-US" sz="3000"/>
          </a:p>
          <a:p>
            <a:pPr>
              <a:lnSpc>
                <a:spcPct val="90000"/>
              </a:lnSpc>
              <a:spcAft>
                <a:spcPts val="600"/>
              </a:spcAft>
            </a:pPr>
            <a:r>
              <a:rPr lang="en-US" sz="3000"/>
              <a:t>7. </a:t>
            </a:r>
            <a:r>
              <a:rPr lang="en-US" sz="3000" err="1"/>
              <a:t>Preguntas</a:t>
            </a:r>
            <a:r>
              <a:rPr lang="en-US" sz="3000"/>
              <a:t> CDA</a:t>
            </a:r>
          </a:p>
        </p:txBody>
      </p:sp>
      <p:sp>
        <p:nvSpPr>
          <p:cNvPr id="1047" name="Oval 1036">
            <a:extLst>
              <a:ext uri="{FF2B5EF4-FFF2-40B4-BE49-F238E27FC236}">
                <a16:creationId xmlns:a16="http://schemas.microsoft.com/office/drawing/2014/main" id="{A7B99495-F43F-4D80-A44F-2CB4764EB9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20569" y="1364732"/>
            <a:ext cx="947488" cy="92178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030" name="Picture 6">
            <a:extLst>
              <a:ext uri="{FF2B5EF4-FFF2-40B4-BE49-F238E27FC236}">
                <a16:creationId xmlns:a16="http://schemas.microsoft.com/office/drawing/2014/main" id="{679B116C-642D-E198-C1A8-90939800BE8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2085" r="3" b="3"/>
          <a:stretch>
            <a:fillRect/>
          </a:stretch>
        </p:blipFill>
        <p:spPr bwMode="auto">
          <a:xfrm>
            <a:off x="7901259" y="2727729"/>
            <a:ext cx="4290741" cy="4130271"/>
          </a:xfrm>
          <a:custGeom>
            <a:avLst/>
            <a:gdLst/>
            <a:ahLst/>
            <a:cxnLst/>
            <a:rect l="l" t="t" r="r" b="b"/>
            <a:pathLst>
              <a:path w="4290741" h="4130271">
                <a:moveTo>
                  <a:pt x="2503809" y="0"/>
                </a:moveTo>
                <a:cubicBezTo>
                  <a:pt x="3157405" y="0"/>
                  <a:pt x="3752509" y="250434"/>
                  <a:pt x="4198398" y="660580"/>
                </a:cubicBezTo>
                <a:lnTo>
                  <a:pt x="4290741" y="751286"/>
                </a:lnTo>
                <a:lnTo>
                  <a:pt x="4290741" y="4130271"/>
                </a:lnTo>
                <a:lnTo>
                  <a:pt x="604508" y="4130271"/>
                </a:lnTo>
                <a:lnTo>
                  <a:pt x="461940" y="3953232"/>
                </a:lnTo>
                <a:cubicBezTo>
                  <a:pt x="171051" y="3544183"/>
                  <a:pt x="0" y="3043971"/>
                  <a:pt x="0" y="2503809"/>
                </a:cubicBezTo>
                <a:cubicBezTo>
                  <a:pt x="0" y="1120992"/>
                  <a:pt x="1120992" y="0"/>
                  <a:pt x="2503809" y="0"/>
                </a:cubicBezTo>
                <a:close/>
              </a:path>
            </a:pathLst>
          </a:custGeom>
          <a:noFill/>
          <a:extLst>
            <a:ext uri="{909E8E84-426E-40DD-AFC4-6F175D3DCCD1}">
              <a14:hiddenFill xmlns:a14="http://schemas.microsoft.com/office/drawing/2010/main">
                <a:solidFill>
                  <a:srgbClr val="FFFFFF"/>
                </a:solidFill>
              </a14:hiddenFill>
            </a:ext>
          </a:extLst>
        </p:spPr>
      </p:pic>
      <p:sp>
        <p:nvSpPr>
          <p:cNvPr id="1048" name="Arc 1038">
            <a:extLst>
              <a:ext uri="{FF2B5EF4-FFF2-40B4-BE49-F238E27FC236}">
                <a16:creationId xmlns:a16="http://schemas.microsoft.com/office/drawing/2014/main" id="{70BEB1E7-2F88-40BC-B73D-42E5B6F80B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4759070" flipV="1">
            <a:off x="6034138" y="-673140"/>
            <a:ext cx="4021193" cy="4021193"/>
          </a:xfrm>
          <a:prstGeom prst="arc">
            <a:avLst>
              <a:gd name="adj1" fmla="val 16200000"/>
              <a:gd name="adj2" fmla="val 20093138"/>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1028" name="Picture 4">
            <a:extLst>
              <a:ext uri="{FF2B5EF4-FFF2-40B4-BE49-F238E27FC236}">
                <a16:creationId xmlns:a16="http://schemas.microsoft.com/office/drawing/2014/main" id="{46798FC9-2E3E-0BAE-B7B1-FD1E87EB99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24687" b="11211"/>
          <a:stretch>
            <a:fillRect/>
          </a:stretch>
        </p:blipFill>
        <p:spPr bwMode="auto">
          <a:xfrm>
            <a:off x="6261607" y="1"/>
            <a:ext cx="3519312" cy="3007909"/>
          </a:xfrm>
          <a:custGeom>
            <a:avLst/>
            <a:gdLst/>
            <a:ahLst/>
            <a:cxnLst/>
            <a:rect l="l" t="t" r="r" b="b"/>
            <a:pathLst>
              <a:path w="3519312" h="3007909">
                <a:moveTo>
                  <a:pt x="519780" y="0"/>
                </a:moveTo>
                <a:lnTo>
                  <a:pt x="2999532" y="0"/>
                </a:lnTo>
                <a:lnTo>
                  <a:pt x="3003921" y="3989"/>
                </a:lnTo>
                <a:cubicBezTo>
                  <a:pt x="3322356" y="322424"/>
                  <a:pt x="3519312" y="762338"/>
                  <a:pt x="3519312" y="1248253"/>
                </a:cubicBezTo>
                <a:cubicBezTo>
                  <a:pt x="3519312" y="2220084"/>
                  <a:pt x="2731487" y="3007909"/>
                  <a:pt x="1759656" y="3007909"/>
                </a:cubicBezTo>
                <a:cubicBezTo>
                  <a:pt x="787826" y="3007909"/>
                  <a:pt x="0" y="2220084"/>
                  <a:pt x="0" y="1248253"/>
                </a:cubicBezTo>
                <a:cubicBezTo>
                  <a:pt x="0" y="762338"/>
                  <a:pt x="196957" y="322424"/>
                  <a:pt x="515392" y="3989"/>
                </a:cubicBezTo>
                <a:close/>
              </a:path>
            </a:pathLst>
          </a:cu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7FB319DD-CE79-235B-4B77-5E7C08379770}"/>
              </a:ext>
            </a:extLst>
          </p:cNvPr>
          <p:cNvPicPr>
            <a:picLocks noChangeAspect="1"/>
          </p:cNvPicPr>
          <p:nvPr/>
        </p:nvPicPr>
        <p:blipFill>
          <a:blip r:embed="rId4"/>
          <a:srcRect t="472" r="3242" b="-1408"/>
          <a:stretch>
            <a:fillRect/>
          </a:stretch>
        </p:blipFill>
        <p:spPr>
          <a:xfrm>
            <a:off x="10724010" y="38412"/>
            <a:ext cx="888524" cy="774687"/>
          </a:xfrm>
          <a:prstGeom prst="rect">
            <a:avLst/>
          </a:prstGeom>
        </p:spPr>
      </p:pic>
    </p:spTree>
    <p:extLst>
      <p:ext uri="{BB962C8B-B14F-4D97-AF65-F5344CB8AC3E}">
        <p14:creationId xmlns:p14="http://schemas.microsoft.com/office/powerpoint/2010/main" val="23718073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3451CD-12B8-204C-0384-77877CB62A9E}"/>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F69CEDA7-B19B-2698-569E-67162CCB4730}"/>
              </a:ext>
            </a:extLst>
          </p:cNvPr>
          <p:cNvSpPr>
            <a:spLocks noGrp="1"/>
          </p:cNvSpPr>
          <p:nvPr>
            <p:ph type="title"/>
          </p:nvPr>
        </p:nvSpPr>
        <p:spPr>
          <a:xfrm>
            <a:off x="727075" y="-95069"/>
            <a:ext cx="11055350" cy="1123950"/>
          </a:xfrm>
        </p:spPr>
        <p:txBody>
          <a:bodyPr>
            <a:normAutofit/>
          </a:bodyPr>
          <a:lstStyle/>
          <a:p>
            <a:r>
              <a:rPr lang="es-ES" sz="3600" b="1">
                <a:latin typeface="Verdana"/>
                <a:ea typeface="Verdana"/>
              </a:rPr>
              <a:t>5. Principios Ley 99 de 1993</a:t>
            </a:r>
            <a:endParaRPr lang="es-ES" sz="3600" b="1">
              <a:ea typeface="Verdana"/>
            </a:endParaRPr>
          </a:p>
        </p:txBody>
      </p:sp>
      <p:sp>
        <p:nvSpPr>
          <p:cNvPr id="4" name="TextBox 3">
            <a:extLst>
              <a:ext uri="{FF2B5EF4-FFF2-40B4-BE49-F238E27FC236}">
                <a16:creationId xmlns:a16="http://schemas.microsoft.com/office/drawing/2014/main" id="{AED2CA93-6443-DCD3-D5F3-C6954554C1BF}"/>
              </a:ext>
            </a:extLst>
          </p:cNvPr>
          <p:cNvSpPr txBox="1"/>
          <p:nvPr/>
        </p:nvSpPr>
        <p:spPr>
          <a:xfrm>
            <a:off x="503209" y="1502434"/>
            <a:ext cx="11171206" cy="480131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700" b="1">
                <a:latin typeface="Arial"/>
                <a:ea typeface="Work Sans"/>
                <a:cs typeface="Arial"/>
              </a:rPr>
              <a:t>ARTÍCULO 1. </a:t>
            </a:r>
            <a:r>
              <a:rPr lang="en-US" sz="1700" b="1" err="1">
                <a:latin typeface="Arial"/>
                <a:ea typeface="Work Sans"/>
                <a:cs typeface="Arial"/>
              </a:rPr>
              <a:t>Principios</a:t>
            </a:r>
            <a:r>
              <a:rPr lang="en-US" sz="1700" b="1">
                <a:latin typeface="Arial"/>
                <a:ea typeface="Work Sans"/>
                <a:cs typeface="Arial"/>
              </a:rPr>
              <a:t> Generales </a:t>
            </a:r>
            <a:r>
              <a:rPr lang="en-US" sz="1700" b="1" err="1">
                <a:latin typeface="Arial"/>
                <a:ea typeface="Work Sans"/>
                <a:cs typeface="Arial"/>
              </a:rPr>
              <a:t>Ambientales</a:t>
            </a:r>
            <a:r>
              <a:rPr lang="en-US" sz="1700" b="1">
                <a:latin typeface="Arial"/>
                <a:ea typeface="Work Sans"/>
                <a:cs typeface="Arial"/>
              </a:rPr>
              <a:t>.</a:t>
            </a:r>
            <a:r>
              <a:rPr lang="en-US" sz="1700" b="0" i="1">
                <a:latin typeface="Arial"/>
                <a:ea typeface="Work Sans"/>
                <a:cs typeface="Arial"/>
              </a:rPr>
              <a:t> </a:t>
            </a:r>
            <a:r>
              <a:rPr lang="en-US" sz="1700" i="1">
                <a:latin typeface="Arial"/>
                <a:cs typeface="Arial"/>
              </a:rPr>
              <a:t>La </a:t>
            </a:r>
            <a:r>
              <a:rPr lang="en-US" sz="1700" i="1" err="1">
                <a:latin typeface="Arial"/>
                <a:cs typeface="Arial"/>
              </a:rPr>
              <a:t>política</a:t>
            </a:r>
            <a:r>
              <a:rPr lang="en-US" sz="1700" i="1">
                <a:latin typeface="Arial"/>
                <a:cs typeface="Arial"/>
              </a:rPr>
              <a:t> </a:t>
            </a:r>
            <a:r>
              <a:rPr lang="en-US" sz="1700" i="1" err="1">
                <a:latin typeface="Arial"/>
                <a:cs typeface="Arial"/>
              </a:rPr>
              <a:t>ambiental</a:t>
            </a:r>
            <a:r>
              <a:rPr lang="en-US" sz="1700" i="1">
                <a:latin typeface="Arial"/>
                <a:cs typeface="Arial"/>
              </a:rPr>
              <a:t> </a:t>
            </a:r>
            <a:r>
              <a:rPr lang="en-US" sz="1700" i="1" err="1">
                <a:latin typeface="Arial"/>
                <a:cs typeface="Arial"/>
              </a:rPr>
              <a:t>colombiana</a:t>
            </a:r>
            <a:r>
              <a:rPr lang="en-US" sz="1700" i="1">
                <a:latin typeface="Arial"/>
                <a:cs typeface="Arial"/>
              </a:rPr>
              <a:t> </a:t>
            </a:r>
            <a:r>
              <a:rPr lang="en-US" sz="1700" i="1" err="1">
                <a:latin typeface="Arial"/>
                <a:cs typeface="Arial"/>
              </a:rPr>
              <a:t>seguirá</a:t>
            </a:r>
            <a:r>
              <a:rPr lang="en-US" sz="1700" i="1">
                <a:latin typeface="Arial"/>
                <a:cs typeface="Arial"/>
              </a:rPr>
              <a:t> </a:t>
            </a:r>
            <a:r>
              <a:rPr lang="en-US" sz="1700" i="1" err="1">
                <a:latin typeface="Arial"/>
                <a:cs typeface="Arial"/>
              </a:rPr>
              <a:t>los</a:t>
            </a:r>
            <a:r>
              <a:rPr lang="en-US" sz="1700" i="1">
                <a:latin typeface="Arial"/>
                <a:cs typeface="Arial"/>
              </a:rPr>
              <a:t> </a:t>
            </a:r>
            <a:r>
              <a:rPr lang="en-US" sz="1700" i="1" err="1">
                <a:latin typeface="Arial"/>
                <a:cs typeface="Arial"/>
              </a:rPr>
              <a:t>siguientes</a:t>
            </a:r>
            <a:r>
              <a:rPr lang="en-US" sz="1700" i="1">
                <a:latin typeface="Arial"/>
                <a:cs typeface="Arial"/>
              </a:rPr>
              <a:t> </a:t>
            </a:r>
            <a:r>
              <a:rPr lang="en-US" sz="1700" i="1" err="1">
                <a:latin typeface="Arial"/>
                <a:cs typeface="Arial"/>
              </a:rPr>
              <a:t>principios</a:t>
            </a:r>
            <a:r>
              <a:rPr lang="en-US" sz="1700" i="1">
                <a:latin typeface="Arial"/>
                <a:cs typeface="Arial"/>
              </a:rPr>
              <a:t> </a:t>
            </a:r>
            <a:r>
              <a:rPr lang="en-US" sz="1700" i="1" err="1">
                <a:latin typeface="Arial"/>
                <a:cs typeface="Arial"/>
              </a:rPr>
              <a:t>generales</a:t>
            </a:r>
            <a:r>
              <a:rPr lang="en-US" sz="1700" i="1">
                <a:latin typeface="Arial"/>
                <a:cs typeface="Arial"/>
              </a:rPr>
              <a:t>:</a:t>
            </a:r>
          </a:p>
          <a:p>
            <a:pPr algn="just"/>
            <a:r>
              <a:rPr lang="en-US" sz="1700" i="1">
                <a:latin typeface="Arial"/>
                <a:cs typeface="Arial"/>
              </a:rPr>
              <a:t>6. La </a:t>
            </a:r>
            <a:r>
              <a:rPr lang="en-US" sz="1700" i="1" err="1">
                <a:latin typeface="Arial"/>
                <a:cs typeface="Arial"/>
              </a:rPr>
              <a:t>formulación</a:t>
            </a:r>
            <a:r>
              <a:rPr lang="en-US" sz="1700" i="1">
                <a:latin typeface="Arial"/>
                <a:cs typeface="Arial"/>
              </a:rPr>
              <a:t> de las </a:t>
            </a:r>
            <a:r>
              <a:rPr lang="en-US" sz="1700" i="1" err="1">
                <a:latin typeface="Arial"/>
                <a:cs typeface="Arial"/>
              </a:rPr>
              <a:t>políticas</a:t>
            </a:r>
            <a:r>
              <a:rPr lang="en-US" sz="1700" i="1">
                <a:latin typeface="Arial"/>
                <a:cs typeface="Arial"/>
              </a:rPr>
              <a:t> </a:t>
            </a:r>
            <a:r>
              <a:rPr lang="en-US" sz="1700" i="1" err="1">
                <a:latin typeface="Arial"/>
                <a:cs typeface="Arial"/>
              </a:rPr>
              <a:t>ambientales</a:t>
            </a:r>
            <a:r>
              <a:rPr lang="en-US" sz="1700" i="1">
                <a:latin typeface="Arial"/>
                <a:cs typeface="Arial"/>
              </a:rPr>
              <a:t> </a:t>
            </a:r>
            <a:r>
              <a:rPr lang="en-US" sz="1700" i="1" err="1">
                <a:latin typeface="Arial"/>
                <a:cs typeface="Arial"/>
              </a:rPr>
              <a:t>tendrá</a:t>
            </a:r>
            <a:r>
              <a:rPr lang="en-US" sz="1700" i="1">
                <a:latin typeface="Arial"/>
                <a:cs typeface="Arial"/>
              </a:rPr>
              <a:t> </a:t>
            </a:r>
            <a:r>
              <a:rPr lang="en-US" sz="1700" i="1" err="1">
                <a:latin typeface="Arial"/>
                <a:cs typeface="Arial"/>
              </a:rPr>
              <a:t>en</a:t>
            </a:r>
            <a:r>
              <a:rPr lang="en-US" sz="1700" i="1">
                <a:latin typeface="Arial"/>
                <a:cs typeface="Arial"/>
              </a:rPr>
              <a:t> </a:t>
            </a:r>
            <a:r>
              <a:rPr lang="en-US" sz="1700" i="1" err="1">
                <a:latin typeface="Arial"/>
                <a:cs typeface="Arial"/>
              </a:rPr>
              <a:t>cuenta</a:t>
            </a:r>
            <a:r>
              <a:rPr lang="en-US" sz="1700" i="1">
                <a:latin typeface="Arial"/>
                <a:cs typeface="Arial"/>
              </a:rPr>
              <a:t> </a:t>
            </a:r>
            <a:r>
              <a:rPr lang="en-US" sz="1700" i="1" err="1">
                <a:latin typeface="Arial"/>
                <a:cs typeface="Arial"/>
              </a:rPr>
              <a:t>el</a:t>
            </a:r>
            <a:r>
              <a:rPr lang="en-US" sz="1700" i="1">
                <a:latin typeface="Arial"/>
                <a:cs typeface="Arial"/>
              </a:rPr>
              <a:t> </a:t>
            </a:r>
            <a:r>
              <a:rPr lang="en-US" sz="1700" i="1" err="1">
                <a:latin typeface="Arial"/>
                <a:cs typeface="Arial"/>
              </a:rPr>
              <a:t>resultado</a:t>
            </a:r>
            <a:r>
              <a:rPr lang="en-US" sz="1700" i="1">
                <a:latin typeface="Arial"/>
                <a:cs typeface="Arial"/>
              </a:rPr>
              <a:t> del </a:t>
            </a:r>
            <a:r>
              <a:rPr lang="en-US" sz="1700" i="1" err="1">
                <a:latin typeface="Arial"/>
                <a:cs typeface="Arial"/>
              </a:rPr>
              <a:t>proceso</a:t>
            </a:r>
            <a:r>
              <a:rPr lang="en-US" sz="1700" i="1">
                <a:latin typeface="Arial"/>
                <a:cs typeface="Arial"/>
              </a:rPr>
              <a:t> de </a:t>
            </a:r>
            <a:r>
              <a:rPr lang="en-US" sz="1700" i="1" err="1">
                <a:latin typeface="Arial"/>
                <a:cs typeface="Arial"/>
              </a:rPr>
              <a:t>investigación</a:t>
            </a:r>
            <a:r>
              <a:rPr lang="en-US" sz="1700" i="1">
                <a:latin typeface="Arial"/>
                <a:cs typeface="Arial"/>
              </a:rPr>
              <a:t> </a:t>
            </a:r>
            <a:r>
              <a:rPr lang="en-US" sz="1700" i="1" err="1">
                <a:latin typeface="Arial"/>
                <a:cs typeface="Arial"/>
              </a:rPr>
              <a:t>científica</a:t>
            </a:r>
            <a:r>
              <a:rPr lang="en-US" sz="1700" i="1">
                <a:latin typeface="Arial"/>
                <a:cs typeface="Arial"/>
              </a:rPr>
              <a:t>. No obstante, las </a:t>
            </a:r>
            <a:r>
              <a:rPr lang="en-US" sz="1700" i="1" err="1">
                <a:latin typeface="Arial"/>
                <a:cs typeface="Arial"/>
              </a:rPr>
              <a:t>autoridades</a:t>
            </a:r>
            <a:r>
              <a:rPr lang="en-US" sz="1700" i="1">
                <a:latin typeface="Arial"/>
                <a:cs typeface="Arial"/>
              </a:rPr>
              <a:t> </a:t>
            </a:r>
            <a:r>
              <a:rPr lang="en-US" sz="1700" i="1" err="1">
                <a:latin typeface="Arial"/>
                <a:cs typeface="Arial"/>
              </a:rPr>
              <a:t>ambientales</a:t>
            </a:r>
            <a:r>
              <a:rPr lang="en-US" sz="1700" i="1">
                <a:latin typeface="Arial"/>
                <a:cs typeface="Arial"/>
              </a:rPr>
              <a:t> y </a:t>
            </a:r>
            <a:r>
              <a:rPr lang="en-US" sz="1700" i="1" err="1">
                <a:latin typeface="Arial"/>
                <a:cs typeface="Arial"/>
              </a:rPr>
              <a:t>los</a:t>
            </a:r>
            <a:r>
              <a:rPr lang="en-US" sz="1700" i="1">
                <a:latin typeface="Arial"/>
                <a:cs typeface="Arial"/>
              </a:rPr>
              <a:t> </a:t>
            </a:r>
            <a:r>
              <a:rPr lang="en-US" sz="1700" i="1" err="1">
                <a:latin typeface="Arial"/>
                <a:cs typeface="Arial"/>
              </a:rPr>
              <a:t>particulares</a:t>
            </a:r>
            <a:r>
              <a:rPr lang="en-US" sz="1700" i="1">
                <a:latin typeface="Arial"/>
                <a:cs typeface="Arial"/>
              </a:rPr>
              <a:t> </a:t>
            </a:r>
            <a:r>
              <a:rPr lang="en-US" sz="1700" i="1" err="1">
                <a:latin typeface="Arial"/>
                <a:cs typeface="Arial"/>
              </a:rPr>
              <a:t>darán</a:t>
            </a:r>
            <a:r>
              <a:rPr lang="en-US" sz="1700" i="1">
                <a:latin typeface="Arial"/>
                <a:cs typeface="Arial"/>
              </a:rPr>
              <a:t> </a:t>
            </a:r>
            <a:r>
              <a:rPr lang="en-US" sz="1700" i="1" err="1">
                <a:latin typeface="Arial"/>
                <a:cs typeface="Arial"/>
              </a:rPr>
              <a:t>aplicación</a:t>
            </a:r>
            <a:r>
              <a:rPr lang="en-US" sz="1700" i="1">
                <a:latin typeface="Arial"/>
                <a:cs typeface="Arial"/>
              </a:rPr>
              <a:t> al </a:t>
            </a:r>
            <a:r>
              <a:rPr lang="en-US" sz="1700" b="1" i="1">
                <a:latin typeface="Arial"/>
                <a:cs typeface="Arial"/>
              </a:rPr>
              <a:t>principio de </a:t>
            </a:r>
            <a:r>
              <a:rPr lang="en-US" sz="1700" b="1" i="1" err="1">
                <a:latin typeface="Arial"/>
                <a:cs typeface="Arial"/>
              </a:rPr>
              <a:t>precaución</a:t>
            </a:r>
            <a:r>
              <a:rPr lang="en-US" sz="1700" i="1">
                <a:latin typeface="Arial"/>
                <a:cs typeface="Arial"/>
              </a:rPr>
              <a:t> </a:t>
            </a:r>
            <a:r>
              <a:rPr lang="en-US" sz="1700" i="1" err="1">
                <a:latin typeface="Arial"/>
                <a:cs typeface="Arial"/>
              </a:rPr>
              <a:t>conforme</a:t>
            </a:r>
            <a:r>
              <a:rPr lang="en-US" sz="1700" i="1">
                <a:latin typeface="Arial"/>
                <a:cs typeface="Arial"/>
              </a:rPr>
              <a:t> al </a:t>
            </a:r>
            <a:r>
              <a:rPr lang="en-US" sz="1700" i="1" err="1">
                <a:latin typeface="Arial"/>
                <a:cs typeface="Arial"/>
              </a:rPr>
              <a:t>cual</a:t>
            </a:r>
            <a:r>
              <a:rPr lang="en-US" sz="1700" i="1">
                <a:latin typeface="Arial"/>
                <a:cs typeface="Arial"/>
              </a:rPr>
              <a:t>, </a:t>
            </a:r>
            <a:r>
              <a:rPr lang="en-US" sz="1700" i="1" err="1">
                <a:latin typeface="Arial"/>
                <a:cs typeface="Arial"/>
              </a:rPr>
              <a:t>cuando</a:t>
            </a:r>
            <a:r>
              <a:rPr lang="en-US" sz="1700" i="1">
                <a:latin typeface="Arial"/>
                <a:cs typeface="Arial"/>
              </a:rPr>
              <a:t> </a:t>
            </a:r>
            <a:r>
              <a:rPr lang="en-US" sz="1700" i="1" err="1">
                <a:latin typeface="Arial"/>
                <a:cs typeface="Arial"/>
              </a:rPr>
              <a:t>exista</a:t>
            </a:r>
            <a:r>
              <a:rPr lang="en-US" sz="1700" i="1">
                <a:latin typeface="Arial"/>
                <a:cs typeface="Arial"/>
              </a:rPr>
              <a:t> </a:t>
            </a:r>
            <a:r>
              <a:rPr lang="en-US" sz="1700" i="1" err="1">
                <a:latin typeface="Arial"/>
                <a:cs typeface="Arial"/>
              </a:rPr>
              <a:t>peligro</a:t>
            </a:r>
            <a:r>
              <a:rPr lang="en-US" sz="1700" i="1">
                <a:latin typeface="Arial"/>
                <a:cs typeface="Arial"/>
              </a:rPr>
              <a:t> de </a:t>
            </a:r>
            <a:r>
              <a:rPr lang="en-US" sz="1700" i="1" err="1">
                <a:latin typeface="Arial"/>
                <a:cs typeface="Arial"/>
              </a:rPr>
              <a:t>daño</a:t>
            </a:r>
            <a:r>
              <a:rPr lang="en-US" sz="1700" i="1">
                <a:latin typeface="Arial"/>
                <a:cs typeface="Arial"/>
              </a:rPr>
              <a:t> grave e irreversible, la </a:t>
            </a:r>
            <a:r>
              <a:rPr lang="en-US" sz="1700" i="1" err="1">
                <a:latin typeface="Arial"/>
                <a:cs typeface="Arial"/>
              </a:rPr>
              <a:t>falta</a:t>
            </a:r>
            <a:r>
              <a:rPr lang="en-US" sz="1700" i="1">
                <a:latin typeface="Arial"/>
                <a:cs typeface="Arial"/>
              </a:rPr>
              <a:t> de </a:t>
            </a:r>
            <a:r>
              <a:rPr lang="en-US" sz="1700" i="1" err="1">
                <a:latin typeface="Arial"/>
                <a:cs typeface="Arial"/>
              </a:rPr>
              <a:t>certeza</a:t>
            </a:r>
            <a:r>
              <a:rPr lang="en-US" sz="1700" i="1">
                <a:latin typeface="Arial"/>
                <a:cs typeface="Arial"/>
              </a:rPr>
              <a:t> </a:t>
            </a:r>
            <a:r>
              <a:rPr lang="en-US" sz="1700" i="1" err="1">
                <a:latin typeface="Arial"/>
                <a:cs typeface="Arial"/>
              </a:rPr>
              <a:t>científica</a:t>
            </a:r>
            <a:r>
              <a:rPr lang="en-US" sz="1700" i="1">
                <a:latin typeface="Arial"/>
                <a:cs typeface="Arial"/>
              </a:rPr>
              <a:t> </a:t>
            </a:r>
            <a:r>
              <a:rPr lang="en-US" sz="1700" i="1" err="1">
                <a:latin typeface="Arial"/>
                <a:cs typeface="Arial"/>
              </a:rPr>
              <a:t>absoluta</a:t>
            </a:r>
            <a:r>
              <a:rPr lang="en-US" sz="1700" i="1">
                <a:latin typeface="Arial"/>
                <a:cs typeface="Arial"/>
              </a:rPr>
              <a:t> no </a:t>
            </a:r>
            <a:r>
              <a:rPr lang="en-US" sz="1700" i="1" err="1">
                <a:latin typeface="Arial"/>
                <a:cs typeface="Arial"/>
              </a:rPr>
              <a:t>deberá</a:t>
            </a:r>
            <a:r>
              <a:rPr lang="en-US" sz="1700" i="1">
                <a:latin typeface="Arial"/>
                <a:cs typeface="Arial"/>
              </a:rPr>
              <a:t> </a:t>
            </a:r>
            <a:r>
              <a:rPr lang="en-US" sz="1700" i="1" err="1">
                <a:latin typeface="Arial"/>
                <a:cs typeface="Arial"/>
              </a:rPr>
              <a:t>utilizarse</a:t>
            </a:r>
            <a:r>
              <a:rPr lang="en-US" sz="1700" i="1">
                <a:latin typeface="Arial"/>
                <a:cs typeface="Arial"/>
              </a:rPr>
              <a:t> </a:t>
            </a:r>
            <a:r>
              <a:rPr lang="en-US" sz="1700" i="1" err="1">
                <a:latin typeface="Arial"/>
                <a:cs typeface="Arial"/>
              </a:rPr>
              <a:t>como</a:t>
            </a:r>
            <a:r>
              <a:rPr lang="en-US" sz="1700" i="1">
                <a:latin typeface="Arial"/>
                <a:cs typeface="Arial"/>
              </a:rPr>
              <a:t> </a:t>
            </a:r>
            <a:r>
              <a:rPr lang="en-US" sz="1700" i="1" err="1">
                <a:latin typeface="Arial"/>
                <a:cs typeface="Arial"/>
              </a:rPr>
              <a:t>razón</a:t>
            </a:r>
            <a:r>
              <a:rPr lang="en-US" sz="1700" i="1">
                <a:latin typeface="Arial"/>
                <a:cs typeface="Arial"/>
              </a:rPr>
              <a:t> para </a:t>
            </a:r>
            <a:r>
              <a:rPr lang="en-US" sz="1700" i="1" err="1">
                <a:latin typeface="Arial"/>
                <a:cs typeface="Arial"/>
              </a:rPr>
              <a:t>postergar</a:t>
            </a:r>
            <a:r>
              <a:rPr lang="en-US" sz="1700" i="1">
                <a:latin typeface="Arial"/>
                <a:cs typeface="Arial"/>
              </a:rPr>
              <a:t> la adopción de medidas eficaces para impedir la degradación del medio ambiente.</a:t>
            </a:r>
          </a:p>
          <a:p>
            <a:pPr algn="just"/>
            <a:endParaRPr lang="en-US" sz="1700">
              <a:latin typeface="Arial"/>
              <a:cs typeface="Arial"/>
            </a:endParaRPr>
          </a:p>
          <a:p>
            <a:pPr algn="just"/>
            <a:r>
              <a:rPr lang="en-US" sz="1700" b="1">
                <a:latin typeface="Arial"/>
                <a:cs typeface="Arial"/>
              </a:rPr>
              <a:t>ARTÍCULO 64. Funciones de los Departamentos. </a:t>
            </a:r>
          </a:p>
          <a:p>
            <a:pPr algn="just"/>
            <a:r>
              <a:rPr lang="en-US" sz="1700" b="1" i="1">
                <a:latin typeface="Arial"/>
                <a:cs typeface="Arial"/>
              </a:rPr>
              <a:t>Principio de Rigor Subsidiario.</a:t>
            </a:r>
            <a:r>
              <a:rPr lang="en-US" sz="1700">
                <a:latin typeface="Arial"/>
                <a:cs typeface="Arial"/>
              </a:rPr>
              <a:t> </a:t>
            </a:r>
            <a:r>
              <a:rPr lang="en-US" sz="1700" i="1">
                <a:latin typeface="Arial"/>
                <a:cs typeface="Arial"/>
              </a:rPr>
              <a:t>Las normas y medidas de policía ambiental, es decir aquellas que las autoridades medioambientales expidan para la regulación del uso, manejo, aprovechamiento y movilización de los recursos naturales renovables, o para la preservación del medio ambiente natural, bien sea que limiten el ejercicio de derechos individuales y libertades públicas para la preservación o restauración del medio ambiente, o que exijan licencia o permiso para el ejercicio de determinada actividad por la misma causa, podrán hacerse sucesiva y respectivamente más rigurosas, pero no más flexibles, por las autoridades competentes del nivel regional, departamental, distrital o municipal, en la medida en que se desciende en la jerarquía normativa y se reduce el ámbito territorial de las competencias, cuando las circunstancias locales especiales así lo ameriten, en concordancia con el artículo 51 de la presente Ley.</a:t>
            </a:r>
          </a:p>
        </p:txBody>
      </p:sp>
    </p:spTree>
    <p:extLst>
      <p:ext uri="{BB962C8B-B14F-4D97-AF65-F5344CB8AC3E}">
        <p14:creationId xmlns:p14="http://schemas.microsoft.com/office/powerpoint/2010/main" val="15733563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1A3037B-B55B-3B74-59F2-081A07B62064}"/>
              </a:ext>
            </a:extLst>
          </p:cNvPr>
          <p:cNvSpPr>
            <a:spLocks noGrp="1"/>
          </p:cNvSpPr>
          <p:nvPr>
            <p:ph type="title"/>
          </p:nvPr>
        </p:nvSpPr>
        <p:spPr>
          <a:xfrm>
            <a:off x="727075" y="638176"/>
            <a:ext cx="11055350" cy="1123950"/>
          </a:xfrm>
        </p:spPr>
        <p:txBody>
          <a:bodyPr>
            <a:normAutofit/>
          </a:bodyPr>
          <a:lstStyle/>
          <a:p>
            <a:r>
              <a:rPr lang="es-ES" sz="3600" b="1"/>
              <a:t>5. Rigor subsidiario y principio de precaución</a:t>
            </a:r>
            <a:endParaRPr lang="es-CO" sz="3600" b="1"/>
          </a:p>
        </p:txBody>
      </p:sp>
      <p:sp>
        <p:nvSpPr>
          <p:cNvPr id="3" name="TextBox 2">
            <a:extLst>
              <a:ext uri="{FF2B5EF4-FFF2-40B4-BE49-F238E27FC236}">
                <a16:creationId xmlns:a16="http://schemas.microsoft.com/office/drawing/2014/main" id="{2D77A5F1-BDF6-96D0-37BF-6BBBD93DB874}"/>
              </a:ext>
            </a:extLst>
          </p:cNvPr>
          <p:cNvSpPr txBox="1"/>
          <p:nvPr/>
        </p:nvSpPr>
        <p:spPr>
          <a:xfrm>
            <a:off x="992039" y="2436963"/>
            <a:ext cx="10207923"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US" b="1" i="0">
                <a:solidFill>
                  <a:srgbClr val="333333"/>
                </a:solidFill>
                <a:latin typeface="Arial"/>
                <a:ea typeface="Work Sans"/>
                <a:cs typeface="Arial"/>
              </a:rPr>
              <a:t>ARTÍCULO 2.2.5.1.6.6. </a:t>
            </a:r>
            <a:r>
              <a:rPr lang="en-US" b="1" i="1" err="1">
                <a:solidFill>
                  <a:srgbClr val="333333"/>
                </a:solidFill>
                <a:latin typeface="Arial"/>
                <a:ea typeface="Work Sans"/>
                <a:cs typeface="Arial"/>
              </a:rPr>
              <a:t>Aplicación</a:t>
            </a:r>
            <a:r>
              <a:rPr lang="en-US" b="1" i="1">
                <a:solidFill>
                  <a:srgbClr val="333333"/>
                </a:solidFill>
                <a:latin typeface="Arial"/>
                <a:ea typeface="Work Sans"/>
                <a:cs typeface="Arial"/>
              </a:rPr>
              <a:t> del principio de rigor </a:t>
            </a:r>
            <a:r>
              <a:rPr lang="en-US" b="1" i="1" err="1">
                <a:solidFill>
                  <a:srgbClr val="333333"/>
                </a:solidFill>
                <a:latin typeface="Arial"/>
                <a:ea typeface="Work Sans"/>
                <a:cs typeface="Arial"/>
              </a:rPr>
              <a:t>subsidiario</a:t>
            </a:r>
            <a:r>
              <a:rPr lang="en-US" b="1" i="1">
                <a:solidFill>
                  <a:srgbClr val="333333"/>
                </a:solidFill>
                <a:latin typeface="Arial"/>
                <a:ea typeface="Work Sans"/>
                <a:cs typeface="Arial"/>
              </a:rPr>
              <a:t>.</a:t>
            </a:r>
            <a:r>
              <a:rPr lang="en-US" b="0" i="0">
                <a:solidFill>
                  <a:srgbClr val="333333"/>
                </a:solidFill>
                <a:latin typeface="Arial"/>
                <a:ea typeface="Work Sans"/>
                <a:cs typeface="Arial"/>
              </a:rPr>
              <a:t> Las </a:t>
            </a:r>
            <a:r>
              <a:rPr lang="en-US" b="0" i="0" err="1">
                <a:solidFill>
                  <a:srgbClr val="333333"/>
                </a:solidFill>
                <a:latin typeface="Arial"/>
                <a:ea typeface="Work Sans"/>
                <a:cs typeface="Arial"/>
              </a:rPr>
              <a:t>Autoridades</a:t>
            </a:r>
            <a:r>
              <a:rPr lang="en-US" b="0" i="0">
                <a:solidFill>
                  <a:srgbClr val="333333"/>
                </a:solidFill>
                <a:latin typeface="Arial"/>
                <a:ea typeface="Work Sans"/>
                <a:cs typeface="Arial"/>
              </a:rPr>
              <a:t> </a:t>
            </a:r>
            <a:r>
              <a:rPr lang="en-US" b="0" i="0" err="1">
                <a:solidFill>
                  <a:srgbClr val="333333"/>
                </a:solidFill>
                <a:latin typeface="Arial"/>
                <a:ea typeface="Work Sans"/>
                <a:cs typeface="Arial"/>
              </a:rPr>
              <a:t>Ambientales</a:t>
            </a:r>
            <a:r>
              <a:rPr lang="en-US" b="0" i="0">
                <a:solidFill>
                  <a:srgbClr val="333333"/>
                </a:solidFill>
                <a:latin typeface="Arial"/>
                <a:ea typeface="Work Sans"/>
                <a:cs typeface="Arial"/>
              </a:rPr>
              <a:t> </a:t>
            </a:r>
            <a:r>
              <a:rPr lang="en-US" b="0" i="0" err="1">
                <a:solidFill>
                  <a:srgbClr val="333333"/>
                </a:solidFill>
                <a:latin typeface="Arial"/>
                <a:ea typeface="Work Sans"/>
                <a:cs typeface="Arial"/>
              </a:rPr>
              <a:t>competentes</a:t>
            </a:r>
            <a:r>
              <a:rPr lang="en-US" b="0" i="0">
                <a:solidFill>
                  <a:srgbClr val="333333"/>
                </a:solidFill>
                <a:latin typeface="Arial"/>
                <a:ea typeface="Work Sans"/>
                <a:cs typeface="Arial"/>
              </a:rPr>
              <a:t>, </a:t>
            </a:r>
            <a:r>
              <a:rPr lang="en-US" b="0" i="0" err="1">
                <a:solidFill>
                  <a:srgbClr val="333333"/>
                </a:solidFill>
                <a:latin typeface="Arial"/>
                <a:ea typeface="Work Sans"/>
                <a:cs typeface="Arial"/>
              </a:rPr>
              <a:t>los</a:t>
            </a:r>
            <a:r>
              <a:rPr lang="en-US" b="0" i="0">
                <a:solidFill>
                  <a:srgbClr val="333333"/>
                </a:solidFill>
                <a:latin typeface="Arial"/>
                <a:ea typeface="Work Sans"/>
                <a:cs typeface="Arial"/>
              </a:rPr>
              <a:t> </a:t>
            </a:r>
            <a:r>
              <a:rPr lang="en-US" b="0" i="0" err="1">
                <a:solidFill>
                  <a:srgbClr val="333333"/>
                </a:solidFill>
                <a:latin typeface="Arial"/>
                <a:ea typeface="Work Sans"/>
                <a:cs typeface="Arial"/>
              </a:rPr>
              <a:t>departamentos</a:t>
            </a:r>
            <a:r>
              <a:rPr lang="en-US" b="0" i="0">
                <a:solidFill>
                  <a:srgbClr val="333333"/>
                </a:solidFill>
                <a:latin typeface="Arial"/>
                <a:ea typeface="Work Sans"/>
                <a:cs typeface="Arial"/>
              </a:rPr>
              <a:t>, </a:t>
            </a:r>
            <a:r>
              <a:rPr lang="en-US" b="0" i="0" err="1">
                <a:solidFill>
                  <a:srgbClr val="333333"/>
                </a:solidFill>
                <a:latin typeface="Arial"/>
                <a:ea typeface="Work Sans"/>
                <a:cs typeface="Arial"/>
              </a:rPr>
              <a:t>los</a:t>
            </a:r>
            <a:r>
              <a:rPr lang="en-US" b="0" i="0">
                <a:solidFill>
                  <a:srgbClr val="333333"/>
                </a:solidFill>
                <a:latin typeface="Arial"/>
                <a:ea typeface="Work Sans"/>
                <a:cs typeface="Arial"/>
              </a:rPr>
              <a:t> municipios y </a:t>
            </a:r>
            <a:r>
              <a:rPr lang="en-US" b="0" i="0" err="1">
                <a:solidFill>
                  <a:srgbClr val="333333"/>
                </a:solidFill>
                <a:latin typeface="Arial"/>
                <a:ea typeface="Work Sans"/>
                <a:cs typeface="Arial"/>
              </a:rPr>
              <a:t>distritos</a:t>
            </a:r>
            <a:r>
              <a:rPr lang="en-US" b="0" i="0">
                <a:solidFill>
                  <a:srgbClr val="333333"/>
                </a:solidFill>
                <a:latin typeface="Arial"/>
                <a:ea typeface="Work Sans"/>
                <a:cs typeface="Arial"/>
              </a:rPr>
              <a:t>, </a:t>
            </a:r>
            <a:r>
              <a:rPr lang="en-US" b="0" i="0" err="1">
                <a:solidFill>
                  <a:srgbClr val="333333"/>
                </a:solidFill>
                <a:latin typeface="Arial"/>
                <a:ea typeface="Work Sans"/>
                <a:cs typeface="Arial"/>
              </a:rPr>
              <a:t>en</a:t>
            </a:r>
            <a:r>
              <a:rPr lang="en-US" b="0" i="0">
                <a:solidFill>
                  <a:srgbClr val="333333"/>
                </a:solidFill>
                <a:latin typeface="Arial"/>
                <a:ea typeface="Work Sans"/>
                <a:cs typeface="Arial"/>
              </a:rPr>
              <a:t> </a:t>
            </a:r>
            <a:r>
              <a:rPr lang="en-US" b="0" i="0" err="1">
                <a:solidFill>
                  <a:srgbClr val="333333"/>
                </a:solidFill>
                <a:latin typeface="Arial"/>
                <a:ea typeface="Work Sans"/>
                <a:cs typeface="Arial"/>
              </a:rPr>
              <a:t>su</a:t>
            </a:r>
            <a:r>
              <a:rPr lang="en-US" b="0" i="0">
                <a:solidFill>
                  <a:srgbClr val="333333"/>
                </a:solidFill>
                <a:latin typeface="Arial"/>
                <a:ea typeface="Work Sans"/>
                <a:cs typeface="Arial"/>
              </a:rPr>
              <a:t> </a:t>
            </a:r>
            <a:r>
              <a:rPr lang="en-US" b="0" i="0" err="1">
                <a:solidFill>
                  <a:srgbClr val="333333"/>
                </a:solidFill>
                <a:latin typeface="Arial"/>
                <a:ea typeface="Work Sans"/>
                <a:cs typeface="Arial"/>
              </a:rPr>
              <a:t>orden</a:t>
            </a:r>
            <a:r>
              <a:rPr lang="en-US" b="0" i="0">
                <a:solidFill>
                  <a:srgbClr val="333333"/>
                </a:solidFill>
                <a:latin typeface="Arial"/>
                <a:ea typeface="Work Sans"/>
                <a:cs typeface="Arial"/>
              </a:rPr>
              <a:t>, </a:t>
            </a:r>
            <a:r>
              <a:rPr lang="en-US" b="0" i="0" err="1">
                <a:solidFill>
                  <a:srgbClr val="333333"/>
                </a:solidFill>
                <a:latin typeface="Arial"/>
                <a:ea typeface="Work Sans"/>
                <a:cs typeface="Arial"/>
              </a:rPr>
              <a:t>en</a:t>
            </a:r>
            <a:r>
              <a:rPr lang="en-US" b="0" i="0">
                <a:solidFill>
                  <a:srgbClr val="333333"/>
                </a:solidFill>
                <a:latin typeface="Arial"/>
                <a:ea typeface="Work Sans"/>
                <a:cs typeface="Arial"/>
              </a:rPr>
              <a:t> </a:t>
            </a:r>
            <a:r>
              <a:rPr lang="en-US" b="0" i="0" err="1">
                <a:solidFill>
                  <a:srgbClr val="333333"/>
                </a:solidFill>
                <a:latin typeface="Arial"/>
                <a:ea typeface="Work Sans"/>
                <a:cs typeface="Arial"/>
              </a:rPr>
              <a:t>su</a:t>
            </a:r>
            <a:r>
              <a:rPr lang="en-US" b="0" i="0">
                <a:solidFill>
                  <a:srgbClr val="333333"/>
                </a:solidFill>
                <a:latin typeface="Arial"/>
                <a:ea typeface="Work Sans"/>
                <a:cs typeface="Arial"/>
              </a:rPr>
              <a:t> </a:t>
            </a:r>
            <a:r>
              <a:rPr lang="en-US" b="0" i="0" err="1">
                <a:solidFill>
                  <a:srgbClr val="333333"/>
                </a:solidFill>
                <a:latin typeface="Arial"/>
                <a:ea typeface="Work Sans"/>
                <a:cs typeface="Arial"/>
              </a:rPr>
              <a:t>condició</a:t>
            </a:r>
            <a:r>
              <a:rPr lang="en-US" err="1">
                <a:solidFill>
                  <a:srgbClr val="333333"/>
                </a:solidFill>
                <a:latin typeface="Arial"/>
                <a:cs typeface="Arial"/>
              </a:rPr>
              <a:t>n</a:t>
            </a:r>
            <a:r>
              <a:rPr lang="en-US">
                <a:solidFill>
                  <a:srgbClr val="333333"/>
                </a:solidFill>
                <a:latin typeface="Arial"/>
                <a:cs typeface="Arial"/>
              </a:rPr>
              <a:t> de </a:t>
            </a:r>
            <a:r>
              <a:rPr lang="en-US" err="1">
                <a:solidFill>
                  <a:srgbClr val="333333"/>
                </a:solidFill>
                <a:latin typeface="Arial"/>
                <a:cs typeface="Arial"/>
              </a:rPr>
              <a:t>autoridades</a:t>
            </a:r>
            <a:r>
              <a:rPr lang="en-US">
                <a:solidFill>
                  <a:srgbClr val="333333"/>
                </a:solidFill>
                <a:latin typeface="Arial"/>
                <a:cs typeface="Arial"/>
              </a:rPr>
              <a:t> </a:t>
            </a:r>
            <a:r>
              <a:rPr lang="en-US" err="1">
                <a:solidFill>
                  <a:srgbClr val="333333"/>
                </a:solidFill>
                <a:latin typeface="Arial"/>
                <a:cs typeface="Arial"/>
              </a:rPr>
              <a:t>ambientales</a:t>
            </a:r>
            <a:r>
              <a:rPr lang="en-US">
                <a:solidFill>
                  <a:srgbClr val="333333"/>
                </a:solidFill>
                <a:latin typeface="Arial"/>
                <a:cs typeface="Arial"/>
              </a:rPr>
              <a:t>, </a:t>
            </a:r>
            <a:r>
              <a:rPr lang="en-US" err="1">
                <a:solidFill>
                  <a:srgbClr val="333333"/>
                </a:solidFill>
                <a:latin typeface="Arial"/>
                <a:cs typeface="Arial"/>
              </a:rPr>
              <a:t>podrán</a:t>
            </a:r>
            <a:r>
              <a:rPr lang="en-US">
                <a:solidFill>
                  <a:srgbClr val="333333"/>
                </a:solidFill>
                <a:latin typeface="Arial"/>
                <a:cs typeface="Arial"/>
              </a:rPr>
              <a:t> </a:t>
            </a:r>
            <a:r>
              <a:rPr lang="en-US" err="1">
                <a:solidFill>
                  <a:srgbClr val="333333"/>
                </a:solidFill>
                <a:latin typeface="Arial"/>
                <a:cs typeface="Arial"/>
              </a:rPr>
              <a:t>adoptar</a:t>
            </a:r>
            <a:r>
              <a:rPr lang="en-US">
                <a:solidFill>
                  <a:srgbClr val="333333"/>
                </a:solidFill>
                <a:latin typeface="Arial"/>
                <a:cs typeface="Arial"/>
              </a:rPr>
              <a:t> </a:t>
            </a:r>
            <a:r>
              <a:rPr lang="en-US" err="1">
                <a:solidFill>
                  <a:srgbClr val="333333"/>
                </a:solidFill>
                <a:latin typeface="Arial"/>
                <a:cs typeface="Arial"/>
              </a:rPr>
              <a:t>normas</a:t>
            </a:r>
            <a:r>
              <a:rPr lang="en-US">
                <a:solidFill>
                  <a:srgbClr val="333333"/>
                </a:solidFill>
                <a:latin typeface="Arial"/>
                <a:cs typeface="Arial"/>
              </a:rPr>
              <a:t> </a:t>
            </a:r>
            <a:r>
              <a:rPr lang="en-US" err="1">
                <a:solidFill>
                  <a:srgbClr val="333333"/>
                </a:solidFill>
                <a:latin typeface="Arial"/>
                <a:cs typeface="Arial"/>
              </a:rPr>
              <a:t>específicas</a:t>
            </a:r>
            <a:r>
              <a:rPr lang="en-US">
                <a:solidFill>
                  <a:srgbClr val="333333"/>
                </a:solidFill>
                <a:latin typeface="Arial"/>
                <a:cs typeface="Arial"/>
              </a:rPr>
              <a:t> de </a:t>
            </a:r>
            <a:r>
              <a:rPr lang="en-US" err="1">
                <a:solidFill>
                  <a:srgbClr val="333333"/>
                </a:solidFill>
                <a:latin typeface="Arial"/>
                <a:cs typeface="Arial"/>
              </a:rPr>
              <a:t>calidad</a:t>
            </a:r>
            <a:r>
              <a:rPr lang="en-US">
                <a:solidFill>
                  <a:srgbClr val="333333"/>
                </a:solidFill>
                <a:latin typeface="Arial"/>
                <a:cs typeface="Arial"/>
              </a:rPr>
              <a:t> del </a:t>
            </a:r>
            <a:r>
              <a:rPr lang="en-US" err="1">
                <a:solidFill>
                  <a:srgbClr val="333333"/>
                </a:solidFill>
                <a:latin typeface="Arial"/>
                <a:cs typeface="Arial"/>
              </a:rPr>
              <a:t>aire</a:t>
            </a:r>
            <a:r>
              <a:rPr lang="en-US">
                <a:solidFill>
                  <a:srgbClr val="333333"/>
                </a:solidFill>
                <a:latin typeface="Arial"/>
                <a:cs typeface="Arial"/>
              </a:rPr>
              <a:t> y de </a:t>
            </a:r>
            <a:r>
              <a:rPr lang="en-US" err="1">
                <a:solidFill>
                  <a:srgbClr val="333333"/>
                </a:solidFill>
                <a:latin typeface="Arial"/>
                <a:cs typeface="Arial"/>
              </a:rPr>
              <a:t>ruido</a:t>
            </a:r>
            <a:r>
              <a:rPr lang="en-US">
                <a:solidFill>
                  <a:srgbClr val="333333"/>
                </a:solidFill>
                <a:latin typeface="Arial"/>
                <a:cs typeface="Arial"/>
              </a:rPr>
              <a:t> </a:t>
            </a:r>
            <a:r>
              <a:rPr lang="en-US" err="1">
                <a:solidFill>
                  <a:srgbClr val="333333"/>
                </a:solidFill>
                <a:latin typeface="Arial"/>
                <a:cs typeface="Arial"/>
              </a:rPr>
              <a:t>ambiental</a:t>
            </a:r>
            <a:r>
              <a:rPr lang="en-US">
                <a:solidFill>
                  <a:srgbClr val="333333"/>
                </a:solidFill>
                <a:latin typeface="Arial"/>
                <a:cs typeface="Arial"/>
              </a:rPr>
              <a:t>, d</a:t>
            </a:r>
            <a:r>
              <a:rPr lang="en-US" b="0" i="0">
                <a:solidFill>
                  <a:srgbClr val="333333"/>
                </a:solidFill>
                <a:latin typeface="Arial"/>
                <a:ea typeface="Work Sans"/>
                <a:cs typeface="Arial"/>
              </a:rPr>
              <a:t>e </a:t>
            </a:r>
            <a:r>
              <a:rPr lang="en-US" b="0" i="0" err="1">
                <a:solidFill>
                  <a:srgbClr val="333333"/>
                </a:solidFill>
                <a:latin typeface="Arial"/>
                <a:ea typeface="Work Sans"/>
                <a:cs typeface="Arial"/>
              </a:rPr>
              <a:t>emisión</a:t>
            </a:r>
            <a:r>
              <a:rPr lang="en-US" b="0" i="0">
                <a:solidFill>
                  <a:srgbClr val="333333"/>
                </a:solidFill>
                <a:latin typeface="Arial"/>
                <a:ea typeface="Work Sans"/>
                <a:cs typeface="Arial"/>
              </a:rPr>
              <a:t> de </a:t>
            </a:r>
            <a:r>
              <a:rPr lang="en-US" b="0" i="0" err="1">
                <a:solidFill>
                  <a:srgbClr val="333333"/>
                </a:solidFill>
                <a:latin typeface="Arial"/>
                <a:ea typeface="Work Sans"/>
                <a:cs typeface="Arial"/>
              </a:rPr>
              <a:t>contaminantes</a:t>
            </a:r>
            <a:r>
              <a:rPr lang="en-US" b="0" i="0">
                <a:solidFill>
                  <a:srgbClr val="333333"/>
                </a:solidFill>
                <a:latin typeface="Arial"/>
                <a:ea typeface="Work Sans"/>
                <a:cs typeface="Arial"/>
              </a:rPr>
              <a:t> y de </a:t>
            </a:r>
            <a:r>
              <a:rPr lang="en-US" b="0" i="0" err="1">
                <a:solidFill>
                  <a:srgbClr val="333333"/>
                </a:solidFill>
                <a:latin typeface="Arial"/>
                <a:ea typeface="Work Sans"/>
                <a:cs typeface="Arial"/>
              </a:rPr>
              <a:t>emisión</a:t>
            </a:r>
            <a:r>
              <a:rPr lang="en-US" b="0" i="0">
                <a:solidFill>
                  <a:srgbClr val="333333"/>
                </a:solidFill>
                <a:latin typeface="Arial"/>
                <a:ea typeface="Work Sans"/>
                <a:cs typeface="Arial"/>
              </a:rPr>
              <a:t> de </a:t>
            </a:r>
            <a:r>
              <a:rPr lang="en-US" b="0" i="0" err="1">
                <a:solidFill>
                  <a:srgbClr val="333333"/>
                </a:solidFill>
                <a:latin typeface="Arial"/>
                <a:ea typeface="Work Sans"/>
                <a:cs typeface="Arial"/>
              </a:rPr>
              <a:t>ruido</a:t>
            </a:r>
            <a:r>
              <a:rPr lang="en-US" b="0" i="0">
                <a:solidFill>
                  <a:srgbClr val="333333"/>
                </a:solidFill>
                <a:latin typeface="Arial"/>
                <a:ea typeface="Work Sans"/>
                <a:cs typeface="Arial"/>
              </a:rPr>
              <a:t>, </a:t>
            </a:r>
            <a:r>
              <a:rPr lang="en-US" b="0" i="0" err="1">
                <a:solidFill>
                  <a:srgbClr val="333333"/>
                </a:solidFill>
                <a:latin typeface="Arial"/>
                <a:ea typeface="Work Sans"/>
                <a:cs typeface="Arial"/>
              </a:rPr>
              <a:t>más</a:t>
            </a:r>
            <a:r>
              <a:rPr lang="en-US" b="0" i="0">
                <a:solidFill>
                  <a:srgbClr val="333333"/>
                </a:solidFill>
                <a:latin typeface="Arial"/>
                <a:ea typeface="Work Sans"/>
                <a:cs typeface="Arial"/>
              </a:rPr>
              <a:t> </a:t>
            </a:r>
            <a:r>
              <a:rPr lang="en-US" b="0" i="0" err="1">
                <a:solidFill>
                  <a:srgbClr val="333333"/>
                </a:solidFill>
                <a:latin typeface="Arial"/>
                <a:ea typeface="Work Sans"/>
                <a:cs typeface="Arial"/>
              </a:rPr>
              <a:t>restrictivas</a:t>
            </a:r>
            <a:r>
              <a:rPr lang="en-US" b="0" i="0">
                <a:solidFill>
                  <a:srgbClr val="333333"/>
                </a:solidFill>
                <a:latin typeface="Arial"/>
                <a:ea typeface="Work Sans"/>
                <a:cs typeface="Arial"/>
              </a:rPr>
              <a:t> </a:t>
            </a:r>
            <a:r>
              <a:rPr lang="en-US" b="0" i="0" err="1">
                <a:solidFill>
                  <a:srgbClr val="333333"/>
                </a:solidFill>
                <a:latin typeface="Arial"/>
                <a:ea typeface="Work Sans"/>
                <a:cs typeface="Arial"/>
              </a:rPr>
              <a:t>que</a:t>
            </a:r>
            <a:r>
              <a:rPr lang="en-US" b="0" i="0">
                <a:solidFill>
                  <a:srgbClr val="333333"/>
                </a:solidFill>
                <a:latin typeface="Arial"/>
                <a:ea typeface="Work Sans"/>
                <a:cs typeface="Arial"/>
              </a:rPr>
              <a:t> las </a:t>
            </a:r>
            <a:r>
              <a:rPr lang="en-US" b="0" i="0" err="1">
                <a:solidFill>
                  <a:srgbClr val="333333"/>
                </a:solidFill>
                <a:latin typeface="Arial"/>
                <a:ea typeface="Work Sans"/>
                <a:cs typeface="Arial"/>
              </a:rPr>
              <a:t>establecidas</a:t>
            </a:r>
            <a:r>
              <a:rPr lang="en-US" b="0" i="0">
                <a:solidFill>
                  <a:srgbClr val="333333"/>
                </a:solidFill>
                <a:latin typeface="Arial"/>
                <a:ea typeface="Work Sans"/>
                <a:cs typeface="Arial"/>
              </a:rPr>
              <a:t> </a:t>
            </a:r>
            <a:r>
              <a:rPr lang="en-US" b="0" i="0" err="1">
                <a:solidFill>
                  <a:srgbClr val="333333"/>
                </a:solidFill>
                <a:latin typeface="Arial"/>
                <a:ea typeface="Work Sans"/>
                <a:cs typeface="Arial"/>
              </a:rPr>
              <a:t>por</a:t>
            </a:r>
            <a:r>
              <a:rPr lang="en-US" b="0" i="0">
                <a:solidFill>
                  <a:srgbClr val="333333"/>
                </a:solidFill>
                <a:latin typeface="Arial"/>
                <a:ea typeface="Work Sans"/>
                <a:cs typeface="Arial"/>
              </a:rPr>
              <a:t> </a:t>
            </a:r>
            <a:r>
              <a:rPr lang="en-US" b="0" i="0" err="1">
                <a:solidFill>
                  <a:srgbClr val="333333"/>
                </a:solidFill>
                <a:latin typeface="Arial"/>
                <a:ea typeface="Work Sans"/>
                <a:cs typeface="Arial"/>
              </a:rPr>
              <a:t>el</a:t>
            </a:r>
            <a:r>
              <a:rPr lang="en-US" b="0" i="0">
                <a:solidFill>
                  <a:srgbClr val="333333"/>
                </a:solidFill>
                <a:latin typeface="Arial"/>
                <a:ea typeface="Work Sans"/>
                <a:cs typeface="Arial"/>
              </a:rPr>
              <a:t> </a:t>
            </a:r>
            <a:r>
              <a:rPr lang="en-US" b="0" i="0" err="1">
                <a:solidFill>
                  <a:srgbClr val="333333"/>
                </a:solidFill>
                <a:latin typeface="Arial"/>
                <a:ea typeface="Work Sans"/>
                <a:cs typeface="Arial"/>
              </a:rPr>
              <a:t>Ministerio</a:t>
            </a:r>
            <a:r>
              <a:rPr lang="en-US" b="0" i="0">
                <a:solidFill>
                  <a:srgbClr val="333333"/>
                </a:solidFill>
                <a:latin typeface="Arial"/>
                <a:ea typeface="Work Sans"/>
                <a:cs typeface="Arial"/>
              </a:rPr>
              <a:t> de </a:t>
            </a:r>
            <a:r>
              <a:rPr lang="en-US" b="0" i="0" err="1">
                <a:solidFill>
                  <a:srgbClr val="333333"/>
                </a:solidFill>
                <a:latin typeface="Arial"/>
                <a:ea typeface="Work Sans"/>
                <a:cs typeface="Arial"/>
              </a:rPr>
              <a:t>Ambiente</a:t>
            </a:r>
            <a:r>
              <a:rPr lang="en-US" b="0" i="0">
                <a:solidFill>
                  <a:srgbClr val="333333"/>
                </a:solidFill>
                <a:latin typeface="Arial"/>
                <a:ea typeface="Work Sans"/>
                <a:cs typeface="Arial"/>
              </a:rPr>
              <a:t> y Desarrollo </a:t>
            </a:r>
            <a:r>
              <a:rPr lang="en-US" b="0" i="0" err="1">
                <a:solidFill>
                  <a:srgbClr val="333333"/>
                </a:solidFill>
                <a:latin typeface="Arial"/>
                <a:ea typeface="Work Sans"/>
                <a:cs typeface="Arial"/>
              </a:rPr>
              <a:t>Sostenible</a:t>
            </a:r>
            <a:r>
              <a:rPr lang="en-US" b="0" i="0">
                <a:solidFill>
                  <a:srgbClr val="333333"/>
                </a:solidFill>
                <a:latin typeface="Arial"/>
                <a:ea typeface="Work Sans"/>
                <a:cs typeface="Arial"/>
              </a:rPr>
              <a:t>, con </a:t>
            </a:r>
            <a:r>
              <a:rPr lang="en-US" b="0" i="0" err="1">
                <a:solidFill>
                  <a:srgbClr val="333333"/>
                </a:solidFill>
                <a:latin typeface="Arial"/>
                <a:ea typeface="Work Sans"/>
                <a:cs typeface="Arial"/>
              </a:rPr>
              <a:t>fundamento</a:t>
            </a:r>
            <a:r>
              <a:rPr lang="en-US" b="0" i="0">
                <a:solidFill>
                  <a:srgbClr val="333333"/>
                </a:solidFill>
                <a:latin typeface="Arial"/>
                <a:ea typeface="Work Sans"/>
                <a:cs typeface="Arial"/>
              </a:rPr>
              <a:t> </a:t>
            </a:r>
            <a:r>
              <a:rPr lang="en-US" b="0" i="0" err="1">
                <a:solidFill>
                  <a:srgbClr val="333333"/>
                </a:solidFill>
                <a:latin typeface="Arial"/>
                <a:ea typeface="Work Sans"/>
                <a:cs typeface="Arial"/>
              </a:rPr>
              <a:t>en</a:t>
            </a:r>
            <a:r>
              <a:rPr lang="en-US" b="0" i="0">
                <a:solidFill>
                  <a:srgbClr val="333333"/>
                </a:solidFill>
                <a:latin typeface="Arial"/>
                <a:ea typeface="Work Sans"/>
                <a:cs typeface="Arial"/>
              </a:rPr>
              <a:t> las </a:t>
            </a:r>
            <a:r>
              <a:rPr lang="en-US" b="0" i="0" err="1">
                <a:solidFill>
                  <a:srgbClr val="333333"/>
                </a:solidFill>
                <a:latin typeface="Arial"/>
                <a:ea typeface="Work Sans"/>
                <a:cs typeface="Arial"/>
              </a:rPr>
              <a:t>siguientes</a:t>
            </a:r>
            <a:r>
              <a:rPr lang="en-US" b="0" i="0">
                <a:solidFill>
                  <a:srgbClr val="333333"/>
                </a:solidFill>
                <a:latin typeface="Arial"/>
                <a:ea typeface="Work Sans"/>
                <a:cs typeface="Arial"/>
              </a:rPr>
              <a:t> </a:t>
            </a:r>
            <a:r>
              <a:rPr lang="en-US" b="0" i="0" err="1">
                <a:solidFill>
                  <a:srgbClr val="333333"/>
                </a:solidFill>
                <a:latin typeface="Arial"/>
                <a:ea typeface="Work Sans"/>
                <a:cs typeface="Arial"/>
              </a:rPr>
              <a:t>consideraciones</a:t>
            </a:r>
            <a:r>
              <a:rPr lang="en-US" b="0" i="0">
                <a:solidFill>
                  <a:srgbClr val="333333"/>
                </a:solidFill>
                <a:latin typeface="Arial"/>
                <a:ea typeface="Work Sans"/>
                <a:cs typeface="Arial"/>
              </a:rPr>
              <a:t>:</a:t>
            </a:r>
            <a:endParaRPr lang="en-US" b="0" i="0">
              <a:solidFill>
                <a:srgbClr val="000000"/>
              </a:solidFill>
              <a:latin typeface="Arial"/>
              <a:ea typeface="Work Sans"/>
              <a:cs typeface="Arial"/>
            </a:endParaRPr>
          </a:p>
          <a:p>
            <a:pPr algn="just"/>
            <a:endParaRPr lang="en-US">
              <a:solidFill>
                <a:srgbClr val="333333"/>
              </a:solidFill>
              <a:latin typeface="Arial"/>
              <a:cs typeface="Arial"/>
            </a:endParaRPr>
          </a:p>
          <a:p>
            <a:pPr algn="just"/>
            <a:r>
              <a:rPr lang="en-US">
                <a:solidFill>
                  <a:srgbClr val="333333"/>
                </a:solidFill>
                <a:highlight>
                  <a:srgbClr val="FFFFFF"/>
                </a:highlight>
                <a:latin typeface="Arial"/>
                <a:cs typeface="Arial"/>
              </a:rPr>
              <a:t>1.</a:t>
            </a:r>
            <a:r>
              <a:rPr lang="en-US" b="1" i="1">
                <a:solidFill>
                  <a:srgbClr val="333333"/>
                </a:solidFill>
                <a:highlight>
                  <a:srgbClr val="FFFFFF"/>
                </a:highlight>
                <a:latin typeface="Arial"/>
                <a:cs typeface="Arial"/>
              </a:rPr>
              <a:t> Para </a:t>
            </a:r>
            <a:r>
              <a:rPr lang="en-US" b="1" i="1" err="1">
                <a:solidFill>
                  <a:srgbClr val="333333"/>
                </a:solidFill>
                <a:highlight>
                  <a:srgbClr val="FFFFFF"/>
                </a:highlight>
                <a:latin typeface="Arial"/>
                <a:cs typeface="Arial"/>
              </a:rPr>
              <a:t>normas</a:t>
            </a:r>
            <a:r>
              <a:rPr lang="en-US" b="1" i="1">
                <a:solidFill>
                  <a:srgbClr val="333333"/>
                </a:solidFill>
                <a:highlight>
                  <a:srgbClr val="FFFFFF"/>
                </a:highlight>
                <a:latin typeface="Arial"/>
                <a:cs typeface="Arial"/>
              </a:rPr>
              <a:t> de </a:t>
            </a:r>
            <a:r>
              <a:rPr lang="en-US" b="1" i="1" err="1">
                <a:solidFill>
                  <a:srgbClr val="333333"/>
                </a:solidFill>
                <a:highlight>
                  <a:srgbClr val="FFFFFF"/>
                </a:highlight>
                <a:latin typeface="Arial"/>
                <a:cs typeface="Arial"/>
              </a:rPr>
              <a:t>calidad</a:t>
            </a:r>
            <a:r>
              <a:rPr lang="en-US" b="1" i="1">
                <a:solidFill>
                  <a:srgbClr val="333333"/>
                </a:solidFill>
                <a:highlight>
                  <a:srgbClr val="FFFFFF"/>
                </a:highlight>
                <a:latin typeface="Arial"/>
                <a:cs typeface="Arial"/>
              </a:rPr>
              <a:t> del </a:t>
            </a:r>
            <a:r>
              <a:rPr lang="en-US" b="1" i="1" err="1">
                <a:solidFill>
                  <a:srgbClr val="333333"/>
                </a:solidFill>
                <a:highlight>
                  <a:srgbClr val="FFFFFF"/>
                </a:highlight>
                <a:latin typeface="Arial"/>
                <a:cs typeface="Arial"/>
              </a:rPr>
              <a:t>aire</a:t>
            </a:r>
            <a:r>
              <a:rPr lang="en-US" b="1" i="1">
                <a:solidFill>
                  <a:srgbClr val="333333"/>
                </a:solidFill>
                <a:highlight>
                  <a:srgbClr val="FFFFFF"/>
                </a:highlight>
                <a:latin typeface="Arial"/>
                <a:cs typeface="Arial"/>
              </a:rPr>
              <a:t>.</a:t>
            </a:r>
            <a:endParaRPr lang="en-US">
              <a:solidFill>
                <a:srgbClr val="000000"/>
              </a:solidFill>
              <a:latin typeface="Arial"/>
              <a:cs typeface="Arial"/>
            </a:endParaRPr>
          </a:p>
          <a:p>
            <a:pPr algn="just"/>
            <a:r>
              <a:rPr lang="en-US">
                <a:solidFill>
                  <a:srgbClr val="333333"/>
                </a:solidFill>
                <a:highlight>
                  <a:srgbClr val="FFFFFF"/>
                </a:highlight>
                <a:latin typeface="Arial"/>
                <a:cs typeface="Arial"/>
              </a:rPr>
              <a:t>2.</a:t>
            </a:r>
            <a:r>
              <a:rPr lang="en-US" b="1" i="1">
                <a:solidFill>
                  <a:srgbClr val="333333"/>
                </a:solidFill>
                <a:highlight>
                  <a:srgbClr val="FFFFFF"/>
                </a:highlight>
                <a:latin typeface="Arial"/>
                <a:cs typeface="Arial"/>
              </a:rPr>
              <a:t> Para </a:t>
            </a:r>
            <a:r>
              <a:rPr lang="en-US" b="1" i="1" err="1">
                <a:solidFill>
                  <a:srgbClr val="333333"/>
                </a:solidFill>
                <a:highlight>
                  <a:srgbClr val="FFFFFF"/>
                </a:highlight>
                <a:latin typeface="Arial"/>
                <a:cs typeface="Arial"/>
              </a:rPr>
              <a:t>normas</a:t>
            </a:r>
            <a:r>
              <a:rPr lang="en-US" b="1" i="1">
                <a:solidFill>
                  <a:srgbClr val="333333"/>
                </a:solidFill>
                <a:highlight>
                  <a:srgbClr val="FFFFFF"/>
                </a:highlight>
                <a:latin typeface="Arial"/>
                <a:cs typeface="Arial"/>
              </a:rPr>
              <a:t> de </a:t>
            </a:r>
            <a:r>
              <a:rPr lang="en-US" b="1" i="1" err="1">
                <a:solidFill>
                  <a:srgbClr val="333333"/>
                </a:solidFill>
                <a:highlight>
                  <a:srgbClr val="FFFFFF"/>
                </a:highlight>
                <a:latin typeface="Arial"/>
                <a:cs typeface="Arial"/>
              </a:rPr>
              <a:t>ruido</a:t>
            </a:r>
            <a:r>
              <a:rPr lang="en-US" b="1" i="1">
                <a:solidFill>
                  <a:srgbClr val="333333"/>
                </a:solidFill>
                <a:highlight>
                  <a:srgbClr val="FFFFFF"/>
                </a:highlight>
                <a:latin typeface="Arial"/>
                <a:cs typeface="Arial"/>
              </a:rPr>
              <a:t> </a:t>
            </a:r>
            <a:r>
              <a:rPr lang="en-US" b="1" i="1" err="1">
                <a:solidFill>
                  <a:srgbClr val="333333"/>
                </a:solidFill>
                <a:highlight>
                  <a:srgbClr val="FFFFFF"/>
                </a:highlight>
                <a:latin typeface="Arial"/>
                <a:cs typeface="Arial"/>
              </a:rPr>
              <a:t>ambiental</a:t>
            </a:r>
            <a:r>
              <a:rPr lang="en-US" b="1" i="1">
                <a:solidFill>
                  <a:srgbClr val="333333"/>
                </a:solidFill>
                <a:highlight>
                  <a:srgbClr val="FFFFFF"/>
                </a:highlight>
                <a:latin typeface="Arial"/>
                <a:cs typeface="Arial"/>
              </a:rPr>
              <a:t>.</a:t>
            </a:r>
            <a:r>
              <a:rPr lang="en-US">
                <a:solidFill>
                  <a:srgbClr val="333333"/>
                </a:solidFill>
                <a:highlight>
                  <a:srgbClr val="FFFFFF"/>
                </a:highlight>
                <a:latin typeface="Arial"/>
                <a:cs typeface="Arial"/>
              </a:rPr>
              <a:t> </a:t>
            </a:r>
          </a:p>
          <a:p>
            <a:pPr algn="just"/>
            <a:r>
              <a:rPr lang="en-US">
                <a:solidFill>
                  <a:srgbClr val="333333"/>
                </a:solidFill>
                <a:highlight>
                  <a:srgbClr val="FFFFFF"/>
                </a:highlight>
                <a:latin typeface="Arial"/>
                <a:cs typeface="Arial"/>
              </a:rPr>
              <a:t>3.</a:t>
            </a:r>
            <a:r>
              <a:rPr lang="en-US" b="1" i="1">
                <a:solidFill>
                  <a:srgbClr val="333333"/>
                </a:solidFill>
                <a:highlight>
                  <a:srgbClr val="FFFFFF"/>
                </a:highlight>
                <a:latin typeface="Arial"/>
                <a:cs typeface="Arial"/>
              </a:rPr>
              <a:t> Para </a:t>
            </a:r>
            <a:r>
              <a:rPr lang="en-US" b="1" i="1" err="1">
                <a:solidFill>
                  <a:srgbClr val="333333"/>
                </a:solidFill>
                <a:highlight>
                  <a:srgbClr val="FFFFFF"/>
                </a:highlight>
                <a:latin typeface="Arial"/>
                <a:cs typeface="Arial"/>
              </a:rPr>
              <a:t>normas</a:t>
            </a:r>
            <a:r>
              <a:rPr lang="en-US" b="1" i="1">
                <a:solidFill>
                  <a:srgbClr val="333333"/>
                </a:solidFill>
                <a:highlight>
                  <a:srgbClr val="FFFFFF"/>
                </a:highlight>
                <a:latin typeface="Arial"/>
                <a:cs typeface="Arial"/>
              </a:rPr>
              <a:t> de </a:t>
            </a:r>
            <a:r>
              <a:rPr lang="en-US" b="1" i="1" err="1">
                <a:solidFill>
                  <a:srgbClr val="333333"/>
                </a:solidFill>
                <a:highlight>
                  <a:srgbClr val="FFFFFF"/>
                </a:highlight>
                <a:latin typeface="Arial"/>
                <a:cs typeface="Arial"/>
              </a:rPr>
              <a:t>emisiones</a:t>
            </a:r>
            <a:r>
              <a:rPr lang="en-US" b="1" i="1">
                <a:solidFill>
                  <a:srgbClr val="333333"/>
                </a:solidFill>
                <a:highlight>
                  <a:srgbClr val="FFFFFF"/>
                </a:highlight>
                <a:latin typeface="Arial"/>
                <a:cs typeface="Arial"/>
              </a:rPr>
              <a:t>:</a:t>
            </a:r>
            <a:endParaRPr lang="en-US">
              <a:latin typeface="Arial"/>
              <a:cs typeface="Arial"/>
            </a:endParaRPr>
          </a:p>
        </p:txBody>
      </p:sp>
    </p:spTree>
    <p:extLst>
      <p:ext uri="{BB962C8B-B14F-4D97-AF65-F5344CB8AC3E}">
        <p14:creationId xmlns:p14="http://schemas.microsoft.com/office/powerpoint/2010/main" val="13575886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uadroTexto 7">
            <a:extLst>
              <a:ext uri="{FF2B5EF4-FFF2-40B4-BE49-F238E27FC236}">
                <a16:creationId xmlns:a16="http://schemas.microsoft.com/office/drawing/2014/main" id="{31711440-D777-4E8C-8228-4FBFEE50E69A}"/>
              </a:ext>
            </a:extLst>
          </p:cNvPr>
          <p:cNvSpPr txBox="1"/>
          <p:nvPr/>
        </p:nvSpPr>
        <p:spPr>
          <a:xfrm rot="16200000">
            <a:off x="11395577" y="4596843"/>
            <a:ext cx="899719" cy="246221"/>
          </a:xfrm>
          <a:prstGeom prst="rect">
            <a:avLst/>
          </a:prstGeom>
          <a:noFill/>
        </p:spPr>
        <p:txBody>
          <a:bodyPr wrap="square">
            <a:spAutoFit/>
          </a:bodyPr>
          <a:lstStyle/>
          <a:p>
            <a:r>
              <a:rPr lang="es-CO" sz="1000">
                <a:solidFill>
                  <a:schemeClr val="bg1"/>
                </a:solidFill>
              </a:rPr>
              <a:t>Referencia 3</a:t>
            </a:r>
          </a:p>
        </p:txBody>
      </p:sp>
      <p:sp>
        <p:nvSpPr>
          <p:cNvPr id="9" name="Título 5">
            <a:extLst>
              <a:ext uri="{FF2B5EF4-FFF2-40B4-BE49-F238E27FC236}">
                <a16:creationId xmlns:a16="http://schemas.microsoft.com/office/drawing/2014/main" id="{DCABE48D-80F2-4D9E-ACDF-574AA661CD1D}"/>
              </a:ext>
            </a:extLst>
          </p:cNvPr>
          <p:cNvSpPr>
            <a:spLocks noGrp="1"/>
          </p:cNvSpPr>
          <p:nvPr>
            <p:ph type="title"/>
          </p:nvPr>
        </p:nvSpPr>
        <p:spPr>
          <a:xfrm>
            <a:off x="831850" y="334963"/>
            <a:ext cx="10515600" cy="738187"/>
          </a:xfrm>
        </p:spPr>
        <p:txBody>
          <a:bodyPr>
            <a:normAutofit fontScale="90000"/>
          </a:bodyPr>
          <a:lstStyle/>
          <a:p>
            <a:pPr algn="ctr"/>
            <a:r>
              <a:rPr lang="es-ES" sz="3600" b="1"/>
              <a:t>6. Propuesta de Protocolo</a:t>
            </a:r>
            <a:br>
              <a:rPr lang="es-ES" sz="3600" b="1"/>
            </a:br>
            <a:r>
              <a:rPr lang="es-ES" sz="2200" b="1"/>
              <a:t>(Decreto 1076 de 2025, Artículo 2.2.3.3.4.13) </a:t>
            </a:r>
            <a:endParaRPr lang="es-CO" sz="2200" b="1"/>
          </a:p>
        </p:txBody>
      </p:sp>
      <p:sp>
        <p:nvSpPr>
          <p:cNvPr id="24" name="CuadroTexto 23">
            <a:extLst>
              <a:ext uri="{FF2B5EF4-FFF2-40B4-BE49-F238E27FC236}">
                <a16:creationId xmlns:a16="http://schemas.microsoft.com/office/drawing/2014/main" id="{1504403C-169F-4968-AB44-8DD3EE5F3A2E}"/>
              </a:ext>
            </a:extLst>
          </p:cNvPr>
          <p:cNvSpPr txBox="1"/>
          <p:nvPr/>
        </p:nvSpPr>
        <p:spPr>
          <a:xfrm>
            <a:off x="8066185" y="1417539"/>
            <a:ext cx="3416896" cy="1384995"/>
          </a:xfrm>
          <a:prstGeom prst="rect">
            <a:avLst/>
          </a:prstGeom>
          <a:noFill/>
        </p:spPr>
        <p:txBody>
          <a:bodyPr wrap="none" rtlCol="0">
            <a:spAutoFit/>
          </a:bodyPr>
          <a:lstStyle/>
          <a:p>
            <a:pPr algn="ctr"/>
            <a:r>
              <a:rPr lang="es-ES" sz="2800" b="1" i="0">
                <a:effectLst/>
                <a:latin typeface="Aptos"/>
              </a:rPr>
              <a:t>3. Monitoreo </a:t>
            </a:r>
          </a:p>
          <a:p>
            <a:pPr algn="ctr"/>
            <a:r>
              <a:rPr lang="es-ES" sz="2800" b="1" i="0">
                <a:effectLst/>
                <a:latin typeface="Aptos"/>
              </a:rPr>
              <a:t>(Metodología para</a:t>
            </a:r>
          </a:p>
          <a:p>
            <a:pPr algn="ctr"/>
            <a:r>
              <a:rPr lang="es-ES" sz="2800" b="1" i="0">
                <a:effectLst/>
                <a:latin typeface="Aptos"/>
              </a:rPr>
              <a:t> la toma de muestras)</a:t>
            </a:r>
            <a:endParaRPr lang="es-CO" sz="2800"/>
          </a:p>
        </p:txBody>
      </p:sp>
      <p:pic>
        <p:nvPicPr>
          <p:cNvPr id="27" name="Imagen 26">
            <a:extLst>
              <a:ext uri="{FF2B5EF4-FFF2-40B4-BE49-F238E27FC236}">
                <a16:creationId xmlns:a16="http://schemas.microsoft.com/office/drawing/2014/main" id="{4A06A78B-37CA-49FA-B8E7-D84C587264B3}"/>
              </a:ext>
            </a:extLst>
          </p:cNvPr>
          <p:cNvPicPr>
            <a:picLocks noChangeAspect="1"/>
          </p:cNvPicPr>
          <p:nvPr/>
        </p:nvPicPr>
        <p:blipFill rotWithShape="1">
          <a:blip r:embed="rId2"/>
          <a:srcRect l="1602" t="2162" r="2479" b="2944"/>
          <a:stretch/>
        </p:blipFill>
        <p:spPr>
          <a:xfrm>
            <a:off x="363876" y="2495556"/>
            <a:ext cx="3684312" cy="2421686"/>
          </a:xfrm>
          <a:prstGeom prst="rect">
            <a:avLst/>
          </a:prstGeom>
          <a:effectLst>
            <a:softEdge rad="127000"/>
          </a:effectLst>
        </p:spPr>
      </p:pic>
      <p:sp>
        <p:nvSpPr>
          <p:cNvPr id="28" name="CuadroTexto 27">
            <a:extLst>
              <a:ext uri="{FF2B5EF4-FFF2-40B4-BE49-F238E27FC236}">
                <a16:creationId xmlns:a16="http://schemas.microsoft.com/office/drawing/2014/main" id="{F33380C2-9D25-46CE-AED8-5D84814E4F7B}"/>
              </a:ext>
            </a:extLst>
          </p:cNvPr>
          <p:cNvSpPr txBox="1"/>
          <p:nvPr/>
        </p:nvSpPr>
        <p:spPr>
          <a:xfrm>
            <a:off x="183538" y="1417539"/>
            <a:ext cx="3544561" cy="523220"/>
          </a:xfrm>
          <a:prstGeom prst="rect">
            <a:avLst/>
          </a:prstGeom>
          <a:noFill/>
        </p:spPr>
        <p:txBody>
          <a:bodyPr wrap="none" rtlCol="0">
            <a:spAutoFit/>
          </a:bodyPr>
          <a:lstStyle/>
          <a:p>
            <a:pPr algn="ctr"/>
            <a:r>
              <a:rPr lang="es-ES" sz="2800" b="1">
                <a:latin typeface="Aptos"/>
              </a:rPr>
              <a:t>1. Punto de monitoreo</a:t>
            </a:r>
            <a:endParaRPr lang="es-CO" sz="2800"/>
          </a:p>
        </p:txBody>
      </p:sp>
      <p:sp>
        <p:nvSpPr>
          <p:cNvPr id="29" name="CuadroTexto 28">
            <a:extLst>
              <a:ext uri="{FF2B5EF4-FFF2-40B4-BE49-F238E27FC236}">
                <a16:creationId xmlns:a16="http://schemas.microsoft.com/office/drawing/2014/main" id="{EA6F0BB0-A58F-4D74-BEE2-1689028EAED3}"/>
              </a:ext>
            </a:extLst>
          </p:cNvPr>
          <p:cNvSpPr txBox="1"/>
          <p:nvPr/>
        </p:nvSpPr>
        <p:spPr>
          <a:xfrm>
            <a:off x="363876" y="5277080"/>
            <a:ext cx="3499420" cy="1107996"/>
          </a:xfrm>
          <a:prstGeom prst="rect">
            <a:avLst/>
          </a:prstGeom>
          <a:noFill/>
        </p:spPr>
        <p:txBody>
          <a:bodyPr wrap="none" rtlCol="0">
            <a:spAutoFit/>
          </a:bodyPr>
          <a:lstStyle/>
          <a:p>
            <a:r>
              <a:rPr lang="es-ES" sz="1200" i="0">
                <a:solidFill>
                  <a:srgbClr val="000000"/>
                </a:solidFill>
                <a:effectLst/>
                <a:latin typeface="Aptos"/>
              </a:rPr>
              <a:t>Monitoreo en el marco del plan de mejoramiento de </a:t>
            </a:r>
          </a:p>
          <a:p>
            <a:r>
              <a:rPr lang="es-ES" sz="1200">
                <a:solidFill>
                  <a:srgbClr val="000000"/>
                </a:solidFill>
                <a:latin typeface="Aptos"/>
              </a:rPr>
              <a:t>Vertimientos líquidos - </a:t>
            </a:r>
            <a:r>
              <a:rPr lang="es-ES" sz="1200" err="1">
                <a:solidFill>
                  <a:srgbClr val="000000"/>
                </a:solidFill>
                <a:latin typeface="Aptos"/>
              </a:rPr>
              <a:t>Univalle</a:t>
            </a:r>
            <a:endParaRPr lang="es-ES" sz="1200" i="0">
              <a:solidFill>
                <a:srgbClr val="000000"/>
              </a:solidFill>
              <a:effectLst/>
              <a:latin typeface="Aptos"/>
            </a:endParaRPr>
          </a:p>
          <a:p>
            <a:r>
              <a:rPr lang="es-ES" sz="1200">
                <a:solidFill>
                  <a:srgbClr val="000000"/>
                </a:solidFill>
                <a:latin typeface="Aptos"/>
              </a:rPr>
              <a:t>Sede Meléndez</a:t>
            </a:r>
            <a:r>
              <a:rPr lang="es-ES" sz="1200" i="0">
                <a:solidFill>
                  <a:srgbClr val="000000"/>
                </a:solidFill>
                <a:effectLst/>
                <a:latin typeface="Aptos"/>
              </a:rPr>
              <a:t>, Valle del Cauca</a:t>
            </a:r>
          </a:p>
          <a:p>
            <a:r>
              <a:rPr lang="es-ES" sz="1200">
                <a:latin typeface="Aptos"/>
              </a:rPr>
              <a:t>Julio de 2024</a:t>
            </a:r>
          </a:p>
          <a:p>
            <a:endParaRPr lang="es-CO"/>
          </a:p>
        </p:txBody>
      </p:sp>
      <p:sp>
        <p:nvSpPr>
          <p:cNvPr id="31" name="CuadroTexto 30">
            <a:extLst>
              <a:ext uri="{FF2B5EF4-FFF2-40B4-BE49-F238E27FC236}">
                <a16:creationId xmlns:a16="http://schemas.microsoft.com/office/drawing/2014/main" id="{A61DEDCC-7922-48C4-94C4-4F37F5AF5B7D}"/>
              </a:ext>
            </a:extLst>
          </p:cNvPr>
          <p:cNvSpPr txBox="1"/>
          <p:nvPr/>
        </p:nvSpPr>
        <p:spPr>
          <a:xfrm>
            <a:off x="4708095" y="1417538"/>
            <a:ext cx="2775823" cy="954107"/>
          </a:xfrm>
          <a:prstGeom prst="rect">
            <a:avLst/>
          </a:prstGeom>
          <a:noFill/>
        </p:spPr>
        <p:txBody>
          <a:bodyPr wrap="none" rtlCol="0">
            <a:spAutoFit/>
          </a:bodyPr>
          <a:lstStyle/>
          <a:p>
            <a:pPr algn="ctr"/>
            <a:r>
              <a:rPr lang="es-ES" sz="2800" b="1" i="0">
                <a:effectLst/>
                <a:latin typeface="Aptos"/>
              </a:rPr>
              <a:t>2. Infraestructura</a:t>
            </a:r>
          </a:p>
          <a:p>
            <a:pPr algn="ctr"/>
            <a:r>
              <a:rPr lang="es-ES" sz="2800" b="1">
                <a:latin typeface="Aptos"/>
              </a:rPr>
              <a:t>Requerida </a:t>
            </a:r>
          </a:p>
        </p:txBody>
      </p:sp>
      <p:pic>
        <p:nvPicPr>
          <p:cNvPr id="5" name="Imagen 4">
            <a:extLst>
              <a:ext uri="{FF2B5EF4-FFF2-40B4-BE49-F238E27FC236}">
                <a16:creationId xmlns:a16="http://schemas.microsoft.com/office/drawing/2014/main" id="{AA014183-EB05-4C92-898E-9FC789DAD420}"/>
              </a:ext>
            </a:extLst>
          </p:cNvPr>
          <p:cNvPicPr>
            <a:picLocks noChangeAspect="1"/>
          </p:cNvPicPr>
          <p:nvPr/>
        </p:nvPicPr>
        <p:blipFill>
          <a:blip r:embed="rId3"/>
          <a:stretch>
            <a:fillRect/>
          </a:stretch>
        </p:blipFill>
        <p:spPr>
          <a:xfrm>
            <a:off x="4414789" y="2371645"/>
            <a:ext cx="3470468" cy="2772702"/>
          </a:xfrm>
          <a:prstGeom prst="rect">
            <a:avLst/>
          </a:prstGeom>
        </p:spPr>
      </p:pic>
      <p:pic>
        <p:nvPicPr>
          <p:cNvPr id="7" name="Imagen 6">
            <a:extLst>
              <a:ext uri="{FF2B5EF4-FFF2-40B4-BE49-F238E27FC236}">
                <a16:creationId xmlns:a16="http://schemas.microsoft.com/office/drawing/2014/main" id="{C12E83C0-0589-46F8-874E-5BED19EA6506}"/>
              </a:ext>
            </a:extLst>
          </p:cNvPr>
          <p:cNvPicPr>
            <a:picLocks noChangeAspect="1"/>
          </p:cNvPicPr>
          <p:nvPr/>
        </p:nvPicPr>
        <p:blipFill rotWithShape="1">
          <a:blip r:embed="rId4"/>
          <a:srcRect b="4567"/>
          <a:stretch/>
        </p:blipFill>
        <p:spPr>
          <a:xfrm>
            <a:off x="8162279" y="2802534"/>
            <a:ext cx="3578436" cy="2341813"/>
          </a:xfrm>
          <a:prstGeom prst="rect">
            <a:avLst/>
          </a:prstGeom>
        </p:spPr>
      </p:pic>
      <p:sp>
        <p:nvSpPr>
          <p:cNvPr id="10" name="CuadroTexto 9">
            <a:extLst>
              <a:ext uri="{FF2B5EF4-FFF2-40B4-BE49-F238E27FC236}">
                <a16:creationId xmlns:a16="http://schemas.microsoft.com/office/drawing/2014/main" id="{0FA83308-CCF0-4224-A351-92BBE8857626}"/>
              </a:ext>
            </a:extLst>
          </p:cNvPr>
          <p:cNvSpPr txBox="1"/>
          <p:nvPr/>
        </p:nvSpPr>
        <p:spPr>
          <a:xfrm>
            <a:off x="4267200" y="5277080"/>
            <a:ext cx="2741648" cy="276999"/>
          </a:xfrm>
          <a:prstGeom prst="rect">
            <a:avLst/>
          </a:prstGeom>
          <a:noFill/>
        </p:spPr>
        <p:txBody>
          <a:bodyPr wrap="none" rtlCol="0">
            <a:spAutoFit/>
          </a:bodyPr>
          <a:lstStyle/>
          <a:p>
            <a:r>
              <a:rPr lang="es-ES" sz="1200">
                <a:solidFill>
                  <a:srgbClr val="000000"/>
                </a:solidFill>
                <a:latin typeface="Aptos"/>
              </a:rPr>
              <a:t>Efluente lavado de buses de transmilenio</a:t>
            </a:r>
            <a:endParaRPr lang="es-CO" sz="1200">
              <a:solidFill>
                <a:srgbClr val="000000"/>
              </a:solidFill>
              <a:latin typeface="Aptos"/>
            </a:endParaRPr>
          </a:p>
        </p:txBody>
      </p:sp>
      <p:sp>
        <p:nvSpPr>
          <p:cNvPr id="18" name="CuadroTexto 17">
            <a:extLst>
              <a:ext uri="{FF2B5EF4-FFF2-40B4-BE49-F238E27FC236}">
                <a16:creationId xmlns:a16="http://schemas.microsoft.com/office/drawing/2014/main" id="{95D9C489-EFAC-4979-904C-E04FB140469D}"/>
              </a:ext>
            </a:extLst>
          </p:cNvPr>
          <p:cNvSpPr txBox="1"/>
          <p:nvPr/>
        </p:nvSpPr>
        <p:spPr>
          <a:xfrm>
            <a:off x="8162279" y="5277079"/>
            <a:ext cx="3546805" cy="461665"/>
          </a:xfrm>
          <a:prstGeom prst="rect">
            <a:avLst/>
          </a:prstGeom>
          <a:noFill/>
        </p:spPr>
        <p:txBody>
          <a:bodyPr wrap="none" rtlCol="0">
            <a:spAutoFit/>
          </a:bodyPr>
          <a:lstStyle/>
          <a:p>
            <a:r>
              <a:rPr lang="es-ES" sz="1200">
                <a:solidFill>
                  <a:srgbClr val="000000"/>
                </a:solidFill>
                <a:latin typeface="Aptos"/>
              </a:rPr>
              <a:t>Río Bogotá, Salida del Planta de Tratamiento de Aguas</a:t>
            </a:r>
          </a:p>
          <a:p>
            <a:r>
              <a:rPr lang="es-ES" sz="1200">
                <a:solidFill>
                  <a:srgbClr val="000000"/>
                </a:solidFill>
                <a:latin typeface="Aptos"/>
              </a:rPr>
              <a:t>Salitre</a:t>
            </a:r>
            <a:endParaRPr lang="es-CO" sz="1200">
              <a:solidFill>
                <a:srgbClr val="000000"/>
              </a:solidFill>
              <a:latin typeface="Aptos"/>
            </a:endParaRPr>
          </a:p>
        </p:txBody>
      </p:sp>
    </p:spTree>
    <p:extLst>
      <p:ext uri="{BB962C8B-B14F-4D97-AF65-F5344CB8AC3E}">
        <p14:creationId xmlns:p14="http://schemas.microsoft.com/office/powerpoint/2010/main" val="99995132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a 3">
            <a:extLst>
              <a:ext uri="{FF2B5EF4-FFF2-40B4-BE49-F238E27FC236}">
                <a16:creationId xmlns:a16="http://schemas.microsoft.com/office/drawing/2014/main" id="{941BFC28-071E-1AB9-096F-A810E0B40E53}"/>
              </a:ext>
            </a:extLst>
          </p:cNvPr>
          <p:cNvGraphicFramePr/>
          <p:nvPr>
            <p:extLst>
              <p:ext uri="{D42A27DB-BD31-4B8C-83A1-F6EECF244321}">
                <p14:modId xmlns:p14="http://schemas.microsoft.com/office/powerpoint/2010/main" val="2766664763"/>
              </p:ext>
            </p:extLst>
          </p:nvPr>
        </p:nvGraphicFramePr>
        <p:xfrm>
          <a:off x="127001" y="-1185334"/>
          <a:ext cx="11937999" cy="792402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ítulo 5">
            <a:extLst>
              <a:ext uri="{FF2B5EF4-FFF2-40B4-BE49-F238E27FC236}">
                <a16:creationId xmlns:a16="http://schemas.microsoft.com/office/drawing/2014/main" id="{0FA5362D-29A5-F955-7BFE-BFB001B4E635}"/>
              </a:ext>
            </a:extLst>
          </p:cNvPr>
          <p:cNvSpPr>
            <a:spLocks noGrp="1"/>
          </p:cNvSpPr>
          <p:nvPr>
            <p:ph type="title"/>
          </p:nvPr>
        </p:nvSpPr>
        <p:spPr>
          <a:xfrm>
            <a:off x="831850" y="334963"/>
            <a:ext cx="10515600" cy="738187"/>
          </a:xfrm>
        </p:spPr>
        <p:txBody>
          <a:bodyPr>
            <a:normAutofit fontScale="90000"/>
          </a:bodyPr>
          <a:lstStyle/>
          <a:p>
            <a:pPr algn="ctr"/>
            <a:r>
              <a:rPr lang="es-ES" sz="3600" b="1"/>
              <a:t>6. Propuesta de Protocolo</a:t>
            </a:r>
            <a:br>
              <a:rPr lang="es-ES" sz="3600" b="1"/>
            </a:br>
            <a:r>
              <a:rPr lang="es-ES" sz="2200" b="1"/>
              <a:t>(Decreto 1076 de 2025, Artículo 2.2.3.3.4.13) </a:t>
            </a:r>
            <a:endParaRPr lang="es-CO" sz="2200" b="1"/>
          </a:p>
        </p:txBody>
      </p:sp>
    </p:spTree>
    <p:extLst>
      <p:ext uri="{BB962C8B-B14F-4D97-AF65-F5344CB8AC3E}">
        <p14:creationId xmlns:p14="http://schemas.microsoft.com/office/powerpoint/2010/main" val="3256366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E86C7A-D8BE-48A5-1312-EE92E232F24C}"/>
            </a:ext>
          </a:extLst>
        </p:cNvPr>
        <p:cNvGrpSpPr/>
        <p:nvPr/>
      </p:nvGrpSpPr>
      <p:grpSpPr>
        <a:xfrm>
          <a:off x="0" y="0"/>
          <a:ext cx="0" cy="0"/>
          <a:chOff x="0" y="0"/>
          <a:chExt cx="0" cy="0"/>
        </a:xfrm>
      </p:grpSpPr>
      <p:sp>
        <p:nvSpPr>
          <p:cNvPr id="5" name="Rectángulo redondeado 3">
            <a:extLst>
              <a:ext uri="{FF2B5EF4-FFF2-40B4-BE49-F238E27FC236}">
                <a16:creationId xmlns:a16="http://schemas.microsoft.com/office/drawing/2014/main" id="{25001C07-6391-E73F-2DB4-6029CA723CC8}"/>
              </a:ext>
            </a:extLst>
          </p:cNvPr>
          <p:cNvSpPr/>
          <p:nvPr/>
        </p:nvSpPr>
        <p:spPr>
          <a:xfrm>
            <a:off x="1491970" y="179431"/>
            <a:ext cx="8565504" cy="49855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just">
              <a:defRPr/>
            </a:pPr>
            <a:r>
              <a:rPr kumimoji="0" lang="es-MX" sz="3000" b="1" i="0" u="none" strike="noStrike" kern="1200" cap="none" spc="0" normalizeH="0" baseline="0" noProof="0">
                <a:ln>
                  <a:noFill/>
                </a:ln>
                <a:solidFill>
                  <a:schemeClr val="tx1"/>
                </a:solidFill>
                <a:effectLst/>
                <a:uLnTx/>
                <a:uFillTx/>
                <a:latin typeface="Verdana"/>
                <a:ea typeface="Verdana"/>
                <a:cs typeface="+mn-cs"/>
              </a:rPr>
              <a:t>6. Comentarios</a:t>
            </a:r>
            <a:r>
              <a:rPr lang="es-MX" sz="3000" b="1">
                <a:solidFill>
                  <a:schemeClr val="tx1"/>
                </a:solidFill>
                <a:latin typeface="Verdana"/>
                <a:ea typeface="Verdana"/>
              </a:rPr>
              <a:t> </a:t>
            </a:r>
            <a:endParaRPr lang="en-US">
              <a:solidFill>
                <a:schemeClr val="tx1"/>
              </a:solidFill>
            </a:endParaRPr>
          </a:p>
          <a:p>
            <a:pPr algn="just">
              <a:defRPr/>
            </a:pPr>
            <a:r>
              <a:rPr lang="es-MX" sz="1400" b="1">
                <a:solidFill>
                  <a:schemeClr val="tx1"/>
                </a:solidFill>
                <a:latin typeface="Verdana"/>
                <a:ea typeface="Verdana"/>
              </a:rPr>
              <a:t>(424 – 23 entidades)</a:t>
            </a:r>
            <a:endParaRPr lang="es-MX">
              <a:solidFill>
                <a:schemeClr val="tx1"/>
              </a:solidFill>
              <a:cs typeface="+mn-cs"/>
            </a:endParaRPr>
          </a:p>
        </p:txBody>
      </p:sp>
      <p:sp>
        <p:nvSpPr>
          <p:cNvPr id="4" name="Google Shape;176;p9">
            <a:extLst>
              <a:ext uri="{FF2B5EF4-FFF2-40B4-BE49-F238E27FC236}">
                <a16:creationId xmlns:a16="http://schemas.microsoft.com/office/drawing/2014/main" id="{38F0C6B8-E2B5-CEBE-B222-73B04149E9C8}"/>
              </a:ext>
            </a:extLst>
          </p:cNvPr>
          <p:cNvSpPr/>
          <p:nvPr/>
        </p:nvSpPr>
        <p:spPr>
          <a:xfrm rot="5400000">
            <a:off x="1081558" y="760807"/>
            <a:ext cx="1319184" cy="1616245"/>
          </a:xfrm>
          <a:prstGeom prst="roundRect">
            <a:avLst>
              <a:gd name="adj" fmla="val 16667"/>
            </a:avLst>
          </a:prstGeom>
          <a:solidFill>
            <a:srgbClr val="93BB54"/>
          </a:solidFill>
          <a:ln w="12700">
            <a:miter lim="400000"/>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sz="1800">
                <a:solidFill>
                  <a:srgbClr val="FFFFFF"/>
                </a:solidFill>
              </a:defRPr>
            </a:pPr>
            <a:endParaRPr kumimoji="0" sz="1800" b="0" i="0" u="none" strike="noStrike" kern="1200" cap="none" spc="0" normalizeH="0" baseline="0" noProof="0">
              <a:ln>
                <a:noFill/>
              </a:ln>
              <a:solidFill>
                <a:srgbClr val="FFFFFF"/>
              </a:solidFill>
              <a:effectLst/>
              <a:uLnTx/>
              <a:uFillTx/>
              <a:latin typeface="Helvetica"/>
              <a:ea typeface="+mn-ea"/>
              <a:cs typeface="+mn-cs"/>
            </a:endParaRPr>
          </a:p>
        </p:txBody>
      </p:sp>
      <p:grpSp>
        <p:nvGrpSpPr>
          <p:cNvPr id="11" name="Google Shape;180;p9">
            <a:extLst>
              <a:ext uri="{FF2B5EF4-FFF2-40B4-BE49-F238E27FC236}">
                <a16:creationId xmlns:a16="http://schemas.microsoft.com/office/drawing/2014/main" id="{A757FD2C-F06F-F937-78AE-9B9D190E930A}"/>
              </a:ext>
            </a:extLst>
          </p:cNvPr>
          <p:cNvGrpSpPr/>
          <p:nvPr/>
        </p:nvGrpSpPr>
        <p:grpSpPr>
          <a:xfrm>
            <a:off x="-52349" y="1040854"/>
            <a:ext cx="1016373" cy="1045670"/>
            <a:chOff x="27115" y="0"/>
            <a:chExt cx="1550750" cy="1427777"/>
          </a:xfrm>
        </p:grpSpPr>
        <p:pic>
          <p:nvPicPr>
            <p:cNvPr id="13" name="Google Shape;182;p9" descr="Google Shape;182;p9">
              <a:extLst>
                <a:ext uri="{FF2B5EF4-FFF2-40B4-BE49-F238E27FC236}">
                  <a16:creationId xmlns:a16="http://schemas.microsoft.com/office/drawing/2014/main" id="{E1531A04-CF9C-92C0-CE63-4534AF588F1B}"/>
                </a:ext>
              </a:extLst>
            </p:cNvPr>
            <p:cNvPicPr>
              <a:picLocks noChangeAspect="1"/>
            </p:cNvPicPr>
            <p:nvPr/>
          </p:nvPicPr>
          <p:blipFill>
            <a:blip r:embed="rId3"/>
            <a:stretch>
              <a:fillRect/>
            </a:stretch>
          </p:blipFill>
          <p:spPr>
            <a:xfrm>
              <a:off x="145717" y="0"/>
              <a:ext cx="1308652" cy="1427777"/>
            </a:xfrm>
            <a:prstGeom prst="rect">
              <a:avLst/>
            </a:prstGeom>
            <a:ln w="12700" cap="flat">
              <a:noFill/>
              <a:miter lim="400000"/>
            </a:ln>
            <a:effectLst/>
          </p:spPr>
        </p:pic>
        <p:sp>
          <p:nvSpPr>
            <p:cNvPr id="14" name="Google Shape;183;p9">
              <a:extLst>
                <a:ext uri="{FF2B5EF4-FFF2-40B4-BE49-F238E27FC236}">
                  <a16:creationId xmlns:a16="http://schemas.microsoft.com/office/drawing/2014/main" id="{A2759C0C-7744-58C0-F847-BB7F13AA855F}"/>
                </a:ext>
              </a:extLst>
            </p:cNvPr>
            <p:cNvSpPr txBox="1"/>
            <p:nvPr/>
          </p:nvSpPr>
          <p:spPr>
            <a:xfrm>
              <a:off x="27115" y="171707"/>
              <a:ext cx="1550750" cy="94549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699" tIns="45699" rIns="45699" bIns="45699" numCol="1" anchor="t">
              <a:spAutoFit/>
            </a:bodyPr>
            <a:lstStyle>
              <a:lvl1pPr algn="ctr">
                <a:defRPr sz="6000">
                  <a:solidFill>
                    <a:schemeClr val="accent2"/>
                  </a:solidFill>
                  <a:latin typeface="Montserrat Bold"/>
                  <a:ea typeface="Montserrat Bold"/>
                  <a:cs typeface="Montserrat Bold"/>
                  <a:sym typeface="Montserrat Bold"/>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800" b="0" i="0" u="none" strike="noStrike" kern="1200" cap="none" spc="0" normalizeH="0" baseline="0" noProof="0">
                  <a:ln>
                    <a:noFill/>
                  </a:ln>
                  <a:solidFill>
                    <a:prstClr val="black"/>
                  </a:solidFill>
                  <a:effectLst/>
                  <a:uLnTx/>
                  <a:uFillTx/>
                  <a:latin typeface="Montserrat Bold"/>
                  <a:sym typeface="Montserrat Bold"/>
                </a:rPr>
                <a:t>79 </a:t>
              </a:r>
              <a:r>
                <a:rPr kumimoji="0" lang="es-CO" sz="1000" b="0" i="0" u="none" strike="noStrike" kern="1200" cap="none" spc="0" normalizeH="0" baseline="0" noProof="0">
                  <a:ln>
                    <a:noFill/>
                  </a:ln>
                  <a:solidFill>
                    <a:prstClr val="black"/>
                  </a:solidFill>
                  <a:effectLst/>
                  <a:uLnTx/>
                  <a:uFillTx/>
                  <a:latin typeface="Montserrat Bold"/>
                  <a:sym typeface="Montserrat Bold"/>
                </a:rPr>
                <a:t>comentarios</a:t>
              </a:r>
              <a:endParaRPr kumimoji="0" sz="1100" b="0" i="0" u="none" strike="noStrike" kern="1200" cap="none" spc="0" normalizeH="0" baseline="0" noProof="0">
                <a:ln>
                  <a:noFill/>
                </a:ln>
                <a:solidFill>
                  <a:prstClr val="black"/>
                </a:solidFill>
                <a:effectLst/>
                <a:uLnTx/>
                <a:uFillTx/>
                <a:latin typeface="Montserrat Bold"/>
                <a:sym typeface="Montserrat Bold"/>
              </a:endParaRPr>
            </a:p>
          </p:txBody>
        </p:sp>
      </p:grpSp>
      <p:sp>
        <p:nvSpPr>
          <p:cNvPr id="18" name="Google Shape;187;p9">
            <a:extLst>
              <a:ext uri="{FF2B5EF4-FFF2-40B4-BE49-F238E27FC236}">
                <a16:creationId xmlns:a16="http://schemas.microsoft.com/office/drawing/2014/main" id="{6B010C61-BF5F-952B-65F3-441E1674C320}"/>
              </a:ext>
            </a:extLst>
          </p:cNvPr>
          <p:cNvSpPr txBox="1"/>
          <p:nvPr/>
        </p:nvSpPr>
        <p:spPr>
          <a:xfrm>
            <a:off x="5051703" y="844063"/>
            <a:ext cx="7140297" cy="156961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699" tIns="45699" rIns="45699" bIns="45699">
            <a:spAutoFit/>
          </a:bodyPr>
          <a:lstStyle/>
          <a:p>
            <a:pPr marL="93663" marR="0" lvl="0" indent="-93663"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sz="1100">
                <a:solidFill>
                  <a:srgbClr val="5B5B5F"/>
                </a:solidFill>
                <a:latin typeface="Montserrat Medium"/>
                <a:ea typeface="Montserrat Medium"/>
                <a:cs typeface="Montserrat Medium"/>
                <a:sym typeface="Montserrat Medium"/>
              </a:defRPr>
            </a:pPr>
            <a:r>
              <a:rPr kumimoji="0" lang="es-ES" sz="1600" b="0" i="0" u="none" strike="noStrike" kern="1200" cap="none" spc="0" normalizeH="0" baseline="0" noProof="0">
                <a:ln>
                  <a:noFill/>
                </a:ln>
                <a:solidFill>
                  <a:srgbClr val="5B5B5F"/>
                </a:solidFill>
                <a:effectLst/>
                <a:uLnTx/>
                <a:uFillTx/>
                <a:latin typeface="Arial Nova Cond" panose="020F0502020204030204" pitchFamily="34" charset="0"/>
                <a:sym typeface="Montserrat Medium"/>
              </a:rPr>
              <a:t>Ampliar la descripción de numeral 5.3 Frecuencia de monitoreo</a:t>
            </a:r>
          </a:p>
          <a:p>
            <a:pPr marL="93663" marR="0" lvl="0" indent="-93663"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sz="1100">
                <a:solidFill>
                  <a:srgbClr val="5B5B5F"/>
                </a:solidFill>
                <a:latin typeface="Montserrat Medium"/>
                <a:ea typeface="Montserrat Medium"/>
                <a:cs typeface="Montserrat Medium"/>
                <a:sym typeface="Montserrat Medium"/>
              </a:defRPr>
            </a:pPr>
            <a:r>
              <a:rPr kumimoji="0" lang="es-ES" sz="1600" b="0" i="0" u="none" strike="noStrike" kern="1200" cap="none" spc="0" normalizeH="0" baseline="0" noProof="0">
                <a:ln>
                  <a:noFill/>
                </a:ln>
                <a:solidFill>
                  <a:srgbClr val="5B5B5F"/>
                </a:solidFill>
                <a:effectLst/>
                <a:uLnTx/>
                <a:uFillTx/>
                <a:latin typeface="Arial Nova Cond" panose="020F0502020204030204" pitchFamily="34" charset="0"/>
                <a:sym typeface="Montserrat Medium"/>
              </a:rPr>
              <a:t>Fecha máxima en que se debe entregar el informe</a:t>
            </a:r>
          </a:p>
          <a:p>
            <a:pPr marL="93663" marR="0" lvl="0" indent="-93663"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sz="1100">
                <a:solidFill>
                  <a:srgbClr val="5B5B5F"/>
                </a:solidFill>
                <a:latin typeface="Montserrat Medium"/>
                <a:ea typeface="Montserrat Medium"/>
                <a:cs typeface="Montserrat Medium"/>
                <a:sym typeface="Montserrat Medium"/>
              </a:defRPr>
            </a:pPr>
            <a:r>
              <a:rPr kumimoji="0" lang="es-ES" sz="1600" b="0" i="0" u="none" strike="noStrike" kern="1200" cap="none" spc="0" normalizeH="0" baseline="0" noProof="0">
                <a:ln>
                  <a:noFill/>
                </a:ln>
                <a:solidFill>
                  <a:srgbClr val="5B5B5F"/>
                </a:solidFill>
                <a:effectLst/>
                <a:uLnTx/>
                <a:uFillTx/>
                <a:latin typeface="Arial Nova Cond" panose="020F0502020204030204" pitchFamily="34" charset="0"/>
                <a:sym typeface="Montserrat Medium"/>
              </a:rPr>
              <a:t>Determinación del área de la sección</a:t>
            </a:r>
          </a:p>
          <a:p>
            <a:pPr marL="93663" marR="0" lvl="0" indent="-93663"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sz="1100">
                <a:solidFill>
                  <a:srgbClr val="5B5B5F"/>
                </a:solidFill>
                <a:latin typeface="Montserrat Medium"/>
                <a:ea typeface="Montserrat Medium"/>
                <a:cs typeface="Montserrat Medium"/>
                <a:sym typeface="Montserrat Medium"/>
              </a:defRPr>
            </a:pPr>
            <a:r>
              <a:rPr kumimoji="0" lang="es-ES" sz="1600" b="0" i="0" u="none" strike="noStrike" kern="1200" cap="none" spc="0" normalizeH="0" baseline="0" noProof="0">
                <a:ln>
                  <a:noFill/>
                </a:ln>
                <a:solidFill>
                  <a:srgbClr val="5B5B5F"/>
                </a:solidFill>
                <a:effectLst/>
                <a:uLnTx/>
                <a:uFillTx/>
                <a:latin typeface="Arial Nova Cond" panose="020F0502020204030204" pitchFamily="34" charset="0"/>
                <a:sym typeface="Montserrat Medium"/>
              </a:rPr>
              <a:t>Ventajas y desventajas de los distintos dispositivos de medición de caudal directo</a:t>
            </a:r>
          </a:p>
          <a:p>
            <a:pPr marL="93663" marR="0" lvl="0" indent="-93663"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sz="1100">
                <a:solidFill>
                  <a:srgbClr val="5B5B5F"/>
                </a:solidFill>
                <a:latin typeface="Montserrat Medium"/>
                <a:ea typeface="Montserrat Medium"/>
                <a:cs typeface="Montserrat Medium"/>
                <a:sym typeface="Montserrat Medium"/>
              </a:defRPr>
            </a:pPr>
            <a:r>
              <a:rPr kumimoji="0" lang="es-ES" sz="1600" b="0" i="0" u="none" strike="noStrike" kern="1200" cap="none" spc="0" normalizeH="0" baseline="0" noProof="0">
                <a:ln>
                  <a:noFill/>
                </a:ln>
                <a:solidFill>
                  <a:srgbClr val="5B5B5F"/>
                </a:solidFill>
                <a:effectLst/>
                <a:uLnTx/>
                <a:uFillTx/>
                <a:latin typeface="Arial Nova Cond" panose="020F0502020204030204" pitchFamily="34" charset="0"/>
                <a:sym typeface="Montserrat Medium"/>
              </a:rPr>
              <a:t>No hay congruencia entre la "frecuencia de monitoreo y análisis" y la "Frecuencia reporte de caracterizaciones a empresa prestadora" </a:t>
            </a:r>
            <a:endParaRPr kumimoji="0" sz="1600" b="0" i="0" u="none" strike="noStrike" kern="1200" cap="none" spc="0" normalizeH="0" baseline="0" noProof="0">
              <a:ln>
                <a:noFill/>
              </a:ln>
              <a:solidFill>
                <a:srgbClr val="5B5B5F"/>
              </a:solidFill>
              <a:effectLst/>
              <a:uLnTx/>
              <a:uFillTx/>
              <a:latin typeface="Arial Nova Cond" panose="020F0502020204030204" pitchFamily="34" charset="0"/>
              <a:sym typeface="Montserrat Medium"/>
            </a:endParaRPr>
          </a:p>
        </p:txBody>
      </p:sp>
      <p:sp>
        <p:nvSpPr>
          <p:cNvPr id="23" name="Google Shape;192;p9">
            <a:extLst>
              <a:ext uri="{FF2B5EF4-FFF2-40B4-BE49-F238E27FC236}">
                <a16:creationId xmlns:a16="http://schemas.microsoft.com/office/drawing/2014/main" id="{30F02545-F6C2-F900-A1BC-8B966284065A}"/>
              </a:ext>
            </a:extLst>
          </p:cNvPr>
          <p:cNvSpPr txBox="1"/>
          <p:nvPr/>
        </p:nvSpPr>
        <p:spPr>
          <a:xfrm rot="5400000">
            <a:off x="1324603" y="716211"/>
            <a:ext cx="738621" cy="166619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vert="vert270" wrap="square" lIns="45699" tIns="45699" rIns="45699" bIns="45699">
            <a:spAutoFit/>
          </a:bodyPr>
          <a:lstStyle>
            <a:lvl1pPr algn="ctr">
              <a:defRPr sz="1800">
                <a:solidFill>
                  <a:srgbClr val="FFFFFF"/>
                </a:solidFill>
                <a:latin typeface="Montserrat Bold"/>
                <a:ea typeface="Montserrat Bold"/>
                <a:cs typeface="Montserrat Bold"/>
                <a:sym typeface="Montserrat Bold"/>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noProof="0">
                <a:ln>
                  <a:noFill/>
                </a:ln>
                <a:solidFill>
                  <a:prstClr val="black"/>
                </a:solidFill>
                <a:effectLst/>
                <a:uLnTx/>
                <a:uFillTx/>
                <a:latin typeface="Montserrat Bold"/>
                <a:sym typeface="Montserrat Bold"/>
              </a:rPr>
              <a:t>Metodología para la toma de muestras</a:t>
            </a:r>
          </a:p>
        </p:txBody>
      </p:sp>
      <p:sp>
        <p:nvSpPr>
          <p:cNvPr id="25" name="Google Shape;194;p9">
            <a:extLst>
              <a:ext uri="{FF2B5EF4-FFF2-40B4-BE49-F238E27FC236}">
                <a16:creationId xmlns:a16="http://schemas.microsoft.com/office/drawing/2014/main" id="{30D6F932-133E-2921-ADDC-669903BF6D56}"/>
              </a:ext>
            </a:extLst>
          </p:cNvPr>
          <p:cNvSpPr txBox="1"/>
          <p:nvPr/>
        </p:nvSpPr>
        <p:spPr>
          <a:xfrm rot="5400000">
            <a:off x="5761612" y="1451877"/>
            <a:ext cx="1314051" cy="3692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699" tIns="45699" rIns="45699" bIns="45699">
            <a:spAutoFit/>
          </a:bodyPr>
          <a:lstStyle>
            <a:lvl1pPr algn="ctr">
              <a:defRPr sz="1800" b="1">
                <a:solidFill>
                  <a:srgbClr val="FFFFFF"/>
                </a:solidFill>
                <a:latin typeface="Raleway"/>
                <a:ea typeface="Raleway"/>
                <a:cs typeface="Raleway"/>
                <a:sym typeface="Raleway"/>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srgbClr val="FFFFFF"/>
              </a:solidFill>
              <a:effectLst/>
              <a:uLnTx/>
              <a:uFillTx/>
              <a:latin typeface="Raleway"/>
              <a:sym typeface="Raleway"/>
            </a:endParaRPr>
          </a:p>
        </p:txBody>
      </p:sp>
      <p:sp>
        <p:nvSpPr>
          <p:cNvPr id="37" name="Google Shape;176;p9">
            <a:extLst>
              <a:ext uri="{FF2B5EF4-FFF2-40B4-BE49-F238E27FC236}">
                <a16:creationId xmlns:a16="http://schemas.microsoft.com/office/drawing/2014/main" id="{0C11EB10-894E-1D0D-9864-CD4A92E17970}"/>
              </a:ext>
            </a:extLst>
          </p:cNvPr>
          <p:cNvSpPr/>
          <p:nvPr/>
        </p:nvSpPr>
        <p:spPr>
          <a:xfrm rot="5400000">
            <a:off x="1262090" y="5468277"/>
            <a:ext cx="1045671" cy="1676735"/>
          </a:xfrm>
          <a:prstGeom prst="roundRect">
            <a:avLst>
              <a:gd name="adj" fmla="val 16667"/>
            </a:avLst>
          </a:prstGeom>
          <a:solidFill>
            <a:srgbClr val="93BB54"/>
          </a:solidFill>
          <a:ln w="12700">
            <a:miter lim="400000"/>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sz="1800">
                <a:solidFill>
                  <a:srgbClr val="FFFFFF"/>
                </a:solidFill>
              </a:defRPr>
            </a:pPr>
            <a:endParaRPr kumimoji="0" sz="1800" b="0" i="0" u="none" strike="noStrike" kern="1200" cap="none" spc="0" normalizeH="0" baseline="0" noProof="0">
              <a:ln>
                <a:noFill/>
              </a:ln>
              <a:solidFill>
                <a:srgbClr val="FFFFFF"/>
              </a:solidFill>
              <a:effectLst/>
              <a:uLnTx/>
              <a:uFillTx/>
              <a:latin typeface="Helvetica"/>
              <a:ea typeface="+mn-ea"/>
              <a:cs typeface="+mn-cs"/>
            </a:endParaRPr>
          </a:p>
        </p:txBody>
      </p:sp>
      <p:sp>
        <p:nvSpPr>
          <p:cNvPr id="38" name="Google Shape;192;p9">
            <a:extLst>
              <a:ext uri="{FF2B5EF4-FFF2-40B4-BE49-F238E27FC236}">
                <a16:creationId xmlns:a16="http://schemas.microsoft.com/office/drawing/2014/main" id="{A22EB308-36D7-D1EB-769B-873C4F7D32F7}"/>
              </a:ext>
            </a:extLst>
          </p:cNvPr>
          <p:cNvSpPr txBox="1"/>
          <p:nvPr/>
        </p:nvSpPr>
        <p:spPr>
          <a:xfrm rot="5400000">
            <a:off x="1378602" y="5623597"/>
            <a:ext cx="738621" cy="145133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vert="vert270" wrap="square" lIns="45699" tIns="45699" rIns="45699" bIns="45699">
            <a:spAutoFit/>
          </a:bodyPr>
          <a:lstStyle>
            <a:lvl1pPr algn="ctr">
              <a:defRPr sz="1800">
                <a:solidFill>
                  <a:srgbClr val="FFFFFF"/>
                </a:solidFill>
                <a:latin typeface="Montserrat Bold"/>
                <a:ea typeface="Montserrat Bold"/>
                <a:cs typeface="Montserrat Bold"/>
                <a:sym typeface="Montserrat Bold"/>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a:ln>
                  <a:noFill/>
                </a:ln>
                <a:solidFill>
                  <a:prstClr val="black"/>
                </a:solidFill>
                <a:effectLst/>
                <a:uLnTx/>
                <a:uFillTx/>
                <a:latin typeface="Montserrat Bold"/>
                <a:sym typeface="Montserrat Bold"/>
              </a:rPr>
              <a:t>Zona de mezcla térmica</a:t>
            </a:r>
            <a:endParaRPr kumimoji="0" sz="1400" b="0" i="0" u="none" strike="noStrike" kern="1200" cap="none" spc="0" normalizeH="0" baseline="0" noProof="0">
              <a:ln>
                <a:noFill/>
              </a:ln>
              <a:solidFill>
                <a:prstClr val="black"/>
              </a:solidFill>
              <a:effectLst/>
              <a:uLnTx/>
              <a:uFillTx/>
              <a:latin typeface="Montserrat Bold"/>
              <a:sym typeface="Montserrat Bold"/>
            </a:endParaRPr>
          </a:p>
        </p:txBody>
      </p:sp>
      <p:sp>
        <p:nvSpPr>
          <p:cNvPr id="40" name="CuadroTexto 39">
            <a:extLst>
              <a:ext uri="{FF2B5EF4-FFF2-40B4-BE49-F238E27FC236}">
                <a16:creationId xmlns:a16="http://schemas.microsoft.com/office/drawing/2014/main" id="{059B9132-DE35-C381-6AAB-EFE3AC90A1FB}"/>
              </a:ext>
            </a:extLst>
          </p:cNvPr>
          <p:cNvSpPr txBox="1"/>
          <p:nvPr/>
        </p:nvSpPr>
        <p:spPr>
          <a:xfrm>
            <a:off x="2587899" y="859432"/>
            <a:ext cx="2339562" cy="1523494"/>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sz="1600">
                <a:solidFill>
                  <a:srgbClr val="FFC000"/>
                </a:solidFill>
                <a:latin typeface="Montserrat Bold"/>
                <a:ea typeface="Montserrat Bold"/>
                <a:cs typeface="Montserrat Bold"/>
                <a:sym typeface="Montserrat Bold"/>
              </a:defRPr>
            </a:pPr>
            <a:r>
              <a:rPr kumimoji="0" lang="es-CO" sz="1600" b="1" i="0" u="none" strike="noStrike" kern="1200" cap="none" spc="0" normalizeH="0" baseline="0" noProof="0">
                <a:ln>
                  <a:noFill/>
                </a:ln>
                <a:solidFill>
                  <a:srgbClr val="4472C4">
                    <a:lumMod val="50000"/>
                  </a:srgbClr>
                </a:solidFill>
                <a:effectLst/>
                <a:uLnTx/>
                <a:uFillTx/>
                <a:latin typeface="Montserrat Bold"/>
                <a:sym typeface="Montserrat Bold"/>
              </a:rPr>
              <a:t>17 Entidades </a:t>
            </a:r>
            <a:r>
              <a:rPr kumimoji="0" lang="es-CO" sz="1100" b="0" i="0" u="none" strike="noStrike" kern="1200" cap="none" spc="0" normalizeH="0" baseline="0" noProof="0">
                <a:ln>
                  <a:noFill/>
                </a:ln>
                <a:solidFill>
                  <a:srgbClr val="4472C4">
                    <a:lumMod val="50000"/>
                  </a:srgbClr>
                </a:solidFill>
                <a:effectLst/>
                <a:uLnTx/>
                <a:uFillTx/>
                <a:latin typeface="Montserrat Bold"/>
                <a:sym typeface="Montserrat Bold"/>
              </a:rPr>
              <a:t>(Manglar Abogados SAS, AMVA, ANLA, Ecopetrol S.A, BRINSA S.A., FENAVI, Inversiones Eldorado S.A.S., </a:t>
            </a:r>
            <a:r>
              <a:rPr kumimoji="0" lang="es-CO" sz="1100" b="0" i="0" u="none" strike="noStrike" kern="1200" cap="none" spc="0" normalizeH="0" baseline="0" noProof="0" err="1">
                <a:ln>
                  <a:noFill/>
                </a:ln>
                <a:solidFill>
                  <a:srgbClr val="4472C4">
                    <a:lumMod val="50000"/>
                  </a:srgbClr>
                </a:solidFill>
                <a:effectLst/>
                <a:uLnTx/>
                <a:uFillTx/>
                <a:latin typeface="Montserrat Bold"/>
                <a:sym typeface="Montserrat Bold"/>
              </a:rPr>
              <a:t>Nutriavicola</a:t>
            </a:r>
            <a:r>
              <a:rPr kumimoji="0" lang="es-CO" sz="1100" b="0" i="0" u="none" strike="noStrike" kern="1200" cap="none" spc="0" normalizeH="0" baseline="0" noProof="0">
                <a:ln>
                  <a:noFill/>
                </a:ln>
                <a:solidFill>
                  <a:srgbClr val="4472C4">
                    <a:lumMod val="50000"/>
                  </a:srgbClr>
                </a:solidFill>
                <a:effectLst/>
                <a:uLnTx/>
                <a:uFillTx/>
                <a:latin typeface="Montserrat Bold"/>
                <a:sym typeface="Montserrat Bold"/>
              </a:rPr>
              <a:t> S.A.S., SODICOM, EPM, DISTRAVES SAS, CORPOCALDAS, ANDI, ANDEG, ACOLGEN, ANDESCO)</a:t>
            </a:r>
          </a:p>
        </p:txBody>
      </p:sp>
      <p:pic>
        <p:nvPicPr>
          <p:cNvPr id="46" name="Google Shape;182;p9" descr="Google Shape;182;p9">
            <a:extLst>
              <a:ext uri="{FF2B5EF4-FFF2-40B4-BE49-F238E27FC236}">
                <a16:creationId xmlns:a16="http://schemas.microsoft.com/office/drawing/2014/main" id="{F5B86AF8-8C35-D5AD-B1D6-05D0FBC40A0D}"/>
              </a:ext>
            </a:extLst>
          </p:cNvPr>
          <p:cNvPicPr>
            <a:picLocks noChangeAspect="1"/>
          </p:cNvPicPr>
          <p:nvPr/>
        </p:nvPicPr>
        <p:blipFill>
          <a:blip r:embed="rId3"/>
          <a:stretch>
            <a:fillRect/>
          </a:stretch>
        </p:blipFill>
        <p:spPr>
          <a:xfrm>
            <a:off x="20781" y="2653589"/>
            <a:ext cx="877482" cy="1045670"/>
          </a:xfrm>
          <a:prstGeom prst="rect">
            <a:avLst/>
          </a:prstGeom>
          <a:ln w="12700" cap="flat">
            <a:noFill/>
            <a:miter lim="400000"/>
          </a:ln>
          <a:effectLst/>
        </p:spPr>
      </p:pic>
      <p:sp>
        <p:nvSpPr>
          <p:cNvPr id="47" name="Google Shape;176;p9">
            <a:extLst>
              <a:ext uri="{FF2B5EF4-FFF2-40B4-BE49-F238E27FC236}">
                <a16:creationId xmlns:a16="http://schemas.microsoft.com/office/drawing/2014/main" id="{7252C22B-080A-F4BB-7402-B1251BD236FD}"/>
              </a:ext>
            </a:extLst>
          </p:cNvPr>
          <p:cNvSpPr/>
          <p:nvPr/>
        </p:nvSpPr>
        <p:spPr>
          <a:xfrm rot="5400000">
            <a:off x="1088321" y="2397176"/>
            <a:ext cx="1319185" cy="1602715"/>
          </a:xfrm>
          <a:prstGeom prst="roundRect">
            <a:avLst>
              <a:gd name="adj" fmla="val 16667"/>
            </a:avLst>
          </a:prstGeom>
          <a:solidFill>
            <a:srgbClr val="93BB54"/>
          </a:solidFill>
          <a:ln w="12700">
            <a:miter lim="400000"/>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sz="1800">
                <a:solidFill>
                  <a:srgbClr val="FFFFFF"/>
                </a:solidFill>
              </a:defRPr>
            </a:pPr>
            <a:endParaRPr kumimoji="0" sz="1800" b="0" i="0" u="none" strike="noStrike" kern="1200" cap="none" spc="0" normalizeH="0" baseline="0" noProof="0">
              <a:ln>
                <a:noFill/>
              </a:ln>
              <a:solidFill>
                <a:srgbClr val="FFFFFF"/>
              </a:solidFill>
              <a:effectLst/>
              <a:uLnTx/>
              <a:uFillTx/>
              <a:latin typeface="Helvetica"/>
              <a:ea typeface="+mn-ea"/>
              <a:cs typeface="+mn-cs"/>
            </a:endParaRPr>
          </a:p>
        </p:txBody>
      </p:sp>
      <p:sp>
        <p:nvSpPr>
          <p:cNvPr id="48" name="Google Shape;192;p9">
            <a:extLst>
              <a:ext uri="{FF2B5EF4-FFF2-40B4-BE49-F238E27FC236}">
                <a16:creationId xmlns:a16="http://schemas.microsoft.com/office/drawing/2014/main" id="{454E018A-F6D7-EAD0-9833-B2CAA9A627CB}"/>
              </a:ext>
            </a:extLst>
          </p:cNvPr>
          <p:cNvSpPr txBox="1"/>
          <p:nvPr/>
        </p:nvSpPr>
        <p:spPr>
          <a:xfrm rot="5400000">
            <a:off x="1239145" y="2345676"/>
            <a:ext cx="954065" cy="16661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vert="vert270" wrap="square" lIns="45699" tIns="45699" rIns="45699" bIns="45699">
            <a:spAutoFit/>
          </a:bodyPr>
          <a:lstStyle>
            <a:lvl1pPr algn="ctr">
              <a:defRPr sz="1800">
                <a:solidFill>
                  <a:srgbClr val="FFFFFF"/>
                </a:solidFill>
                <a:latin typeface="Montserrat Bold"/>
                <a:ea typeface="Montserrat Bold"/>
                <a:cs typeface="Montserrat Bold"/>
                <a:sym typeface="Montserrat Bold"/>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noProof="0">
                <a:ln>
                  <a:noFill/>
                </a:ln>
                <a:solidFill>
                  <a:prstClr val="black"/>
                </a:solidFill>
                <a:effectLst/>
                <a:uLnTx/>
                <a:uFillTx/>
                <a:latin typeface="Montserrat Bold"/>
                <a:sym typeface="Montserrat Bold"/>
              </a:rPr>
              <a:t>Punto de control para el monitoreo de vertimientos</a:t>
            </a:r>
            <a:endParaRPr kumimoji="0" lang="es-CO" sz="1400" b="0" i="0" u="none" strike="noStrike" kern="1200" cap="none" spc="0" normalizeH="0" baseline="0" noProof="0">
              <a:ln>
                <a:noFill/>
              </a:ln>
              <a:solidFill>
                <a:prstClr val="black"/>
              </a:solidFill>
              <a:effectLst/>
              <a:uLnTx/>
              <a:uFillTx/>
              <a:latin typeface="Montserrat Bold"/>
              <a:sym typeface="Montserrat Bold"/>
            </a:endParaRPr>
          </a:p>
        </p:txBody>
      </p:sp>
      <p:sp>
        <p:nvSpPr>
          <p:cNvPr id="49" name="CuadroTexto 48">
            <a:extLst>
              <a:ext uri="{FF2B5EF4-FFF2-40B4-BE49-F238E27FC236}">
                <a16:creationId xmlns:a16="http://schemas.microsoft.com/office/drawing/2014/main" id="{22E15A08-1D2B-468C-582F-11721ADB8EB7}"/>
              </a:ext>
            </a:extLst>
          </p:cNvPr>
          <p:cNvSpPr txBox="1"/>
          <p:nvPr/>
        </p:nvSpPr>
        <p:spPr>
          <a:xfrm>
            <a:off x="2587899" y="2939087"/>
            <a:ext cx="2339561" cy="677108"/>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sz="1600">
                <a:solidFill>
                  <a:srgbClr val="FFC000"/>
                </a:solidFill>
                <a:latin typeface="Montserrat Bold"/>
                <a:ea typeface="Montserrat Bold"/>
                <a:cs typeface="Montserrat Bold"/>
                <a:sym typeface="Montserrat Bold"/>
              </a:defRPr>
            </a:pPr>
            <a:r>
              <a:rPr kumimoji="0" lang="es-CO" sz="1600" b="1" i="0" u="none" strike="noStrike" kern="1200" cap="none" spc="0" normalizeH="0" baseline="0" noProof="0">
                <a:ln>
                  <a:noFill/>
                </a:ln>
                <a:solidFill>
                  <a:srgbClr val="4472C4">
                    <a:lumMod val="50000"/>
                  </a:srgbClr>
                </a:solidFill>
                <a:effectLst/>
                <a:uLnTx/>
                <a:uFillTx/>
                <a:latin typeface="Montserrat Bold"/>
                <a:sym typeface="Montserrat Bold"/>
              </a:rPr>
              <a:t>5 Entidades </a:t>
            </a:r>
          </a:p>
          <a:p>
            <a:pPr marL="0" marR="0" lvl="0" indent="0" algn="just" defTabSz="914400" rtl="0" eaLnBrk="1" fontAlgn="auto" latinLnBrk="0" hangingPunct="1">
              <a:lnSpc>
                <a:spcPct val="100000"/>
              </a:lnSpc>
              <a:spcBef>
                <a:spcPts val="0"/>
              </a:spcBef>
              <a:spcAft>
                <a:spcPts val="0"/>
              </a:spcAft>
              <a:buClrTx/>
              <a:buSzTx/>
              <a:buFontTx/>
              <a:buNone/>
              <a:tabLst/>
              <a:defRPr sz="1600">
                <a:solidFill>
                  <a:srgbClr val="FFC000"/>
                </a:solidFill>
                <a:latin typeface="Montserrat Bold"/>
                <a:ea typeface="Montserrat Bold"/>
                <a:cs typeface="Montserrat Bold"/>
                <a:sym typeface="Montserrat Bold"/>
              </a:defRPr>
            </a:pPr>
            <a:r>
              <a:rPr kumimoji="0" lang="es-CO" sz="1100" b="0" i="0" u="none" strike="noStrike" kern="1200" cap="none" spc="0" normalizeH="0" baseline="0" noProof="0">
                <a:ln>
                  <a:noFill/>
                </a:ln>
                <a:solidFill>
                  <a:srgbClr val="4472C4">
                    <a:lumMod val="50000"/>
                  </a:srgbClr>
                </a:solidFill>
                <a:effectLst/>
                <a:uLnTx/>
                <a:uFillTx/>
                <a:latin typeface="Montserrat Bold"/>
                <a:sym typeface="Montserrat Bold"/>
              </a:rPr>
              <a:t>(</a:t>
            </a:r>
            <a:r>
              <a:rPr kumimoji="0" lang="it-IT" sz="1100" b="0" i="0" u="none" strike="noStrike" kern="1200" cap="none" spc="0" normalizeH="0" baseline="0" noProof="0">
                <a:ln>
                  <a:noFill/>
                </a:ln>
                <a:solidFill>
                  <a:srgbClr val="4472C4">
                    <a:lumMod val="50000"/>
                  </a:srgbClr>
                </a:solidFill>
                <a:effectLst/>
                <a:uLnTx/>
                <a:uFillTx/>
                <a:latin typeface="Montserrat Bold"/>
                <a:sym typeface="Montserrat Bold"/>
              </a:rPr>
              <a:t>SODICOM, EPM, ANDI, ACOLGEN, ANDESCO</a:t>
            </a:r>
            <a:r>
              <a:rPr kumimoji="0" lang="es-CO" sz="1100" b="0" i="0" u="none" strike="noStrike" kern="1200" cap="none" spc="0" normalizeH="0" baseline="0" noProof="0">
                <a:ln>
                  <a:noFill/>
                </a:ln>
                <a:solidFill>
                  <a:srgbClr val="4472C4">
                    <a:lumMod val="50000"/>
                  </a:srgbClr>
                </a:solidFill>
                <a:effectLst/>
                <a:uLnTx/>
                <a:uFillTx/>
                <a:latin typeface="Montserrat Bold"/>
                <a:sym typeface="Montserrat Bold"/>
              </a:rPr>
              <a:t>)</a:t>
            </a:r>
          </a:p>
        </p:txBody>
      </p:sp>
      <p:sp>
        <p:nvSpPr>
          <p:cNvPr id="50" name="Google Shape;183;p9">
            <a:extLst>
              <a:ext uri="{FF2B5EF4-FFF2-40B4-BE49-F238E27FC236}">
                <a16:creationId xmlns:a16="http://schemas.microsoft.com/office/drawing/2014/main" id="{F4EF3635-EF32-DAD7-5070-E1986E282EC1}"/>
              </a:ext>
            </a:extLst>
          </p:cNvPr>
          <p:cNvSpPr txBox="1"/>
          <p:nvPr/>
        </p:nvSpPr>
        <p:spPr>
          <a:xfrm>
            <a:off x="-144832" y="2785562"/>
            <a:ext cx="1180452" cy="68476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699" tIns="45699" rIns="45699" bIns="45699" numCol="1" anchor="t">
            <a:spAutoFit/>
          </a:bodyPr>
          <a:lstStyle>
            <a:lvl1pPr algn="ctr">
              <a:defRPr sz="6000">
                <a:solidFill>
                  <a:schemeClr val="accent2"/>
                </a:solidFill>
                <a:latin typeface="Montserrat Bold"/>
                <a:ea typeface="Montserrat Bold"/>
                <a:cs typeface="Montserrat Bold"/>
                <a:sym typeface="Montserrat Bold"/>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800" b="0" i="0" u="none" strike="noStrike" kern="1200" cap="none" spc="0" normalizeH="0" baseline="0" noProof="0">
                <a:ln>
                  <a:noFill/>
                </a:ln>
                <a:solidFill>
                  <a:prstClr val="black"/>
                </a:solidFill>
                <a:effectLst/>
                <a:uLnTx/>
                <a:uFillTx/>
                <a:latin typeface="Montserrat Bold"/>
                <a:sym typeface="Montserrat Bold"/>
              </a:rPr>
              <a:t>19</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000" b="0" i="0" u="none" strike="noStrike" kern="1200" cap="none" spc="0" normalizeH="0" baseline="0" noProof="0">
                <a:ln>
                  <a:noFill/>
                </a:ln>
                <a:solidFill>
                  <a:prstClr val="black"/>
                </a:solidFill>
                <a:effectLst/>
                <a:uLnTx/>
                <a:uFillTx/>
                <a:latin typeface="Montserrat Bold"/>
                <a:sym typeface="Montserrat Bold"/>
              </a:rPr>
              <a:t>comentarios</a:t>
            </a:r>
            <a:endParaRPr kumimoji="0" sz="1100" b="0" i="0" u="none" strike="noStrike" kern="1200" cap="none" spc="0" normalizeH="0" baseline="0" noProof="0">
              <a:ln>
                <a:noFill/>
              </a:ln>
              <a:solidFill>
                <a:prstClr val="black"/>
              </a:solidFill>
              <a:effectLst/>
              <a:uLnTx/>
              <a:uFillTx/>
              <a:latin typeface="Montserrat Bold"/>
              <a:sym typeface="Montserrat Bold"/>
            </a:endParaRPr>
          </a:p>
        </p:txBody>
      </p:sp>
      <p:sp>
        <p:nvSpPr>
          <p:cNvPr id="51" name="Google Shape;187;p9">
            <a:extLst>
              <a:ext uri="{FF2B5EF4-FFF2-40B4-BE49-F238E27FC236}">
                <a16:creationId xmlns:a16="http://schemas.microsoft.com/office/drawing/2014/main" id="{38C8CFAF-09A9-1EBF-9467-7E855243178D}"/>
              </a:ext>
            </a:extLst>
          </p:cNvPr>
          <p:cNvSpPr txBox="1"/>
          <p:nvPr/>
        </p:nvSpPr>
        <p:spPr>
          <a:xfrm>
            <a:off x="5051703" y="2608513"/>
            <a:ext cx="7052438" cy="132339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699" tIns="45699" rIns="45699" bIns="45699">
            <a:spAutoFit/>
          </a:bodyPr>
          <a:lstStyle/>
          <a:p>
            <a:pPr marL="93663" marR="0" lvl="0" indent="-93663"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sz="1100">
                <a:solidFill>
                  <a:srgbClr val="5B5B5F"/>
                </a:solidFill>
                <a:latin typeface="Montserrat Medium"/>
                <a:ea typeface="Montserrat Medium"/>
                <a:cs typeface="Montserrat Medium"/>
                <a:sym typeface="Montserrat Medium"/>
              </a:defRPr>
            </a:pPr>
            <a:r>
              <a:rPr kumimoji="0" lang="es-ES" sz="1600" b="0" i="0" u="none" strike="noStrike" kern="1200" cap="none" spc="0" normalizeH="0" baseline="0" noProof="0" err="1">
                <a:ln>
                  <a:noFill/>
                </a:ln>
                <a:solidFill>
                  <a:srgbClr val="5B5B5F"/>
                </a:solidFill>
                <a:effectLst/>
                <a:uLnTx/>
                <a:uFillTx/>
                <a:latin typeface="Arial Nova Cond" panose="020F0502020204030204" pitchFamily="34" charset="0"/>
                <a:sym typeface="Montserrat Medium"/>
              </a:rPr>
              <a:t>Pre_informe</a:t>
            </a:r>
            <a:r>
              <a:rPr kumimoji="0" lang="es-ES" sz="1600" b="0" i="0" u="none" strike="noStrike" kern="1200" cap="none" spc="0" normalizeH="0" baseline="0" noProof="0">
                <a:ln>
                  <a:noFill/>
                </a:ln>
                <a:solidFill>
                  <a:srgbClr val="5B5B5F"/>
                </a:solidFill>
                <a:effectLst/>
                <a:uLnTx/>
                <a:uFillTx/>
                <a:latin typeface="Arial Nova Cond" panose="020F0502020204030204" pitchFamily="34" charset="0"/>
                <a:sym typeface="Montserrat Medium"/>
              </a:rPr>
              <a:t> de Muestreo de las Aguas Residuales no Doméstica</a:t>
            </a:r>
          </a:p>
          <a:p>
            <a:pPr marL="93663" marR="0" lvl="0" indent="-93663"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sz="1100">
                <a:solidFill>
                  <a:srgbClr val="5B5B5F"/>
                </a:solidFill>
                <a:latin typeface="Montserrat Medium"/>
                <a:ea typeface="Montserrat Medium"/>
                <a:cs typeface="Montserrat Medium"/>
                <a:sym typeface="Montserrat Medium"/>
              </a:defRPr>
            </a:pPr>
            <a:r>
              <a:rPr kumimoji="0" lang="es-ES" sz="1600" b="0" i="0" u="none" strike="noStrike" kern="1200" cap="none" spc="0" normalizeH="0" baseline="0" noProof="0">
                <a:ln>
                  <a:noFill/>
                </a:ln>
                <a:solidFill>
                  <a:srgbClr val="5B5B5F"/>
                </a:solidFill>
                <a:effectLst/>
                <a:uLnTx/>
                <a:uFillTx/>
                <a:latin typeface="Arial Nova Cond" panose="020F0502020204030204" pitchFamily="34" charset="0"/>
                <a:sym typeface="Montserrat Medium"/>
              </a:rPr>
              <a:t>Identificación del punto de control, las condiciones de acceso al sitio</a:t>
            </a:r>
          </a:p>
          <a:p>
            <a:pPr marL="93663" marR="0" lvl="0" indent="-93663"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sz="1100">
                <a:solidFill>
                  <a:srgbClr val="5B5B5F"/>
                </a:solidFill>
                <a:latin typeface="Montserrat Medium"/>
                <a:ea typeface="Montserrat Medium"/>
                <a:cs typeface="Montserrat Medium"/>
                <a:sym typeface="Montserrat Medium"/>
              </a:defRPr>
            </a:pPr>
            <a:r>
              <a:rPr kumimoji="0" lang="es-ES" sz="1600" b="0" i="0" u="none" strike="noStrike" kern="1200" cap="none" spc="0" normalizeH="0" baseline="0" noProof="0">
                <a:ln>
                  <a:noFill/>
                </a:ln>
                <a:solidFill>
                  <a:srgbClr val="5B5B5F"/>
                </a:solidFill>
                <a:effectLst/>
                <a:uLnTx/>
                <a:uFillTx/>
                <a:latin typeface="Arial Nova Cond" panose="020F0502020204030204" pitchFamily="34" charset="0"/>
                <a:sym typeface="Montserrat Medium"/>
              </a:rPr>
              <a:t>Para el diseño de las cajas las medidas aquí propuestas son las consideradas técnicamente, no son obligatorias ni vinculantes</a:t>
            </a:r>
          </a:p>
          <a:p>
            <a:pPr marL="93663" marR="0" lvl="0" indent="-93663"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sz="1100">
                <a:solidFill>
                  <a:srgbClr val="5B5B5F"/>
                </a:solidFill>
                <a:latin typeface="Montserrat Medium"/>
                <a:ea typeface="Montserrat Medium"/>
                <a:cs typeface="Montserrat Medium"/>
                <a:sym typeface="Montserrat Medium"/>
              </a:defRPr>
            </a:pPr>
            <a:r>
              <a:rPr kumimoji="0" lang="es-ES" sz="1600" b="0" i="0" u="none" strike="noStrike" kern="1200" cap="none" spc="0" normalizeH="0" baseline="0" noProof="0">
                <a:ln>
                  <a:noFill/>
                </a:ln>
                <a:solidFill>
                  <a:srgbClr val="5B5B5F"/>
                </a:solidFill>
                <a:effectLst/>
                <a:uLnTx/>
                <a:uFillTx/>
                <a:latin typeface="Arial Nova Cond" panose="020F0502020204030204" pitchFamily="34" charset="0"/>
                <a:sym typeface="Montserrat Medium"/>
              </a:rPr>
              <a:t>Se deben caracterizar todos los puntos de vertimientos existentes</a:t>
            </a:r>
            <a:endParaRPr kumimoji="0" sz="1600" b="0" i="0" u="none" strike="noStrike" kern="1200" cap="none" spc="0" normalizeH="0" baseline="0" noProof="0">
              <a:ln>
                <a:noFill/>
              </a:ln>
              <a:solidFill>
                <a:srgbClr val="5B5B5F"/>
              </a:solidFill>
              <a:effectLst/>
              <a:uLnTx/>
              <a:uFillTx/>
              <a:latin typeface="Arial Nova Cond" panose="020F0502020204030204" pitchFamily="34" charset="0"/>
              <a:sym typeface="Montserrat Medium"/>
            </a:endParaRPr>
          </a:p>
        </p:txBody>
      </p:sp>
      <p:pic>
        <p:nvPicPr>
          <p:cNvPr id="52" name="Google Shape;182;p9" descr="Google Shape;182;p9">
            <a:extLst>
              <a:ext uri="{FF2B5EF4-FFF2-40B4-BE49-F238E27FC236}">
                <a16:creationId xmlns:a16="http://schemas.microsoft.com/office/drawing/2014/main" id="{F011D45E-29F9-0C47-3A29-A6EA36985D44}"/>
              </a:ext>
            </a:extLst>
          </p:cNvPr>
          <p:cNvPicPr>
            <a:picLocks noChangeAspect="1"/>
          </p:cNvPicPr>
          <p:nvPr/>
        </p:nvPicPr>
        <p:blipFill>
          <a:blip r:embed="rId3"/>
          <a:stretch>
            <a:fillRect/>
          </a:stretch>
        </p:blipFill>
        <p:spPr>
          <a:xfrm>
            <a:off x="20781" y="4285336"/>
            <a:ext cx="877482" cy="1045670"/>
          </a:xfrm>
          <a:prstGeom prst="rect">
            <a:avLst/>
          </a:prstGeom>
          <a:ln w="12700" cap="flat">
            <a:noFill/>
            <a:miter lim="400000"/>
          </a:ln>
          <a:effectLst/>
        </p:spPr>
      </p:pic>
      <p:sp>
        <p:nvSpPr>
          <p:cNvPr id="53" name="Google Shape;176;p9">
            <a:extLst>
              <a:ext uri="{FF2B5EF4-FFF2-40B4-BE49-F238E27FC236}">
                <a16:creationId xmlns:a16="http://schemas.microsoft.com/office/drawing/2014/main" id="{226540C0-84BA-130E-C1A2-63A6B4436BE5}"/>
              </a:ext>
            </a:extLst>
          </p:cNvPr>
          <p:cNvSpPr/>
          <p:nvPr/>
        </p:nvSpPr>
        <p:spPr>
          <a:xfrm rot="5400000">
            <a:off x="970877" y="4038056"/>
            <a:ext cx="1592701" cy="1641341"/>
          </a:xfrm>
          <a:prstGeom prst="roundRect">
            <a:avLst>
              <a:gd name="adj" fmla="val 16667"/>
            </a:avLst>
          </a:prstGeom>
          <a:solidFill>
            <a:srgbClr val="93BB54"/>
          </a:solidFill>
          <a:ln w="12700">
            <a:miter lim="400000"/>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sz="1800">
                <a:solidFill>
                  <a:srgbClr val="FFFFFF"/>
                </a:solidFill>
              </a:defRPr>
            </a:pPr>
            <a:endParaRPr kumimoji="0" sz="1800" b="0" i="0" u="none" strike="noStrike" kern="1200" cap="none" spc="0" normalizeH="0" baseline="0" noProof="0">
              <a:ln>
                <a:noFill/>
              </a:ln>
              <a:solidFill>
                <a:srgbClr val="FFFFFF"/>
              </a:solidFill>
              <a:effectLst/>
              <a:uLnTx/>
              <a:uFillTx/>
              <a:latin typeface="Helvetica"/>
              <a:ea typeface="+mn-ea"/>
              <a:cs typeface="+mn-cs"/>
            </a:endParaRPr>
          </a:p>
        </p:txBody>
      </p:sp>
      <p:sp>
        <p:nvSpPr>
          <p:cNvPr id="54" name="Google Shape;192;p9">
            <a:extLst>
              <a:ext uri="{FF2B5EF4-FFF2-40B4-BE49-F238E27FC236}">
                <a16:creationId xmlns:a16="http://schemas.microsoft.com/office/drawing/2014/main" id="{CA2D33DF-CF7D-E6E7-6901-54CCE947904A}"/>
              </a:ext>
            </a:extLst>
          </p:cNvPr>
          <p:cNvSpPr txBox="1"/>
          <p:nvPr/>
        </p:nvSpPr>
        <p:spPr>
          <a:xfrm rot="5400000">
            <a:off x="1293683" y="4034465"/>
            <a:ext cx="954065" cy="16661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vert="vert270" wrap="square" lIns="45699" tIns="45699" rIns="45699" bIns="45699">
            <a:spAutoFit/>
          </a:bodyPr>
          <a:lstStyle>
            <a:lvl1pPr algn="ctr">
              <a:defRPr sz="1800">
                <a:solidFill>
                  <a:srgbClr val="FFFFFF"/>
                </a:solidFill>
                <a:latin typeface="Montserrat Bold"/>
                <a:ea typeface="Montserrat Bold"/>
                <a:cs typeface="Montserrat Bold"/>
                <a:sym typeface="Montserrat Bold"/>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a:ln>
                  <a:noFill/>
                </a:ln>
                <a:solidFill>
                  <a:prstClr val="black"/>
                </a:solidFill>
                <a:effectLst/>
                <a:uLnTx/>
                <a:uFillTx/>
                <a:latin typeface="Montserrat Bold"/>
                <a:sym typeface="Montserrat Bold"/>
              </a:rPr>
              <a:t>Infraestructura técnica mínima requerida para  el monitoreo </a:t>
            </a:r>
          </a:p>
        </p:txBody>
      </p:sp>
      <p:sp>
        <p:nvSpPr>
          <p:cNvPr id="55" name="CuadroTexto 54">
            <a:extLst>
              <a:ext uri="{FF2B5EF4-FFF2-40B4-BE49-F238E27FC236}">
                <a16:creationId xmlns:a16="http://schemas.microsoft.com/office/drawing/2014/main" id="{F0F0C5AA-D49E-8A25-F382-08FD15C426E9}"/>
              </a:ext>
            </a:extLst>
          </p:cNvPr>
          <p:cNvSpPr txBox="1"/>
          <p:nvPr/>
        </p:nvSpPr>
        <p:spPr>
          <a:xfrm>
            <a:off x="2623294" y="4342170"/>
            <a:ext cx="2304166" cy="1015663"/>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sz="1600">
                <a:solidFill>
                  <a:srgbClr val="FFC000"/>
                </a:solidFill>
                <a:latin typeface="Montserrat Bold"/>
                <a:ea typeface="Montserrat Bold"/>
                <a:cs typeface="Montserrat Bold"/>
                <a:sym typeface="Montserrat Bold"/>
              </a:defRPr>
            </a:pPr>
            <a:r>
              <a:rPr kumimoji="0" lang="es-CO" sz="1600" b="1" i="0" u="none" strike="noStrike" kern="1200" cap="none" spc="0" normalizeH="0" baseline="0" noProof="0">
                <a:ln>
                  <a:noFill/>
                </a:ln>
                <a:solidFill>
                  <a:srgbClr val="4472C4">
                    <a:lumMod val="50000"/>
                  </a:srgbClr>
                </a:solidFill>
                <a:effectLst/>
                <a:uLnTx/>
                <a:uFillTx/>
                <a:latin typeface="Montserrat Bold"/>
                <a:sym typeface="Montserrat Bold"/>
              </a:rPr>
              <a:t>8 Entidades</a:t>
            </a:r>
          </a:p>
          <a:p>
            <a:pPr marL="0" marR="0" lvl="0" indent="0" algn="just" defTabSz="914400" rtl="0" eaLnBrk="1" fontAlgn="auto" latinLnBrk="0" hangingPunct="1">
              <a:lnSpc>
                <a:spcPct val="100000"/>
              </a:lnSpc>
              <a:spcBef>
                <a:spcPts val="0"/>
              </a:spcBef>
              <a:spcAft>
                <a:spcPts val="0"/>
              </a:spcAft>
              <a:buClrTx/>
              <a:buSzTx/>
              <a:buFontTx/>
              <a:buNone/>
              <a:tabLst/>
              <a:defRPr sz="1600">
                <a:solidFill>
                  <a:srgbClr val="FFC000"/>
                </a:solidFill>
                <a:latin typeface="Montserrat Bold"/>
                <a:ea typeface="Montserrat Bold"/>
                <a:cs typeface="Montserrat Bold"/>
                <a:sym typeface="Montserrat Bold"/>
              </a:defRPr>
            </a:pPr>
            <a:r>
              <a:rPr kumimoji="0" lang="es-CO" sz="1100" b="0" i="0" u="none" strike="noStrike" kern="1200" cap="none" spc="0" normalizeH="0" baseline="0" noProof="0">
                <a:ln>
                  <a:noFill/>
                </a:ln>
                <a:solidFill>
                  <a:srgbClr val="4472C4">
                    <a:lumMod val="50000"/>
                  </a:srgbClr>
                </a:solidFill>
                <a:effectLst/>
                <a:uLnTx/>
                <a:uFillTx/>
                <a:latin typeface="Montserrat Bold"/>
                <a:sym typeface="Montserrat Bold"/>
              </a:rPr>
              <a:t>(</a:t>
            </a:r>
            <a:r>
              <a:rPr kumimoji="0" lang="pt-BR" sz="1100" b="0" i="0" u="none" strike="noStrike" kern="1200" cap="none" spc="0" normalizeH="0" baseline="0" noProof="0" err="1">
                <a:ln>
                  <a:noFill/>
                </a:ln>
                <a:solidFill>
                  <a:srgbClr val="4472C4">
                    <a:lumMod val="50000"/>
                  </a:srgbClr>
                </a:solidFill>
                <a:effectLst/>
                <a:uLnTx/>
                <a:uFillTx/>
                <a:latin typeface="Montserrat Bold"/>
                <a:sym typeface="Montserrat Bold"/>
              </a:rPr>
              <a:t>Manglar</a:t>
            </a:r>
            <a:r>
              <a:rPr kumimoji="0" lang="pt-BR" sz="1100" b="0" i="0" u="none" strike="noStrike" kern="1200" cap="none" spc="0" normalizeH="0" baseline="0" noProof="0">
                <a:ln>
                  <a:noFill/>
                </a:ln>
                <a:solidFill>
                  <a:srgbClr val="4472C4">
                    <a:lumMod val="50000"/>
                  </a:srgbClr>
                </a:solidFill>
                <a:effectLst/>
                <a:uLnTx/>
                <a:uFillTx/>
                <a:latin typeface="Montserrat Bold"/>
                <a:sym typeface="Montserrat Bold"/>
              </a:rPr>
              <a:t> </a:t>
            </a:r>
            <a:r>
              <a:rPr kumimoji="0" lang="pt-BR" sz="1100" b="0" i="0" u="none" strike="noStrike" kern="1200" cap="none" spc="0" normalizeH="0" baseline="0" noProof="0" err="1">
                <a:ln>
                  <a:noFill/>
                </a:ln>
                <a:solidFill>
                  <a:srgbClr val="4472C4">
                    <a:lumMod val="50000"/>
                  </a:srgbClr>
                </a:solidFill>
                <a:effectLst/>
                <a:uLnTx/>
                <a:uFillTx/>
                <a:latin typeface="Montserrat Bold"/>
                <a:sym typeface="Montserrat Bold"/>
              </a:rPr>
              <a:t>Abogados</a:t>
            </a:r>
            <a:r>
              <a:rPr kumimoji="0" lang="pt-BR" sz="1100" b="0" i="0" u="none" strike="noStrike" kern="1200" cap="none" spc="0" normalizeH="0" baseline="0" noProof="0">
                <a:ln>
                  <a:noFill/>
                </a:ln>
                <a:solidFill>
                  <a:srgbClr val="4472C4">
                    <a:lumMod val="50000"/>
                  </a:srgbClr>
                </a:solidFill>
                <a:effectLst/>
                <a:uLnTx/>
                <a:uFillTx/>
                <a:latin typeface="Montserrat Bold"/>
                <a:sym typeface="Montserrat Bold"/>
              </a:rPr>
              <a:t> SAS, FENAVI, SODICOM, EPM, CORPOCALDAS, ANDI, ACOLGEN, ANDESCO</a:t>
            </a:r>
            <a:r>
              <a:rPr kumimoji="0" lang="es-CO" sz="1100" b="0" i="0" u="none" strike="noStrike" kern="1200" cap="none" spc="0" normalizeH="0" baseline="0" noProof="0">
                <a:ln>
                  <a:noFill/>
                </a:ln>
                <a:solidFill>
                  <a:srgbClr val="4472C4">
                    <a:lumMod val="50000"/>
                  </a:srgbClr>
                </a:solidFill>
                <a:effectLst/>
                <a:uLnTx/>
                <a:uFillTx/>
                <a:latin typeface="Montserrat Bold"/>
                <a:sym typeface="Montserrat Bold"/>
              </a:rPr>
              <a:t>)</a:t>
            </a:r>
          </a:p>
        </p:txBody>
      </p:sp>
      <p:sp>
        <p:nvSpPr>
          <p:cNvPr id="56" name="Google Shape;183;p9">
            <a:extLst>
              <a:ext uri="{FF2B5EF4-FFF2-40B4-BE49-F238E27FC236}">
                <a16:creationId xmlns:a16="http://schemas.microsoft.com/office/drawing/2014/main" id="{2C6613C3-3A22-30D8-B720-04ECF231DABC}"/>
              </a:ext>
            </a:extLst>
          </p:cNvPr>
          <p:cNvSpPr txBox="1"/>
          <p:nvPr/>
        </p:nvSpPr>
        <p:spPr>
          <a:xfrm>
            <a:off x="-145338" y="4411547"/>
            <a:ext cx="1180452" cy="69245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699" tIns="45699" rIns="45699" bIns="45699" numCol="1" anchor="t">
            <a:spAutoFit/>
          </a:bodyPr>
          <a:lstStyle>
            <a:lvl1pPr algn="ctr">
              <a:defRPr sz="6000">
                <a:solidFill>
                  <a:schemeClr val="accent2"/>
                </a:solidFill>
                <a:latin typeface="Montserrat Bold"/>
                <a:ea typeface="Montserrat Bold"/>
                <a:cs typeface="Montserrat Bold"/>
                <a:sym typeface="Montserrat Bold"/>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800" b="0" i="0" u="none" strike="noStrike" kern="1200" cap="none" spc="0" normalizeH="0" baseline="0" noProof="0">
                <a:ln>
                  <a:noFill/>
                </a:ln>
                <a:solidFill>
                  <a:prstClr val="black"/>
                </a:solidFill>
                <a:effectLst/>
                <a:uLnTx/>
                <a:uFillTx/>
                <a:latin typeface="Montserrat Bold"/>
                <a:sym typeface="Montserrat Bold"/>
              </a:rPr>
              <a:t>13 </a:t>
            </a:r>
            <a:r>
              <a:rPr kumimoji="0" lang="es-CO" sz="1000" b="0" i="0" u="none" strike="noStrike" kern="1200" cap="none" spc="0" normalizeH="0" baseline="0" noProof="0">
                <a:ln>
                  <a:noFill/>
                </a:ln>
                <a:solidFill>
                  <a:prstClr val="black"/>
                </a:solidFill>
                <a:effectLst/>
                <a:uLnTx/>
                <a:uFillTx/>
                <a:latin typeface="Montserrat Bold"/>
                <a:sym typeface="Montserrat Bold"/>
              </a:rPr>
              <a:t>comentarios</a:t>
            </a:r>
            <a:endParaRPr kumimoji="0" sz="1100" b="0" i="0" u="none" strike="noStrike" kern="1200" cap="none" spc="0" normalizeH="0" baseline="0" noProof="0">
              <a:ln>
                <a:noFill/>
              </a:ln>
              <a:solidFill>
                <a:prstClr val="black"/>
              </a:solidFill>
              <a:effectLst/>
              <a:uLnTx/>
              <a:uFillTx/>
              <a:latin typeface="Montserrat Bold"/>
              <a:sym typeface="Montserrat Bold"/>
            </a:endParaRPr>
          </a:p>
        </p:txBody>
      </p:sp>
      <p:sp>
        <p:nvSpPr>
          <p:cNvPr id="57" name="Google Shape;187;p9">
            <a:extLst>
              <a:ext uri="{FF2B5EF4-FFF2-40B4-BE49-F238E27FC236}">
                <a16:creationId xmlns:a16="http://schemas.microsoft.com/office/drawing/2014/main" id="{DD6CCC4C-4DE4-5B84-1867-320CBD0D41FA}"/>
              </a:ext>
            </a:extLst>
          </p:cNvPr>
          <p:cNvSpPr txBox="1"/>
          <p:nvPr/>
        </p:nvSpPr>
        <p:spPr>
          <a:xfrm>
            <a:off x="5051703" y="4229130"/>
            <a:ext cx="7017709" cy="10771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699" tIns="45699" rIns="45699" bIns="45699">
            <a:spAutoFit/>
          </a:bodyPr>
          <a:lstStyle/>
          <a:p>
            <a:pPr marL="93663" marR="0" lvl="0" indent="-93663"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sz="1100">
                <a:solidFill>
                  <a:srgbClr val="5B5B5F"/>
                </a:solidFill>
                <a:latin typeface="Montserrat Medium"/>
                <a:ea typeface="Montserrat Medium"/>
                <a:cs typeface="Montserrat Medium"/>
                <a:sym typeface="Montserrat Medium"/>
              </a:defRPr>
            </a:pPr>
            <a:r>
              <a:rPr kumimoji="0" lang="es-ES" sz="1600" b="0" i="0" u="none" strike="noStrike" kern="1200" cap="none" spc="0" normalizeH="0" baseline="0" noProof="0">
                <a:ln>
                  <a:noFill/>
                </a:ln>
                <a:solidFill>
                  <a:srgbClr val="5B5B5F"/>
                </a:solidFill>
                <a:effectLst/>
                <a:uLnTx/>
                <a:uFillTx/>
                <a:latin typeface="Arial Nova Cond" panose="020F0502020204030204" pitchFamily="34" charset="0"/>
                <a:sym typeface="Montserrat Medium"/>
              </a:rPr>
              <a:t>Se incluya en el Protocolo los lineamientos técnicos mínimos para la definición del primer punto accesible aguas arriba de la descarga</a:t>
            </a:r>
          </a:p>
          <a:p>
            <a:pPr marL="93663" marR="0" lvl="0" indent="-93663"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sz="1100">
                <a:solidFill>
                  <a:srgbClr val="5B5B5F"/>
                </a:solidFill>
                <a:latin typeface="Montserrat Medium"/>
                <a:ea typeface="Montserrat Medium"/>
                <a:cs typeface="Montserrat Medium"/>
                <a:sym typeface="Montserrat Medium"/>
              </a:defRPr>
            </a:pPr>
            <a:r>
              <a:rPr kumimoji="0" lang="es-ES" sz="1600" b="0" i="0" u="none" strike="noStrike" kern="1200" cap="none" spc="0" normalizeH="0" baseline="0" noProof="0">
                <a:ln>
                  <a:noFill/>
                </a:ln>
                <a:solidFill>
                  <a:srgbClr val="5B5B5F"/>
                </a:solidFill>
                <a:effectLst/>
                <a:uLnTx/>
                <a:uFillTx/>
                <a:latin typeface="Arial Nova Cond" panose="020F0502020204030204" pitchFamily="34" charset="0"/>
                <a:sym typeface="Montserrat Medium"/>
              </a:rPr>
              <a:t>Debería ponerse de forma explícita que, sin importar infraestructura, el punto de control debe permitir la medición del caudal sin importar el método.</a:t>
            </a:r>
            <a:endParaRPr kumimoji="0" sz="1600" b="0" i="0" u="none" strike="noStrike" kern="1200" cap="none" spc="0" normalizeH="0" baseline="0" noProof="0">
              <a:ln>
                <a:noFill/>
              </a:ln>
              <a:solidFill>
                <a:srgbClr val="5B5B5F"/>
              </a:solidFill>
              <a:effectLst/>
              <a:uLnTx/>
              <a:uFillTx/>
              <a:latin typeface="Arial Nova Cond" panose="020F0502020204030204" pitchFamily="34" charset="0"/>
              <a:sym typeface="Montserrat Medium"/>
            </a:endParaRPr>
          </a:p>
        </p:txBody>
      </p:sp>
      <p:pic>
        <p:nvPicPr>
          <p:cNvPr id="58" name="Google Shape;182;p9" descr="Google Shape;182;p9">
            <a:extLst>
              <a:ext uri="{FF2B5EF4-FFF2-40B4-BE49-F238E27FC236}">
                <a16:creationId xmlns:a16="http://schemas.microsoft.com/office/drawing/2014/main" id="{B61AB56E-719E-61CC-741B-CD09BFA48BBE}"/>
              </a:ext>
            </a:extLst>
          </p:cNvPr>
          <p:cNvPicPr>
            <a:picLocks noChangeAspect="1"/>
          </p:cNvPicPr>
          <p:nvPr/>
        </p:nvPicPr>
        <p:blipFill>
          <a:blip r:embed="rId3"/>
          <a:stretch>
            <a:fillRect/>
          </a:stretch>
        </p:blipFill>
        <p:spPr>
          <a:xfrm>
            <a:off x="20781" y="5783809"/>
            <a:ext cx="877482" cy="1045670"/>
          </a:xfrm>
          <a:prstGeom prst="rect">
            <a:avLst/>
          </a:prstGeom>
          <a:ln w="12700" cap="flat">
            <a:noFill/>
            <a:miter lim="400000"/>
          </a:ln>
          <a:effectLst/>
        </p:spPr>
      </p:pic>
      <p:sp>
        <p:nvSpPr>
          <p:cNvPr id="59" name="CuadroTexto 58">
            <a:extLst>
              <a:ext uri="{FF2B5EF4-FFF2-40B4-BE49-F238E27FC236}">
                <a16:creationId xmlns:a16="http://schemas.microsoft.com/office/drawing/2014/main" id="{3B7E5754-5E6D-F273-4234-D08DBCB99AD8}"/>
              </a:ext>
            </a:extLst>
          </p:cNvPr>
          <p:cNvSpPr txBox="1"/>
          <p:nvPr/>
        </p:nvSpPr>
        <p:spPr>
          <a:xfrm>
            <a:off x="2657067" y="6047469"/>
            <a:ext cx="2270393" cy="507831"/>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sz="1600">
                <a:solidFill>
                  <a:srgbClr val="FFC000"/>
                </a:solidFill>
                <a:latin typeface="Montserrat Bold"/>
                <a:ea typeface="Montserrat Bold"/>
                <a:cs typeface="Montserrat Bold"/>
                <a:sym typeface="Montserrat Bold"/>
              </a:defRPr>
            </a:pPr>
            <a:r>
              <a:rPr kumimoji="0" lang="es-CO" sz="1600" b="1" i="0" u="none" strike="noStrike" kern="1200" cap="none" spc="0" normalizeH="0" baseline="0" noProof="0">
                <a:ln>
                  <a:noFill/>
                </a:ln>
                <a:solidFill>
                  <a:srgbClr val="4472C4">
                    <a:lumMod val="50000"/>
                  </a:srgbClr>
                </a:solidFill>
                <a:effectLst/>
                <a:uLnTx/>
                <a:uFillTx/>
                <a:latin typeface="Montserrat Bold"/>
                <a:sym typeface="Montserrat Bold"/>
              </a:rPr>
              <a:t>3 Entidades</a:t>
            </a:r>
          </a:p>
          <a:p>
            <a:pPr marL="0" marR="0" lvl="0" indent="0" algn="just" defTabSz="914400" rtl="0" eaLnBrk="1" fontAlgn="auto" latinLnBrk="0" hangingPunct="1">
              <a:lnSpc>
                <a:spcPct val="100000"/>
              </a:lnSpc>
              <a:spcBef>
                <a:spcPts val="0"/>
              </a:spcBef>
              <a:spcAft>
                <a:spcPts val="0"/>
              </a:spcAft>
              <a:buClrTx/>
              <a:buSzTx/>
              <a:buFontTx/>
              <a:buNone/>
              <a:tabLst/>
              <a:defRPr sz="1600">
                <a:solidFill>
                  <a:srgbClr val="FFC000"/>
                </a:solidFill>
                <a:latin typeface="Montserrat Bold"/>
                <a:ea typeface="Montserrat Bold"/>
                <a:cs typeface="Montserrat Bold"/>
                <a:sym typeface="Montserrat Bold"/>
              </a:defRPr>
            </a:pPr>
            <a:r>
              <a:rPr kumimoji="0" lang="es-CO" sz="1100" b="0" i="0" u="none" strike="noStrike" kern="1200" cap="none" spc="0" normalizeH="0" baseline="0" noProof="0">
                <a:ln>
                  <a:noFill/>
                </a:ln>
                <a:solidFill>
                  <a:srgbClr val="4472C4">
                    <a:lumMod val="50000"/>
                  </a:srgbClr>
                </a:solidFill>
                <a:effectLst/>
                <a:uLnTx/>
                <a:uFillTx/>
                <a:latin typeface="Montserrat Bold"/>
                <a:sym typeface="Montserrat Bold"/>
              </a:rPr>
              <a:t>(</a:t>
            </a:r>
            <a:r>
              <a:rPr kumimoji="0" lang="pt-BR" sz="1100" b="0" i="0" u="none" strike="noStrike" kern="1200" cap="none" spc="0" normalizeH="0" baseline="0" noProof="0">
                <a:ln>
                  <a:noFill/>
                </a:ln>
                <a:solidFill>
                  <a:srgbClr val="4472C4">
                    <a:lumMod val="50000"/>
                  </a:srgbClr>
                </a:solidFill>
                <a:effectLst/>
                <a:uLnTx/>
                <a:uFillTx/>
                <a:latin typeface="Montserrat Bold"/>
                <a:sym typeface="Montserrat Bold"/>
              </a:rPr>
              <a:t>DNP, ANLA, ANDEG</a:t>
            </a:r>
            <a:r>
              <a:rPr kumimoji="0" lang="es-CO" sz="1100" b="0" i="0" u="none" strike="noStrike" kern="1200" cap="none" spc="0" normalizeH="0" baseline="0" noProof="0">
                <a:ln>
                  <a:noFill/>
                </a:ln>
                <a:solidFill>
                  <a:srgbClr val="4472C4">
                    <a:lumMod val="50000"/>
                  </a:srgbClr>
                </a:solidFill>
                <a:effectLst/>
                <a:uLnTx/>
                <a:uFillTx/>
                <a:latin typeface="Montserrat Bold"/>
                <a:sym typeface="Montserrat Bold"/>
              </a:rPr>
              <a:t>)</a:t>
            </a:r>
          </a:p>
        </p:txBody>
      </p:sp>
      <p:sp>
        <p:nvSpPr>
          <p:cNvPr id="60" name="Google Shape;183;p9">
            <a:extLst>
              <a:ext uri="{FF2B5EF4-FFF2-40B4-BE49-F238E27FC236}">
                <a16:creationId xmlns:a16="http://schemas.microsoft.com/office/drawing/2014/main" id="{D4C880AC-AE7D-E0A6-E853-D77E6B90D0E2}"/>
              </a:ext>
            </a:extLst>
          </p:cNvPr>
          <p:cNvSpPr txBox="1"/>
          <p:nvPr/>
        </p:nvSpPr>
        <p:spPr>
          <a:xfrm>
            <a:off x="-145338" y="5941974"/>
            <a:ext cx="1180452" cy="68476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699" tIns="45699" rIns="45699" bIns="45699" numCol="1" anchor="t">
            <a:spAutoFit/>
          </a:bodyPr>
          <a:lstStyle>
            <a:lvl1pPr algn="ctr">
              <a:defRPr sz="6000">
                <a:solidFill>
                  <a:schemeClr val="accent2"/>
                </a:solidFill>
                <a:latin typeface="Montserrat Bold"/>
                <a:ea typeface="Montserrat Bold"/>
                <a:cs typeface="Montserrat Bold"/>
                <a:sym typeface="Montserrat Bold"/>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800" b="0" i="0" u="none" strike="noStrike" kern="1200" cap="none" spc="0" normalizeH="0" baseline="0" noProof="0">
                <a:ln>
                  <a:noFill/>
                </a:ln>
                <a:solidFill>
                  <a:prstClr val="black"/>
                </a:solidFill>
                <a:effectLst/>
                <a:uLnTx/>
                <a:uFillTx/>
                <a:latin typeface="Montserrat Bold"/>
                <a:sym typeface="Montserrat Bold"/>
              </a:rPr>
              <a:t>6 </a:t>
            </a:r>
            <a:r>
              <a:rPr kumimoji="0" lang="es-CO" sz="1000" b="0" i="0" u="none" strike="noStrike" kern="1200" cap="none" spc="0" normalizeH="0" baseline="0" noProof="0">
                <a:ln>
                  <a:noFill/>
                </a:ln>
                <a:solidFill>
                  <a:prstClr val="black"/>
                </a:solidFill>
                <a:effectLst/>
                <a:uLnTx/>
                <a:uFillTx/>
                <a:latin typeface="Montserrat Bold"/>
                <a:sym typeface="Montserrat Bold"/>
              </a:rPr>
              <a:t>comentarios</a:t>
            </a:r>
            <a:endParaRPr kumimoji="0" sz="1100" b="0" i="0" u="none" strike="noStrike" kern="1200" cap="none" spc="0" normalizeH="0" baseline="0" noProof="0">
              <a:ln>
                <a:noFill/>
              </a:ln>
              <a:solidFill>
                <a:prstClr val="black"/>
              </a:solidFill>
              <a:effectLst/>
              <a:uLnTx/>
              <a:uFillTx/>
              <a:latin typeface="Montserrat Bold"/>
              <a:sym typeface="Montserrat Bold"/>
            </a:endParaRPr>
          </a:p>
        </p:txBody>
      </p:sp>
      <p:sp>
        <p:nvSpPr>
          <p:cNvPr id="61" name="Google Shape;187;p9">
            <a:extLst>
              <a:ext uri="{FF2B5EF4-FFF2-40B4-BE49-F238E27FC236}">
                <a16:creationId xmlns:a16="http://schemas.microsoft.com/office/drawing/2014/main" id="{FC7E797D-43C9-9D8F-23A6-FE0184F2D95E}"/>
              </a:ext>
            </a:extLst>
          </p:cNvPr>
          <p:cNvSpPr txBox="1"/>
          <p:nvPr/>
        </p:nvSpPr>
        <p:spPr>
          <a:xfrm>
            <a:off x="5051703" y="5544757"/>
            <a:ext cx="7017710" cy="132339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699" tIns="45699" rIns="45699" bIns="45699">
            <a:spAutoFit/>
          </a:bodyPr>
          <a:lstStyle/>
          <a:p>
            <a:pPr marL="93663" marR="0" lvl="0" indent="-93663"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sz="1100">
                <a:solidFill>
                  <a:srgbClr val="5B5B5F"/>
                </a:solidFill>
                <a:latin typeface="Montserrat Medium"/>
                <a:ea typeface="Montserrat Medium"/>
                <a:cs typeface="Montserrat Medium"/>
                <a:sym typeface="Montserrat Medium"/>
              </a:defRPr>
            </a:pPr>
            <a:r>
              <a:rPr kumimoji="0" lang="es-ES" sz="1600" b="0" i="0" u="none" strike="noStrike" kern="1200" cap="none" spc="0" normalizeH="0" baseline="0" noProof="0">
                <a:ln>
                  <a:noFill/>
                </a:ln>
                <a:solidFill>
                  <a:srgbClr val="5B5B5F"/>
                </a:solidFill>
                <a:effectLst/>
                <a:uLnTx/>
                <a:uFillTx/>
                <a:latin typeface="Arial Nova Cond" panose="020F0502020204030204" pitchFamily="34" charset="0"/>
                <a:sym typeface="Montserrat Medium"/>
              </a:rPr>
              <a:t>Aclarar y resaltar la necesidad e importancia de extender la estrategia de monitoreo sobre el cuerpo receptor.</a:t>
            </a:r>
          </a:p>
          <a:p>
            <a:pPr marL="93663" marR="0" lvl="0" indent="-93663"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sz="1100">
                <a:solidFill>
                  <a:srgbClr val="5B5B5F"/>
                </a:solidFill>
                <a:latin typeface="Montserrat Medium"/>
                <a:ea typeface="Montserrat Medium"/>
                <a:cs typeface="Montserrat Medium"/>
                <a:sym typeface="Montserrat Medium"/>
              </a:defRPr>
            </a:pPr>
            <a:r>
              <a:rPr kumimoji="0" lang="es-ES" sz="1600" b="0" i="0" u="none" strike="noStrike" kern="1200" cap="none" spc="0" normalizeH="0" baseline="0" noProof="0">
                <a:ln>
                  <a:noFill/>
                </a:ln>
                <a:solidFill>
                  <a:srgbClr val="5B5B5F"/>
                </a:solidFill>
                <a:effectLst/>
                <a:uLnTx/>
                <a:uFillTx/>
                <a:latin typeface="Arial Nova Cond" panose="020F0502020204030204" pitchFamily="34" charset="0"/>
                <a:sym typeface="Montserrat Medium"/>
              </a:rPr>
              <a:t>Incluir definición de zona de mezcla térmica</a:t>
            </a:r>
          </a:p>
          <a:p>
            <a:pPr marL="93663" marR="0" lvl="0" indent="-93663"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sz="1100">
                <a:solidFill>
                  <a:srgbClr val="5B5B5F"/>
                </a:solidFill>
                <a:latin typeface="Montserrat Medium"/>
                <a:ea typeface="Montserrat Medium"/>
                <a:cs typeface="Montserrat Medium"/>
                <a:sym typeface="Montserrat Medium"/>
              </a:defRPr>
            </a:pPr>
            <a:r>
              <a:rPr kumimoji="0" lang="es-ES" sz="1600" b="0" i="0" u="none" strike="noStrike" kern="1200" cap="none" spc="0" normalizeH="0" baseline="0" noProof="0">
                <a:ln>
                  <a:noFill/>
                </a:ln>
                <a:solidFill>
                  <a:srgbClr val="5B5B5F"/>
                </a:solidFill>
                <a:effectLst/>
                <a:uLnTx/>
                <a:uFillTx/>
                <a:latin typeface="Arial Nova Cond" panose="020F0502020204030204" pitchFamily="34" charset="0"/>
                <a:sym typeface="Montserrat Medium"/>
              </a:rPr>
              <a:t>Obligación de monitoreo definida para zonas de mezclas térmicas para proyectos termoeléctricos.</a:t>
            </a:r>
            <a:endParaRPr kumimoji="0" sz="1600" b="0" i="0" u="none" strike="noStrike" kern="1200" cap="none" spc="0" normalizeH="0" baseline="0" noProof="0">
              <a:ln>
                <a:noFill/>
              </a:ln>
              <a:solidFill>
                <a:srgbClr val="5B5B5F"/>
              </a:solidFill>
              <a:effectLst/>
              <a:uLnTx/>
              <a:uFillTx/>
              <a:latin typeface="Arial Nova Cond" panose="020F0502020204030204" pitchFamily="34" charset="0"/>
              <a:sym typeface="Montserrat Medium"/>
            </a:endParaRPr>
          </a:p>
        </p:txBody>
      </p:sp>
      <p:sp>
        <p:nvSpPr>
          <p:cNvPr id="2" name="Rectángulo redondeado 3">
            <a:extLst>
              <a:ext uri="{FF2B5EF4-FFF2-40B4-BE49-F238E27FC236}">
                <a16:creationId xmlns:a16="http://schemas.microsoft.com/office/drawing/2014/main" id="{F5750112-109E-5AD4-D252-A3725D98C9B0}"/>
              </a:ext>
            </a:extLst>
          </p:cNvPr>
          <p:cNvSpPr/>
          <p:nvPr/>
        </p:nvSpPr>
        <p:spPr>
          <a:xfrm>
            <a:off x="5330724" y="438222"/>
            <a:ext cx="4582976" cy="49855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just">
              <a:defRPr/>
            </a:pPr>
            <a:r>
              <a:rPr lang="es-MX" sz="1400" b="1">
                <a:solidFill>
                  <a:schemeClr val="tx1"/>
                </a:solidFill>
                <a:latin typeface="Verdana"/>
                <a:ea typeface="Verdana"/>
              </a:rPr>
              <a:t>Comentarios aceptados</a:t>
            </a:r>
            <a:endParaRPr lang="es-MX">
              <a:solidFill>
                <a:schemeClr val="tx1"/>
              </a:solidFill>
              <a:cs typeface="+mn-cs"/>
            </a:endParaRPr>
          </a:p>
        </p:txBody>
      </p:sp>
    </p:spTree>
    <p:extLst>
      <p:ext uri="{BB962C8B-B14F-4D97-AF65-F5344CB8AC3E}">
        <p14:creationId xmlns:p14="http://schemas.microsoft.com/office/powerpoint/2010/main" val="31167029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146FE98E-7290-149D-5760-5E6AB2E0B56E}"/>
              </a:ext>
            </a:extLst>
          </p:cNvPr>
          <p:cNvSpPr>
            <a:spLocks noGrp="1"/>
          </p:cNvSpPr>
          <p:nvPr>
            <p:ph type="title"/>
          </p:nvPr>
        </p:nvSpPr>
        <p:spPr>
          <a:xfrm>
            <a:off x="838200" y="365126"/>
            <a:ext cx="10515600" cy="768350"/>
          </a:xfrm>
        </p:spPr>
        <p:txBody>
          <a:bodyPr>
            <a:normAutofit/>
          </a:bodyPr>
          <a:lstStyle/>
          <a:p>
            <a:r>
              <a:rPr lang="es-ES" sz="3000" b="1">
                <a:latin typeface="Verdana"/>
                <a:ea typeface="Verdana"/>
                <a:cs typeface="+mn-cs"/>
              </a:rPr>
              <a:t>7. Preguntas CDA</a:t>
            </a:r>
            <a:endParaRPr lang="es-CO" sz="3000" b="1">
              <a:latin typeface="Verdana"/>
              <a:ea typeface="Verdana"/>
              <a:cs typeface="+mn-cs"/>
            </a:endParaRPr>
          </a:p>
        </p:txBody>
      </p:sp>
      <p:sp>
        <p:nvSpPr>
          <p:cNvPr id="5" name="CuadroTexto 4">
            <a:extLst>
              <a:ext uri="{FF2B5EF4-FFF2-40B4-BE49-F238E27FC236}">
                <a16:creationId xmlns:a16="http://schemas.microsoft.com/office/drawing/2014/main" id="{32A58A1C-9528-1E7E-0EC1-C6F7B3A485C3}"/>
              </a:ext>
            </a:extLst>
          </p:cNvPr>
          <p:cNvSpPr txBox="1"/>
          <p:nvPr/>
        </p:nvSpPr>
        <p:spPr>
          <a:xfrm>
            <a:off x="971550" y="1413063"/>
            <a:ext cx="10591800" cy="4031873"/>
          </a:xfrm>
          <a:prstGeom prst="rect">
            <a:avLst/>
          </a:prstGeom>
          <a:noFill/>
        </p:spPr>
        <p:txBody>
          <a:bodyPr wrap="square" rtlCol="0">
            <a:spAutoFit/>
          </a:bodyPr>
          <a:lstStyle/>
          <a:p>
            <a:pPr algn="just" fontAlgn="base"/>
            <a:r>
              <a:rPr lang="es-ES" sz="1600" b="1"/>
              <a:t>1. </a:t>
            </a:r>
            <a:r>
              <a:rPr lang="es-ES" sz="1600"/>
              <a:t>¿Son válidos los resultados de los parámetros tomados </a:t>
            </a:r>
            <a:r>
              <a:rPr lang="es-ES" sz="1600" err="1"/>
              <a:t>in-situ</a:t>
            </a:r>
            <a:r>
              <a:rPr lang="es-ES" sz="1600"/>
              <a:t>, cuando el equipo (multiparámetro), no está certificado o no está asociado a un laboratorio certificado y que además no es operado por personal de laboratorio?</a:t>
            </a:r>
          </a:p>
          <a:p>
            <a:pPr algn="just" fontAlgn="base"/>
            <a:endParaRPr lang="es-ES" sz="1600"/>
          </a:p>
          <a:p>
            <a:pPr algn="just" fontAlgn="base"/>
            <a:r>
              <a:rPr lang="es-ES" sz="1600" b="1"/>
              <a:t>2. </a:t>
            </a:r>
            <a:r>
              <a:rPr lang="es-ES" sz="1600"/>
              <a:t>¿Cuándo un usuario realiza caracterización de vertimientos en día lluvioso, que otros datos adicionales se deben tomar en cuenta, al momento de monitorear para que la AA pueda validar los resultados?</a:t>
            </a:r>
          </a:p>
          <a:p>
            <a:pPr algn="just" fontAlgn="base"/>
            <a:br>
              <a:rPr lang="es-ES" sz="1600"/>
            </a:br>
            <a:r>
              <a:rPr lang="es-ES" sz="1600" b="1"/>
              <a:t>3. </a:t>
            </a:r>
            <a:r>
              <a:rPr lang="es-ES" sz="1600"/>
              <a:t>¿Hay alguna norma o lineamiento que indique explícitamente, que no se debe realizar monitoreos de vertimientos con periodos de lluvias?</a:t>
            </a:r>
          </a:p>
          <a:p>
            <a:pPr algn="just" fontAlgn="base"/>
            <a:br>
              <a:rPr lang="es-ES" sz="1600"/>
            </a:br>
            <a:r>
              <a:rPr lang="es-ES" sz="1600" b="1"/>
              <a:t>4. </a:t>
            </a:r>
            <a:r>
              <a:rPr lang="es-ES" sz="1600"/>
              <a:t>¿Cuándo se realiza el acompañamiento por parte de la AA al momento del monitoreo y se evidencian situaciones que no son acordes a la guía de monitoreo, pueden considerarse como causa de rechazo de autodeclaración?</a:t>
            </a:r>
          </a:p>
          <a:p>
            <a:pPr algn="just" fontAlgn="base"/>
            <a:br>
              <a:rPr lang="es-ES" sz="1600"/>
            </a:br>
            <a:r>
              <a:rPr lang="es-ES" sz="1600" b="1"/>
              <a:t>5. </a:t>
            </a:r>
            <a:r>
              <a:rPr lang="es-ES" sz="1600"/>
              <a:t>¿Qué se debe hacer en caso de que el vertimiento se presente por escurrimiento y no se pueda determinar el caudal de descarga por método volumétrico, existe alguna otra alternativa o método?</a:t>
            </a:r>
          </a:p>
        </p:txBody>
      </p:sp>
    </p:spTree>
    <p:extLst>
      <p:ext uri="{BB962C8B-B14F-4D97-AF65-F5344CB8AC3E}">
        <p14:creationId xmlns:p14="http://schemas.microsoft.com/office/powerpoint/2010/main" val="256966489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528667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ítulo 5">
            <a:extLst>
              <a:ext uri="{FF2B5EF4-FFF2-40B4-BE49-F238E27FC236}">
                <a16:creationId xmlns:a16="http://schemas.microsoft.com/office/drawing/2014/main" id="{334558AF-D2F7-4680-8E54-2ABF3C3E5CC7}"/>
              </a:ext>
            </a:extLst>
          </p:cNvPr>
          <p:cNvSpPr>
            <a:spLocks noGrp="1"/>
          </p:cNvSpPr>
          <p:nvPr>
            <p:ph type="title"/>
          </p:nvPr>
        </p:nvSpPr>
        <p:spPr>
          <a:xfrm>
            <a:off x="838200" y="427949"/>
            <a:ext cx="10515600" cy="738187"/>
          </a:xfrm>
        </p:spPr>
        <p:txBody>
          <a:bodyPr>
            <a:normAutofit fontScale="90000"/>
          </a:bodyPr>
          <a:lstStyle/>
          <a:p>
            <a:pPr algn="ctr"/>
            <a:r>
              <a:rPr lang="es-ES" sz="4000" b="1"/>
              <a:t>Zona de mezcla térmica</a:t>
            </a:r>
            <a:br>
              <a:rPr lang="es-ES" sz="4000" b="1"/>
            </a:br>
            <a:r>
              <a:rPr lang="es-ES" sz="2000" b="1">
                <a:latin typeface="Aptos"/>
              </a:rPr>
              <a:t>(Resolución 631 de 2015, artículo 5.</a:t>
            </a:r>
            <a:br>
              <a:rPr lang="es-ES" sz="2000" b="1">
                <a:latin typeface="Aptos"/>
              </a:rPr>
            </a:br>
            <a:r>
              <a:rPr lang="es-ES" sz="2000" b="1">
                <a:latin typeface="Aptos"/>
              </a:rPr>
              <a:t>del parámetro de temperatura y de la zona de mezcla térmica)</a:t>
            </a:r>
            <a:endParaRPr lang="es-CO" sz="2000" b="1">
              <a:latin typeface="Aptos"/>
            </a:endParaRPr>
          </a:p>
        </p:txBody>
      </p:sp>
      <p:sp>
        <p:nvSpPr>
          <p:cNvPr id="8" name="CuadroTexto 7">
            <a:extLst>
              <a:ext uri="{FF2B5EF4-FFF2-40B4-BE49-F238E27FC236}">
                <a16:creationId xmlns:a16="http://schemas.microsoft.com/office/drawing/2014/main" id="{31711440-D777-4E8C-8228-4FBFEE50E69A}"/>
              </a:ext>
            </a:extLst>
          </p:cNvPr>
          <p:cNvSpPr txBox="1"/>
          <p:nvPr/>
        </p:nvSpPr>
        <p:spPr>
          <a:xfrm rot="16200000">
            <a:off x="11395577" y="4596843"/>
            <a:ext cx="899719" cy="246221"/>
          </a:xfrm>
          <a:prstGeom prst="rect">
            <a:avLst/>
          </a:prstGeom>
          <a:noFill/>
        </p:spPr>
        <p:txBody>
          <a:bodyPr wrap="square">
            <a:spAutoFit/>
          </a:bodyPr>
          <a:lstStyle/>
          <a:p>
            <a:r>
              <a:rPr lang="es-CO" sz="1000">
                <a:solidFill>
                  <a:schemeClr val="bg1"/>
                </a:solidFill>
              </a:rPr>
              <a:t>Referencia 3</a:t>
            </a:r>
          </a:p>
        </p:txBody>
      </p:sp>
      <p:sp>
        <p:nvSpPr>
          <p:cNvPr id="2" name="CuadroTexto 1">
            <a:extLst>
              <a:ext uri="{FF2B5EF4-FFF2-40B4-BE49-F238E27FC236}">
                <a16:creationId xmlns:a16="http://schemas.microsoft.com/office/drawing/2014/main" id="{959A9C86-1C20-4E04-85ED-D5A4E6F4BFCA}"/>
              </a:ext>
            </a:extLst>
          </p:cNvPr>
          <p:cNvSpPr txBox="1"/>
          <p:nvPr/>
        </p:nvSpPr>
        <p:spPr>
          <a:xfrm>
            <a:off x="354675" y="1493958"/>
            <a:ext cx="11613871" cy="1935042"/>
          </a:xfrm>
          <a:prstGeom prst="rect">
            <a:avLst/>
          </a:prstGeom>
          <a:noFill/>
          <a:ln>
            <a:solidFill>
              <a:srgbClr val="0070C0"/>
            </a:solidFill>
          </a:ln>
        </p:spPr>
        <p:txBody>
          <a:bodyPr wrap="square" lIns="91440" tIns="45720" rIns="91440" bIns="45720" rtlCol="0" anchor="t">
            <a:spAutoFit/>
          </a:bodyPr>
          <a:lstStyle/>
          <a:p>
            <a:pPr marL="285750" indent="-285750" algn="just">
              <a:buFont typeface="Arial" panose="020B0604020202020204" pitchFamily="34" charset="0"/>
              <a:buChar char="•"/>
            </a:pPr>
            <a:r>
              <a:rPr lang="es-ES" sz="2000">
                <a:latin typeface="Aptos"/>
              </a:rPr>
              <a:t>Determinación de diferencias de los valores de temperatura, cambios de componentes físicos e hidrobiológicos (Guía de modelación del RH, Resolución 959 de 2018)</a:t>
            </a:r>
            <a:endParaRPr lang="en-US"/>
          </a:p>
          <a:p>
            <a:pPr marL="285750" indent="-285750" algn="just">
              <a:buFont typeface="Arial" panose="020B0604020202020204" pitchFamily="34" charset="0"/>
              <a:buChar char="•"/>
            </a:pPr>
            <a:endParaRPr lang="es-ES" sz="2000">
              <a:latin typeface="Aptos"/>
            </a:endParaRPr>
          </a:p>
          <a:p>
            <a:pPr marL="285750" indent="-285750" algn="just">
              <a:buFont typeface="Arial" panose="020B0604020202020204" pitchFamily="34" charset="0"/>
              <a:buChar char="•"/>
            </a:pPr>
            <a:r>
              <a:rPr lang="es-ES" sz="2000">
                <a:latin typeface="Aptos"/>
              </a:rPr>
              <a:t>​Todas las </a:t>
            </a:r>
            <a:r>
              <a:rPr lang="es-ES" sz="2000" b="1">
                <a:solidFill>
                  <a:schemeClr val="accent2">
                    <a:lumMod val="75000"/>
                  </a:schemeClr>
                </a:solidFill>
                <a:latin typeface="Aptos"/>
              </a:rPr>
              <a:t>determinaciones y mediciones establecidas </a:t>
            </a:r>
            <a:r>
              <a:rPr lang="es-ES" sz="2000">
                <a:latin typeface="Aptos"/>
              </a:rPr>
              <a:t>en este artículo, estarán </a:t>
            </a:r>
            <a:r>
              <a:rPr lang="es-ES" sz="2000" b="1">
                <a:solidFill>
                  <a:schemeClr val="accent2">
                    <a:lumMod val="75000"/>
                  </a:schemeClr>
                </a:solidFill>
                <a:latin typeface="Aptos"/>
              </a:rPr>
              <a:t>a cargo del responsable de la actividad</a:t>
            </a:r>
            <a:r>
              <a:rPr lang="es-ES" sz="2000">
                <a:latin typeface="Aptos"/>
              </a:rPr>
              <a:t>, aplicando para tales efectos lo establecido en el </a:t>
            </a:r>
            <a:r>
              <a:rPr lang="es-ES" sz="2000" b="1">
                <a:solidFill>
                  <a:srgbClr val="002060"/>
                </a:solidFill>
                <a:latin typeface="Aptos"/>
              </a:rPr>
              <a:t>Protocolo para el Monitoreo de los Vertimientos en Aguas Superficiales y Subterráneas</a:t>
            </a:r>
            <a:r>
              <a:rPr lang="es-ES" sz="2000">
                <a:latin typeface="Aptos"/>
              </a:rPr>
              <a:t>. </a:t>
            </a:r>
          </a:p>
        </p:txBody>
      </p:sp>
      <p:pic>
        <p:nvPicPr>
          <p:cNvPr id="3" name="Imagen 2">
            <a:extLst>
              <a:ext uri="{FF2B5EF4-FFF2-40B4-BE49-F238E27FC236}">
                <a16:creationId xmlns:a16="http://schemas.microsoft.com/office/drawing/2014/main" id="{F2E79CE7-20B0-446A-AFA3-50A732CDA52A}"/>
              </a:ext>
            </a:extLst>
          </p:cNvPr>
          <p:cNvPicPr>
            <a:picLocks noChangeAspect="1"/>
          </p:cNvPicPr>
          <p:nvPr/>
        </p:nvPicPr>
        <p:blipFill>
          <a:blip r:embed="rId2"/>
          <a:stretch>
            <a:fillRect/>
          </a:stretch>
        </p:blipFill>
        <p:spPr>
          <a:xfrm flipH="1">
            <a:off x="6705600" y="4135159"/>
            <a:ext cx="5486400" cy="2722839"/>
          </a:xfrm>
          <a:prstGeom prst="rect">
            <a:avLst/>
          </a:prstGeom>
        </p:spPr>
      </p:pic>
      <p:sp>
        <p:nvSpPr>
          <p:cNvPr id="9" name="CuadroTexto 8">
            <a:extLst>
              <a:ext uri="{FF2B5EF4-FFF2-40B4-BE49-F238E27FC236}">
                <a16:creationId xmlns:a16="http://schemas.microsoft.com/office/drawing/2014/main" id="{ADF549DE-4D55-4D77-BDA7-DCDCA1104CEF}"/>
              </a:ext>
            </a:extLst>
          </p:cNvPr>
          <p:cNvSpPr txBox="1"/>
          <p:nvPr/>
        </p:nvSpPr>
        <p:spPr>
          <a:xfrm>
            <a:off x="354676" y="3758415"/>
            <a:ext cx="6258515" cy="2554545"/>
          </a:xfrm>
          <a:prstGeom prst="rect">
            <a:avLst/>
          </a:prstGeom>
          <a:noFill/>
          <a:ln>
            <a:solidFill>
              <a:schemeClr val="accent1"/>
            </a:solidFill>
          </a:ln>
        </p:spPr>
        <p:txBody>
          <a:bodyPr wrap="square" lIns="91440" tIns="45720" rIns="91440" bIns="45720" rtlCol="0" anchor="t">
            <a:spAutoFit/>
          </a:bodyPr>
          <a:lstStyle/>
          <a:p>
            <a:pPr marL="285750" indent="-285750" algn="just">
              <a:buFont typeface="Arial" panose="020B0604020202020204" pitchFamily="34" charset="0"/>
              <a:buChar char="•"/>
            </a:pPr>
            <a:r>
              <a:rPr lang="es-ES" sz="2000">
                <a:latin typeface="Aptos"/>
              </a:rPr>
              <a:t>Con esta información, la </a:t>
            </a:r>
            <a:r>
              <a:rPr lang="es-ES" sz="2000" b="1">
                <a:solidFill>
                  <a:schemeClr val="accent2">
                    <a:lumMod val="75000"/>
                  </a:schemeClr>
                </a:solidFill>
                <a:latin typeface="Aptos"/>
              </a:rPr>
              <a:t>Autoridad Ambiental competente le establecerá</a:t>
            </a:r>
            <a:r>
              <a:rPr lang="es-ES" sz="2000">
                <a:latin typeface="Aptos"/>
              </a:rPr>
              <a:t>:​</a:t>
            </a:r>
          </a:p>
          <a:p>
            <a:endParaRPr lang="es-ES" sz="2000">
              <a:latin typeface="Aptos"/>
            </a:endParaRPr>
          </a:p>
          <a:p>
            <a:pPr algn="just"/>
            <a:r>
              <a:rPr lang="es-ES" sz="2000">
                <a:latin typeface="Aptos"/>
              </a:rPr>
              <a:t>a) La diferencia máxima de temperatura a una distancia de cien metros (100,00 m), en la zona de mezcla térmica y simultáneamente. ​</a:t>
            </a:r>
          </a:p>
          <a:p>
            <a:r>
              <a:rPr lang="es-ES" sz="2000">
                <a:latin typeface="Aptos"/>
              </a:rPr>
              <a:t>b) La distancia máxima a la cual se tiene una diferencia de temperatura menor o igual a 5,00 °C.​</a:t>
            </a:r>
          </a:p>
        </p:txBody>
      </p:sp>
    </p:spTree>
    <p:extLst>
      <p:ext uri="{BB962C8B-B14F-4D97-AF65-F5344CB8AC3E}">
        <p14:creationId xmlns:p14="http://schemas.microsoft.com/office/powerpoint/2010/main" val="182013382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ítulo 5">
            <a:extLst>
              <a:ext uri="{FF2B5EF4-FFF2-40B4-BE49-F238E27FC236}">
                <a16:creationId xmlns:a16="http://schemas.microsoft.com/office/drawing/2014/main" id="{334558AF-D2F7-4680-8E54-2ABF3C3E5CC7}"/>
              </a:ext>
            </a:extLst>
          </p:cNvPr>
          <p:cNvSpPr>
            <a:spLocks noGrp="1"/>
          </p:cNvSpPr>
          <p:nvPr>
            <p:ph type="title"/>
          </p:nvPr>
        </p:nvSpPr>
        <p:spPr>
          <a:xfrm>
            <a:off x="838200" y="242868"/>
            <a:ext cx="10515600" cy="738187"/>
          </a:xfrm>
        </p:spPr>
        <p:txBody>
          <a:bodyPr>
            <a:normAutofit/>
          </a:bodyPr>
          <a:lstStyle/>
          <a:p>
            <a:pPr algn="ctr"/>
            <a:r>
              <a:rPr lang="es-ES" sz="4000" b="1"/>
              <a:t>Monitoreo de cantidad</a:t>
            </a:r>
            <a:endParaRPr lang="es-CO" sz="4000" b="1"/>
          </a:p>
        </p:txBody>
      </p:sp>
      <p:sp>
        <p:nvSpPr>
          <p:cNvPr id="8" name="CuadroTexto 7">
            <a:extLst>
              <a:ext uri="{FF2B5EF4-FFF2-40B4-BE49-F238E27FC236}">
                <a16:creationId xmlns:a16="http://schemas.microsoft.com/office/drawing/2014/main" id="{31711440-D777-4E8C-8228-4FBFEE50E69A}"/>
              </a:ext>
            </a:extLst>
          </p:cNvPr>
          <p:cNvSpPr txBox="1"/>
          <p:nvPr/>
        </p:nvSpPr>
        <p:spPr>
          <a:xfrm rot="16200000">
            <a:off x="11395577" y="4596843"/>
            <a:ext cx="899719" cy="246221"/>
          </a:xfrm>
          <a:prstGeom prst="rect">
            <a:avLst/>
          </a:prstGeom>
          <a:noFill/>
        </p:spPr>
        <p:txBody>
          <a:bodyPr wrap="square">
            <a:spAutoFit/>
          </a:bodyPr>
          <a:lstStyle/>
          <a:p>
            <a:r>
              <a:rPr lang="es-CO" sz="1000">
                <a:solidFill>
                  <a:schemeClr val="bg1"/>
                </a:solidFill>
              </a:rPr>
              <a:t>Referencia 3</a:t>
            </a:r>
          </a:p>
        </p:txBody>
      </p:sp>
      <p:sp>
        <p:nvSpPr>
          <p:cNvPr id="9" name="CuadroTexto 8">
            <a:extLst>
              <a:ext uri="{FF2B5EF4-FFF2-40B4-BE49-F238E27FC236}">
                <a16:creationId xmlns:a16="http://schemas.microsoft.com/office/drawing/2014/main" id="{2C0179BB-448F-4784-95E9-0590A6F2D677}"/>
              </a:ext>
            </a:extLst>
          </p:cNvPr>
          <p:cNvSpPr txBox="1"/>
          <p:nvPr/>
        </p:nvSpPr>
        <p:spPr>
          <a:xfrm>
            <a:off x="472459" y="1073150"/>
            <a:ext cx="1328312" cy="553998"/>
          </a:xfrm>
          <a:prstGeom prst="rect">
            <a:avLst/>
          </a:prstGeom>
          <a:noFill/>
        </p:spPr>
        <p:txBody>
          <a:bodyPr wrap="none" rtlCol="0">
            <a:spAutoFit/>
          </a:bodyPr>
          <a:lstStyle/>
          <a:p>
            <a:r>
              <a:rPr lang="es-ES" sz="3000" b="1">
                <a:latin typeface="Aptos"/>
              </a:rPr>
              <a:t>Aforos</a:t>
            </a:r>
            <a:endParaRPr lang="es-CO" sz="3000" b="1">
              <a:latin typeface="Aptos"/>
            </a:endParaRPr>
          </a:p>
        </p:txBody>
      </p:sp>
      <mc:AlternateContent xmlns:mc="http://schemas.openxmlformats.org/markup-compatibility/2006">
        <mc:Choice xmlns:a14="http://schemas.microsoft.com/office/drawing/2010/main" Requires="a14">
          <p:sp>
            <p:nvSpPr>
              <p:cNvPr id="3" name="CuadroTexto 2">
                <a:extLst>
                  <a:ext uri="{FF2B5EF4-FFF2-40B4-BE49-F238E27FC236}">
                    <a16:creationId xmlns:a16="http://schemas.microsoft.com/office/drawing/2014/main" id="{2E4961FD-CED6-440D-AFF2-8CC3376BD743}"/>
                  </a:ext>
                </a:extLst>
              </p:cNvPr>
              <p:cNvSpPr txBox="1"/>
              <p:nvPr/>
            </p:nvSpPr>
            <p:spPr>
              <a:xfrm>
                <a:off x="3282071" y="1073150"/>
                <a:ext cx="2023053" cy="57259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s-ES" b="0" i="1" smtClean="0">
                          <a:latin typeface="Cambria Math" panose="02040503050406030204" pitchFamily="18" charset="0"/>
                        </a:rPr>
                        <m:t>𝐶𝑎𝑢𝑑𝑎𝑙</m:t>
                      </m:r>
                      <m:r>
                        <a:rPr lang="es-CO" i="1" smtClean="0">
                          <a:latin typeface="Cambria Math" panose="02040503050406030204" pitchFamily="18" charset="0"/>
                        </a:rPr>
                        <m:t>=</m:t>
                      </m:r>
                      <m:f>
                        <m:fPr>
                          <m:ctrlPr>
                            <a:rPr lang="es-CO" i="1" smtClean="0">
                              <a:latin typeface="Cambria Math" panose="02040503050406030204" pitchFamily="18" charset="0"/>
                            </a:rPr>
                          </m:ctrlPr>
                        </m:fPr>
                        <m:num>
                          <m:r>
                            <a:rPr lang="es-ES" b="0" i="1" smtClean="0">
                              <a:latin typeface="Cambria Math" panose="02040503050406030204" pitchFamily="18" charset="0"/>
                            </a:rPr>
                            <m:t>𝑉𝑜𝑙𝑢𝑚𝑒𝑛</m:t>
                          </m:r>
                        </m:num>
                        <m:den>
                          <m:r>
                            <a:rPr lang="es-ES" b="0" i="1" smtClean="0">
                              <a:latin typeface="Cambria Math" panose="02040503050406030204" pitchFamily="18" charset="0"/>
                            </a:rPr>
                            <m:t>𝑇𝑖𝑒𝑚𝑝𝑜</m:t>
                          </m:r>
                        </m:den>
                      </m:f>
                    </m:oMath>
                  </m:oMathPara>
                </a14:m>
                <a:endParaRPr lang="es-CO"/>
              </a:p>
            </p:txBody>
          </p:sp>
        </mc:Choice>
        <mc:Fallback>
          <p:sp>
            <p:nvSpPr>
              <p:cNvPr id="3" name="CuadroTexto 2">
                <a:extLst>
                  <a:ext uri="{FF2B5EF4-FFF2-40B4-BE49-F238E27FC236}">
                    <a16:creationId xmlns:a16="http://schemas.microsoft.com/office/drawing/2014/main" id="{2E4961FD-CED6-440D-AFF2-8CC3376BD743}"/>
                  </a:ext>
                </a:extLst>
              </p:cNvPr>
              <p:cNvSpPr txBox="1">
                <a:spLocks noRot="1" noChangeAspect="1" noMove="1" noResize="1" noEditPoints="1" noAdjustHandles="1" noChangeArrowheads="1" noChangeShapeType="1" noTextEdit="1"/>
              </p:cNvSpPr>
              <p:nvPr/>
            </p:nvSpPr>
            <p:spPr>
              <a:xfrm>
                <a:off x="3282071" y="1073150"/>
                <a:ext cx="2023053" cy="572593"/>
              </a:xfrm>
              <a:prstGeom prst="rect">
                <a:avLst/>
              </a:prstGeom>
              <a:blipFill>
                <a:blip r:embed="rId3"/>
                <a:stretch>
                  <a:fillRect/>
                </a:stretch>
              </a:blipFill>
            </p:spPr>
            <p:txBody>
              <a:bodyPr/>
              <a:lstStyle/>
              <a:p>
                <a:r>
                  <a:rPr lang="en-US">
                    <a:noFill/>
                  </a:rPr>
                  <a:t> </a:t>
                </a:r>
              </a:p>
            </p:txBody>
          </p:sp>
        </mc:Fallback>
      </mc:AlternateContent>
      <p:sp>
        <p:nvSpPr>
          <p:cNvPr id="10" name="CuadroTexto 9">
            <a:extLst>
              <a:ext uri="{FF2B5EF4-FFF2-40B4-BE49-F238E27FC236}">
                <a16:creationId xmlns:a16="http://schemas.microsoft.com/office/drawing/2014/main" id="{10A12B8F-AE24-4186-8110-7C0033DAB189}"/>
              </a:ext>
            </a:extLst>
          </p:cNvPr>
          <p:cNvSpPr txBox="1"/>
          <p:nvPr/>
        </p:nvSpPr>
        <p:spPr>
          <a:xfrm>
            <a:off x="472459" y="1811337"/>
            <a:ext cx="3247427" cy="369332"/>
          </a:xfrm>
          <a:prstGeom prst="rect">
            <a:avLst/>
          </a:prstGeom>
          <a:noFill/>
        </p:spPr>
        <p:txBody>
          <a:bodyPr wrap="none" rtlCol="0">
            <a:spAutoFit/>
          </a:bodyPr>
          <a:lstStyle/>
          <a:p>
            <a:pPr marL="285750" indent="-285750">
              <a:buFont typeface="Arial" panose="020B0604020202020204" pitchFamily="34" charset="0"/>
              <a:buChar char="•"/>
            </a:pPr>
            <a:r>
              <a:rPr lang="es-ES" b="1"/>
              <a:t> Aforo con contracciones</a:t>
            </a:r>
            <a:endParaRPr lang="es-CO" b="1"/>
          </a:p>
        </p:txBody>
      </p:sp>
      <p:sp>
        <p:nvSpPr>
          <p:cNvPr id="27" name="CuadroTexto 26">
            <a:extLst>
              <a:ext uri="{FF2B5EF4-FFF2-40B4-BE49-F238E27FC236}">
                <a16:creationId xmlns:a16="http://schemas.microsoft.com/office/drawing/2014/main" id="{8BA3B6AB-7004-4BE8-A530-8D205AE6D818}"/>
              </a:ext>
            </a:extLst>
          </p:cNvPr>
          <p:cNvSpPr txBox="1"/>
          <p:nvPr/>
        </p:nvSpPr>
        <p:spPr>
          <a:xfrm>
            <a:off x="838200" y="2340149"/>
            <a:ext cx="2118593" cy="369332"/>
          </a:xfrm>
          <a:prstGeom prst="rect">
            <a:avLst/>
          </a:prstGeom>
          <a:noFill/>
        </p:spPr>
        <p:txBody>
          <a:bodyPr wrap="none" rtlCol="0">
            <a:spAutoFit/>
          </a:bodyPr>
          <a:lstStyle/>
          <a:p>
            <a:pPr marL="285750" indent="-285750">
              <a:buFont typeface="Courier New" panose="02070309020205020404" pitchFamily="49" charset="0"/>
              <a:buChar char="o"/>
            </a:pPr>
            <a:r>
              <a:rPr lang="es-ES">
                <a:latin typeface="Aptos"/>
              </a:rPr>
              <a:t>Aforo por canales</a:t>
            </a:r>
            <a:endParaRPr lang="es-CO">
              <a:latin typeface="Aptos"/>
            </a:endParaRPr>
          </a:p>
        </p:txBody>
      </p:sp>
      <p:sp>
        <p:nvSpPr>
          <p:cNvPr id="12" name="CuadroTexto 11">
            <a:extLst>
              <a:ext uri="{FF2B5EF4-FFF2-40B4-BE49-F238E27FC236}">
                <a16:creationId xmlns:a16="http://schemas.microsoft.com/office/drawing/2014/main" id="{7949D174-FE9D-4849-844F-DBFF8D391C53}"/>
              </a:ext>
            </a:extLst>
          </p:cNvPr>
          <p:cNvSpPr txBox="1"/>
          <p:nvPr/>
        </p:nvSpPr>
        <p:spPr>
          <a:xfrm>
            <a:off x="783589" y="2917551"/>
            <a:ext cx="2265941" cy="369332"/>
          </a:xfrm>
          <a:prstGeom prst="rect">
            <a:avLst/>
          </a:prstGeom>
          <a:noFill/>
        </p:spPr>
        <p:txBody>
          <a:bodyPr wrap="none" rtlCol="0">
            <a:spAutoFit/>
          </a:bodyPr>
          <a:lstStyle/>
          <a:p>
            <a:r>
              <a:rPr lang="es-ES">
                <a:latin typeface="Aptos"/>
              </a:rPr>
              <a:t>Canal Palmer - </a:t>
            </a:r>
            <a:r>
              <a:rPr lang="es-ES" err="1">
                <a:latin typeface="Aptos"/>
              </a:rPr>
              <a:t>Bowlus</a:t>
            </a:r>
            <a:endParaRPr lang="es-CO">
              <a:latin typeface="Aptos"/>
            </a:endParaRPr>
          </a:p>
        </p:txBody>
      </p:sp>
      <p:sp>
        <p:nvSpPr>
          <p:cNvPr id="16" name="CuadroTexto 15">
            <a:extLst>
              <a:ext uri="{FF2B5EF4-FFF2-40B4-BE49-F238E27FC236}">
                <a16:creationId xmlns:a16="http://schemas.microsoft.com/office/drawing/2014/main" id="{BDC76CF0-8404-4AB9-9B80-7336AF7E672A}"/>
              </a:ext>
            </a:extLst>
          </p:cNvPr>
          <p:cNvSpPr txBox="1"/>
          <p:nvPr/>
        </p:nvSpPr>
        <p:spPr>
          <a:xfrm>
            <a:off x="568712" y="4512530"/>
            <a:ext cx="10785088" cy="2031325"/>
          </a:xfrm>
          <a:prstGeom prst="rect">
            <a:avLst/>
          </a:prstGeom>
          <a:noFill/>
        </p:spPr>
        <p:txBody>
          <a:bodyPr wrap="square" rtlCol="0">
            <a:spAutoFit/>
          </a:bodyPr>
          <a:lstStyle/>
          <a:p>
            <a:pPr marL="285750" indent="-285750">
              <a:buFont typeface="Wingdings" panose="05000000000000000000" pitchFamily="2" charset="2"/>
              <a:buChar char="ü"/>
            </a:pPr>
            <a:r>
              <a:rPr lang="es-ES">
                <a:latin typeface="Aptos"/>
              </a:rPr>
              <a:t>Enfoque aguas residuales y agua para riego</a:t>
            </a:r>
          </a:p>
          <a:p>
            <a:pPr marL="285750" indent="-285750">
              <a:buFont typeface="Wingdings" panose="05000000000000000000" pitchFamily="2" charset="2"/>
              <a:buChar char="ü"/>
            </a:pPr>
            <a:endParaRPr lang="es-ES">
              <a:latin typeface="Aptos"/>
            </a:endParaRPr>
          </a:p>
          <a:p>
            <a:pPr marL="285750" indent="-285750" algn="just">
              <a:buFont typeface="Wingdings" panose="05000000000000000000" pitchFamily="2" charset="2"/>
              <a:buChar char="ü"/>
            </a:pPr>
            <a:r>
              <a:rPr lang="es-CO" sz="1800">
                <a:effectLst/>
                <a:latin typeface="Aptos"/>
                <a:ea typeface="Calibri" panose="020F0502020204030204" pitchFamily="34" charset="0"/>
              </a:rPr>
              <a:t>A diferencia del </a:t>
            </a:r>
            <a:r>
              <a:rPr lang="es-CO" sz="1800" u="none" strike="noStrike">
                <a:solidFill>
                  <a:srgbClr val="0563C1"/>
                </a:solidFill>
                <a:effectLst/>
                <a:latin typeface="Aptos"/>
                <a:ea typeface="Calibri" panose="020F0502020204030204" pitchFamily="34" charset="0"/>
                <a:cs typeface="Arial" panose="020B0604020202020204" pitchFamily="34" charset="0"/>
                <a:hlinkClick r:id="rId4"/>
              </a:rPr>
              <a:t>canal </a:t>
            </a:r>
            <a:r>
              <a:rPr lang="es-CO" sz="1800" u="none" strike="noStrike" err="1">
                <a:solidFill>
                  <a:srgbClr val="0563C1"/>
                </a:solidFill>
                <a:effectLst/>
                <a:latin typeface="Aptos"/>
                <a:ea typeface="Calibri" panose="020F0502020204030204" pitchFamily="34" charset="0"/>
                <a:cs typeface="Arial" panose="020B0604020202020204" pitchFamily="34" charset="0"/>
                <a:hlinkClick r:id="rId4"/>
              </a:rPr>
              <a:t>Parshall</a:t>
            </a:r>
            <a:r>
              <a:rPr lang="es-CO" sz="1800">
                <a:effectLst/>
                <a:latin typeface="Aptos"/>
                <a:ea typeface="Calibri" panose="020F0502020204030204" pitchFamily="34" charset="0"/>
              </a:rPr>
              <a:t> más común, no hay necesidad de acomodar un cambio en la elevación porque la entrada y la salida están a la misma elevación. </a:t>
            </a:r>
          </a:p>
          <a:p>
            <a:pPr marL="285750" indent="-285750" algn="just">
              <a:buFont typeface="Wingdings" panose="05000000000000000000" pitchFamily="2" charset="2"/>
              <a:buChar char="ü"/>
            </a:pPr>
            <a:endParaRPr lang="es-CO">
              <a:latin typeface="Aptos"/>
            </a:endParaRPr>
          </a:p>
          <a:p>
            <a:pPr marL="285750" indent="-285750" algn="just">
              <a:buFont typeface="Wingdings" panose="05000000000000000000" pitchFamily="2" charset="2"/>
              <a:buChar char="ü"/>
            </a:pPr>
            <a:r>
              <a:rPr lang="es-CO" sz="1800">
                <a:effectLst/>
                <a:latin typeface="Aptos"/>
                <a:ea typeface="Calibri" panose="020F0502020204030204" pitchFamily="34" charset="0"/>
              </a:rPr>
              <a:t>Para la determinación del caudal se utiliza un medidor por ultrasonido en el cual la señal ultrasónica pueda pasar sin obstrucción a través de las tuberías, cables, y otras instalaciones.</a:t>
            </a:r>
            <a:endParaRPr lang="es-CO">
              <a:latin typeface="Aptos"/>
            </a:endParaRPr>
          </a:p>
        </p:txBody>
      </p:sp>
      <p:pic>
        <p:nvPicPr>
          <p:cNvPr id="13" name="Imagen 12">
            <a:extLst>
              <a:ext uri="{FF2B5EF4-FFF2-40B4-BE49-F238E27FC236}">
                <a16:creationId xmlns:a16="http://schemas.microsoft.com/office/drawing/2014/main" id="{3F364099-3148-478A-9FA9-60D3D31F8B6D}"/>
              </a:ext>
            </a:extLst>
          </p:cNvPr>
          <p:cNvPicPr>
            <a:picLocks noChangeAspect="1"/>
          </p:cNvPicPr>
          <p:nvPr/>
        </p:nvPicPr>
        <p:blipFill>
          <a:blip r:embed="rId5"/>
          <a:stretch>
            <a:fillRect/>
          </a:stretch>
        </p:blipFill>
        <p:spPr>
          <a:xfrm>
            <a:off x="6455877" y="933918"/>
            <a:ext cx="5525271" cy="3181794"/>
          </a:xfrm>
          <a:prstGeom prst="rect">
            <a:avLst/>
          </a:prstGeom>
        </p:spPr>
      </p:pic>
    </p:spTree>
    <p:extLst>
      <p:ext uri="{BB962C8B-B14F-4D97-AF65-F5344CB8AC3E}">
        <p14:creationId xmlns:p14="http://schemas.microsoft.com/office/powerpoint/2010/main" val="39525766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a:extLst>
              <a:ext uri="{FF2B5EF4-FFF2-40B4-BE49-F238E27FC236}">
                <a16:creationId xmlns:a16="http://schemas.microsoft.com/office/drawing/2014/main" id="{35D24963-E7C9-6F82-4ADC-CE6391601865}"/>
              </a:ext>
            </a:extLst>
          </p:cNvPr>
          <p:cNvSpPr>
            <a:spLocks noGrp="1"/>
          </p:cNvSpPr>
          <p:nvPr>
            <p:ph type="title"/>
          </p:nvPr>
        </p:nvSpPr>
        <p:spPr>
          <a:xfrm>
            <a:off x="838199" y="178065"/>
            <a:ext cx="11439525" cy="738231"/>
          </a:xfrm>
        </p:spPr>
        <p:txBody>
          <a:bodyPr>
            <a:normAutofit/>
          </a:bodyPr>
          <a:lstStyle/>
          <a:p>
            <a:r>
              <a:rPr lang="es-ES" sz="3200" b="1"/>
              <a:t>1. Introducción. Generación de vertimientos</a:t>
            </a:r>
            <a:endParaRPr lang="es-CO" sz="3200" b="1"/>
          </a:p>
        </p:txBody>
      </p:sp>
      <p:graphicFrame>
        <p:nvGraphicFramePr>
          <p:cNvPr id="14" name="Diagrama 13">
            <a:extLst>
              <a:ext uri="{FF2B5EF4-FFF2-40B4-BE49-F238E27FC236}">
                <a16:creationId xmlns:a16="http://schemas.microsoft.com/office/drawing/2014/main" id="{00C74C9D-CBF4-41C3-A65B-C6E5AC5B1AE8}"/>
              </a:ext>
            </a:extLst>
          </p:cNvPr>
          <p:cNvGraphicFramePr/>
          <p:nvPr/>
        </p:nvGraphicFramePr>
        <p:xfrm>
          <a:off x="-397730" y="997655"/>
          <a:ext cx="3833768" cy="30153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50" name="Grupo 49">
            <a:extLst>
              <a:ext uri="{FF2B5EF4-FFF2-40B4-BE49-F238E27FC236}">
                <a16:creationId xmlns:a16="http://schemas.microsoft.com/office/drawing/2014/main" id="{12A0841D-9928-4F64-BB2A-36B990235530}"/>
              </a:ext>
            </a:extLst>
          </p:cNvPr>
          <p:cNvGrpSpPr/>
          <p:nvPr/>
        </p:nvGrpSpPr>
        <p:grpSpPr>
          <a:xfrm>
            <a:off x="3545749" y="1351268"/>
            <a:ext cx="8646251" cy="5506732"/>
            <a:chOff x="4035104" y="1351268"/>
            <a:chExt cx="7659147" cy="5024354"/>
          </a:xfrm>
        </p:grpSpPr>
        <p:pic>
          <p:nvPicPr>
            <p:cNvPr id="15" name="Imagen 14">
              <a:extLst>
                <a:ext uri="{FF2B5EF4-FFF2-40B4-BE49-F238E27FC236}">
                  <a16:creationId xmlns:a16="http://schemas.microsoft.com/office/drawing/2014/main" id="{4F5C0612-2614-46B2-9DDD-83AAD6FFC13D}"/>
                </a:ext>
              </a:extLst>
            </p:cNvPr>
            <p:cNvPicPr>
              <a:picLocks noChangeAspect="1"/>
            </p:cNvPicPr>
            <p:nvPr/>
          </p:nvPicPr>
          <p:blipFill rotWithShape="1">
            <a:blip r:embed="rId7"/>
            <a:srcRect b="7850"/>
            <a:stretch/>
          </p:blipFill>
          <p:spPr>
            <a:xfrm>
              <a:off x="4035104" y="1351268"/>
              <a:ext cx="7659147" cy="5024354"/>
            </a:xfrm>
            <a:prstGeom prst="rect">
              <a:avLst/>
            </a:prstGeom>
          </p:spPr>
        </p:pic>
        <p:sp>
          <p:nvSpPr>
            <p:cNvPr id="16" name="Rectángulo: esquinas redondeadas 15">
              <a:extLst>
                <a:ext uri="{FF2B5EF4-FFF2-40B4-BE49-F238E27FC236}">
                  <a16:creationId xmlns:a16="http://schemas.microsoft.com/office/drawing/2014/main" id="{9116BC86-AD54-4F55-AAAF-75474C928659}"/>
                </a:ext>
              </a:extLst>
            </p:cNvPr>
            <p:cNvSpPr/>
            <p:nvPr/>
          </p:nvSpPr>
          <p:spPr>
            <a:xfrm>
              <a:off x="5469622" y="4353885"/>
              <a:ext cx="2726422" cy="1753299"/>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cxnSp>
          <p:nvCxnSpPr>
            <p:cNvPr id="24" name="Conector recto de flecha 23">
              <a:extLst>
                <a:ext uri="{FF2B5EF4-FFF2-40B4-BE49-F238E27FC236}">
                  <a16:creationId xmlns:a16="http://schemas.microsoft.com/office/drawing/2014/main" id="{529D3FE6-564F-4C9F-A28A-7B3F56AE1A11}"/>
                </a:ext>
              </a:extLst>
            </p:cNvPr>
            <p:cNvCxnSpPr>
              <a:cxnSpLocks/>
            </p:cNvCxnSpPr>
            <p:nvPr/>
          </p:nvCxnSpPr>
          <p:spPr>
            <a:xfrm flipH="1">
              <a:off x="7155809" y="5360565"/>
              <a:ext cx="578841" cy="74233"/>
            </a:xfrm>
            <a:prstGeom prst="straightConnector1">
              <a:avLst/>
            </a:prstGeom>
            <a:ln w="19050">
              <a:solidFill>
                <a:srgbClr val="002060"/>
              </a:solidFill>
              <a:prstDash val="lgDash"/>
              <a:tailEnd type="triangle"/>
            </a:ln>
          </p:spPr>
          <p:style>
            <a:lnRef idx="1">
              <a:schemeClr val="accent1"/>
            </a:lnRef>
            <a:fillRef idx="0">
              <a:schemeClr val="accent1"/>
            </a:fillRef>
            <a:effectRef idx="0">
              <a:schemeClr val="accent1"/>
            </a:effectRef>
            <a:fontRef idx="minor">
              <a:schemeClr val="tx1"/>
            </a:fontRef>
          </p:style>
        </p:cxnSp>
        <p:cxnSp>
          <p:nvCxnSpPr>
            <p:cNvPr id="28" name="Conector recto de flecha 27">
              <a:extLst>
                <a:ext uri="{FF2B5EF4-FFF2-40B4-BE49-F238E27FC236}">
                  <a16:creationId xmlns:a16="http://schemas.microsoft.com/office/drawing/2014/main" id="{7848062F-9171-4D02-B4E9-F7AC30B330D9}"/>
                </a:ext>
              </a:extLst>
            </p:cNvPr>
            <p:cNvCxnSpPr>
              <a:cxnSpLocks/>
            </p:cNvCxnSpPr>
            <p:nvPr/>
          </p:nvCxnSpPr>
          <p:spPr>
            <a:xfrm flipH="1">
              <a:off x="5754848" y="4762413"/>
              <a:ext cx="1459685" cy="744319"/>
            </a:xfrm>
            <a:prstGeom prst="straightConnector1">
              <a:avLst/>
            </a:prstGeom>
            <a:ln w="19050">
              <a:solidFill>
                <a:schemeClr val="accent2">
                  <a:lumMod val="75000"/>
                </a:schemeClr>
              </a:solidFill>
              <a:prstDash val="lgDash"/>
              <a:tailEnd type="triangle"/>
            </a:ln>
          </p:spPr>
          <p:style>
            <a:lnRef idx="1">
              <a:schemeClr val="accent1"/>
            </a:lnRef>
            <a:fillRef idx="0">
              <a:schemeClr val="accent1"/>
            </a:fillRef>
            <a:effectRef idx="0">
              <a:schemeClr val="accent1"/>
            </a:effectRef>
            <a:fontRef idx="minor">
              <a:schemeClr val="tx1"/>
            </a:fontRef>
          </p:style>
        </p:cxnSp>
        <p:cxnSp>
          <p:nvCxnSpPr>
            <p:cNvPr id="37" name="Conector recto de flecha 36">
              <a:extLst>
                <a:ext uri="{FF2B5EF4-FFF2-40B4-BE49-F238E27FC236}">
                  <a16:creationId xmlns:a16="http://schemas.microsoft.com/office/drawing/2014/main" id="{933D1D78-771A-4F95-BDD2-C36DA80CFA39}"/>
                </a:ext>
              </a:extLst>
            </p:cNvPr>
            <p:cNvCxnSpPr>
              <a:cxnSpLocks/>
            </p:cNvCxnSpPr>
            <p:nvPr/>
          </p:nvCxnSpPr>
          <p:spPr>
            <a:xfrm flipH="1">
              <a:off x="7155809" y="4999839"/>
              <a:ext cx="289421" cy="360726"/>
            </a:xfrm>
            <a:prstGeom prst="straightConnector1">
              <a:avLst/>
            </a:prstGeom>
            <a:ln w="19050">
              <a:solidFill>
                <a:schemeClr val="accent2">
                  <a:lumMod val="75000"/>
                </a:schemeClr>
              </a:solidFill>
              <a:prstDash val="lgDash"/>
              <a:tailEnd type="triangle"/>
            </a:ln>
          </p:spPr>
          <p:style>
            <a:lnRef idx="1">
              <a:schemeClr val="accent1"/>
            </a:lnRef>
            <a:fillRef idx="0">
              <a:schemeClr val="accent1"/>
            </a:fillRef>
            <a:effectRef idx="0">
              <a:schemeClr val="accent1"/>
            </a:effectRef>
            <a:fontRef idx="minor">
              <a:schemeClr val="tx1"/>
            </a:fontRef>
          </p:style>
        </p:cxnSp>
        <p:cxnSp>
          <p:nvCxnSpPr>
            <p:cNvPr id="45" name="Conector recto de flecha 44">
              <a:extLst>
                <a:ext uri="{FF2B5EF4-FFF2-40B4-BE49-F238E27FC236}">
                  <a16:creationId xmlns:a16="http://schemas.microsoft.com/office/drawing/2014/main" id="{E1A0F227-2D00-40FC-91B7-C1CC342CEA2A}"/>
                </a:ext>
              </a:extLst>
            </p:cNvPr>
            <p:cNvCxnSpPr>
              <a:cxnSpLocks/>
            </p:cNvCxnSpPr>
            <p:nvPr/>
          </p:nvCxnSpPr>
          <p:spPr>
            <a:xfrm flipH="1">
              <a:off x="5872294" y="5434798"/>
              <a:ext cx="612397" cy="71934"/>
            </a:xfrm>
            <a:prstGeom prst="straightConnector1">
              <a:avLst/>
            </a:prstGeom>
            <a:ln w="19050">
              <a:solidFill>
                <a:schemeClr val="accent2">
                  <a:lumMod val="75000"/>
                </a:schemeClr>
              </a:solidFill>
              <a:prstDash val="lgDash"/>
              <a:tailEnd type="triangle"/>
            </a:ln>
          </p:spPr>
          <p:style>
            <a:lnRef idx="1">
              <a:schemeClr val="accent1"/>
            </a:lnRef>
            <a:fillRef idx="0">
              <a:schemeClr val="accent1"/>
            </a:fillRef>
            <a:effectRef idx="0">
              <a:schemeClr val="accent1"/>
            </a:effectRef>
            <a:fontRef idx="minor">
              <a:schemeClr val="tx1"/>
            </a:fontRef>
          </p:style>
        </p:cxnSp>
      </p:grpSp>
      <p:graphicFrame>
        <p:nvGraphicFramePr>
          <p:cNvPr id="48" name="Diagrama 47">
            <a:extLst>
              <a:ext uri="{FF2B5EF4-FFF2-40B4-BE49-F238E27FC236}">
                <a16:creationId xmlns:a16="http://schemas.microsoft.com/office/drawing/2014/main" id="{5B3E522E-0C32-4BC7-8084-1B81B033C087}"/>
              </a:ext>
            </a:extLst>
          </p:cNvPr>
          <p:cNvGraphicFramePr/>
          <p:nvPr/>
        </p:nvGraphicFramePr>
        <p:xfrm>
          <a:off x="336249" y="3582210"/>
          <a:ext cx="3833768" cy="301539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26655715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5">
            <a:extLst>
              <a:ext uri="{FF2B5EF4-FFF2-40B4-BE49-F238E27FC236}">
                <a16:creationId xmlns:a16="http://schemas.microsoft.com/office/drawing/2014/main" id="{334558AF-D2F7-4680-8E54-2ABF3C3E5CC7}"/>
              </a:ext>
            </a:extLst>
          </p:cNvPr>
          <p:cNvSpPr>
            <a:spLocks noGrp="1"/>
          </p:cNvSpPr>
          <p:nvPr>
            <p:ph type="title"/>
          </p:nvPr>
        </p:nvSpPr>
        <p:spPr>
          <a:xfrm>
            <a:off x="1465191" y="304424"/>
            <a:ext cx="10515600" cy="738187"/>
          </a:xfrm>
        </p:spPr>
        <p:txBody>
          <a:bodyPr>
            <a:normAutofit/>
          </a:bodyPr>
          <a:lstStyle/>
          <a:p>
            <a:r>
              <a:rPr lang="es-ES" sz="3200" b="1"/>
              <a:t>1. Introducción. Control y Seguimiento</a:t>
            </a:r>
            <a:endParaRPr lang="es-CO" sz="3200" b="1"/>
          </a:p>
        </p:txBody>
      </p:sp>
      <p:sp>
        <p:nvSpPr>
          <p:cNvPr id="8" name="CuadroTexto 7">
            <a:extLst>
              <a:ext uri="{FF2B5EF4-FFF2-40B4-BE49-F238E27FC236}">
                <a16:creationId xmlns:a16="http://schemas.microsoft.com/office/drawing/2014/main" id="{31711440-D777-4E8C-8228-4FBFEE50E69A}"/>
              </a:ext>
            </a:extLst>
          </p:cNvPr>
          <p:cNvSpPr txBox="1"/>
          <p:nvPr/>
        </p:nvSpPr>
        <p:spPr>
          <a:xfrm rot="16200000">
            <a:off x="11395577" y="4596843"/>
            <a:ext cx="899719" cy="246221"/>
          </a:xfrm>
          <a:prstGeom prst="rect">
            <a:avLst/>
          </a:prstGeom>
          <a:noFill/>
        </p:spPr>
        <p:txBody>
          <a:bodyPr wrap="square">
            <a:spAutoFit/>
          </a:bodyPr>
          <a:lstStyle/>
          <a:p>
            <a:r>
              <a:rPr lang="es-CO" sz="1000">
                <a:solidFill>
                  <a:schemeClr val="bg1"/>
                </a:solidFill>
              </a:rPr>
              <a:t>Referencia 3</a:t>
            </a:r>
          </a:p>
        </p:txBody>
      </p:sp>
      <p:pic>
        <p:nvPicPr>
          <p:cNvPr id="6" name="Imagen 5">
            <a:extLst>
              <a:ext uri="{FF2B5EF4-FFF2-40B4-BE49-F238E27FC236}">
                <a16:creationId xmlns:a16="http://schemas.microsoft.com/office/drawing/2014/main" id="{B7811DB7-DA7B-443B-A92A-4EE564EA72ED}"/>
              </a:ext>
            </a:extLst>
          </p:cNvPr>
          <p:cNvPicPr>
            <a:picLocks noChangeAspect="1"/>
          </p:cNvPicPr>
          <p:nvPr/>
        </p:nvPicPr>
        <p:blipFill>
          <a:blip r:embed="rId3"/>
          <a:stretch>
            <a:fillRect/>
          </a:stretch>
        </p:blipFill>
        <p:spPr>
          <a:xfrm>
            <a:off x="6177906" y="1620503"/>
            <a:ext cx="5790151" cy="4361075"/>
          </a:xfrm>
          <a:prstGeom prst="rect">
            <a:avLst/>
          </a:prstGeom>
          <a:ln>
            <a:solidFill>
              <a:schemeClr val="bg1">
                <a:lumMod val="85000"/>
              </a:schemeClr>
            </a:solidFill>
          </a:ln>
        </p:spPr>
      </p:pic>
      <p:pic>
        <p:nvPicPr>
          <p:cNvPr id="9" name="Imagen 8">
            <a:extLst>
              <a:ext uri="{FF2B5EF4-FFF2-40B4-BE49-F238E27FC236}">
                <a16:creationId xmlns:a16="http://schemas.microsoft.com/office/drawing/2014/main" id="{511864D3-BC95-4B3C-B91F-43903A45ECB9}"/>
              </a:ext>
            </a:extLst>
          </p:cNvPr>
          <p:cNvPicPr>
            <a:picLocks noChangeAspect="1"/>
          </p:cNvPicPr>
          <p:nvPr/>
        </p:nvPicPr>
        <p:blipFill rotWithShape="1">
          <a:blip r:embed="rId4"/>
          <a:srcRect r="7144"/>
          <a:stretch/>
        </p:blipFill>
        <p:spPr>
          <a:xfrm>
            <a:off x="392898" y="1620503"/>
            <a:ext cx="5339150" cy="4563979"/>
          </a:xfrm>
          <a:prstGeom prst="rect">
            <a:avLst/>
          </a:prstGeom>
          <a:ln>
            <a:solidFill>
              <a:schemeClr val="bg1">
                <a:lumMod val="85000"/>
              </a:schemeClr>
            </a:solidFill>
          </a:ln>
        </p:spPr>
      </p:pic>
      <p:sp>
        <p:nvSpPr>
          <p:cNvPr id="12" name="CuadroTexto 11">
            <a:extLst>
              <a:ext uri="{FF2B5EF4-FFF2-40B4-BE49-F238E27FC236}">
                <a16:creationId xmlns:a16="http://schemas.microsoft.com/office/drawing/2014/main" id="{567BCF67-D179-46EC-8AEA-DB1F07D79EF2}"/>
              </a:ext>
            </a:extLst>
          </p:cNvPr>
          <p:cNvSpPr txBox="1"/>
          <p:nvPr/>
        </p:nvSpPr>
        <p:spPr>
          <a:xfrm>
            <a:off x="316689" y="6253811"/>
            <a:ext cx="2241511" cy="461665"/>
          </a:xfrm>
          <a:prstGeom prst="rect">
            <a:avLst/>
          </a:prstGeom>
          <a:noFill/>
        </p:spPr>
        <p:txBody>
          <a:bodyPr wrap="none" rtlCol="0">
            <a:spAutoFit/>
          </a:bodyPr>
          <a:lstStyle/>
          <a:p>
            <a:r>
              <a:rPr lang="es-ES" sz="1200">
                <a:latin typeface="Aptos"/>
              </a:rPr>
              <a:t>Quebrada Santa Elena, Antioquia</a:t>
            </a:r>
          </a:p>
          <a:p>
            <a:r>
              <a:rPr lang="es-ES" sz="1200">
                <a:latin typeface="Aptos"/>
              </a:rPr>
              <a:t>Mayo de 2017</a:t>
            </a:r>
            <a:endParaRPr lang="es-CO" sz="1200">
              <a:latin typeface="Aptos"/>
            </a:endParaRPr>
          </a:p>
        </p:txBody>
      </p:sp>
      <p:sp>
        <p:nvSpPr>
          <p:cNvPr id="13" name="CuadroTexto 12">
            <a:extLst>
              <a:ext uri="{FF2B5EF4-FFF2-40B4-BE49-F238E27FC236}">
                <a16:creationId xmlns:a16="http://schemas.microsoft.com/office/drawing/2014/main" id="{9534E7F4-6C13-4F5C-A00F-5D05817921C8}"/>
              </a:ext>
            </a:extLst>
          </p:cNvPr>
          <p:cNvSpPr txBox="1"/>
          <p:nvPr/>
        </p:nvSpPr>
        <p:spPr>
          <a:xfrm>
            <a:off x="6121011" y="6069145"/>
            <a:ext cx="3988528" cy="646331"/>
          </a:xfrm>
          <a:prstGeom prst="rect">
            <a:avLst/>
          </a:prstGeom>
          <a:noFill/>
        </p:spPr>
        <p:txBody>
          <a:bodyPr wrap="none" rtlCol="0">
            <a:spAutoFit/>
          </a:bodyPr>
          <a:lstStyle/>
          <a:p>
            <a:r>
              <a:rPr lang="es-ES" sz="1200">
                <a:latin typeface="Aptos"/>
              </a:rPr>
              <a:t>Vertimiento Planta de Tratamiento de Aguas Residuales PTAR</a:t>
            </a:r>
          </a:p>
          <a:p>
            <a:r>
              <a:rPr lang="es-ES" sz="1200">
                <a:latin typeface="Aptos"/>
              </a:rPr>
              <a:t>Rio Cauca, Valle del Cauca</a:t>
            </a:r>
          </a:p>
          <a:p>
            <a:r>
              <a:rPr lang="es-ES" sz="1200">
                <a:latin typeface="Aptos"/>
              </a:rPr>
              <a:t>Abril de 2023</a:t>
            </a:r>
            <a:endParaRPr lang="es-CO" sz="1200">
              <a:latin typeface="Aptos"/>
            </a:endParaRPr>
          </a:p>
        </p:txBody>
      </p:sp>
      <p:pic>
        <p:nvPicPr>
          <p:cNvPr id="14" name="Imagen 13">
            <a:extLst>
              <a:ext uri="{FF2B5EF4-FFF2-40B4-BE49-F238E27FC236}">
                <a16:creationId xmlns:a16="http://schemas.microsoft.com/office/drawing/2014/main" id="{203A5BD8-52B6-4981-869A-B3C8A3B5C87D}"/>
              </a:ext>
            </a:extLst>
          </p:cNvPr>
          <p:cNvPicPr>
            <a:picLocks noChangeAspect="1"/>
          </p:cNvPicPr>
          <p:nvPr/>
        </p:nvPicPr>
        <p:blipFill>
          <a:blip r:embed="rId5"/>
          <a:stretch>
            <a:fillRect/>
          </a:stretch>
        </p:blipFill>
        <p:spPr>
          <a:xfrm>
            <a:off x="245991" y="162291"/>
            <a:ext cx="1219200" cy="1219200"/>
          </a:xfrm>
          <a:prstGeom prst="rect">
            <a:avLst/>
          </a:prstGeom>
        </p:spPr>
      </p:pic>
    </p:spTree>
    <p:extLst>
      <p:ext uri="{BB962C8B-B14F-4D97-AF65-F5344CB8AC3E}">
        <p14:creationId xmlns:p14="http://schemas.microsoft.com/office/powerpoint/2010/main" val="40226036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a:extLst>
              <a:ext uri="{FF2B5EF4-FFF2-40B4-BE49-F238E27FC236}">
                <a16:creationId xmlns:a16="http://schemas.microsoft.com/office/drawing/2014/main" id="{35D24963-E7C9-6F82-4ADC-CE6391601865}"/>
              </a:ext>
            </a:extLst>
          </p:cNvPr>
          <p:cNvSpPr>
            <a:spLocks noGrp="1"/>
          </p:cNvSpPr>
          <p:nvPr>
            <p:ph type="title"/>
          </p:nvPr>
        </p:nvSpPr>
        <p:spPr>
          <a:xfrm>
            <a:off x="4787573" y="330465"/>
            <a:ext cx="5898495" cy="738231"/>
          </a:xfrm>
        </p:spPr>
        <p:txBody>
          <a:bodyPr>
            <a:normAutofit fontScale="90000"/>
          </a:bodyPr>
          <a:lstStyle/>
          <a:p>
            <a:r>
              <a:rPr lang="es-ES" sz="3200" b="1"/>
              <a:t>1</a:t>
            </a:r>
            <a:r>
              <a:rPr lang="es-ES" sz="3300" b="1"/>
              <a:t>. Introducción. </a:t>
            </a:r>
            <a:br>
              <a:rPr lang="es-ES" sz="3300" b="1"/>
            </a:br>
            <a:r>
              <a:rPr lang="es-ES" sz="3300" b="1"/>
              <a:t>Permiso de vertimientos</a:t>
            </a:r>
            <a:endParaRPr lang="es-CO" sz="3300" b="1"/>
          </a:p>
        </p:txBody>
      </p:sp>
      <p:pic>
        <p:nvPicPr>
          <p:cNvPr id="2" name="Imagen 1">
            <a:extLst>
              <a:ext uri="{FF2B5EF4-FFF2-40B4-BE49-F238E27FC236}">
                <a16:creationId xmlns:a16="http://schemas.microsoft.com/office/drawing/2014/main" id="{70613534-0D51-4F05-AC60-136D8BBC85A7}"/>
              </a:ext>
            </a:extLst>
          </p:cNvPr>
          <p:cNvPicPr>
            <a:picLocks noChangeAspect="1"/>
          </p:cNvPicPr>
          <p:nvPr/>
        </p:nvPicPr>
        <p:blipFill>
          <a:blip r:embed="rId2"/>
          <a:stretch>
            <a:fillRect/>
          </a:stretch>
        </p:blipFill>
        <p:spPr>
          <a:xfrm>
            <a:off x="0" y="0"/>
            <a:ext cx="4455181" cy="6858000"/>
          </a:xfrm>
          <a:prstGeom prst="rect">
            <a:avLst/>
          </a:prstGeom>
        </p:spPr>
      </p:pic>
      <p:sp>
        <p:nvSpPr>
          <p:cNvPr id="7" name="CuadroTexto 6">
            <a:extLst>
              <a:ext uri="{FF2B5EF4-FFF2-40B4-BE49-F238E27FC236}">
                <a16:creationId xmlns:a16="http://schemas.microsoft.com/office/drawing/2014/main" id="{B5DB6F48-DED2-4ABD-ACA5-1DC6BEC6E420}"/>
              </a:ext>
            </a:extLst>
          </p:cNvPr>
          <p:cNvSpPr txBox="1"/>
          <p:nvPr/>
        </p:nvSpPr>
        <p:spPr>
          <a:xfrm>
            <a:off x="4828674" y="1372493"/>
            <a:ext cx="6946231" cy="4785926"/>
          </a:xfrm>
          <a:prstGeom prst="rect">
            <a:avLst/>
          </a:prstGeom>
          <a:noFill/>
        </p:spPr>
        <p:txBody>
          <a:bodyPr wrap="square" rtlCol="0">
            <a:spAutoFit/>
          </a:bodyPr>
          <a:lstStyle/>
          <a:p>
            <a:pPr algn="just"/>
            <a:r>
              <a:rPr lang="es-ES" sz="2500" b="1" i="0">
                <a:solidFill>
                  <a:srgbClr val="000000"/>
                </a:solidFill>
                <a:effectLst/>
                <a:latin typeface="Aptos"/>
              </a:rPr>
              <a:t>DECRETO 1076 de 2015</a:t>
            </a:r>
          </a:p>
          <a:p>
            <a:endParaRPr lang="es-ES" sz="2500" b="1" i="0">
              <a:solidFill>
                <a:srgbClr val="000000"/>
              </a:solidFill>
              <a:effectLst/>
              <a:latin typeface="Aptos"/>
            </a:endParaRPr>
          </a:p>
          <a:p>
            <a:pPr algn="just"/>
            <a:r>
              <a:rPr lang="es-ES" sz="2500" b="1" i="0">
                <a:solidFill>
                  <a:srgbClr val="000000"/>
                </a:solidFill>
                <a:effectLst/>
                <a:latin typeface="Aptos"/>
              </a:rPr>
              <a:t>Artículo 2.2.3.3.5.1. REQUERIMIENTO DE </a:t>
            </a:r>
            <a:r>
              <a:rPr lang="es-ES" sz="2500" b="1" i="0" u="sng">
                <a:effectLst/>
                <a:latin typeface="Aptos"/>
              </a:rPr>
              <a:t>PERMISO DE VERTIMIENTO</a:t>
            </a:r>
            <a:r>
              <a:rPr lang="es-ES" sz="2500" b="1" i="0">
                <a:solidFill>
                  <a:srgbClr val="000000"/>
                </a:solidFill>
                <a:effectLst/>
                <a:latin typeface="Aptos"/>
              </a:rPr>
              <a:t>. </a:t>
            </a:r>
          </a:p>
          <a:p>
            <a:endParaRPr lang="es-ES" sz="2800" b="1">
              <a:solidFill>
                <a:srgbClr val="000000"/>
              </a:solidFill>
              <a:latin typeface="Aptos"/>
            </a:endParaRPr>
          </a:p>
          <a:p>
            <a:pPr algn="just"/>
            <a:r>
              <a:rPr lang="es-ES" sz="2800" b="1" i="0">
                <a:solidFill>
                  <a:schemeClr val="accent2">
                    <a:lumMod val="75000"/>
                  </a:schemeClr>
                </a:solidFill>
                <a:effectLst/>
                <a:latin typeface="Aptos"/>
              </a:rPr>
              <a:t>Toda persona natural o jurídica </a:t>
            </a:r>
            <a:r>
              <a:rPr lang="es-ES" sz="2800" b="0" i="0">
                <a:solidFill>
                  <a:srgbClr val="000000"/>
                </a:solidFill>
                <a:effectLst/>
                <a:latin typeface="Aptos"/>
              </a:rPr>
              <a:t>cuya actividad o servicio </a:t>
            </a:r>
            <a:r>
              <a:rPr lang="es-ES" sz="2800" b="1" i="0">
                <a:solidFill>
                  <a:schemeClr val="accent2">
                    <a:lumMod val="75000"/>
                  </a:schemeClr>
                </a:solidFill>
                <a:effectLst/>
                <a:latin typeface="Aptos"/>
              </a:rPr>
              <a:t>genere vertimientos a las aguas superficiales</a:t>
            </a:r>
            <a:r>
              <a:rPr lang="es-ES" sz="2800" b="0" i="0">
                <a:solidFill>
                  <a:srgbClr val="000000"/>
                </a:solidFill>
                <a:effectLst/>
                <a:latin typeface="Aptos"/>
              </a:rPr>
              <a:t>, marinas, o al suelo, deberá solicitar y </a:t>
            </a:r>
            <a:r>
              <a:rPr lang="es-ES" sz="2800" b="1" i="0">
                <a:solidFill>
                  <a:schemeClr val="accent2">
                    <a:lumMod val="75000"/>
                  </a:schemeClr>
                </a:solidFill>
                <a:effectLst/>
                <a:latin typeface="Aptos"/>
              </a:rPr>
              <a:t>tramitar ante la autoridad ambiental </a:t>
            </a:r>
            <a:r>
              <a:rPr lang="es-ES" sz="2800" b="0" i="0">
                <a:solidFill>
                  <a:srgbClr val="000000"/>
                </a:solidFill>
                <a:effectLst/>
                <a:latin typeface="Aptos"/>
              </a:rPr>
              <a:t>competente, el respectivo </a:t>
            </a:r>
            <a:r>
              <a:rPr lang="es-ES" sz="2800" b="1" i="0">
                <a:solidFill>
                  <a:schemeClr val="accent2">
                    <a:lumMod val="75000"/>
                  </a:schemeClr>
                </a:solidFill>
                <a:effectLst/>
                <a:latin typeface="Aptos"/>
              </a:rPr>
              <a:t>permiso de vertimientos</a:t>
            </a:r>
            <a:r>
              <a:rPr lang="es-ES" sz="2800" b="0" i="0">
                <a:solidFill>
                  <a:srgbClr val="000000"/>
                </a:solidFill>
                <a:effectLst/>
                <a:latin typeface="Aptos"/>
              </a:rPr>
              <a:t>. </a:t>
            </a:r>
            <a:endParaRPr lang="es-CO" sz="2800"/>
          </a:p>
        </p:txBody>
      </p:sp>
    </p:spTree>
    <p:extLst>
      <p:ext uri="{BB962C8B-B14F-4D97-AF65-F5344CB8AC3E}">
        <p14:creationId xmlns:p14="http://schemas.microsoft.com/office/powerpoint/2010/main" val="14771917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5">
            <a:extLst>
              <a:ext uri="{FF2B5EF4-FFF2-40B4-BE49-F238E27FC236}">
                <a16:creationId xmlns:a16="http://schemas.microsoft.com/office/drawing/2014/main" id="{334558AF-D2F7-4680-8E54-2ABF3C3E5CC7}"/>
              </a:ext>
            </a:extLst>
          </p:cNvPr>
          <p:cNvSpPr>
            <a:spLocks noGrp="1"/>
          </p:cNvSpPr>
          <p:nvPr>
            <p:ph type="title"/>
          </p:nvPr>
        </p:nvSpPr>
        <p:spPr>
          <a:xfrm>
            <a:off x="-552449" y="353943"/>
            <a:ext cx="11191874" cy="579437"/>
          </a:xfrm>
        </p:spPr>
        <p:txBody>
          <a:bodyPr>
            <a:normAutofit fontScale="90000"/>
          </a:bodyPr>
          <a:lstStyle/>
          <a:p>
            <a:pPr algn="ctr"/>
            <a:r>
              <a:rPr lang="es-ES" sz="3600" b="1"/>
              <a:t>1. Introducción. Permiso de vertimientos</a:t>
            </a:r>
            <a:endParaRPr lang="es-CO" sz="3600" b="1"/>
          </a:p>
        </p:txBody>
      </p:sp>
      <p:sp>
        <p:nvSpPr>
          <p:cNvPr id="2" name="CuadroTexto 1">
            <a:extLst>
              <a:ext uri="{FF2B5EF4-FFF2-40B4-BE49-F238E27FC236}">
                <a16:creationId xmlns:a16="http://schemas.microsoft.com/office/drawing/2014/main" id="{2FFF0E04-66A4-41EA-A581-6219240BA35E}"/>
              </a:ext>
            </a:extLst>
          </p:cNvPr>
          <p:cNvSpPr txBox="1"/>
          <p:nvPr/>
        </p:nvSpPr>
        <p:spPr>
          <a:xfrm>
            <a:off x="346563" y="1071801"/>
            <a:ext cx="6246741" cy="5432256"/>
          </a:xfrm>
          <a:prstGeom prst="rect">
            <a:avLst/>
          </a:prstGeom>
          <a:noFill/>
        </p:spPr>
        <p:txBody>
          <a:bodyPr wrap="square" rtlCol="0">
            <a:spAutoFit/>
          </a:bodyPr>
          <a:lstStyle/>
          <a:p>
            <a:pPr algn="just"/>
            <a:r>
              <a:rPr lang="es-ES" sz="3000" b="1" i="0">
                <a:solidFill>
                  <a:srgbClr val="000000"/>
                </a:solidFill>
                <a:effectLst/>
                <a:latin typeface="Aptos"/>
              </a:rPr>
              <a:t>DECRETO 1075 DE 2015</a:t>
            </a:r>
          </a:p>
          <a:p>
            <a:pPr algn="just"/>
            <a:endParaRPr lang="es-ES" sz="1800" b="1" i="0">
              <a:solidFill>
                <a:srgbClr val="000000"/>
              </a:solidFill>
              <a:effectLst/>
              <a:latin typeface="Aptos"/>
            </a:endParaRPr>
          </a:p>
          <a:p>
            <a:pPr algn="just"/>
            <a:r>
              <a:rPr lang="es-ES" sz="2300" b="1" i="0">
                <a:solidFill>
                  <a:srgbClr val="000000"/>
                </a:solidFill>
                <a:effectLst/>
                <a:latin typeface="Aptos"/>
              </a:rPr>
              <a:t>ARTÍCULO 2.2.3.3.4.17. </a:t>
            </a:r>
            <a:r>
              <a:rPr lang="es-ES" sz="2300" b="1" i="0" u="sng">
                <a:solidFill>
                  <a:srgbClr val="000000"/>
                </a:solidFill>
                <a:effectLst/>
                <a:latin typeface="Aptos"/>
              </a:rPr>
              <a:t>OBLIGACIÓN DE LOS SUSCRIPTORES Y/O USUARIOS DEL PRESTADOR DEL SERVICIO PÚBLICO DOMICILIARIO DE ALCANTARILLADO</a:t>
            </a:r>
            <a:r>
              <a:rPr lang="es-ES" sz="2300" b="1" i="0">
                <a:solidFill>
                  <a:srgbClr val="000000"/>
                </a:solidFill>
                <a:effectLst/>
                <a:latin typeface="Aptos"/>
              </a:rPr>
              <a:t>.</a:t>
            </a:r>
            <a:r>
              <a:rPr lang="es-ES" sz="2300" b="0" i="1">
                <a:solidFill>
                  <a:srgbClr val="000000"/>
                </a:solidFill>
                <a:effectLst/>
                <a:latin typeface="Aptos"/>
              </a:rPr>
              <a:t> </a:t>
            </a:r>
          </a:p>
          <a:p>
            <a:pPr algn="just"/>
            <a:endParaRPr lang="es-ES" sz="2300" i="1">
              <a:solidFill>
                <a:srgbClr val="000000"/>
              </a:solidFill>
              <a:latin typeface="Aptos"/>
            </a:endParaRPr>
          </a:p>
          <a:p>
            <a:pPr algn="just"/>
            <a:r>
              <a:rPr lang="es-ES" sz="2300" b="1" i="0">
                <a:solidFill>
                  <a:schemeClr val="accent2">
                    <a:lumMod val="75000"/>
                  </a:schemeClr>
                </a:solidFill>
                <a:effectLst/>
                <a:latin typeface="Aptos"/>
              </a:rPr>
              <a:t>Los suscriptores y/o usuarios</a:t>
            </a:r>
            <a:r>
              <a:rPr lang="es-ES" sz="2300" b="0" i="0">
                <a:solidFill>
                  <a:srgbClr val="000000"/>
                </a:solidFill>
                <a:effectLst/>
                <a:latin typeface="Aptos"/>
              </a:rPr>
              <a:t> en cuyos predios o inmuebles se requiera de la prestación del </a:t>
            </a:r>
            <a:r>
              <a:rPr lang="es-ES" sz="2300" b="1" i="0">
                <a:solidFill>
                  <a:schemeClr val="accent2">
                    <a:lumMod val="75000"/>
                  </a:schemeClr>
                </a:solidFill>
                <a:effectLst/>
                <a:latin typeface="Aptos"/>
              </a:rPr>
              <a:t>servicio comercial, industrial, oficial y especial</a:t>
            </a:r>
            <a:r>
              <a:rPr lang="es-ES" sz="2300" b="0" i="0">
                <a:solidFill>
                  <a:srgbClr val="000000"/>
                </a:solidFill>
                <a:effectLst/>
                <a:latin typeface="Aptos"/>
              </a:rPr>
              <a:t>, por parte del prestador del servicio público domiciliario de alcantarillado, de que trata la reglamentación única del sector de vivienda o la norma que lo modifique, adicione o sustituya, </a:t>
            </a:r>
            <a:r>
              <a:rPr lang="es-ES" sz="2300" b="1" i="0">
                <a:solidFill>
                  <a:schemeClr val="accent2">
                    <a:lumMod val="75000"/>
                  </a:schemeClr>
                </a:solidFill>
                <a:effectLst/>
                <a:latin typeface="Aptos"/>
              </a:rPr>
              <a:t>están obligados a cumplir la norma de vertimiento vigente</a:t>
            </a:r>
            <a:r>
              <a:rPr lang="es-ES" sz="2300" b="0" i="0">
                <a:solidFill>
                  <a:srgbClr val="000000"/>
                </a:solidFill>
                <a:effectLst/>
                <a:latin typeface="Aptos"/>
              </a:rPr>
              <a:t>. </a:t>
            </a:r>
            <a:endParaRPr lang="es-CO" sz="2300"/>
          </a:p>
        </p:txBody>
      </p:sp>
      <p:pic>
        <p:nvPicPr>
          <p:cNvPr id="7" name="Imagen 6">
            <a:extLst>
              <a:ext uri="{FF2B5EF4-FFF2-40B4-BE49-F238E27FC236}">
                <a16:creationId xmlns:a16="http://schemas.microsoft.com/office/drawing/2014/main" id="{DC85FE1D-EDAA-4D19-8333-0AD387D5AAC5}"/>
              </a:ext>
            </a:extLst>
          </p:cNvPr>
          <p:cNvPicPr>
            <a:picLocks noChangeAspect="1"/>
          </p:cNvPicPr>
          <p:nvPr/>
        </p:nvPicPr>
        <p:blipFill>
          <a:blip r:embed="rId2"/>
          <a:stretch>
            <a:fillRect/>
          </a:stretch>
        </p:blipFill>
        <p:spPr>
          <a:xfrm>
            <a:off x="6831356" y="1944860"/>
            <a:ext cx="5174501" cy="3224953"/>
          </a:xfrm>
          <a:prstGeom prst="rect">
            <a:avLst/>
          </a:prstGeom>
        </p:spPr>
      </p:pic>
    </p:spTree>
    <p:extLst>
      <p:ext uri="{BB962C8B-B14F-4D97-AF65-F5344CB8AC3E}">
        <p14:creationId xmlns:p14="http://schemas.microsoft.com/office/powerpoint/2010/main" val="30435832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151357-E892-F987-4029-963DA69171F3}"/>
            </a:ext>
          </a:extLst>
        </p:cNvPr>
        <p:cNvGrpSpPr/>
        <p:nvPr/>
      </p:nvGrpSpPr>
      <p:grpSpPr>
        <a:xfrm>
          <a:off x="0" y="0"/>
          <a:ext cx="0" cy="0"/>
          <a:chOff x="0" y="0"/>
          <a:chExt cx="0" cy="0"/>
        </a:xfrm>
      </p:grpSpPr>
      <p:sp>
        <p:nvSpPr>
          <p:cNvPr id="3" name="CuadroTexto 2">
            <a:extLst>
              <a:ext uri="{FF2B5EF4-FFF2-40B4-BE49-F238E27FC236}">
                <a16:creationId xmlns:a16="http://schemas.microsoft.com/office/drawing/2014/main" id="{C37310C2-0A01-7B41-753B-A3C17F3E027D}"/>
              </a:ext>
            </a:extLst>
          </p:cNvPr>
          <p:cNvSpPr txBox="1"/>
          <p:nvPr/>
        </p:nvSpPr>
        <p:spPr>
          <a:xfrm>
            <a:off x="539380" y="502650"/>
            <a:ext cx="5413745"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3000" b="1">
                <a:latin typeface="Verdana" panose="020B0604030504040204" pitchFamily="34" charset="0"/>
                <a:ea typeface="Verdana" panose="020B0604030504040204" pitchFamily="34" charset="0"/>
                <a:cs typeface="Helvetica"/>
              </a:rPr>
              <a:t>2. VERTIMIENTOS</a:t>
            </a:r>
          </a:p>
        </p:txBody>
      </p:sp>
      <p:sp>
        <p:nvSpPr>
          <p:cNvPr id="4" name="CuadroTexto 1">
            <a:extLst>
              <a:ext uri="{FF2B5EF4-FFF2-40B4-BE49-F238E27FC236}">
                <a16:creationId xmlns:a16="http://schemas.microsoft.com/office/drawing/2014/main" id="{927F3CEA-D44F-3E8C-5013-8369642B0D31}"/>
              </a:ext>
            </a:extLst>
          </p:cNvPr>
          <p:cNvSpPr txBox="1"/>
          <p:nvPr/>
        </p:nvSpPr>
        <p:spPr>
          <a:xfrm>
            <a:off x="1505028" y="1458330"/>
            <a:ext cx="1882247" cy="630942"/>
          </a:xfrm>
          <a:prstGeom prst="rect">
            <a:avLst/>
          </a:prstGeom>
          <a:noFill/>
        </p:spPr>
        <p:txBody>
          <a:bodyPr wrap="none" rtlCol="0">
            <a:spAutoFit/>
          </a:bodyPr>
          <a:ls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s-ES" sz="3500" b="1">
                <a:latin typeface="Aptos"/>
              </a:rPr>
              <a:t>¿Qué es?</a:t>
            </a:r>
            <a:endParaRPr lang="es-CO" sz="3500" b="1">
              <a:latin typeface="Aptos"/>
            </a:endParaRPr>
          </a:p>
        </p:txBody>
      </p:sp>
      <p:pic>
        <p:nvPicPr>
          <p:cNvPr id="5" name="Imagen 4">
            <a:extLst>
              <a:ext uri="{FF2B5EF4-FFF2-40B4-BE49-F238E27FC236}">
                <a16:creationId xmlns:a16="http://schemas.microsoft.com/office/drawing/2014/main" id="{190E220B-70C5-7856-B6C8-A39FC34B29A6}"/>
              </a:ext>
            </a:extLst>
          </p:cNvPr>
          <p:cNvPicPr>
            <a:picLocks noChangeAspect="1"/>
          </p:cNvPicPr>
          <p:nvPr/>
        </p:nvPicPr>
        <p:blipFill>
          <a:blip r:embed="rId2"/>
          <a:stretch>
            <a:fillRect/>
          </a:stretch>
        </p:blipFill>
        <p:spPr>
          <a:xfrm>
            <a:off x="434350" y="1441431"/>
            <a:ext cx="878617" cy="878617"/>
          </a:xfrm>
          <a:prstGeom prst="rect">
            <a:avLst/>
          </a:prstGeom>
        </p:spPr>
      </p:pic>
      <p:sp>
        <p:nvSpPr>
          <p:cNvPr id="6" name="CuadroTexto 15">
            <a:extLst>
              <a:ext uri="{FF2B5EF4-FFF2-40B4-BE49-F238E27FC236}">
                <a16:creationId xmlns:a16="http://schemas.microsoft.com/office/drawing/2014/main" id="{619C1007-F8DE-89D4-8729-B27EF827795F}"/>
              </a:ext>
            </a:extLst>
          </p:cNvPr>
          <p:cNvSpPr txBox="1"/>
          <p:nvPr/>
        </p:nvSpPr>
        <p:spPr>
          <a:xfrm>
            <a:off x="1419477" y="2710747"/>
            <a:ext cx="2960346" cy="1169551"/>
          </a:xfrm>
          <a:prstGeom prst="rect">
            <a:avLst/>
          </a:prstGeom>
          <a:noFill/>
        </p:spPr>
        <p:txBody>
          <a:bodyPr wrap="square" rtlCol="0">
            <a:spAutoFit/>
          </a:bodyPr>
          <a:ls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s-ES" sz="3500" b="1">
                <a:latin typeface="Aptos"/>
              </a:rPr>
              <a:t>Norma de vertimientos</a:t>
            </a:r>
            <a:endParaRPr lang="es-CO" sz="3500" b="1">
              <a:latin typeface="Aptos"/>
            </a:endParaRPr>
          </a:p>
        </p:txBody>
      </p:sp>
      <p:pic>
        <p:nvPicPr>
          <p:cNvPr id="12" name="Imagen 11">
            <a:extLst>
              <a:ext uri="{FF2B5EF4-FFF2-40B4-BE49-F238E27FC236}">
                <a16:creationId xmlns:a16="http://schemas.microsoft.com/office/drawing/2014/main" id="{C573506D-F119-464C-2759-9CDCEE44A340}"/>
              </a:ext>
            </a:extLst>
          </p:cNvPr>
          <p:cNvPicPr>
            <a:picLocks noChangeAspect="1"/>
          </p:cNvPicPr>
          <p:nvPr/>
        </p:nvPicPr>
        <p:blipFill>
          <a:blip r:embed="rId3"/>
          <a:stretch>
            <a:fillRect/>
          </a:stretch>
        </p:blipFill>
        <p:spPr>
          <a:xfrm>
            <a:off x="298150" y="2890889"/>
            <a:ext cx="809269" cy="809269"/>
          </a:xfrm>
          <a:prstGeom prst="rect">
            <a:avLst/>
          </a:prstGeom>
        </p:spPr>
      </p:pic>
      <p:sp>
        <p:nvSpPr>
          <p:cNvPr id="7" name="CuadroTexto 15">
            <a:extLst>
              <a:ext uri="{FF2B5EF4-FFF2-40B4-BE49-F238E27FC236}">
                <a16:creationId xmlns:a16="http://schemas.microsoft.com/office/drawing/2014/main" id="{777C47E6-24DF-9F62-9291-8C5D3690B248}"/>
              </a:ext>
            </a:extLst>
          </p:cNvPr>
          <p:cNvSpPr txBox="1"/>
          <p:nvPr/>
        </p:nvSpPr>
        <p:spPr>
          <a:xfrm>
            <a:off x="1419477" y="5003783"/>
            <a:ext cx="3484220" cy="630942"/>
          </a:xfrm>
          <a:prstGeom prst="rect">
            <a:avLst/>
          </a:prstGeom>
          <a:noFill/>
        </p:spPr>
        <p:txBody>
          <a:bodyPr wrap="square" rtlCol="0">
            <a:spAutoFit/>
          </a:bodyPr>
          <a:ls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s-ES" sz="3500" b="1">
                <a:latin typeface="Aptos"/>
              </a:rPr>
              <a:t>Clasificación</a:t>
            </a:r>
            <a:endParaRPr lang="es-CO" sz="3500" b="1">
              <a:latin typeface="Aptos"/>
            </a:endParaRPr>
          </a:p>
        </p:txBody>
      </p:sp>
      <p:sp>
        <p:nvSpPr>
          <p:cNvPr id="13" name="CuadroTexto 12">
            <a:extLst>
              <a:ext uri="{FF2B5EF4-FFF2-40B4-BE49-F238E27FC236}">
                <a16:creationId xmlns:a16="http://schemas.microsoft.com/office/drawing/2014/main" id="{9ADE0FD4-C27F-0B40-B900-14731B8FD525}"/>
              </a:ext>
            </a:extLst>
          </p:cNvPr>
          <p:cNvSpPr txBox="1"/>
          <p:nvPr/>
        </p:nvSpPr>
        <p:spPr>
          <a:xfrm>
            <a:off x="4552950" y="2890889"/>
            <a:ext cx="7067550" cy="923330"/>
          </a:xfrm>
          <a:prstGeom prst="rect">
            <a:avLst/>
          </a:prstGeom>
          <a:noFill/>
        </p:spPr>
        <p:txBody>
          <a:bodyPr wrap="square">
            <a:spAutoFit/>
          </a:bodyPr>
          <a:lstStyle/>
          <a:p>
            <a:pPr algn="just"/>
            <a:r>
              <a:rPr lang="es-ES"/>
              <a:t>Conjunto de parámetros y valores que debe cumplir el vertimiento en el momento de la descarga (</a:t>
            </a:r>
            <a:r>
              <a:rPr lang="es-ES" i="1"/>
              <a:t>Artículo 2.2.3.3.1.3. Decreto 1076 de 2015</a:t>
            </a:r>
            <a:r>
              <a:rPr lang="es-ES"/>
              <a:t>).</a:t>
            </a:r>
            <a:endParaRPr lang="es-CO"/>
          </a:p>
        </p:txBody>
      </p:sp>
      <p:sp>
        <p:nvSpPr>
          <p:cNvPr id="14" name="CuadroTexto 13">
            <a:extLst>
              <a:ext uri="{FF2B5EF4-FFF2-40B4-BE49-F238E27FC236}">
                <a16:creationId xmlns:a16="http://schemas.microsoft.com/office/drawing/2014/main" id="{7DEC3EA8-8329-6BFD-6150-628C6B40B012}"/>
              </a:ext>
            </a:extLst>
          </p:cNvPr>
          <p:cNvSpPr txBox="1"/>
          <p:nvPr/>
        </p:nvSpPr>
        <p:spPr>
          <a:xfrm>
            <a:off x="4552950" y="1326476"/>
            <a:ext cx="7162800" cy="1200329"/>
          </a:xfrm>
          <a:prstGeom prst="rect">
            <a:avLst/>
          </a:prstGeom>
          <a:noFill/>
        </p:spPr>
        <p:txBody>
          <a:bodyPr wrap="square">
            <a:spAutoFit/>
          </a:bodyPr>
          <a:lstStyle/>
          <a:p>
            <a:pPr algn="just"/>
            <a:r>
              <a:rPr lang="es-ES" b="1"/>
              <a:t>Vertimiento. </a:t>
            </a:r>
            <a:r>
              <a:rPr lang="es-ES"/>
              <a:t>Descarga final a un cuerpo de agua, a un alcantarillado o al suelo, de elementos, sustancias o compuestos contenidos en un medio líquido (</a:t>
            </a:r>
            <a:r>
              <a:rPr lang="es-ES" i="1"/>
              <a:t>Artículo 2.2.3.3.1.3. Decreto 1076 de 2015</a:t>
            </a:r>
            <a:r>
              <a:rPr lang="es-ES"/>
              <a:t>). </a:t>
            </a:r>
            <a:endParaRPr lang="es-CO"/>
          </a:p>
          <a:p>
            <a:pPr algn="just"/>
            <a:endParaRPr lang="es-CO"/>
          </a:p>
        </p:txBody>
      </p:sp>
      <p:pic>
        <p:nvPicPr>
          <p:cNvPr id="15" name="Imagen 14">
            <a:extLst>
              <a:ext uri="{FF2B5EF4-FFF2-40B4-BE49-F238E27FC236}">
                <a16:creationId xmlns:a16="http://schemas.microsoft.com/office/drawing/2014/main" id="{EC8FC8A4-B5CA-EA94-C46A-EF037D0E23E1}"/>
              </a:ext>
            </a:extLst>
          </p:cNvPr>
          <p:cNvPicPr>
            <a:picLocks noChangeAspect="1"/>
          </p:cNvPicPr>
          <p:nvPr/>
        </p:nvPicPr>
        <p:blipFill>
          <a:blip r:embed="rId4"/>
          <a:stretch>
            <a:fillRect/>
          </a:stretch>
        </p:blipFill>
        <p:spPr>
          <a:xfrm>
            <a:off x="93185" y="4817756"/>
            <a:ext cx="1219200" cy="1219200"/>
          </a:xfrm>
          <a:prstGeom prst="rect">
            <a:avLst/>
          </a:prstGeom>
        </p:spPr>
      </p:pic>
      <p:sp>
        <p:nvSpPr>
          <p:cNvPr id="16" name="CuadroTexto 15">
            <a:extLst>
              <a:ext uri="{FF2B5EF4-FFF2-40B4-BE49-F238E27FC236}">
                <a16:creationId xmlns:a16="http://schemas.microsoft.com/office/drawing/2014/main" id="{F21FE566-8A60-43FE-7C9B-16D633AAB32E}"/>
              </a:ext>
            </a:extLst>
          </p:cNvPr>
          <p:cNvSpPr txBox="1"/>
          <p:nvPr/>
        </p:nvSpPr>
        <p:spPr>
          <a:xfrm>
            <a:off x="4552950" y="4166989"/>
            <a:ext cx="7162800" cy="2862322"/>
          </a:xfrm>
          <a:prstGeom prst="rect">
            <a:avLst/>
          </a:prstGeom>
          <a:noFill/>
        </p:spPr>
        <p:txBody>
          <a:bodyPr wrap="square" rtlCol="0">
            <a:spAutoFit/>
          </a:bodyPr>
          <a:lstStyle/>
          <a:p>
            <a:pPr algn="just"/>
            <a:r>
              <a:rPr lang="es-ES" b="1"/>
              <a:t>Vertimiento puntual. </a:t>
            </a:r>
            <a:r>
              <a:rPr lang="es-ES"/>
              <a:t>El que se realiza a partir de un medio de conducción, del cual se puede precisar el punto exacto de descarga al cuerpo de agua, al alcantarillado o al suelo (</a:t>
            </a:r>
            <a:r>
              <a:rPr lang="es-ES" i="1"/>
              <a:t>Artículo 2.2.3.3.1.3. Decreto 1076 de 2015</a:t>
            </a:r>
            <a:r>
              <a:rPr lang="es-ES"/>
              <a:t>).</a:t>
            </a:r>
          </a:p>
          <a:p>
            <a:pPr algn="just"/>
            <a:endParaRPr lang="es-ES"/>
          </a:p>
          <a:p>
            <a:pPr algn="just"/>
            <a:r>
              <a:rPr lang="es-ES" b="1"/>
              <a:t>Vertimiento no puntual. </a:t>
            </a:r>
            <a:r>
              <a:rPr lang="es-ES"/>
              <a:t>Aquel en el cual no se puede precisar el punto exacto de descarga al cuerpo de agua o al suelo, tal es el caso de vertimientos provenientes de escorrentía, aplicación de agroquímicos u otros similares.</a:t>
            </a:r>
            <a:endParaRPr lang="es-CO"/>
          </a:p>
          <a:p>
            <a:endParaRPr lang="es-CO"/>
          </a:p>
        </p:txBody>
      </p:sp>
    </p:spTree>
    <p:extLst>
      <p:ext uri="{BB962C8B-B14F-4D97-AF65-F5344CB8AC3E}">
        <p14:creationId xmlns:p14="http://schemas.microsoft.com/office/powerpoint/2010/main" val="10820072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80B34D-55D3-5297-59EB-817EB4399FEE}"/>
            </a:ext>
          </a:extLst>
        </p:cNvPr>
        <p:cNvGrpSpPr/>
        <p:nvPr/>
      </p:nvGrpSpPr>
      <p:grpSpPr>
        <a:xfrm>
          <a:off x="0" y="0"/>
          <a:ext cx="0" cy="0"/>
          <a:chOff x="0" y="0"/>
          <a:chExt cx="0" cy="0"/>
        </a:xfrm>
      </p:grpSpPr>
      <p:sp>
        <p:nvSpPr>
          <p:cNvPr id="6" name="CuadroTexto 15">
            <a:extLst>
              <a:ext uri="{FF2B5EF4-FFF2-40B4-BE49-F238E27FC236}">
                <a16:creationId xmlns:a16="http://schemas.microsoft.com/office/drawing/2014/main" id="{5FE311B6-8CE0-665E-FEE8-1E78E7F73A96}"/>
              </a:ext>
            </a:extLst>
          </p:cNvPr>
          <p:cNvSpPr txBox="1"/>
          <p:nvPr/>
        </p:nvSpPr>
        <p:spPr>
          <a:xfrm>
            <a:off x="1526569" y="814748"/>
            <a:ext cx="2960346" cy="1169551"/>
          </a:xfrm>
          <a:prstGeom prst="rect">
            <a:avLst/>
          </a:prstGeom>
          <a:noFill/>
        </p:spPr>
        <p:txBody>
          <a:bodyPr wrap="square" rtlCol="0">
            <a:spAutoFit/>
          </a:bodyPr>
          <a:ls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s-ES" sz="3500" b="1">
                <a:latin typeface="Aptos"/>
              </a:rPr>
              <a:t>Norma de vertimientos</a:t>
            </a:r>
            <a:endParaRPr lang="es-CO" sz="3500" b="1">
              <a:latin typeface="Aptos"/>
            </a:endParaRPr>
          </a:p>
        </p:txBody>
      </p:sp>
      <p:pic>
        <p:nvPicPr>
          <p:cNvPr id="12" name="Imagen 11">
            <a:extLst>
              <a:ext uri="{FF2B5EF4-FFF2-40B4-BE49-F238E27FC236}">
                <a16:creationId xmlns:a16="http://schemas.microsoft.com/office/drawing/2014/main" id="{2057FDDE-26A7-DFE3-4DB4-CC5799FD7615}"/>
              </a:ext>
            </a:extLst>
          </p:cNvPr>
          <p:cNvPicPr>
            <a:picLocks noChangeAspect="1"/>
          </p:cNvPicPr>
          <p:nvPr/>
        </p:nvPicPr>
        <p:blipFill>
          <a:blip r:embed="rId2"/>
          <a:stretch>
            <a:fillRect/>
          </a:stretch>
        </p:blipFill>
        <p:spPr>
          <a:xfrm>
            <a:off x="503116" y="915498"/>
            <a:ext cx="809269" cy="809269"/>
          </a:xfrm>
          <a:prstGeom prst="rect">
            <a:avLst/>
          </a:prstGeom>
        </p:spPr>
      </p:pic>
      <p:sp>
        <p:nvSpPr>
          <p:cNvPr id="7" name="CuadroTexto 15">
            <a:extLst>
              <a:ext uri="{FF2B5EF4-FFF2-40B4-BE49-F238E27FC236}">
                <a16:creationId xmlns:a16="http://schemas.microsoft.com/office/drawing/2014/main" id="{A77E106C-70AB-A71E-5418-B265EA0F7683}"/>
              </a:ext>
            </a:extLst>
          </p:cNvPr>
          <p:cNvSpPr txBox="1"/>
          <p:nvPr/>
        </p:nvSpPr>
        <p:spPr>
          <a:xfrm>
            <a:off x="1301087" y="3429000"/>
            <a:ext cx="3484220" cy="1169551"/>
          </a:xfrm>
          <a:prstGeom prst="rect">
            <a:avLst/>
          </a:prstGeom>
          <a:noFill/>
        </p:spPr>
        <p:txBody>
          <a:bodyPr wrap="square" rtlCol="0">
            <a:spAutoFit/>
          </a:bodyPr>
          <a:ls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s-ES" sz="3500" b="1">
                <a:latin typeface="Aptos"/>
              </a:rPr>
              <a:t>NORMAS de vertimientos</a:t>
            </a:r>
            <a:endParaRPr lang="es-CO" sz="3500" b="1">
              <a:latin typeface="Aptos"/>
            </a:endParaRPr>
          </a:p>
        </p:txBody>
      </p:sp>
      <p:sp>
        <p:nvSpPr>
          <p:cNvPr id="13" name="CuadroTexto 12">
            <a:extLst>
              <a:ext uri="{FF2B5EF4-FFF2-40B4-BE49-F238E27FC236}">
                <a16:creationId xmlns:a16="http://schemas.microsoft.com/office/drawing/2014/main" id="{A44B3027-3B17-41AB-438B-B388527D899E}"/>
              </a:ext>
            </a:extLst>
          </p:cNvPr>
          <p:cNvSpPr txBox="1"/>
          <p:nvPr/>
        </p:nvSpPr>
        <p:spPr>
          <a:xfrm>
            <a:off x="4518637" y="933794"/>
            <a:ext cx="7067550" cy="923330"/>
          </a:xfrm>
          <a:prstGeom prst="rect">
            <a:avLst/>
          </a:prstGeom>
          <a:noFill/>
        </p:spPr>
        <p:txBody>
          <a:bodyPr wrap="square">
            <a:spAutoFit/>
          </a:bodyPr>
          <a:lstStyle/>
          <a:p>
            <a:pPr algn="just"/>
            <a:r>
              <a:rPr lang="es-ES"/>
              <a:t>Conjunto de parámetros y valores que debe cumplir el vertimiento en el momento de la descarga (</a:t>
            </a:r>
            <a:r>
              <a:rPr lang="es-ES" i="1"/>
              <a:t>Artículo 2.2.3.3.1.3. Decreto 1076 de 2015</a:t>
            </a:r>
            <a:r>
              <a:rPr lang="es-ES"/>
              <a:t>).</a:t>
            </a:r>
            <a:endParaRPr lang="es-CO"/>
          </a:p>
        </p:txBody>
      </p:sp>
      <p:pic>
        <p:nvPicPr>
          <p:cNvPr id="15" name="Imagen 14">
            <a:extLst>
              <a:ext uri="{FF2B5EF4-FFF2-40B4-BE49-F238E27FC236}">
                <a16:creationId xmlns:a16="http://schemas.microsoft.com/office/drawing/2014/main" id="{E62ECC72-E88F-EE2F-72A6-200EF3315F0C}"/>
              </a:ext>
            </a:extLst>
          </p:cNvPr>
          <p:cNvPicPr>
            <a:picLocks noChangeAspect="1"/>
          </p:cNvPicPr>
          <p:nvPr/>
        </p:nvPicPr>
        <p:blipFill>
          <a:blip r:embed="rId3"/>
          <a:stretch>
            <a:fillRect/>
          </a:stretch>
        </p:blipFill>
        <p:spPr>
          <a:xfrm>
            <a:off x="81887" y="3300085"/>
            <a:ext cx="1219200" cy="1219200"/>
          </a:xfrm>
          <a:prstGeom prst="rect">
            <a:avLst/>
          </a:prstGeom>
        </p:spPr>
      </p:pic>
      <p:sp>
        <p:nvSpPr>
          <p:cNvPr id="16" name="CuadroTexto 15">
            <a:extLst>
              <a:ext uri="{FF2B5EF4-FFF2-40B4-BE49-F238E27FC236}">
                <a16:creationId xmlns:a16="http://schemas.microsoft.com/office/drawing/2014/main" id="{3821C5DC-F14D-0D2B-12B1-3AA2B4D01188}"/>
              </a:ext>
            </a:extLst>
          </p:cNvPr>
          <p:cNvSpPr txBox="1"/>
          <p:nvPr/>
        </p:nvSpPr>
        <p:spPr>
          <a:xfrm>
            <a:off x="4518637" y="2086053"/>
            <a:ext cx="7498820" cy="4524315"/>
          </a:xfrm>
          <a:prstGeom prst="rect">
            <a:avLst/>
          </a:prstGeom>
          <a:noFill/>
        </p:spPr>
        <p:txBody>
          <a:bodyPr wrap="square" rtlCol="0">
            <a:spAutoFit/>
          </a:bodyPr>
          <a:lstStyle/>
          <a:p>
            <a:pPr algn="just"/>
            <a:r>
              <a:rPr lang="es-ES" b="1"/>
              <a:t>Vertimientos a aguas superficiales</a:t>
            </a:r>
          </a:p>
          <a:p>
            <a:pPr algn="just"/>
            <a:r>
              <a:rPr lang="es-ES"/>
              <a:t>Por la cual se establecen los parámetros y los valores límites máximos permisibles en los vertimientos puntuales a cuerpos de aguas superficiales y a los sistemas de alcantarillado público y se dictan otras disposiciones (</a:t>
            </a:r>
            <a:r>
              <a:rPr lang="es-ES" i="1"/>
              <a:t>Resolución 631 de 2015</a:t>
            </a:r>
            <a:r>
              <a:rPr lang="es-ES"/>
              <a:t>).</a:t>
            </a:r>
          </a:p>
          <a:p>
            <a:pPr algn="just"/>
            <a:endParaRPr lang="es-ES" b="1"/>
          </a:p>
          <a:p>
            <a:pPr algn="just"/>
            <a:r>
              <a:rPr lang="es-ES" b="1"/>
              <a:t>Vertimiento al mar</a:t>
            </a:r>
          </a:p>
          <a:p>
            <a:pPr algn="just"/>
            <a:r>
              <a:rPr lang="es-ES"/>
              <a:t>Por la cual se establecen los parámetros y los valores límites máximos permisibles en los vertimientos puntuales a cuerpos de aguas marinas, y se dictan otras disposiciones (</a:t>
            </a:r>
            <a:r>
              <a:rPr lang="es-ES" i="1"/>
              <a:t>Resolución 883 de 2018</a:t>
            </a:r>
            <a:r>
              <a:rPr lang="es-ES"/>
              <a:t>).</a:t>
            </a:r>
          </a:p>
          <a:p>
            <a:pPr algn="just"/>
            <a:endParaRPr lang="es-ES"/>
          </a:p>
          <a:p>
            <a:pPr algn="just"/>
            <a:r>
              <a:rPr lang="es-ES" b="1"/>
              <a:t>Vertimiento al suelo</a:t>
            </a:r>
          </a:p>
          <a:p>
            <a:pPr algn="just"/>
            <a:r>
              <a:rPr lang="es-ES"/>
              <a:t>Por la cual se establecen los parámetros y los valores límites máximos permisibles en los vertimientos puntuales de Aguas Residuales Domésticas Tratadas al suelo, y se dictan otras disposiciones </a:t>
            </a:r>
            <a:r>
              <a:rPr lang="es-ES" i="1"/>
              <a:t>(Resolución 699 de 2021</a:t>
            </a:r>
            <a:r>
              <a:rPr lang="es-ES"/>
              <a:t>).</a:t>
            </a:r>
            <a:endParaRPr lang="es-CO"/>
          </a:p>
        </p:txBody>
      </p:sp>
      <p:pic>
        <p:nvPicPr>
          <p:cNvPr id="9" name="Imagen 8" descr="industria ">
            <a:extLst>
              <a:ext uri="{FF2B5EF4-FFF2-40B4-BE49-F238E27FC236}">
                <a16:creationId xmlns:a16="http://schemas.microsoft.com/office/drawing/2014/main" id="{CE5F8C6E-84D7-6BF3-C100-89CA185F8DC4}"/>
              </a:ext>
            </a:extLst>
          </p:cNvPr>
          <p:cNvPicPr>
            <a:picLocks noChangeAspect="1"/>
          </p:cNvPicPr>
          <p:nvPr/>
        </p:nvPicPr>
        <p:blipFill>
          <a:blip r:embed="rId4"/>
          <a:stretch>
            <a:fillRect/>
          </a:stretch>
        </p:blipFill>
        <p:spPr>
          <a:xfrm>
            <a:off x="1641639" y="4634333"/>
            <a:ext cx="1522665" cy="1668451"/>
          </a:xfrm>
          <a:prstGeom prst="rect">
            <a:avLst/>
          </a:prstGeom>
        </p:spPr>
      </p:pic>
      <p:sp>
        <p:nvSpPr>
          <p:cNvPr id="2" name="CuadroTexto 1">
            <a:extLst>
              <a:ext uri="{FF2B5EF4-FFF2-40B4-BE49-F238E27FC236}">
                <a16:creationId xmlns:a16="http://schemas.microsoft.com/office/drawing/2014/main" id="{037F8B97-C59F-A37F-A248-33C4865CD0E5}"/>
              </a:ext>
            </a:extLst>
          </p:cNvPr>
          <p:cNvSpPr txBox="1"/>
          <p:nvPr/>
        </p:nvSpPr>
        <p:spPr>
          <a:xfrm>
            <a:off x="457431" y="132571"/>
            <a:ext cx="5413745"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3000" b="1">
                <a:latin typeface="Verdana" panose="020B0604030504040204" pitchFamily="34" charset="0"/>
                <a:ea typeface="Verdana" panose="020B0604030504040204" pitchFamily="34" charset="0"/>
                <a:cs typeface="Helvetica"/>
              </a:rPr>
              <a:t>2. VERTIMIENTOS</a:t>
            </a:r>
          </a:p>
        </p:txBody>
      </p:sp>
    </p:spTree>
    <p:extLst>
      <p:ext uri="{BB962C8B-B14F-4D97-AF65-F5344CB8AC3E}">
        <p14:creationId xmlns:p14="http://schemas.microsoft.com/office/powerpoint/2010/main" val="3054136424"/>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GOBIERNO DEL CAMBIO">
      <a:majorFont>
        <a:latin typeface="Helvetica"/>
        <a:ea typeface=""/>
        <a:cs typeface=""/>
      </a:majorFont>
      <a:minorFont>
        <a:latin typeface="Helvetic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Widescreen</PresentationFormat>
  <Slides>38</Slides>
  <Notes>16</Notes>
  <HiddenSlides>2</HiddenSlides>
  <ScaleCrop>false</ScaleCrop>
  <HeadingPairs>
    <vt:vector size="4" baseType="variant">
      <vt:variant>
        <vt:lpstr>Theme</vt:lpstr>
      </vt:variant>
      <vt:variant>
        <vt:i4>1</vt:i4>
      </vt:variant>
      <vt:variant>
        <vt:lpstr>Slide Titles</vt:lpstr>
      </vt:variant>
      <vt:variant>
        <vt:i4>38</vt:i4>
      </vt:variant>
    </vt:vector>
  </HeadingPairs>
  <TitlesOfParts>
    <vt:vector size="39" baseType="lpstr">
      <vt:lpstr>Tema de Office</vt:lpstr>
      <vt:lpstr>PowerPoint Presentation</vt:lpstr>
      <vt:lpstr>PowerPoint Presentation</vt:lpstr>
      <vt:lpstr>Contenido</vt:lpstr>
      <vt:lpstr>1. Introducción. Generación de vertimientos</vt:lpstr>
      <vt:lpstr>1. Introducción. Control y Seguimiento</vt:lpstr>
      <vt:lpstr>1. Introducción.  Permiso de vertimientos</vt:lpstr>
      <vt:lpstr>1. Introducción. Permiso de vertimientos</vt:lpstr>
      <vt:lpstr>PowerPoint Presentation</vt:lpstr>
      <vt:lpstr>PowerPoint Presentation</vt:lpstr>
      <vt:lpstr>PowerPoint Presentation</vt:lpstr>
      <vt:lpstr>3. Monitoreo de vertimientos. ¿Para que el monitoreo de vertimientos?</vt:lpstr>
      <vt:lpstr>3. Monitoreo de vertimientos. Marco Normativo</vt:lpstr>
      <vt:lpstr>3. Monitoreo de vertimientos. Protocolo de monitoreo de vertimientos</vt:lpstr>
      <vt:lpstr>3. Monitoreo de vertimientos. Insumos técnicos </vt:lpstr>
      <vt:lpstr>4. Protocolo para el monitoreo de vertimientos. Monitoreo de calidad</vt:lpstr>
      <vt:lpstr>Ámbito de aplicación del Protocolo</vt:lpstr>
      <vt:lpstr>PowerPoint Presentation</vt:lpstr>
      <vt:lpstr>PowerPoint Presentation</vt:lpstr>
      <vt:lpstr>4. Protocolo para el monitoreo de vertimientos. Términos y definiciones</vt:lpstr>
      <vt:lpstr>PowerPoint Presentation</vt:lpstr>
      <vt:lpstr>PowerPoint Presentation</vt:lpstr>
      <vt:lpstr>4. Protocolo para el monitoreo de vertimientos. Monitoreo de cantidad</vt:lpstr>
      <vt:lpstr>4. Protocolo para el monitoreo de vertimientos. Monitoreo de cantidad</vt:lpstr>
      <vt:lpstr>4. Protocolo para el monitoreo de vertimientos. Monitoreo de calidad</vt:lpstr>
      <vt:lpstr>4. Protocolo para el monitoreo de vertimientos. Metodología de muestreo</vt:lpstr>
      <vt:lpstr>4. Protocolo para el monitoreo de vertimientos. Procedimientos analíticos y reporte de resultados</vt:lpstr>
      <vt:lpstr>Ejemplo: Equipos y materiales mínimos para la realización del programa de monitoreo</vt:lpstr>
      <vt:lpstr>4. Protocolo para el monitoreo de vertimientos. Análisis de laboratorio</vt:lpstr>
      <vt:lpstr>Presentación y entrega de resultados</vt:lpstr>
      <vt:lpstr>5. Principios Ley 99 de 1993</vt:lpstr>
      <vt:lpstr>5. Rigor subsidiario y principio de precaución</vt:lpstr>
      <vt:lpstr>6. Propuesta de Protocolo (Decreto 1076 de 2025, Artículo 2.2.3.3.4.13) </vt:lpstr>
      <vt:lpstr>6. Propuesta de Protocolo (Decreto 1076 de 2025, Artículo 2.2.3.3.4.13) </vt:lpstr>
      <vt:lpstr>PowerPoint Presentation</vt:lpstr>
      <vt:lpstr>7. Preguntas CDA</vt:lpstr>
      <vt:lpstr>PowerPoint Presentation</vt:lpstr>
      <vt:lpstr>Zona de mezcla térmica (Resolución 631 de 2015, artículo 5. del parámetro de temperatura y de la zona de mezcla térmica)</vt:lpstr>
      <vt:lpstr>Monitoreo de cantidad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William Camilo  Baracaldo Godoy</dc:creator>
  <cp:revision>1</cp:revision>
  <dcterms:created xsi:type="dcterms:W3CDTF">2023-05-08T00:34:42Z</dcterms:created>
  <dcterms:modified xsi:type="dcterms:W3CDTF">2026-04-10T20:03:29Z</dcterms:modified>
</cp:coreProperties>
</file>