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>
      <p:cViewPr varScale="1">
        <p:scale>
          <a:sx n="85" d="100"/>
          <a:sy n="85" d="100"/>
        </p:scale>
        <p:origin x="36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11E611-909C-4605-822D-4017460D4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F8525F5-2953-4A32-A151-94FB313B1E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1BD2A5-993A-4471-83F9-5DA4916C7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3840285-94F0-4168-B59C-C91C96F32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57DA36-7F8E-4BBD-AC5D-5CE4F27E6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962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395917-AB3A-44A7-A6DE-494F9041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4E09C23-87D9-4F1D-A61C-20F7496C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4AA54D-0D57-4920-9703-3B8DE5E12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F43DFA-BE69-4372-AD6B-129DA6E85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0D2B0E-202C-464B-8541-5BD473758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4456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11626A5-86AA-4EA3-97C1-B99F988D67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5BC8180-D2C9-4162-8387-0D53EE8EC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5616A8-455B-484C-A9A5-97D920152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1D1D09-F4AA-4996-A40A-54E82EEB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99859E-9E2E-4E1E-8543-036FA7A7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7264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D29B76-22CF-4B56-B8C4-435BE963D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08B5CD-D1C1-41F4-9298-2E9B277D9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16D13F-CF07-4032-95CC-868D42303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83F387-78F6-4BA6-B184-F78EC2BCA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5BC9B6-FF04-40BB-BBF1-126836B4E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03710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0B3AC2-654C-4AB5-BB2D-4BAF94AAD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20FC36-109F-460D-A8C0-9986C70AF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D4307C-D193-4EF1-A530-3FDB3F350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FD1959-ABE0-4F0D-B106-4662AAF73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0DB1EA-041E-4FDD-9798-5E68A5A08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6528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F676D7-44E8-4776-A76D-784FA9F3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4008D9-64CF-484C-82BC-E233AF22E0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B049816-BD4F-4F5A-82CA-ABF9C5020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D7315F-12B1-4E53-B702-4FFEE03A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34630EA-EAE9-4FE3-8CDA-8C0984DBB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6CC9D8-7838-41EE-9B94-F09ADC3B8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2684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271823-B7D8-4A34-8D27-84692F141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519685-56DC-4077-AB8A-30F01238E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A01A7B3-7804-4688-BA4A-863A053128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724EC9C-7A3D-4D8C-8837-2669983F0B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B4DD154-4694-4BC3-8B74-8F53C8D572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B75C809-1EE5-4FA1-97DA-EDB9CD435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2CE96B9-4160-4C4A-BF52-B47A7806A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34E646E-DFC9-49FB-A99F-34B7E3A11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7272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7A322C-21B1-4B8A-AA11-8A5527DE5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821F9DA-9025-4010-98C0-01DF84C92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071F1AA-EEE8-46B0-9568-0AD337A51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3EE7FEC-30C5-4A16-98D7-B6E5759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12321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0E100DD-FF96-47A4-B5DB-506EF7640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EBCA5F5-F229-4B0F-92D4-DC4486A44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DCA94A3-C175-4024-8C7F-2262B8234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168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E20EE6-502D-47E7-AA19-5475BB84B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9D65236-2AD3-4B6F-ABBF-7D103BC38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0EF1BD8-F979-4736-97B5-850B65280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641637B-AE79-44CA-B04C-136825FC2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3ACD578-1431-40DE-A576-89F7BD3A3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3FC4B4-F9A8-4DC8-9BE6-38A1CD276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66471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ACFDA7-7D36-4668-A8AC-FCF5C1ADE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7A6C9E-5F7E-4E67-9B2C-7F837AB472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712B2EA-603F-4D6C-B9FE-E8B31EDD3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FE3CBC-A3C9-4D5C-9B99-32AC2105B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25FE7F3-769F-4118-B92D-AFF7FCE65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D4E10A2-8DF2-4BDF-9EDA-B73ACFBDA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0487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F35F73A-BDD5-44E3-A57D-7A6A50323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96F275-22A1-47E6-908F-720023253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EE6EE05-AE5B-4AB3-8F33-9894224AA8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F2A41-60A7-4BD6-921D-3459019C5832}" type="datetimeFigureOut">
              <a:rPr lang="es-MX" smtClean="0"/>
              <a:t>28/08/2025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2807EB-E5A7-447C-B7D2-6E95A3CD3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D150DE-DA9A-4564-8778-9D587A774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05CCD-6BA1-40D8-8930-3C5B324762A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958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E3257A4-A245-4677-8890-70ECDABCB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993" y="347232"/>
            <a:ext cx="9050013" cy="6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06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A63A7AF-9F50-4661-8A57-8D6D63F94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862" y="209100"/>
            <a:ext cx="8964276" cy="643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545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71A83BD-42D0-46AF-B517-F946C579C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941" y="261495"/>
            <a:ext cx="9088118" cy="633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80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82FB907-36C5-499E-AE6B-E57B4C84C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335" y="294837"/>
            <a:ext cx="9345329" cy="626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23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5CD715C-DF8A-4EE5-9685-94C890AC3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414" y="218627"/>
            <a:ext cx="9107171" cy="642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49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F329759-CFF3-4E1F-B8CB-7FD2B8A1B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520" y="275785"/>
            <a:ext cx="9030960" cy="630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37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E592AEB-088E-406E-941C-0CE04D9BB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660" y="189746"/>
            <a:ext cx="9108964" cy="634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42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646F6CA-3F67-4430-8EFE-DC25B7F22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441" y="197349"/>
            <a:ext cx="8907118" cy="623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749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E175414-AFC7-46DB-B3D3-6EE85D846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835" y="180521"/>
            <a:ext cx="9164329" cy="649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6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E587423-884B-42D0-9FAD-E8648701F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125" y="242443"/>
            <a:ext cx="9135750" cy="637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804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4170A33-3846-435A-B882-032323877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546" y="166232"/>
            <a:ext cx="9192908" cy="652553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AE16E11-C8A4-4F78-B490-88B250044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55" y="6112233"/>
            <a:ext cx="523948" cy="20957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D21B9B9-0569-4954-8BE8-04F280E81E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0703" y="5859785"/>
            <a:ext cx="390580" cy="50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47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61E9B72-9964-4E92-BAF7-FBA14AC8C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309" y="247206"/>
            <a:ext cx="9183382" cy="636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7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D65E173-F1C8-4604-88C5-9A81AC81B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177" y="204337"/>
            <a:ext cx="9097645" cy="644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6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68FCF71-1361-490B-A187-94C609A3A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598" y="347232"/>
            <a:ext cx="9154803" cy="6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40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6A21CF7-B7A2-4C97-B19D-FB6A0BC5F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651" y="251969"/>
            <a:ext cx="9116697" cy="635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55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804944E-F89B-4230-8C15-8DAB5CB0E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756" y="232916"/>
            <a:ext cx="9040487" cy="639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831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0</Words>
  <Application>Microsoft Office PowerPoint</Application>
  <PresentationFormat>Panorámica</PresentationFormat>
  <Paragraphs>0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 Stephanny</dc:creator>
  <cp:lastModifiedBy>Diana Stephanny</cp:lastModifiedBy>
  <cp:revision>7</cp:revision>
  <dcterms:created xsi:type="dcterms:W3CDTF">2025-08-21T13:02:19Z</dcterms:created>
  <dcterms:modified xsi:type="dcterms:W3CDTF">2025-08-29T11:06:54Z</dcterms:modified>
</cp:coreProperties>
</file>