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145706541" r:id="rId5"/>
    <p:sldId id="2145706542" r:id="rId6"/>
    <p:sldId id="2145706549" r:id="rId7"/>
    <p:sldId id="2145706553" r:id="rId8"/>
    <p:sldId id="2145706554" r:id="rId9"/>
    <p:sldId id="2145706552" r:id="rId10"/>
    <p:sldId id="2145706548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D7E7"/>
    <a:srgbClr val="F6B35A"/>
    <a:srgbClr val="FB8A60"/>
    <a:srgbClr val="285B6A"/>
    <a:srgbClr val="328AA4"/>
    <a:srgbClr val="38A9CA"/>
    <a:srgbClr val="50C0E3"/>
    <a:srgbClr val="72CA8B"/>
    <a:srgbClr val="725EB1"/>
    <a:srgbClr val="FB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7C9454-9D21-4D3A-845D-2138BB4AC5D7}" v="5" dt="2026-01-11T19:28:32.219"/>
    <p1510:client id="{9D72B7CB-FF4E-4E98-B0E2-8F8A205ECBCC}" v="6" dt="2026-01-12T18:48:49.6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6395" autoAdjust="0"/>
  </p:normalViewPr>
  <p:slideViewPr>
    <p:cSldViewPr snapToGrid="0">
      <p:cViewPr varScale="1">
        <p:scale>
          <a:sx n="70" d="100"/>
          <a:sy n="70" d="100"/>
        </p:scale>
        <p:origin x="276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Usuario%20Autorizado\Desktop\Claudia%20Quintero\Documents\SDS\OCUPACI&#211;N\Reportes%20CQ\31%20Mayo\GUIAS%20DE%20FORMATO\EXCEL%20PARA%20PRESENTACION%202026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Usuario%20Autorizado\Desktop\Claudia%20Quintero\Documents\SDS\OCUPACI&#211;N\Reportes%20CQ\31%20Mayo\GUIAS%20DE%20FORMATO\EXCEL%20PARA%20PRESENTACION%202026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Usuario%20Autorizado\Desktop\Claudia%20Quintero\Documents\SDS\OCUPACI&#211;N\Reportes%20CQ\31%20Mayo\GUIAS%20DE%20FORMATO\EXCEL%20PARA%20PRESENTACION%202026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Usuario%20Autorizado\Desktop\Claudia%20Quintero\Documents\SDS\OCUPACI&#211;N\Reportes%20CQ\31%20Mayo\GUIAS%20DE%20FORMATO\EXCEL%20PARA%20PRESENTACION%20202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ATENCIÓN PEDIÁTRICA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2026 BOGOTA D.C.  </a:t>
            </a:r>
            <a:endParaRPr lang="en-US">
              <a:solidFill>
                <a:schemeClr val="bg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3.8519998259806468E-2"/>
          <c:y val="0.13171664887042153"/>
          <c:w val="0.93632256976194883"/>
          <c:h val="0.69950239080554333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'!$BB$3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lt1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Pt>
            <c:idx val="141"/>
            <c:marker>
              <c:symbol val="diamond"/>
              <c:size val="5"/>
              <c:spPr>
                <a:solidFill>
                  <a:srgbClr val="0070C0"/>
                </a:solidFill>
                <a:ln w="15875">
                  <a:solidFill>
                    <a:schemeClr val="accent1"/>
                  </a:solidFill>
                  <a:round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57E8-49AE-BC0D-145E4FBEBD08}"/>
              </c:ext>
            </c:extLst>
          </c:dPt>
          <c:dLbls>
            <c:dLbl>
              <c:idx val="149"/>
              <c:layout>
                <c:manualLayout>
                  <c:x val="-4.0939859041673063E-2"/>
                  <c:y val="-6.3457083698394409E-2"/>
                </c:manualLayout>
              </c:layout>
              <c:spPr>
                <a:gradFill flip="none" rotWithShape="1">
                  <a:gsLst>
                    <a:gs pos="0">
                      <a:srgbClr val="FB8A60"/>
                    </a:gs>
                    <a:gs pos="50000">
                      <a:srgbClr val="F6B35A"/>
                    </a:gs>
                    <a:gs pos="100000">
                      <a:srgbClr val="FB8A60">
                        <a:tint val="23500"/>
                        <a:satMod val="160000"/>
                      </a:srgb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dk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E8-49AE-BC0D-145E4FBEBD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'!$AZ$4:$BA$154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'!$BB$4:$BB$154</c:f>
              <c:numCache>
                <c:formatCode>0%</c:formatCode>
                <c:ptCount val="151"/>
                <c:pt idx="0">
                  <c:v>0.59874826147426985</c:v>
                </c:pt>
                <c:pt idx="1">
                  <c:v>0.58344923504867874</c:v>
                </c:pt>
                <c:pt idx="2">
                  <c:v>0.59735744089012521</c:v>
                </c:pt>
                <c:pt idx="3">
                  <c:v>0.57649513212795545</c:v>
                </c:pt>
                <c:pt idx="4">
                  <c:v>0.64325452016689844</c:v>
                </c:pt>
                <c:pt idx="5">
                  <c:v>0.70792767732962447</c:v>
                </c:pt>
                <c:pt idx="6">
                  <c:v>0.72600834492350486</c:v>
                </c:pt>
                <c:pt idx="7">
                  <c:v>0.75034770514603621</c:v>
                </c:pt>
                <c:pt idx="8">
                  <c:v>0.74687065368567451</c:v>
                </c:pt>
                <c:pt idx="9">
                  <c:v>0.68984700973574409</c:v>
                </c:pt>
                <c:pt idx="10">
                  <c:v>0.69541029207232263</c:v>
                </c:pt>
                <c:pt idx="11">
                  <c:v>0.70792767732962447</c:v>
                </c:pt>
                <c:pt idx="12">
                  <c:v>0.73365785813630047</c:v>
                </c:pt>
                <c:pt idx="13">
                  <c:v>0.74200278164116829</c:v>
                </c:pt>
                <c:pt idx="14">
                  <c:v>0.76981919332406124</c:v>
                </c:pt>
                <c:pt idx="15">
                  <c:v>0.78859527121001394</c:v>
                </c:pt>
                <c:pt idx="16">
                  <c:v>0.76564673157162721</c:v>
                </c:pt>
                <c:pt idx="17">
                  <c:v>0.74547983310152988</c:v>
                </c:pt>
                <c:pt idx="18">
                  <c:v>0.75591098748261476</c:v>
                </c:pt>
                <c:pt idx="19">
                  <c:v>0.7760778859527121</c:v>
                </c:pt>
                <c:pt idx="20">
                  <c:v>0.77121001390820587</c:v>
                </c:pt>
                <c:pt idx="21">
                  <c:v>0.74826147426981915</c:v>
                </c:pt>
                <c:pt idx="22">
                  <c:v>0.76773296244784428</c:v>
                </c:pt>
                <c:pt idx="23">
                  <c:v>0.76564673157162721</c:v>
                </c:pt>
                <c:pt idx="24">
                  <c:v>0.75034770514603621</c:v>
                </c:pt>
                <c:pt idx="25">
                  <c:v>0.75938803894297635</c:v>
                </c:pt>
                <c:pt idx="26">
                  <c:v>0.77955493741307369</c:v>
                </c:pt>
                <c:pt idx="27">
                  <c:v>0.78511821974965235</c:v>
                </c:pt>
                <c:pt idx="28">
                  <c:v>0.79415855354659248</c:v>
                </c:pt>
                <c:pt idx="29">
                  <c:v>0.79415855354659248</c:v>
                </c:pt>
                <c:pt idx="30">
                  <c:v>0.7668754349338901</c:v>
                </c:pt>
                <c:pt idx="31">
                  <c:v>0.77244258872651361</c:v>
                </c:pt>
                <c:pt idx="32">
                  <c:v>0.77383437717466941</c:v>
                </c:pt>
                <c:pt idx="33">
                  <c:v>0.76270006958942238</c:v>
                </c:pt>
                <c:pt idx="34">
                  <c:v>0.80445372303409879</c:v>
                </c:pt>
                <c:pt idx="35">
                  <c:v>0.79331941544885176</c:v>
                </c:pt>
                <c:pt idx="36">
                  <c:v>0.78914405010438415</c:v>
                </c:pt>
                <c:pt idx="37">
                  <c:v>0.77522616562282531</c:v>
                </c:pt>
                <c:pt idx="38">
                  <c:v>0.76826722338204589</c:v>
                </c:pt>
                <c:pt idx="39">
                  <c:v>0.75295755045233126</c:v>
                </c:pt>
                <c:pt idx="40">
                  <c:v>0.77940153096729292</c:v>
                </c:pt>
                <c:pt idx="41">
                  <c:v>0.82463465553235904</c:v>
                </c:pt>
                <c:pt idx="42">
                  <c:v>0.84064022268615168</c:v>
                </c:pt>
                <c:pt idx="43">
                  <c:v>0.83994432846207379</c:v>
                </c:pt>
                <c:pt idx="44">
                  <c:v>0.82</c:v>
                </c:pt>
                <c:pt idx="45">
                  <c:v>0.86</c:v>
                </c:pt>
                <c:pt idx="46">
                  <c:v>0.86917188587334726</c:v>
                </c:pt>
                <c:pt idx="47">
                  <c:v>0.87265135699373697</c:v>
                </c:pt>
                <c:pt idx="48">
                  <c:v>0.90535838552540016</c:v>
                </c:pt>
                <c:pt idx="49">
                  <c:v>0.89700765483646483</c:v>
                </c:pt>
                <c:pt idx="50">
                  <c:v>0.88865692414752961</c:v>
                </c:pt>
                <c:pt idx="51">
                  <c:v>0.87473903966597077</c:v>
                </c:pt>
                <c:pt idx="52">
                  <c:v>0.86917188587334726</c:v>
                </c:pt>
                <c:pt idx="53">
                  <c:v>0.85525400139178842</c:v>
                </c:pt>
                <c:pt idx="54">
                  <c:v>0.89352818371607512</c:v>
                </c:pt>
                <c:pt idx="55">
                  <c:v>0.90187891440501045</c:v>
                </c:pt>
                <c:pt idx="56">
                  <c:v>0.90953375086986776</c:v>
                </c:pt>
                <c:pt idx="57">
                  <c:v>0.90782122905027929</c:v>
                </c:pt>
                <c:pt idx="58">
                  <c:v>0.89</c:v>
                </c:pt>
                <c:pt idx="59">
                  <c:v>0.88</c:v>
                </c:pt>
                <c:pt idx="60">
                  <c:v>0.89594972067039103</c:v>
                </c:pt>
                <c:pt idx="61">
                  <c:v>0.9050279329608939</c:v>
                </c:pt>
                <c:pt idx="62">
                  <c:v>0.89804469273743015</c:v>
                </c:pt>
                <c:pt idx="63">
                  <c:v>0.9134682484298674</c:v>
                </c:pt>
                <c:pt idx="64">
                  <c:v>0.91</c:v>
                </c:pt>
                <c:pt idx="65">
                  <c:v>0.8785764131193301</c:v>
                </c:pt>
                <c:pt idx="66">
                  <c:v>0.88</c:v>
                </c:pt>
                <c:pt idx="67">
                  <c:v>0.87718073970690857</c:v>
                </c:pt>
                <c:pt idx="68">
                  <c:v>0.88276343335659457</c:v>
                </c:pt>
                <c:pt idx="69">
                  <c:v>0.89462665736217728</c:v>
                </c:pt>
                <c:pt idx="70">
                  <c:v>0.90509420795533846</c:v>
                </c:pt>
                <c:pt idx="71">
                  <c:v>0.89951151430565246</c:v>
                </c:pt>
                <c:pt idx="72">
                  <c:v>0.89113747383112352</c:v>
                </c:pt>
                <c:pt idx="73">
                  <c:v>0.8841591067690161</c:v>
                </c:pt>
                <c:pt idx="74">
                  <c:v>0.89392882065596646</c:v>
                </c:pt>
                <c:pt idx="75">
                  <c:v>0.92672714584787164</c:v>
                </c:pt>
                <c:pt idx="76">
                  <c:v>0.93789253314724352</c:v>
                </c:pt>
                <c:pt idx="77">
                  <c:v>0.93091416608513611</c:v>
                </c:pt>
                <c:pt idx="78">
                  <c:v>0.91486392184228893</c:v>
                </c:pt>
                <c:pt idx="79">
                  <c:v>0.91067690160502446</c:v>
                </c:pt>
                <c:pt idx="80">
                  <c:v>0.90509420795533846</c:v>
                </c:pt>
                <c:pt idx="81">
                  <c:v>0.89951151430565246</c:v>
                </c:pt>
                <c:pt idx="82">
                  <c:v>0.91067690160502446</c:v>
                </c:pt>
                <c:pt idx="83">
                  <c:v>0.91067690160502446</c:v>
                </c:pt>
                <c:pt idx="84">
                  <c:v>0.9246336357292394</c:v>
                </c:pt>
                <c:pt idx="85">
                  <c:v>0.90858339148639222</c:v>
                </c:pt>
                <c:pt idx="86">
                  <c:v>0.89</c:v>
                </c:pt>
                <c:pt idx="87">
                  <c:v>0.91</c:v>
                </c:pt>
                <c:pt idx="88">
                  <c:v>0.88974180041870199</c:v>
                </c:pt>
                <c:pt idx="89">
                  <c:v>0.89811584089323093</c:v>
                </c:pt>
                <c:pt idx="90">
                  <c:v>0.89263157894736844</c:v>
                </c:pt>
                <c:pt idx="91">
                  <c:v>0.85893854748603349</c:v>
                </c:pt>
                <c:pt idx="92">
                  <c:v>0.84078212290502796</c:v>
                </c:pt>
                <c:pt idx="93">
                  <c:v>0.85</c:v>
                </c:pt>
                <c:pt idx="94">
                  <c:v>0.86</c:v>
                </c:pt>
                <c:pt idx="95">
                  <c:v>0.8561452513966481</c:v>
                </c:pt>
                <c:pt idx="96">
                  <c:v>0.89175977653631289</c:v>
                </c:pt>
                <c:pt idx="97">
                  <c:v>0.89106145251396651</c:v>
                </c:pt>
                <c:pt idx="98">
                  <c:v>0.91689944134078216</c:v>
                </c:pt>
                <c:pt idx="99">
                  <c:v>0.90851955307262566</c:v>
                </c:pt>
                <c:pt idx="100">
                  <c:v>0.87150837988826813</c:v>
                </c:pt>
                <c:pt idx="101">
                  <c:v>0.88268156424581001</c:v>
                </c:pt>
                <c:pt idx="102">
                  <c:v>0.86592950932964752</c:v>
                </c:pt>
                <c:pt idx="103">
                  <c:v>0.89633724948168625</c:v>
                </c:pt>
                <c:pt idx="104">
                  <c:v>0.91292328956461644</c:v>
                </c:pt>
                <c:pt idx="105">
                  <c:v>0.90877677954388392</c:v>
                </c:pt>
                <c:pt idx="106">
                  <c:v>0.90532135452660678</c:v>
                </c:pt>
                <c:pt idx="107">
                  <c:v>0.89149965445749824</c:v>
                </c:pt>
                <c:pt idx="108">
                  <c:v>0.86</c:v>
                </c:pt>
                <c:pt idx="109">
                  <c:v>0.88113337940566694</c:v>
                </c:pt>
                <c:pt idx="110">
                  <c:v>0.9039391845196959</c:v>
                </c:pt>
                <c:pt idx="111">
                  <c:v>0.91845196959225983</c:v>
                </c:pt>
                <c:pt idx="112">
                  <c:v>0.93572909467864551</c:v>
                </c:pt>
                <c:pt idx="113">
                  <c:v>0.94194885970974429</c:v>
                </c:pt>
                <c:pt idx="114">
                  <c:v>0.92467173462335872</c:v>
                </c:pt>
                <c:pt idx="115">
                  <c:v>0.91292328956461644</c:v>
                </c:pt>
                <c:pt idx="116">
                  <c:v>0.91914305459571533</c:v>
                </c:pt>
                <c:pt idx="117">
                  <c:v>0.91015894955079479</c:v>
                </c:pt>
                <c:pt idx="118">
                  <c:v>0.93365583966827925</c:v>
                </c:pt>
                <c:pt idx="119">
                  <c:v>0.93020041465100212</c:v>
                </c:pt>
                <c:pt idx="120">
                  <c:v>0.92</c:v>
                </c:pt>
                <c:pt idx="121">
                  <c:v>0.9</c:v>
                </c:pt>
                <c:pt idx="122">
                  <c:v>0.91</c:v>
                </c:pt>
                <c:pt idx="123">
                  <c:v>0.92950932964754662</c:v>
                </c:pt>
                <c:pt idx="124">
                  <c:v>0.93434692467173464</c:v>
                </c:pt>
                <c:pt idx="125">
                  <c:v>0.92635925671025465</c:v>
                </c:pt>
                <c:pt idx="126">
                  <c:v>0.9318651066758431</c:v>
                </c:pt>
                <c:pt idx="127">
                  <c:v>0.91603578802477637</c:v>
                </c:pt>
                <c:pt idx="128">
                  <c:v>0.86917808219178083</c:v>
                </c:pt>
                <c:pt idx="129">
                  <c:v>0.90616438356164386</c:v>
                </c:pt>
                <c:pt idx="130">
                  <c:v>0.90958904109589045</c:v>
                </c:pt>
                <c:pt idx="131">
                  <c:v>0.90547945205479452</c:v>
                </c:pt>
                <c:pt idx="132">
                  <c:v>0.91369863013698627</c:v>
                </c:pt>
                <c:pt idx="133">
                  <c:v>0.90547945205479452</c:v>
                </c:pt>
                <c:pt idx="134">
                  <c:v>0.90958904109589045</c:v>
                </c:pt>
                <c:pt idx="135">
                  <c:v>0.91095890410958902</c:v>
                </c:pt>
                <c:pt idx="136">
                  <c:v>0.90753424657534243</c:v>
                </c:pt>
                <c:pt idx="137">
                  <c:v>0.90753424657534243</c:v>
                </c:pt>
                <c:pt idx="138">
                  <c:v>0.91095890410958902</c:v>
                </c:pt>
                <c:pt idx="139">
                  <c:v>0.89063568010936434</c:v>
                </c:pt>
                <c:pt idx="140">
                  <c:v>0.90840738209159266</c:v>
                </c:pt>
                <c:pt idx="141">
                  <c:v>0.90909090909090906</c:v>
                </c:pt>
                <c:pt idx="142">
                  <c:v>0.9</c:v>
                </c:pt>
                <c:pt idx="143">
                  <c:v>0.89405331510594666</c:v>
                </c:pt>
                <c:pt idx="144">
                  <c:v>0.89268626110731375</c:v>
                </c:pt>
                <c:pt idx="145">
                  <c:v>0.90567327409432674</c:v>
                </c:pt>
                <c:pt idx="146">
                  <c:v>0.91660970608339032</c:v>
                </c:pt>
                <c:pt idx="147">
                  <c:v>0.92344497607655507</c:v>
                </c:pt>
                <c:pt idx="148">
                  <c:v>0.91934381408065624</c:v>
                </c:pt>
                <c:pt idx="149">
                  <c:v>0.90840738209159266</c:v>
                </c:pt>
                <c:pt idx="150">
                  <c:v>0.91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E8-49AE-BC0D-145E4FBEBD08}"/>
            </c:ext>
          </c:extLst>
        </c:ser>
        <c:ser>
          <c:idx val="1"/>
          <c:order val="1"/>
          <c:tx>
            <c:strRef>
              <c:f>'PEDIATRIA '!$BD$3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lt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Pt>
            <c:idx val="107"/>
            <c:marker>
              <c:symbol val="circle"/>
              <c:size val="3"/>
              <c:spPr>
                <a:solidFill>
                  <a:srgbClr val="ED7D31">
                    <a:lumMod val="20000"/>
                    <a:lumOff val="80000"/>
                  </a:srgbClr>
                </a:solidFill>
                <a:ln w="15875">
                  <a:solidFill>
                    <a:schemeClr val="accent2"/>
                  </a:solidFill>
                  <a:round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57E8-49AE-BC0D-145E4FBEBD08}"/>
              </c:ext>
            </c:extLst>
          </c:dPt>
          <c:dLbls>
            <c:dLbl>
              <c:idx val="150"/>
              <c:layout>
                <c:manualLayout>
                  <c:x val="-3.7739661688817698E-2"/>
                  <c:y val="0.11435114208629772"/>
                </c:manualLayout>
              </c:layout>
              <c:spPr>
                <a:solidFill>
                  <a:srgbClr val="9DD7E7"/>
                </a:solidFill>
                <a:ln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dk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7E8-49AE-BC0D-145E4FBEBD08}"/>
                </c:ext>
              </c:extLst>
            </c:dLbl>
            <c:spPr>
              <a:solidFill>
                <a:srgbClr val="9DD7E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'!$AZ$4:$BA$154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'!$BD$4:$BD$154</c:f>
              <c:numCache>
                <c:formatCode>0%</c:formatCode>
                <c:ptCount val="151"/>
                <c:pt idx="0">
                  <c:v>0.63374485596707819</c:v>
                </c:pt>
                <c:pt idx="1">
                  <c:v>0.62962962962962965</c:v>
                </c:pt>
                <c:pt idx="2">
                  <c:v>0.5967078189300411</c:v>
                </c:pt>
                <c:pt idx="3">
                  <c:v>0.57201646090534974</c:v>
                </c:pt>
                <c:pt idx="4">
                  <c:v>0.61316872427983538</c:v>
                </c:pt>
                <c:pt idx="5">
                  <c:v>0.64609053497942381</c:v>
                </c:pt>
                <c:pt idx="6">
                  <c:v>0.69958847736625518</c:v>
                </c:pt>
                <c:pt idx="7">
                  <c:v>0.64197530864197505</c:v>
                </c:pt>
                <c:pt idx="8">
                  <c:v>0.6831275720164609</c:v>
                </c:pt>
                <c:pt idx="9">
                  <c:v>0.68724279835390945</c:v>
                </c:pt>
                <c:pt idx="10">
                  <c:v>0.71604938271604934</c:v>
                </c:pt>
                <c:pt idx="11">
                  <c:v>0.67489711934156382</c:v>
                </c:pt>
                <c:pt idx="12">
                  <c:v>0.67078189300411528</c:v>
                </c:pt>
                <c:pt idx="13">
                  <c:v>0.75308641975308643</c:v>
                </c:pt>
                <c:pt idx="14">
                  <c:v>0.71604938271604934</c:v>
                </c:pt>
                <c:pt idx="15">
                  <c:v>0.72839506172839508</c:v>
                </c:pt>
                <c:pt idx="16">
                  <c:v>0.71604938271604934</c:v>
                </c:pt>
                <c:pt idx="17">
                  <c:v>0.72839506172839508</c:v>
                </c:pt>
                <c:pt idx="18">
                  <c:v>0.75308641975308643</c:v>
                </c:pt>
                <c:pt idx="19">
                  <c:v>0.74897119341563789</c:v>
                </c:pt>
                <c:pt idx="20">
                  <c:v>0.77777777777777779</c:v>
                </c:pt>
                <c:pt idx="21">
                  <c:v>0.74485596707818935</c:v>
                </c:pt>
                <c:pt idx="22">
                  <c:v>0.80658436213991769</c:v>
                </c:pt>
                <c:pt idx="23">
                  <c:v>0.79012345679012341</c:v>
                </c:pt>
                <c:pt idx="24">
                  <c:v>0.74485596707818935</c:v>
                </c:pt>
                <c:pt idx="25">
                  <c:v>0.70781893004115226</c:v>
                </c:pt>
                <c:pt idx="26">
                  <c:v>0.73662551440329216</c:v>
                </c:pt>
                <c:pt idx="27">
                  <c:v>0.74485596707818935</c:v>
                </c:pt>
                <c:pt idx="28">
                  <c:v>0.79012345679012341</c:v>
                </c:pt>
                <c:pt idx="29">
                  <c:v>0.77366255144032925</c:v>
                </c:pt>
                <c:pt idx="30">
                  <c:v>0.79423868312757206</c:v>
                </c:pt>
                <c:pt idx="31">
                  <c:v>0.80246913580246915</c:v>
                </c:pt>
                <c:pt idx="32">
                  <c:v>0.80246913580246915</c:v>
                </c:pt>
                <c:pt idx="33">
                  <c:v>0.84362139917695478</c:v>
                </c:pt>
                <c:pt idx="34">
                  <c:v>0.79423868312757206</c:v>
                </c:pt>
                <c:pt idx="35">
                  <c:v>0.83127572016460904</c:v>
                </c:pt>
                <c:pt idx="36">
                  <c:v>0.77777777777777779</c:v>
                </c:pt>
                <c:pt idx="37">
                  <c:v>0.77777777777777779</c:v>
                </c:pt>
                <c:pt idx="38">
                  <c:v>0.74485596707818935</c:v>
                </c:pt>
                <c:pt idx="39">
                  <c:v>0.76543209876543206</c:v>
                </c:pt>
                <c:pt idx="40">
                  <c:v>0.77777777777777779</c:v>
                </c:pt>
                <c:pt idx="41">
                  <c:v>0.79012345679012341</c:v>
                </c:pt>
                <c:pt idx="42">
                  <c:v>0.81069958847736623</c:v>
                </c:pt>
                <c:pt idx="43">
                  <c:v>0.83539094650205759</c:v>
                </c:pt>
                <c:pt idx="44">
                  <c:v>0.83</c:v>
                </c:pt>
                <c:pt idx="45">
                  <c:v>0.84</c:v>
                </c:pt>
                <c:pt idx="46">
                  <c:v>0.88888888888888884</c:v>
                </c:pt>
                <c:pt idx="47">
                  <c:v>0.86831275720164613</c:v>
                </c:pt>
                <c:pt idx="48">
                  <c:v>0.84362139917695478</c:v>
                </c:pt>
                <c:pt idx="49">
                  <c:v>0.90534979423868311</c:v>
                </c:pt>
                <c:pt idx="50">
                  <c:v>0.89711934156378603</c:v>
                </c:pt>
                <c:pt idx="51">
                  <c:v>0.84773662551440332</c:v>
                </c:pt>
                <c:pt idx="52">
                  <c:v>0.84773662551440332</c:v>
                </c:pt>
                <c:pt idx="53">
                  <c:v>0.86831275720164613</c:v>
                </c:pt>
                <c:pt idx="54">
                  <c:v>0.87654320987654322</c:v>
                </c:pt>
                <c:pt idx="55">
                  <c:v>0.86419753086419748</c:v>
                </c:pt>
                <c:pt idx="56">
                  <c:v>0.84773662551440332</c:v>
                </c:pt>
                <c:pt idx="57">
                  <c:v>0.8847736625514403</c:v>
                </c:pt>
                <c:pt idx="58">
                  <c:v>0.84</c:v>
                </c:pt>
                <c:pt idx="59">
                  <c:v>0.82</c:v>
                </c:pt>
                <c:pt idx="60">
                  <c:v>0.83127572016460904</c:v>
                </c:pt>
                <c:pt idx="61">
                  <c:v>0.81481481481481477</c:v>
                </c:pt>
                <c:pt idx="62">
                  <c:v>0.84362139917695478</c:v>
                </c:pt>
                <c:pt idx="63">
                  <c:v>0.85185185185185186</c:v>
                </c:pt>
                <c:pt idx="64">
                  <c:v>0.9</c:v>
                </c:pt>
                <c:pt idx="65">
                  <c:v>0.84362139917695478</c:v>
                </c:pt>
                <c:pt idx="66">
                  <c:v>0.83</c:v>
                </c:pt>
                <c:pt idx="67">
                  <c:v>0.8847736625514403</c:v>
                </c:pt>
                <c:pt idx="68">
                  <c:v>0.8847736625514403</c:v>
                </c:pt>
                <c:pt idx="69">
                  <c:v>0.86419753086419748</c:v>
                </c:pt>
                <c:pt idx="70">
                  <c:v>0.87654320987654322</c:v>
                </c:pt>
                <c:pt idx="71">
                  <c:v>0.88065843621399176</c:v>
                </c:pt>
                <c:pt idx="72">
                  <c:v>0.83127572016460904</c:v>
                </c:pt>
                <c:pt idx="73">
                  <c:v>0.81481481481481477</c:v>
                </c:pt>
                <c:pt idx="74">
                  <c:v>0.83950617283950613</c:v>
                </c:pt>
                <c:pt idx="75">
                  <c:v>0.81481481481481477</c:v>
                </c:pt>
                <c:pt idx="76">
                  <c:v>0.84362139917695478</c:v>
                </c:pt>
                <c:pt idx="77">
                  <c:v>0.86363636363636365</c:v>
                </c:pt>
                <c:pt idx="78">
                  <c:v>0.87603305785123964</c:v>
                </c:pt>
                <c:pt idx="79">
                  <c:v>0.8223140495867769</c:v>
                </c:pt>
                <c:pt idx="80">
                  <c:v>0.83057851239669422</c:v>
                </c:pt>
                <c:pt idx="81">
                  <c:v>0.7975206611570248</c:v>
                </c:pt>
                <c:pt idx="82">
                  <c:v>0.85123966942148765</c:v>
                </c:pt>
                <c:pt idx="83">
                  <c:v>0.9049586776859504</c:v>
                </c:pt>
                <c:pt idx="84">
                  <c:v>0.86776859504132231</c:v>
                </c:pt>
                <c:pt idx="85">
                  <c:v>0.85950413223140498</c:v>
                </c:pt>
                <c:pt idx="86">
                  <c:v>0.9</c:v>
                </c:pt>
                <c:pt idx="87">
                  <c:v>0.84</c:v>
                </c:pt>
                <c:pt idx="88">
                  <c:v>0.88429752066115708</c:v>
                </c:pt>
                <c:pt idx="89">
                  <c:v>0.88842975206611574</c:v>
                </c:pt>
                <c:pt idx="90">
                  <c:v>0.85950413223140498</c:v>
                </c:pt>
                <c:pt idx="91">
                  <c:v>0.83471074380165289</c:v>
                </c:pt>
                <c:pt idx="92">
                  <c:v>0.82644628099173556</c:v>
                </c:pt>
                <c:pt idx="93">
                  <c:v>0.86</c:v>
                </c:pt>
                <c:pt idx="94">
                  <c:v>0.87</c:v>
                </c:pt>
                <c:pt idx="95">
                  <c:v>0.80165289256198347</c:v>
                </c:pt>
                <c:pt idx="96">
                  <c:v>0.86776859504132231</c:v>
                </c:pt>
                <c:pt idx="97">
                  <c:v>0.9049586776859504</c:v>
                </c:pt>
                <c:pt idx="98">
                  <c:v>0.9173553719008265</c:v>
                </c:pt>
                <c:pt idx="99">
                  <c:v>0.91322314049586772</c:v>
                </c:pt>
                <c:pt idx="100">
                  <c:v>0.8223140495867769</c:v>
                </c:pt>
                <c:pt idx="101">
                  <c:v>0.84297520661157022</c:v>
                </c:pt>
                <c:pt idx="102">
                  <c:v>0.85950413223140498</c:v>
                </c:pt>
                <c:pt idx="103">
                  <c:v>0.86776859504132231</c:v>
                </c:pt>
                <c:pt idx="104">
                  <c:v>0.85123966942148765</c:v>
                </c:pt>
                <c:pt idx="105">
                  <c:v>0.83471074380165289</c:v>
                </c:pt>
                <c:pt idx="106">
                  <c:v>0.88842975206611574</c:v>
                </c:pt>
                <c:pt idx="107">
                  <c:v>0.86776859504132231</c:v>
                </c:pt>
                <c:pt idx="108">
                  <c:v>0.9</c:v>
                </c:pt>
                <c:pt idx="109">
                  <c:v>0.89669421487603307</c:v>
                </c:pt>
                <c:pt idx="110">
                  <c:v>0.91322314049586772</c:v>
                </c:pt>
                <c:pt idx="111">
                  <c:v>0.88842975206611574</c:v>
                </c:pt>
                <c:pt idx="112">
                  <c:v>0.88429752066115708</c:v>
                </c:pt>
                <c:pt idx="113">
                  <c:v>0.89669421487603307</c:v>
                </c:pt>
                <c:pt idx="114">
                  <c:v>0.90909090909090906</c:v>
                </c:pt>
                <c:pt idx="115">
                  <c:v>0.9049586776859504</c:v>
                </c:pt>
                <c:pt idx="116">
                  <c:v>0.9049586776859504</c:v>
                </c:pt>
                <c:pt idx="117">
                  <c:v>0.90082644628099173</c:v>
                </c:pt>
                <c:pt idx="118">
                  <c:v>0.91322314049586772</c:v>
                </c:pt>
                <c:pt idx="119">
                  <c:v>0.90909090909090906</c:v>
                </c:pt>
                <c:pt idx="120">
                  <c:v>0.9</c:v>
                </c:pt>
                <c:pt idx="121">
                  <c:v>0.91</c:v>
                </c:pt>
                <c:pt idx="122">
                  <c:v>0.88</c:v>
                </c:pt>
                <c:pt idx="123">
                  <c:v>0.89837398373983735</c:v>
                </c:pt>
                <c:pt idx="124">
                  <c:v>0.90283400809716596</c:v>
                </c:pt>
                <c:pt idx="125">
                  <c:v>0.91129032258064513</c:v>
                </c:pt>
                <c:pt idx="126">
                  <c:v>0.872</c:v>
                </c:pt>
                <c:pt idx="127">
                  <c:v>0.876</c:v>
                </c:pt>
                <c:pt idx="128">
                  <c:v>0.87007874015748032</c:v>
                </c:pt>
                <c:pt idx="129">
                  <c:v>0.86220472440944884</c:v>
                </c:pt>
                <c:pt idx="130">
                  <c:v>0.87795275590551181</c:v>
                </c:pt>
                <c:pt idx="131">
                  <c:v>0.8582677165354331</c:v>
                </c:pt>
                <c:pt idx="132">
                  <c:v>0.92913385826771655</c:v>
                </c:pt>
                <c:pt idx="133">
                  <c:v>0.91338582677165359</c:v>
                </c:pt>
                <c:pt idx="134">
                  <c:v>0.90157480314960625</c:v>
                </c:pt>
                <c:pt idx="135">
                  <c:v>0.88582677165354329</c:v>
                </c:pt>
                <c:pt idx="136">
                  <c:v>0.91732283464566933</c:v>
                </c:pt>
                <c:pt idx="137">
                  <c:v>0.89</c:v>
                </c:pt>
                <c:pt idx="138">
                  <c:v>0.90551181102362199</c:v>
                </c:pt>
                <c:pt idx="139">
                  <c:v>0.92519685039370081</c:v>
                </c:pt>
                <c:pt idx="140">
                  <c:v>0.93700787401574803</c:v>
                </c:pt>
                <c:pt idx="141">
                  <c:v>0.93307086614173229</c:v>
                </c:pt>
                <c:pt idx="142">
                  <c:v>0.91732283464566933</c:v>
                </c:pt>
                <c:pt idx="143">
                  <c:v>0.91732283464566933</c:v>
                </c:pt>
                <c:pt idx="144">
                  <c:v>0.90944881889763785</c:v>
                </c:pt>
                <c:pt idx="145">
                  <c:v>0.89370078740157477</c:v>
                </c:pt>
                <c:pt idx="146">
                  <c:v>0.90944881889763785</c:v>
                </c:pt>
                <c:pt idx="147">
                  <c:v>0.91732283464566933</c:v>
                </c:pt>
                <c:pt idx="148">
                  <c:v>0.87401574803149606</c:v>
                </c:pt>
                <c:pt idx="149">
                  <c:v>0.90157480314960625</c:v>
                </c:pt>
                <c:pt idx="150">
                  <c:v>0.91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7E8-49AE-BC0D-145E4FBEBD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60670192"/>
        <c:axId val="-560674000"/>
        <c:extLst/>
      </c:lineChart>
      <c:catAx>
        <c:axId val="-56067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4000"/>
        <c:crossesAt val="0"/>
        <c:auto val="1"/>
        <c:lblAlgn val="ctr"/>
        <c:lblOffset val="150"/>
        <c:tickLblSkip val="5"/>
        <c:noMultiLvlLbl val="0"/>
      </c:catAx>
      <c:valAx>
        <c:axId val="-560674000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0192"/>
        <c:crosses val="autoZero"/>
        <c:crossBetween val="between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388255179522467"/>
          <c:y val="0.92614204407408751"/>
          <c:w val="0.55251116141988077"/>
          <c:h val="6.0727744550186875E-2"/>
        </c:manualLayout>
      </c:layout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 sz="1600"/>
              <a:t>OCUPACIÓN</a:t>
            </a:r>
            <a:r>
              <a:rPr lang="es-CO" sz="1600" baseline="0"/>
              <a:t>  UCI PEDIÁTRICA</a:t>
            </a:r>
            <a:r>
              <a:rPr lang="es-CO" sz="1600"/>
              <a:t> 2026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6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3.1118371871537424E-2"/>
          <c:y val="0.10823048037720719"/>
          <c:w val="0.92274186682491988"/>
          <c:h val="0.719635442012611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'PEDIATRIA '!$Z$3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'!$Z$4:$Z$154</c:f>
              <c:numCache>
                <c:formatCode>General</c:formatCode>
                <c:ptCount val="151"/>
                <c:pt idx="0">
                  <c:v>1438</c:v>
                </c:pt>
                <c:pt idx="1">
                  <c:v>1438</c:v>
                </c:pt>
                <c:pt idx="2">
                  <c:v>1438</c:v>
                </c:pt>
                <c:pt idx="3">
                  <c:v>1438</c:v>
                </c:pt>
                <c:pt idx="4">
                  <c:v>1438</c:v>
                </c:pt>
                <c:pt idx="5">
                  <c:v>1438</c:v>
                </c:pt>
                <c:pt idx="6">
                  <c:v>1438</c:v>
                </c:pt>
                <c:pt idx="7">
                  <c:v>1438</c:v>
                </c:pt>
                <c:pt idx="8">
                  <c:v>1438</c:v>
                </c:pt>
                <c:pt idx="9">
                  <c:v>1438</c:v>
                </c:pt>
                <c:pt idx="10">
                  <c:v>1438</c:v>
                </c:pt>
                <c:pt idx="11">
                  <c:v>1438</c:v>
                </c:pt>
                <c:pt idx="12">
                  <c:v>1438</c:v>
                </c:pt>
                <c:pt idx="13">
                  <c:v>1438</c:v>
                </c:pt>
                <c:pt idx="14">
                  <c:v>1438</c:v>
                </c:pt>
                <c:pt idx="15">
                  <c:v>1438</c:v>
                </c:pt>
                <c:pt idx="16">
                  <c:v>1438</c:v>
                </c:pt>
                <c:pt idx="17">
                  <c:v>1438</c:v>
                </c:pt>
                <c:pt idx="18">
                  <c:v>1438</c:v>
                </c:pt>
                <c:pt idx="19">
                  <c:v>1438</c:v>
                </c:pt>
                <c:pt idx="20">
                  <c:v>1438</c:v>
                </c:pt>
                <c:pt idx="21">
                  <c:v>1438</c:v>
                </c:pt>
                <c:pt idx="22">
                  <c:v>1438</c:v>
                </c:pt>
                <c:pt idx="23">
                  <c:v>1438</c:v>
                </c:pt>
                <c:pt idx="24">
                  <c:v>1438</c:v>
                </c:pt>
                <c:pt idx="25">
                  <c:v>1438</c:v>
                </c:pt>
                <c:pt idx="26">
                  <c:v>1438</c:v>
                </c:pt>
                <c:pt idx="27">
                  <c:v>1438</c:v>
                </c:pt>
                <c:pt idx="28">
                  <c:v>1438</c:v>
                </c:pt>
                <c:pt idx="29">
                  <c:v>1438</c:v>
                </c:pt>
                <c:pt idx="30">
                  <c:v>1437</c:v>
                </c:pt>
                <c:pt idx="31">
                  <c:v>1437</c:v>
                </c:pt>
                <c:pt idx="32">
                  <c:v>1437</c:v>
                </c:pt>
                <c:pt idx="33">
                  <c:v>1437</c:v>
                </c:pt>
                <c:pt idx="34">
                  <c:v>1437</c:v>
                </c:pt>
                <c:pt idx="35">
                  <c:v>1437</c:v>
                </c:pt>
                <c:pt idx="36">
                  <c:v>1437</c:v>
                </c:pt>
                <c:pt idx="37">
                  <c:v>1437</c:v>
                </c:pt>
                <c:pt idx="38">
                  <c:v>1437</c:v>
                </c:pt>
                <c:pt idx="39">
                  <c:v>1437</c:v>
                </c:pt>
                <c:pt idx="40">
                  <c:v>1437</c:v>
                </c:pt>
                <c:pt idx="41">
                  <c:v>1437</c:v>
                </c:pt>
                <c:pt idx="42">
                  <c:v>1437</c:v>
                </c:pt>
                <c:pt idx="43">
                  <c:v>1437</c:v>
                </c:pt>
                <c:pt idx="44">
                  <c:v>1437</c:v>
                </c:pt>
                <c:pt idx="45">
                  <c:v>1437</c:v>
                </c:pt>
                <c:pt idx="46">
                  <c:v>1437</c:v>
                </c:pt>
                <c:pt idx="47">
                  <c:v>1437</c:v>
                </c:pt>
                <c:pt idx="48">
                  <c:v>1437</c:v>
                </c:pt>
                <c:pt idx="49">
                  <c:v>1437</c:v>
                </c:pt>
                <c:pt idx="50">
                  <c:v>1437</c:v>
                </c:pt>
                <c:pt idx="51">
                  <c:v>1437</c:v>
                </c:pt>
                <c:pt idx="52">
                  <c:v>1437</c:v>
                </c:pt>
                <c:pt idx="53">
                  <c:v>1437</c:v>
                </c:pt>
                <c:pt idx="54">
                  <c:v>1437</c:v>
                </c:pt>
                <c:pt idx="55">
                  <c:v>1437</c:v>
                </c:pt>
                <c:pt idx="56">
                  <c:v>1437</c:v>
                </c:pt>
                <c:pt idx="57">
                  <c:v>1432</c:v>
                </c:pt>
                <c:pt idx="58">
                  <c:v>1432</c:v>
                </c:pt>
                <c:pt idx="59">
                  <c:v>1432</c:v>
                </c:pt>
                <c:pt idx="60">
                  <c:v>1432</c:v>
                </c:pt>
                <c:pt idx="61">
                  <c:v>1432</c:v>
                </c:pt>
                <c:pt idx="62">
                  <c:v>1432</c:v>
                </c:pt>
                <c:pt idx="63">
                  <c:v>1433</c:v>
                </c:pt>
                <c:pt idx="64">
                  <c:v>1433</c:v>
                </c:pt>
                <c:pt idx="65">
                  <c:v>1433</c:v>
                </c:pt>
                <c:pt idx="66">
                  <c:v>1433</c:v>
                </c:pt>
                <c:pt idx="67">
                  <c:v>1433</c:v>
                </c:pt>
                <c:pt idx="68">
                  <c:v>1433</c:v>
                </c:pt>
                <c:pt idx="69">
                  <c:v>1433</c:v>
                </c:pt>
                <c:pt idx="70">
                  <c:v>1433</c:v>
                </c:pt>
                <c:pt idx="71">
                  <c:v>1433</c:v>
                </c:pt>
                <c:pt idx="72">
                  <c:v>1433</c:v>
                </c:pt>
                <c:pt idx="73">
                  <c:v>1433</c:v>
                </c:pt>
                <c:pt idx="74">
                  <c:v>1433</c:v>
                </c:pt>
                <c:pt idx="75">
                  <c:v>1433</c:v>
                </c:pt>
                <c:pt idx="76">
                  <c:v>1433</c:v>
                </c:pt>
                <c:pt idx="77">
                  <c:v>1433</c:v>
                </c:pt>
                <c:pt idx="78">
                  <c:v>1433</c:v>
                </c:pt>
                <c:pt idx="79">
                  <c:v>1433</c:v>
                </c:pt>
                <c:pt idx="80">
                  <c:v>1433</c:v>
                </c:pt>
                <c:pt idx="81">
                  <c:v>1433</c:v>
                </c:pt>
                <c:pt idx="82">
                  <c:v>1433</c:v>
                </c:pt>
                <c:pt idx="83">
                  <c:v>1433</c:v>
                </c:pt>
                <c:pt idx="84">
                  <c:v>1433</c:v>
                </c:pt>
                <c:pt idx="85">
                  <c:v>1433</c:v>
                </c:pt>
                <c:pt idx="86">
                  <c:v>1433</c:v>
                </c:pt>
                <c:pt idx="87">
                  <c:v>1433</c:v>
                </c:pt>
                <c:pt idx="88">
                  <c:v>1433</c:v>
                </c:pt>
                <c:pt idx="89">
                  <c:v>1433</c:v>
                </c:pt>
                <c:pt idx="90">
                  <c:v>1425</c:v>
                </c:pt>
                <c:pt idx="91">
                  <c:v>1432</c:v>
                </c:pt>
                <c:pt idx="92">
                  <c:v>1432</c:v>
                </c:pt>
                <c:pt idx="93">
                  <c:v>1432</c:v>
                </c:pt>
                <c:pt idx="94">
                  <c:v>1432</c:v>
                </c:pt>
                <c:pt idx="95">
                  <c:v>1432</c:v>
                </c:pt>
                <c:pt idx="96">
                  <c:v>1432</c:v>
                </c:pt>
                <c:pt idx="97">
                  <c:v>1432</c:v>
                </c:pt>
                <c:pt idx="98">
                  <c:v>1432</c:v>
                </c:pt>
                <c:pt idx="99">
                  <c:v>1432</c:v>
                </c:pt>
                <c:pt idx="100">
                  <c:v>1432</c:v>
                </c:pt>
                <c:pt idx="101">
                  <c:v>1432</c:v>
                </c:pt>
                <c:pt idx="102">
                  <c:v>1447</c:v>
                </c:pt>
                <c:pt idx="103">
                  <c:v>1447</c:v>
                </c:pt>
                <c:pt idx="104">
                  <c:v>1447</c:v>
                </c:pt>
                <c:pt idx="105">
                  <c:v>1447</c:v>
                </c:pt>
                <c:pt idx="106">
                  <c:v>1447</c:v>
                </c:pt>
                <c:pt idx="107">
                  <c:v>1447</c:v>
                </c:pt>
                <c:pt idx="108">
                  <c:v>1447</c:v>
                </c:pt>
                <c:pt idx="109">
                  <c:v>1447</c:v>
                </c:pt>
                <c:pt idx="110">
                  <c:v>1447</c:v>
                </c:pt>
                <c:pt idx="111">
                  <c:v>1447</c:v>
                </c:pt>
                <c:pt idx="112">
                  <c:v>1447</c:v>
                </c:pt>
                <c:pt idx="113">
                  <c:v>1447</c:v>
                </c:pt>
                <c:pt idx="114">
                  <c:v>1447</c:v>
                </c:pt>
                <c:pt idx="115" formatCode="#,##0">
                  <c:v>1447</c:v>
                </c:pt>
                <c:pt idx="116">
                  <c:v>1447</c:v>
                </c:pt>
                <c:pt idx="117">
                  <c:v>1447</c:v>
                </c:pt>
                <c:pt idx="118">
                  <c:v>1447</c:v>
                </c:pt>
                <c:pt idx="119">
                  <c:v>1447</c:v>
                </c:pt>
                <c:pt idx="120">
                  <c:v>1447</c:v>
                </c:pt>
                <c:pt idx="121">
                  <c:v>1447</c:v>
                </c:pt>
                <c:pt idx="122">
                  <c:v>1447</c:v>
                </c:pt>
                <c:pt idx="123">
                  <c:v>1447</c:v>
                </c:pt>
                <c:pt idx="124">
                  <c:v>1447</c:v>
                </c:pt>
                <c:pt idx="125">
                  <c:v>1453</c:v>
                </c:pt>
                <c:pt idx="126">
                  <c:v>1453</c:v>
                </c:pt>
                <c:pt idx="127">
                  <c:v>1453</c:v>
                </c:pt>
                <c:pt idx="128">
                  <c:v>1460</c:v>
                </c:pt>
                <c:pt idx="129">
                  <c:v>1460</c:v>
                </c:pt>
                <c:pt idx="130">
                  <c:v>1460</c:v>
                </c:pt>
                <c:pt idx="131">
                  <c:v>1460</c:v>
                </c:pt>
                <c:pt idx="132">
                  <c:v>1460</c:v>
                </c:pt>
                <c:pt idx="133">
                  <c:v>1460</c:v>
                </c:pt>
                <c:pt idx="134">
                  <c:v>1460</c:v>
                </c:pt>
                <c:pt idx="135">
                  <c:v>1460</c:v>
                </c:pt>
                <c:pt idx="136">
                  <c:v>1460</c:v>
                </c:pt>
                <c:pt idx="137">
                  <c:v>1460</c:v>
                </c:pt>
                <c:pt idx="138">
                  <c:v>1460</c:v>
                </c:pt>
                <c:pt idx="139">
                  <c:v>1463</c:v>
                </c:pt>
                <c:pt idx="140">
                  <c:v>1463</c:v>
                </c:pt>
                <c:pt idx="141">
                  <c:v>1463</c:v>
                </c:pt>
                <c:pt idx="142">
                  <c:v>1463</c:v>
                </c:pt>
                <c:pt idx="143">
                  <c:v>1463</c:v>
                </c:pt>
                <c:pt idx="144">
                  <c:v>1463</c:v>
                </c:pt>
                <c:pt idx="145">
                  <c:v>1463</c:v>
                </c:pt>
                <c:pt idx="146">
                  <c:v>1463</c:v>
                </c:pt>
                <c:pt idx="147">
                  <c:v>1463</c:v>
                </c:pt>
                <c:pt idx="148">
                  <c:v>1463</c:v>
                </c:pt>
                <c:pt idx="149">
                  <c:v>1463</c:v>
                </c:pt>
                <c:pt idx="150">
                  <c:v>1463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60-407A-ABC5-33EC3CB6AEB6}"/>
            </c:ext>
          </c:extLst>
        </c:ser>
        <c:ser>
          <c:idx val="1"/>
          <c:order val="1"/>
          <c:tx>
            <c:strRef>
              <c:f>'PEDIATRIA '!$AA$3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'!$AA$4:$AA$153</c:f>
              <c:numCache>
                <c:formatCode>General</c:formatCode>
                <c:ptCount val="150"/>
                <c:pt idx="0">
                  <c:v>861</c:v>
                </c:pt>
                <c:pt idx="1">
                  <c:v>839</c:v>
                </c:pt>
                <c:pt idx="2">
                  <c:v>859</c:v>
                </c:pt>
                <c:pt idx="3">
                  <c:v>829</c:v>
                </c:pt>
                <c:pt idx="4">
                  <c:v>925</c:v>
                </c:pt>
                <c:pt idx="5">
                  <c:v>1018</c:v>
                </c:pt>
                <c:pt idx="6">
                  <c:v>1044</c:v>
                </c:pt>
                <c:pt idx="7">
                  <c:v>1079</c:v>
                </c:pt>
                <c:pt idx="8">
                  <c:v>1074</c:v>
                </c:pt>
                <c:pt idx="9">
                  <c:v>992</c:v>
                </c:pt>
                <c:pt idx="10">
                  <c:v>1000</c:v>
                </c:pt>
                <c:pt idx="11">
                  <c:v>1018</c:v>
                </c:pt>
                <c:pt idx="12">
                  <c:v>1055</c:v>
                </c:pt>
                <c:pt idx="13">
                  <c:v>1067</c:v>
                </c:pt>
                <c:pt idx="14">
                  <c:v>1107</c:v>
                </c:pt>
                <c:pt idx="15">
                  <c:v>1134</c:v>
                </c:pt>
                <c:pt idx="16">
                  <c:v>1101</c:v>
                </c:pt>
                <c:pt idx="17">
                  <c:v>1072</c:v>
                </c:pt>
                <c:pt idx="18">
                  <c:v>1087</c:v>
                </c:pt>
                <c:pt idx="19">
                  <c:v>1116</c:v>
                </c:pt>
                <c:pt idx="20">
                  <c:v>1109</c:v>
                </c:pt>
                <c:pt idx="21">
                  <c:v>1076</c:v>
                </c:pt>
                <c:pt idx="22">
                  <c:v>1104</c:v>
                </c:pt>
                <c:pt idx="23">
                  <c:v>1101</c:v>
                </c:pt>
                <c:pt idx="24">
                  <c:v>1079</c:v>
                </c:pt>
                <c:pt idx="25">
                  <c:v>1092</c:v>
                </c:pt>
                <c:pt idx="26">
                  <c:v>1121</c:v>
                </c:pt>
                <c:pt idx="27">
                  <c:v>1129</c:v>
                </c:pt>
                <c:pt idx="28">
                  <c:v>1142</c:v>
                </c:pt>
                <c:pt idx="29">
                  <c:v>1133</c:v>
                </c:pt>
                <c:pt idx="30">
                  <c:v>1102</c:v>
                </c:pt>
                <c:pt idx="31">
                  <c:v>1110</c:v>
                </c:pt>
                <c:pt idx="32">
                  <c:v>1112</c:v>
                </c:pt>
                <c:pt idx="33">
                  <c:v>1096</c:v>
                </c:pt>
                <c:pt idx="34">
                  <c:v>1156</c:v>
                </c:pt>
                <c:pt idx="35">
                  <c:v>1140</c:v>
                </c:pt>
                <c:pt idx="36">
                  <c:v>1134</c:v>
                </c:pt>
                <c:pt idx="37">
                  <c:v>1114</c:v>
                </c:pt>
                <c:pt idx="38">
                  <c:v>1104</c:v>
                </c:pt>
                <c:pt idx="39">
                  <c:v>1082</c:v>
                </c:pt>
                <c:pt idx="40">
                  <c:v>1120</c:v>
                </c:pt>
                <c:pt idx="41">
                  <c:v>1185</c:v>
                </c:pt>
                <c:pt idx="42">
                  <c:v>1208</c:v>
                </c:pt>
                <c:pt idx="43">
                  <c:v>1207</c:v>
                </c:pt>
                <c:pt idx="44">
                  <c:v>1183</c:v>
                </c:pt>
                <c:pt idx="45">
                  <c:v>1234</c:v>
                </c:pt>
                <c:pt idx="46">
                  <c:v>1249</c:v>
                </c:pt>
                <c:pt idx="47">
                  <c:v>1254</c:v>
                </c:pt>
                <c:pt idx="48">
                  <c:v>1301</c:v>
                </c:pt>
                <c:pt idx="49">
                  <c:v>1289</c:v>
                </c:pt>
                <c:pt idx="50">
                  <c:v>1277</c:v>
                </c:pt>
                <c:pt idx="51">
                  <c:v>1257</c:v>
                </c:pt>
                <c:pt idx="52">
                  <c:v>1249</c:v>
                </c:pt>
                <c:pt idx="53">
                  <c:v>1229</c:v>
                </c:pt>
                <c:pt idx="54">
                  <c:v>1284</c:v>
                </c:pt>
                <c:pt idx="55">
                  <c:v>1296</c:v>
                </c:pt>
                <c:pt idx="56">
                  <c:v>1307</c:v>
                </c:pt>
                <c:pt idx="57">
                  <c:v>1300</c:v>
                </c:pt>
                <c:pt idx="58">
                  <c:v>1276</c:v>
                </c:pt>
                <c:pt idx="59">
                  <c:v>1253</c:v>
                </c:pt>
                <c:pt idx="60">
                  <c:v>1283</c:v>
                </c:pt>
                <c:pt idx="61">
                  <c:v>1296</c:v>
                </c:pt>
                <c:pt idx="62">
                  <c:v>1286</c:v>
                </c:pt>
                <c:pt idx="63">
                  <c:v>1309</c:v>
                </c:pt>
                <c:pt idx="64">
                  <c:v>1303</c:v>
                </c:pt>
                <c:pt idx="65">
                  <c:v>1259</c:v>
                </c:pt>
                <c:pt idx="66">
                  <c:v>1259</c:v>
                </c:pt>
                <c:pt idx="67">
                  <c:v>1257</c:v>
                </c:pt>
                <c:pt idx="68">
                  <c:v>1265</c:v>
                </c:pt>
                <c:pt idx="69">
                  <c:v>1282</c:v>
                </c:pt>
                <c:pt idx="70">
                  <c:v>1297</c:v>
                </c:pt>
                <c:pt idx="71">
                  <c:v>1289</c:v>
                </c:pt>
                <c:pt idx="72">
                  <c:v>1277</c:v>
                </c:pt>
                <c:pt idx="73">
                  <c:v>1267</c:v>
                </c:pt>
                <c:pt idx="74">
                  <c:v>1281</c:v>
                </c:pt>
                <c:pt idx="75">
                  <c:v>1328</c:v>
                </c:pt>
                <c:pt idx="76">
                  <c:v>1344</c:v>
                </c:pt>
                <c:pt idx="77">
                  <c:v>1334</c:v>
                </c:pt>
                <c:pt idx="78">
                  <c:v>1311</c:v>
                </c:pt>
                <c:pt idx="79">
                  <c:v>1305</c:v>
                </c:pt>
                <c:pt idx="80">
                  <c:v>1297</c:v>
                </c:pt>
                <c:pt idx="81">
                  <c:v>1289</c:v>
                </c:pt>
                <c:pt idx="82">
                  <c:v>1305</c:v>
                </c:pt>
                <c:pt idx="83">
                  <c:v>1305</c:v>
                </c:pt>
                <c:pt idx="84">
                  <c:v>1325</c:v>
                </c:pt>
                <c:pt idx="85">
                  <c:v>1302</c:v>
                </c:pt>
                <c:pt idx="86">
                  <c:v>1272</c:v>
                </c:pt>
                <c:pt idx="87">
                  <c:v>1303</c:v>
                </c:pt>
                <c:pt idx="88">
                  <c:v>1275</c:v>
                </c:pt>
                <c:pt idx="89">
                  <c:v>1287</c:v>
                </c:pt>
                <c:pt idx="90">
                  <c:v>1272</c:v>
                </c:pt>
                <c:pt idx="91">
                  <c:v>1230</c:v>
                </c:pt>
                <c:pt idx="92">
                  <c:v>1204</c:v>
                </c:pt>
                <c:pt idx="93">
                  <c:v>1214</c:v>
                </c:pt>
                <c:pt idx="94">
                  <c:v>1226</c:v>
                </c:pt>
                <c:pt idx="95">
                  <c:v>1226</c:v>
                </c:pt>
                <c:pt idx="96">
                  <c:v>1277</c:v>
                </c:pt>
                <c:pt idx="97">
                  <c:v>1276</c:v>
                </c:pt>
                <c:pt idx="98">
                  <c:v>1313</c:v>
                </c:pt>
                <c:pt idx="99">
                  <c:v>1301</c:v>
                </c:pt>
                <c:pt idx="100">
                  <c:v>1248</c:v>
                </c:pt>
                <c:pt idx="101">
                  <c:v>1264</c:v>
                </c:pt>
                <c:pt idx="102">
                  <c:v>1253</c:v>
                </c:pt>
                <c:pt idx="103">
                  <c:v>1297</c:v>
                </c:pt>
                <c:pt idx="104">
                  <c:v>1321</c:v>
                </c:pt>
                <c:pt idx="105">
                  <c:v>1315</c:v>
                </c:pt>
                <c:pt idx="106">
                  <c:v>1310</c:v>
                </c:pt>
                <c:pt idx="107">
                  <c:v>1290</c:v>
                </c:pt>
                <c:pt idx="108">
                  <c:v>1248</c:v>
                </c:pt>
                <c:pt idx="109">
                  <c:v>1275</c:v>
                </c:pt>
                <c:pt idx="110">
                  <c:v>1308</c:v>
                </c:pt>
                <c:pt idx="111">
                  <c:v>1329</c:v>
                </c:pt>
                <c:pt idx="112">
                  <c:v>1354</c:v>
                </c:pt>
                <c:pt idx="113">
                  <c:v>1363</c:v>
                </c:pt>
                <c:pt idx="114">
                  <c:v>1338</c:v>
                </c:pt>
                <c:pt idx="115" formatCode="#,##0">
                  <c:v>1321</c:v>
                </c:pt>
                <c:pt idx="116">
                  <c:v>1330</c:v>
                </c:pt>
                <c:pt idx="117">
                  <c:v>1317</c:v>
                </c:pt>
                <c:pt idx="118">
                  <c:v>1351</c:v>
                </c:pt>
                <c:pt idx="119">
                  <c:v>1346</c:v>
                </c:pt>
                <c:pt idx="120">
                  <c:v>1332</c:v>
                </c:pt>
                <c:pt idx="121">
                  <c:v>1308</c:v>
                </c:pt>
                <c:pt idx="122">
                  <c:v>1315</c:v>
                </c:pt>
                <c:pt idx="123">
                  <c:v>1345</c:v>
                </c:pt>
                <c:pt idx="124">
                  <c:v>1352</c:v>
                </c:pt>
                <c:pt idx="125">
                  <c:v>1346</c:v>
                </c:pt>
                <c:pt idx="126">
                  <c:v>1354</c:v>
                </c:pt>
                <c:pt idx="127">
                  <c:v>1331</c:v>
                </c:pt>
                <c:pt idx="128">
                  <c:v>1269</c:v>
                </c:pt>
                <c:pt idx="129">
                  <c:v>1323</c:v>
                </c:pt>
                <c:pt idx="130">
                  <c:v>1328</c:v>
                </c:pt>
                <c:pt idx="131">
                  <c:v>1322</c:v>
                </c:pt>
                <c:pt idx="132">
                  <c:v>1334</c:v>
                </c:pt>
                <c:pt idx="133">
                  <c:v>1322</c:v>
                </c:pt>
                <c:pt idx="134">
                  <c:v>1328</c:v>
                </c:pt>
                <c:pt idx="135">
                  <c:v>1330</c:v>
                </c:pt>
                <c:pt idx="136">
                  <c:v>1325</c:v>
                </c:pt>
                <c:pt idx="137">
                  <c:v>1325</c:v>
                </c:pt>
                <c:pt idx="138">
                  <c:v>1330</c:v>
                </c:pt>
                <c:pt idx="139">
                  <c:v>1303</c:v>
                </c:pt>
                <c:pt idx="140">
                  <c:v>1329</c:v>
                </c:pt>
                <c:pt idx="141">
                  <c:v>1330</c:v>
                </c:pt>
                <c:pt idx="142">
                  <c:v>1314</c:v>
                </c:pt>
                <c:pt idx="143">
                  <c:v>1308</c:v>
                </c:pt>
                <c:pt idx="144">
                  <c:v>1306</c:v>
                </c:pt>
                <c:pt idx="145">
                  <c:v>1325</c:v>
                </c:pt>
                <c:pt idx="146">
                  <c:v>1341</c:v>
                </c:pt>
                <c:pt idx="147">
                  <c:v>1351</c:v>
                </c:pt>
                <c:pt idx="148">
                  <c:v>1345</c:v>
                </c:pt>
                <c:pt idx="149">
                  <c:v>1329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60-407A-ABC5-33EC3CB6AE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60669648"/>
        <c:axId val="-560676720"/>
      </c:barChart>
      <c:lineChart>
        <c:grouping val="standard"/>
        <c:varyColors val="0"/>
        <c:ser>
          <c:idx val="2"/>
          <c:order val="2"/>
          <c:tx>
            <c:strRef>
              <c:f>'PEDIATRIA '!$AB$3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9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DC60-407A-ABC5-33EC3CB6AEB6}"/>
              </c:ext>
            </c:extLst>
          </c:dPt>
          <c:dLbls>
            <c:dLbl>
              <c:idx val="150"/>
              <c:layout>
                <c:manualLayout>
                  <c:x val="-3.8376892477298079E-2"/>
                  <c:y val="-4.357263592718225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9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DB6EB4F-52F3-43F6-A5A5-B7F9ECF00156}" type="VALUE">
                      <a:rPr lang="en-US" sz="11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 Black" panose="020B0A04020102020204" pitchFamily="34" charset="0"/>
                      </a:rPr>
                      <a:pPr>
                        <a:defRPr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defRPr>
                      </a:pPr>
                      <a:t>[VALOR]</a:t>
                    </a:fld>
                    <a:endParaRPr lang="es-CO"/>
                  </a:p>
                </c:rich>
              </c:tx>
              <c:spPr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bg1">
                      <a:lumMod val="8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9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C60-407A-ABC5-33EC3CB6AE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9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'!$AB$4:$AB$154</c:f>
              <c:numCache>
                <c:formatCode>0%</c:formatCode>
                <c:ptCount val="151"/>
                <c:pt idx="0">
                  <c:v>0.59874826147426985</c:v>
                </c:pt>
                <c:pt idx="1">
                  <c:v>0.58344923504867874</c:v>
                </c:pt>
                <c:pt idx="2">
                  <c:v>0.59735744089012521</c:v>
                </c:pt>
                <c:pt idx="3">
                  <c:v>0.57649513212795545</c:v>
                </c:pt>
                <c:pt idx="4">
                  <c:v>0.64325452016689844</c:v>
                </c:pt>
                <c:pt idx="5">
                  <c:v>0.70792767732962447</c:v>
                </c:pt>
                <c:pt idx="6">
                  <c:v>0.72600834492350486</c:v>
                </c:pt>
                <c:pt idx="7">
                  <c:v>0.75034770514603621</c:v>
                </c:pt>
                <c:pt idx="8">
                  <c:v>0.74687065368567451</c:v>
                </c:pt>
                <c:pt idx="9">
                  <c:v>0.68984700973574409</c:v>
                </c:pt>
                <c:pt idx="10">
                  <c:v>0.69541029207232263</c:v>
                </c:pt>
                <c:pt idx="11">
                  <c:v>0.70792767732962447</c:v>
                </c:pt>
                <c:pt idx="12">
                  <c:v>0.73365785813630047</c:v>
                </c:pt>
                <c:pt idx="13">
                  <c:v>0.74200278164116829</c:v>
                </c:pt>
                <c:pt idx="14">
                  <c:v>0.76981919332406124</c:v>
                </c:pt>
                <c:pt idx="15">
                  <c:v>0.78859527121001394</c:v>
                </c:pt>
                <c:pt idx="16">
                  <c:v>0.76564673157162721</c:v>
                </c:pt>
                <c:pt idx="17">
                  <c:v>0.74547983310152988</c:v>
                </c:pt>
                <c:pt idx="18">
                  <c:v>0.75591098748261476</c:v>
                </c:pt>
                <c:pt idx="19">
                  <c:v>0.7760778859527121</c:v>
                </c:pt>
                <c:pt idx="20">
                  <c:v>0.77121001390820587</c:v>
                </c:pt>
                <c:pt idx="21">
                  <c:v>0.74826147426981915</c:v>
                </c:pt>
                <c:pt idx="22">
                  <c:v>0.76773296244784428</c:v>
                </c:pt>
                <c:pt idx="23">
                  <c:v>0.76564673157162721</c:v>
                </c:pt>
                <c:pt idx="24">
                  <c:v>0.75034770514603621</c:v>
                </c:pt>
                <c:pt idx="25">
                  <c:v>0.75938803894297635</c:v>
                </c:pt>
                <c:pt idx="26">
                  <c:v>0.77955493741307369</c:v>
                </c:pt>
                <c:pt idx="27">
                  <c:v>0.78511821974965235</c:v>
                </c:pt>
                <c:pt idx="28">
                  <c:v>0.79415855354659248</c:v>
                </c:pt>
                <c:pt idx="29">
                  <c:v>0.78789986091794162</c:v>
                </c:pt>
                <c:pt idx="30">
                  <c:v>0.7668754349338901</c:v>
                </c:pt>
                <c:pt idx="31">
                  <c:v>0.77244258872651361</c:v>
                </c:pt>
                <c:pt idx="32">
                  <c:v>0.77383437717466941</c:v>
                </c:pt>
                <c:pt idx="33">
                  <c:v>0.76270006958942238</c:v>
                </c:pt>
                <c:pt idx="34">
                  <c:v>0.80445372303409879</c:v>
                </c:pt>
                <c:pt idx="35">
                  <c:v>0.79331941544885176</c:v>
                </c:pt>
                <c:pt idx="36">
                  <c:v>0.78914405010438415</c:v>
                </c:pt>
                <c:pt idx="37">
                  <c:v>0.77522616562282531</c:v>
                </c:pt>
                <c:pt idx="38">
                  <c:v>0.76826722338204589</c:v>
                </c:pt>
                <c:pt idx="39">
                  <c:v>0.75295755045233126</c:v>
                </c:pt>
                <c:pt idx="40">
                  <c:v>0.77940153096729292</c:v>
                </c:pt>
                <c:pt idx="41">
                  <c:v>0.82463465553235904</c:v>
                </c:pt>
                <c:pt idx="42">
                  <c:v>0.84064022268615168</c:v>
                </c:pt>
                <c:pt idx="43">
                  <c:v>0.83994432846207379</c:v>
                </c:pt>
                <c:pt idx="44">
                  <c:v>0.82324286708420324</c:v>
                </c:pt>
                <c:pt idx="45">
                  <c:v>0.85873347251217813</c:v>
                </c:pt>
                <c:pt idx="46">
                  <c:v>0.86917188587334726</c:v>
                </c:pt>
                <c:pt idx="47">
                  <c:v>0.87265135699373697</c:v>
                </c:pt>
                <c:pt idx="48">
                  <c:v>0.90535838552540016</c:v>
                </c:pt>
                <c:pt idx="49">
                  <c:v>0.89700765483646483</c:v>
                </c:pt>
                <c:pt idx="50">
                  <c:v>0.88865692414752961</c:v>
                </c:pt>
                <c:pt idx="51">
                  <c:v>0.87473903966597077</c:v>
                </c:pt>
                <c:pt idx="52">
                  <c:v>0.86917188587334726</c:v>
                </c:pt>
                <c:pt idx="53">
                  <c:v>0.85525400139178842</c:v>
                </c:pt>
                <c:pt idx="54">
                  <c:v>0.89352818371607512</c:v>
                </c:pt>
                <c:pt idx="55">
                  <c:v>0.90187891440501045</c:v>
                </c:pt>
                <c:pt idx="56">
                  <c:v>0.90953375086986776</c:v>
                </c:pt>
                <c:pt idx="57">
                  <c:v>0.90782122905027929</c:v>
                </c:pt>
                <c:pt idx="58">
                  <c:v>0.89106145251396651</c:v>
                </c:pt>
                <c:pt idx="59">
                  <c:v>0.875</c:v>
                </c:pt>
                <c:pt idx="60">
                  <c:v>0.89594972067039103</c:v>
                </c:pt>
                <c:pt idx="61">
                  <c:v>0.9050279329608939</c:v>
                </c:pt>
                <c:pt idx="62">
                  <c:v>0.89804469273743015</c:v>
                </c:pt>
                <c:pt idx="63">
                  <c:v>0.9134682484298674</c:v>
                </c:pt>
                <c:pt idx="64">
                  <c:v>0.90928122819260293</c:v>
                </c:pt>
                <c:pt idx="65">
                  <c:v>0.8785764131193301</c:v>
                </c:pt>
                <c:pt idx="66">
                  <c:v>0.8785764131193301</c:v>
                </c:pt>
                <c:pt idx="67">
                  <c:v>0.87718073970690857</c:v>
                </c:pt>
                <c:pt idx="68">
                  <c:v>0.88276343335659457</c:v>
                </c:pt>
                <c:pt idx="69">
                  <c:v>0.89462665736217728</c:v>
                </c:pt>
                <c:pt idx="70">
                  <c:v>0.90509420795533846</c:v>
                </c:pt>
                <c:pt idx="71">
                  <c:v>0.89951151430565246</c:v>
                </c:pt>
                <c:pt idx="72">
                  <c:v>0.89113747383112352</c:v>
                </c:pt>
                <c:pt idx="73">
                  <c:v>0.8841591067690161</c:v>
                </c:pt>
                <c:pt idx="74">
                  <c:v>0.89392882065596646</c:v>
                </c:pt>
                <c:pt idx="75">
                  <c:v>0.92672714584787164</c:v>
                </c:pt>
                <c:pt idx="76">
                  <c:v>0.93789253314724352</c:v>
                </c:pt>
                <c:pt idx="77">
                  <c:v>0.93091416608513611</c:v>
                </c:pt>
                <c:pt idx="78">
                  <c:v>0.91486392184228893</c:v>
                </c:pt>
                <c:pt idx="79">
                  <c:v>0.91067690160502446</c:v>
                </c:pt>
                <c:pt idx="80">
                  <c:v>0.90509420795533846</c:v>
                </c:pt>
                <c:pt idx="81">
                  <c:v>0.89951151430565246</c:v>
                </c:pt>
                <c:pt idx="82">
                  <c:v>0.91067690160502446</c:v>
                </c:pt>
                <c:pt idx="83">
                  <c:v>0.91067690160502446</c:v>
                </c:pt>
                <c:pt idx="84">
                  <c:v>0.9246336357292394</c:v>
                </c:pt>
                <c:pt idx="85">
                  <c:v>0.90858339148639222</c:v>
                </c:pt>
                <c:pt idx="86">
                  <c:v>0.88764829030006975</c:v>
                </c:pt>
                <c:pt idx="87">
                  <c:v>0.90928122819260293</c:v>
                </c:pt>
                <c:pt idx="88">
                  <c:v>0.88974180041870199</c:v>
                </c:pt>
                <c:pt idx="89">
                  <c:v>0.89811584089323093</c:v>
                </c:pt>
                <c:pt idx="90">
                  <c:v>0.89263157894736844</c:v>
                </c:pt>
                <c:pt idx="91">
                  <c:v>0.85893854748603349</c:v>
                </c:pt>
                <c:pt idx="92">
                  <c:v>0.84078212290502796</c:v>
                </c:pt>
                <c:pt idx="93">
                  <c:v>0.8477653631284916</c:v>
                </c:pt>
                <c:pt idx="94">
                  <c:v>0.8561452513966481</c:v>
                </c:pt>
                <c:pt idx="95">
                  <c:v>0.8561452513966481</c:v>
                </c:pt>
                <c:pt idx="96">
                  <c:v>0.89175977653631289</c:v>
                </c:pt>
                <c:pt idx="97">
                  <c:v>0.89106145251396651</c:v>
                </c:pt>
                <c:pt idx="98">
                  <c:v>0.91689944134078216</c:v>
                </c:pt>
                <c:pt idx="99">
                  <c:v>0.90851955307262566</c:v>
                </c:pt>
                <c:pt idx="100">
                  <c:v>0.87150837988826813</c:v>
                </c:pt>
                <c:pt idx="101">
                  <c:v>0.88268156424581001</c:v>
                </c:pt>
                <c:pt idx="102">
                  <c:v>0.86592950932964752</c:v>
                </c:pt>
                <c:pt idx="103">
                  <c:v>0.89633724948168625</c:v>
                </c:pt>
                <c:pt idx="104">
                  <c:v>0.91292328956461644</c:v>
                </c:pt>
                <c:pt idx="105">
                  <c:v>0.90877677954388392</c:v>
                </c:pt>
                <c:pt idx="106">
                  <c:v>0.90532135452660678</c:v>
                </c:pt>
                <c:pt idx="107">
                  <c:v>0.89149965445749824</c:v>
                </c:pt>
                <c:pt idx="108">
                  <c:v>0.86247408431237038</c:v>
                </c:pt>
                <c:pt idx="109">
                  <c:v>0.88113337940566694</c:v>
                </c:pt>
                <c:pt idx="110">
                  <c:v>0.9039391845196959</c:v>
                </c:pt>
                <c:pt idx="111">
                  <c:v>0.91845196959225983</c:v>
                </c:pt>
                <c:pt idx="112">
                  <c:v>0.93572909467864551</c:v>
                </c:pt>
                <c:pt idx="113">
                  <c:v>0.94194885970974429</c:v>
                </c:pt>
                <c:pt idx="114">
                  <c:v>0.92467173462335872</c:v>
                </c:pt>
                <c:pt idx="115">
                  <c:v>0.91292328956461644</c:v>
                </c:pt>
                <c:pt idx="116">
                  <c:v>0.91914305459571533</c:v>
                </c:pt>
                <c:pt idx="117">
                  <c:v>0.91015894955079479</c:v>
                </c:pt>
                <c:pt idx="118">
                  <c:v>0.93365583966827925</c:v>
                </c:pt>
                <c:pt idx="119">
                  <c:v>0.93020041465100212</c:v>
                </c:pt>
                <c:pt idx="120">
                  <c:v>0.92052522460262609</c:v>
                </c:pt>
                <c:pt idx="121">
                  <c:v>0.9039391845196959</c:v>
                </c:pt>
                <c:pt idx="122">
                  <c:v>0.90877677954388392</c:v>
                </c:pt>
                <c:pt idx="123">
                  <c:v>0.92950932964754662</c:v>
                </c:pt>
                <c:pt idx="124">
                  <c:v>0.93434692467173464</c:v>
                </c:pt>
                <c:pt idx="125">
                  <c:v>0.92635925671025465</c:v>
                </c:pt>
                <c:pt idx="126">
                  <c:v>0.9318651066758431</c:v>
                </c:pt>
                <c:pt idx="127">
                  <c:v>0.91603578802477637</c:v>
                </c:pt>
                <c:pt idx="128">
                  <c:v>0.86917808219178083</c:v>
                </c:pt>
                <c:pt idx="129">
                  <c:v>0.90616438356164386</c:v>
                </c:pt>
                <c:pt idx="130">
                  <c:v>0.90958904109589045</c:v>
                </c:pt>
                <c:pt idx="131">
                  <c:v>0.90547945205479452</c:v>
                </c:pt>
                <c:pt idx="132">
                  <c:v>0.91369863013698627</c:v>
                </c:pt>
                <c:pt idx="133">
                  <c:v>0.90547945205479452</c:v>
                </c:pt>
                <c:pt idx="134">
                  <c:v>0.90958904109589045</c:v>
                </c:pt>
                <c:pt idx="135">
                  <c:v>0.91095890410958902</c:v>
                </c:pt>
                <c:pt idx="136">
                  <c:v>0.90753424657534243</c:v>
                </c:pt>
                <c:pt idx="137">
                  <c:v>0.90753424657534243</c:v>
                </c:pt>
                <c:pt idx="138">
                  <c:v>0.91095890410958902</c:v>
                </c:pt>
                <c:pt idx="139">
                  <c:v>0.89063568010936434</c:v>
                </c:pt>
                <c:pt idx="140">
                  <c:v>0.90840738209159266</c:v>
                </c:pt>
                <c:pt idx="141">
                  <c:v>0.90909090909090906</c:v>
                </c:pt>
                <c:pt idx="142">
                  <c:v>0.89815447710184548</c:v>
                </c:pt>
                <c:pt idx="143">
                  <c:v>0.89405331510594666</c:v>
                </c:pt>
                <c:pt idx="144">
                  <c:v>0.89268626110731375</c:v>
                </c:pt>
                <c:pt idx="145">
                  <c:v>0.90567327409432674</c:v>
                </c:pt>
                <c:pt idx="146">
                  <c:v>0.91660970608339032</c:v>
                </c:pt>
                <c:pt idx="147">
                  <c:v>0.92344497607655507</c:v>
                </c:pt>
                <c:pt idx="148">
                  <c:v>0.91934381408065624</c:v>
                </c:pt>
                <c:pt idx="149">
                  <c:v>0.90840738209159266</c:v>
                </c:pt>
                <c:pt idx="150">
                  <c:v>0.91250854408749149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C60-407A-ABC5-33EC3CB6AE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560675088"/>
        <c:axId val="-560675632"/>
      </c:lineChart>
      <c:catAx>
        <c:axId val="-56066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6720"/>
        <c:crosses val="autoZero"/>
        <c:auto val="1"/>
        <c:lblAlgn val="ctr"/>
        <c:lblOffset val="100"/>
        <c:noMultiLvlLbl val="0"/>
      </c:catAx>
      <c:valAx>
        <c:axId val="-560676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69648"/>
        <c:crosses val="autoZero"/>
        <c:crossBetween val="between"/>
      </c:valAx>
      <c:valAx>
        <c:axId val="-560675632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5088"/>
        <c:crosses val="max"/>
        <c:crossBetween val="between"/>
      </c:valAx>
      <c:catAx>
        <c:axId val="-560675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60675632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s-CO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 sz="1600" dirty="0"/>
              <a:t>OCUPACIÓN</a:t>
            </a:r>
            <a:r>
              <a:rPr lang="es-CO" sz="1600" baseline="0" dirty="0"/>
              <a:t> HOSPITALIZACIÓN PEDIÁTRICA</a:t>
            </a:r>
            <a:r>
              <a:rPr lang="es-CO" sz="1600" dirty="0"/>
              <a:t> 2026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6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3.1118371871537424E-2"/>
          <c:y val="0.10823048037720719"/>
          <c:w val="0.92274186682491988"/>
          <c:h val="0.719635442012611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'PEDIATRIA '!$Z$3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'!$Z$4:$Z$154</c:f>
              <c:numCache>
                <c:formatCode>General</c:formatCode>
                <c:ptCount val="151"/>
                <c:pt idx="0">
                  <c:v>1438</c:v>
                </c:pt>
                <c:pt idx="1">
                  <c:v>1438</c:v>
                </c:pt>
                <c:pt idx="2">
                  <c:v>1438</c:v>
                </c:pt>
                <c:pt idx="3">
                  <c:v>1438</c:v>
                </c:pt>
                <c:pt idx="4">
                  <c:v>1438</c:v>
                </c:pt>
                <c:pt idx="5">
                  <c:v>1438</c:v>
                </c:pt>
                <c:pt idx="6">
                  <c:v>1438</c:v>
                </c:pt>
                <c:pt idx="7">
                  <c:v>1438</c:v>
                </c:pt>
                <c:pt idx="8">
                  <c:v>1438</c:v>
                </c:pt>
                <c:pt idx="9">
                  <c:v>1438</c:v>
                </c:pt>
                <c:pt idx="10">
                  <c:v>1438</c:v>
                </c:pt>
                <c:pt idx="11">
                  <c:v>1438</c:v>
                </c:pt>
                <c:pt idx="12">
                  <c:v>1438</c:v>
                </c:pt>
                <c:pt idx="13">
                  <c:v>1438</c:v>
                </c:pt>
                <c:pt idx="14">
                  <c:v>1438</c:v>
                </c:pt>
                <c:pt idx="15">
                  <c:v>1438</c:v>
                </c:pt>
                <c:pt idx="16">
                  <c:v>1438</c:v>
                </c:pt>
                <c:pt idx="17">
                  <c:v>1438</c:v>
                </c:pt>
                <c:pt idx="18">
                  <c:v>1438</c:v>
                </c:pt>
                <c:pt idx="19">
                  <c:v>1438</c:v>
                </c:pt>
                <c:pt idx="20">
                  <c:v>1438</c:v>
                </c:pt>
                <c:pt idx="21">
                  <c:v>1438</c:v>
                </c:pt>
                <c:pt idx="22">
                  <c:v>1438</c:v>
                </c:pt>
                <c:pt idx="23">
                  <c:v>1438</c:v>
                </c:pt>
                <c:pt idx="24">
                  <c:v>1438</c:v>
                </c:pt>
                <c:pt idx="25">
                  <c:v>1438</c:v>
                </c:pt>
                <c:pt idx="26">
                  <c:v>1438</c:v>
                </c:pt>
                <c:pt idx="27">
                  <c:v>1438</c:v>
                </c:pt>
                <c:pt idx="28">
                  <c:v>1438</c:v>
                </c:pt>
                <c:pt idx="29">
                  <c:v>1438</c:v>
                </c:pt>
                <c:pt idx="30">
                  <c:v>1437</c:v>
                </c:pt>
                <c:pt idx="31">
                  <c:v>1437</c:v>
                </c:pt>
                <c:pt idx="32">
                  <c:v>1437</c:v>
                </c:pt>
                <c:pt idx="33">
                  <c:v>1437</c:v>
                </c:pt>
                <c:pt idx="34">
                  <c:v>1437</c:v>
                </c:pt>
                <c:pt idx="35">
                  <c:v>1437</c:v>
                </c:pt>
                <c:pt idx="36">
                  <c:v>1437</c:v>
                </c:pt>
                <c:pt idx="37">
                  <c:v>1437</c:v>
                </c:pt>
                <c:pt idx="38">
                  <c:v>1437</c:v>
                </c:pt>
                <c:pt idx="39">
                  <c:v>1437</c:v>
                </c:pt>
                <c:pt idx="40">
                  <c:v>1437</c:v>
                </c:pt>
                <c:pt idx="41">
                  <c:v>1437</c:v>
                </c:pt>
                <c:pt idx="42">
                  <c:v>1437</c:v>
                </c:pt>
                <c:pt idx="43">
                  <c:v>1437</c:v>
                </c:pt>
                <c:pt idx="44">
                  <c:v>1437</c:v>
                </c:pt>
                <c:pt idx="45">
                  <c:v>1437</c:v>
                </c:pt>
                <c:pt idx="46">
                  <c:v>1437</c:v>
                </c:pt>
                <c:pt idx="47">
                  <c:v>1437</c:v>
                </c:pt>
                <c:pt idx="48">
                  <c:v>1437</c:v>
                </c:pt>
                <c:pt idx="49">
                  <c:v>1437</c:v>
                </c:pt>
                <c:pt idx="50">
                  <c:v>1437</c:v>
                </c:pt>
                <c:pt idx="51">
                  <c:v>1437</c:v>
                </c:pt>
                <c:pt idx="52">
                  <c:v>1437</c:v>
                </c:pt>
                <c:pt idx="53">
                  <c:v>1437</c:v>
                </c:pt>
                <c:pt idx="54">
                  <c:v>1437</c:v>
                </c:pt>
                <c:pt idx="55">
                  <c:v>1437</c:v>
                </c:pt>
                <c:pt idx="56">
                  <c:v>1437</c:v>
                </c:pt>
                <c:pt idx="57">
                  <c:v>1432</c:v>
                </c:pt>
                <c:pt idx="58">
                  <c:v>1432</c:v>
                </c:pt>
                <c:pt idx="59">
                  <c:v>1432</c:v>
                </c:pt>
                <c:pt idx="60">
                  <c:v>1432</c:v>
                </c:pt>
                <c:pt idx="61">
                  <c:v>1432</c:v>
                </c:pt>
                <c:pt idx="62">
                  <c:v>1432</c:v>
                </c:pt>
                <c:pt idx="63">
                  <c:v>1433</c:v>
                </c:pt>
                <c:pt idx="64">
                  <c:v>1433</c:v>
                </c:pt>
                <c:pt idx="65">
                  <c:v>1433</c:v>
                </c:pt>
                <c:pt idx="66">
                  <c:v>1433</c:v>
                </c:pt>
                <c:pt idx="67">
                  <c:v>1433</c:v>
                </c:pt>
                <c:pt idx="68">
                  <c:v>1433</c:v>
                </c:pt>
                <c:pt idx="69">
                  <c:v>1433</c:v>
                </c:pt>
                <c:pt idx="70">
                  <c:v>1433</c:v>
                </c:pt>
                <c:pt idx="71">
                  <c:v>1433</c:v>
                </c:pt>
                <c:pt idx="72">
                  <c:v>1433</c:v>
                </c:pt>
                <c:pt idx="73">
                  <c:v>1433</c:v>
                </c:pt>
                <c:pt idx="74">
                  <c:v>1433</c:v>
                </c:pt>
                <c:pt idx="75">
                  <c:v>1433</c:v>
                </c:pt>
                <c:pt idx="76">
                  <c:v>1433</c:v>
                </c:pt>
                <c:pt idx="77">
                  <c:v>1433</c:v>
                </c:pt>
                <c:pt idx="78">
                  <c:v>1433</c:v>
                </c:pt>
                <c:pt idx="79">
                  <c:v>1433</c:v>
                </c:pt>
                <c:pt idx="80">
                  <c:v>1433</c:v>
                </c:pt>
                <c:pt idx="81">
                  <c:v>1433</c:v>
                </c:pt>
                <c:pt idx="82">
                  <c:v>1433</c:v>
                </c:pt>
                <c:pt idx="83">
                  <c:v>1433</c:v>
                </c:pt>
                <c:pt idx="84">
                  <c:v>1433</c:v>
                </c:pt>
                <c:pt idx="85">
                  <c:v>1433</c:v>
                </c:pt>
                <c:pt idx="86">
                  <c:v>1433</c:v>
                </c:pt>
                <c:pt idx="87">
                  <c:v>1433</c:v>
                </c:pt>
                <c:pt idx="88">
                  <c:v>1433</c:v>
                </c:pt>
                <c:pt idx="89">
                  <c:v>1433</c:v>
                </c:pt>
                <c:pt idx="90">
                  <c:v>1425</c:v>
                </c:pt>
                <c:pt idx="91">
                  <c:v>1432</c:v>
                </c:pt>
                <c:pt idx="92">
                  <c:v>1432</c:v>
                </c:pt>
                <c:pt idx="93">
                  <c:v>1432</c:v>
                </c:pt>
                <c:pt idx="94">
                  <c:v>1432</c:v>
                </c:pt>
                <c:pt idx="95">
                  <c:v>1432</c:v>
                </c:pt>
                <c:pt idx="96">
                  <c:v>1432</c:v>
                </c:pt>
                <c:pt idx="97">
                  <c:v>1432</c:v>
                </c:pt>
                <c:pt idx="98">
                  <c:v>1432</c:v>
                </c:pt>
                <c:pt idx="99">
                  <c:v>1432</c:v>
                </c:pt>
                <c:pt idx="100">
                  <c:v>1432</c:v>
                </c:pt>
                <c:pt idx="101">
                  <c:v>1432</c:v>
                </c:pt>
                <c:pt idx="102">
                  <c:v>1447</c:v>
                </c:pt>
                <c:pt idx="103">
                  <c:v>1447</c:v>
                </c:pt>
                <c:pt idx="104">
                  <c:v>1447</c:v>
                </c:pt>
                <c:pt idx="105">
                  <c:v>1447</c:v>
                </c:pt>
                <c:pt idx="106">
                  <c:v>1447</c:v>
                </c:pt>
                <c:pt idx="107">
                  <c:v>1447</c:v>
                </c:pt>
                <c:pt idx="108">
                  <c:v>1447</c:v>
                </c:pt>
                <c:pt idx="109">
                  <c:v>1447</c:v>
                </c:pt>
                <c:pt idx="110">
                  <c:v>1447</c:v>
                </c:pt>
                <c:pt idx="111">
                  <c:v>1447</c:v>
                </c:pt>
                <c:pt idx="112">
                  <c:v>1447</c:v>
                </c:pt>
                <c:pt idx="113">
                  <c:v>1447</c:v>
                </c:pt>
                <c:pt idx="114">
                  <c:v>1447</c:v>
                </c:pt>
                <c:pt idx="115" formatCode="#,##0">
                  <c:v>1447</c:v>
                </c:pt>
                <c:pt idx="116">
                  <c:v>1447</c:v>
                </c:pt>
                <c:pt idx="117">
                  <c:v>1447</c:v>
                </c:pt>
                <c:pt idx="118">
                  <c:v>1447</c:v>
                </c:pt>
                <c:pt idx="119">
                  <c:v>1447</c:v>
                </c:pt>
                <c:pt idx="120">
                  <c:v>1447</c:v>
                </c:pt>
                <c:pt idx="121">
                  <c:v>1447</c:v>
                </c:pt>
                <c:pt idx="122">
                  <c:v>1447</c:v>
                </c:pt>
                <c:pt idx="123">
                  <c:v>1447</c:v>
                </c:pt>
                <c:pt idx="124">
                  <c:v>1447</c:v>
                </c:pt>
                <c:pt idx="125">
                  <c:v>1453</c:v>
                </c:pt>
                <c:pt idx="126">
                  <c:v>1453</c:v>
                </c:pt>
                <c:pt idx="127">
                  <c:v>1453</c:v>
                </c:pt>
                <c:pt idx="128">
                  <c:v>1460</c:v>
                </c:pt>
                <c:pt idx="129">
                  <c:v>1460</c:v>
                </c:pt>
                <c:pt idx="130">
                  <c:v>1460</c:v>
                </c:pt>
                <c:pt idx="131">
                  <c:v>1460</c:v>
                </c:pt>
                <c:pt idx="132">
                  <c:v>1460</c:v>
                </c:pt>
                <c:pt idx="133">
                  <c:v>1460</c:v>
                </c:pt>
                <c:pt idx="134">
                  <c:v>1460</c:v>
                </c:pt>
                <c:pt idx="135">
                  <c:v>1460</c:v>
                </c:pt>
                <c:pt idx="136">
                  <c:v>1460</c:v>
                </c:pt>
                <c:pt idx="137">
                  <c:v>1460</c:v>
                </c:pt>
                <c:pt idx="138">
                  <c:v>1460</c:v>
                </c:pt>
                <c:pt idx="139">
                  <c:v>1463</c:v>
                </c:pt>
                <c:pt idx="140">
                  <c:v>1463</c:v>
                </c:pt>
                <c:pt idx="141">
                  <c:v>1463</c:v>
                </c:pt>
                <c:pt idx="142">
                  <c:v>1463</c:v>
                </c:pt>
                <c:pt idx="143">
                  <c:v>1463</c:v>
                </c:pt>
                <c:pt idx="144">
                  <c:v>1463</c:v>
                </c:pt>
                <c:pt idx="145">
                  <c:v>1463</c:v>
                </c:pt>
                <c:pt idx="146">
                  <c:v>1463</c:v>
                </c:pt>
                <c:pt idx="147">
                  <c:v>1463</c:v>
                </c:pt>
                <c:pt idx="148">
                  <c:v>1463</c:v>
                </c:pt>
                <c:pt idx="149">
                  <c:v>1463</c:v>
                </c:pt>
                <c:pt idx="150">
                  <c:v>1463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2D-4320-8DD0-4CE7570F66E9}"/>
            </c:ext>
          </c:extLst>
        </c:ser>
        <c:ser>
          <c:idx val="1"/>
          <c:order val="1"/>
          <c:tx>
            <c:strRef>
              <c:f>'PEDIATRIA '!$AA$3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'!$AA$4:$AA$153</c:f>
              <c:numCache>
                <c:formatCode>General</c:formatCode>
                <c:ptCount val="150"/>
                <c:pt idx="0">
                  <c:v>861</c:v>
                </c:pt>
                <c:pt idx="1">
                  <c:v>839</c:v>
                </c:pt>
                <c:pt idx="2">
                  <c:v>859</c:v>
                </c:pt>
                <c:pt idx="3">
                  <c:v>829</c:v>
                </c:pt>
                <c:pt idx="4">
                  <c:v>925</c:v>
                </c:pt>
                <c:pt idx="5">
                  <c:v>1018</c:v>
                </c:pt>
                <c:pt idx="6">
                  <c:v>1044</c:v>
                </c:pt>
                <c:pt idx="7">
                  <c:v>1079</c:v>
                </c:pt>
                <c:pt idx="8">
                  <c:v>1074</c:v>
                </c:pt>
                <c:pt idx="9">
                  <c:v>992</c:v>
                </c:pt>
                <c:pt idx="10">
                  <c:v>1000</c:v>
                </c:pt>
                <c:pt idx="11">
                  <c:v>1018</c:v>
                </c:pt>
                <c:pt idx="12">
                  <c:v>1055</c:v>
                </c:pt>
                <c:pt idx="13">
                  <c:v>1067</c:v>
                </c:pt>
                <c:pt idx="14">
                  <c:v>1107</c:v>
                </c:pt>
                <c:pt idx="15">
                  <c:v>1134</c:v>
                </c:pt>
                <c:pt idx="16">
                  <c:v>1101</c:v>
                </c:pt>
                <c:pt idx="17">
                  <c:v>1072</c:v>
                </c:pt>
                <c:pt idx="18">
                  <c:v>1087</c:v>
                </c:pt>
                <c:pt idx="19">
                  <c:v>1116</c:v>
                </c:pt>
                <c:pt idx="20">
                  <c:v>1109</c:v>
                </c:pt>
                <c:pt idx="21">
                  <c:v>1076</c:v>
                </c:pt>
                <c:pt idx="22">
                  <c:v>1104</c:v>
                </c:pt>
                <c:pt idx="23">
                  <c:v>1101</c:v>
                </c:pt>
                <c:pt idx="24">
                  <c:v>1079</c:v>
                </c:pt>
                <c:pt idx="25">
                  <c:v>1092</c:v>
                </c:pt>
                <c:pt idx="26">
                  <c:v>1121</c:v>
                </c:pt>
                <c:pt idx="27">
                  <c:v>1129</c:v>
                </c:pt>
                <c:pt idx="28">
                  <c:v>1142</c:v>
                </c:pt>
                <c:pt idx="29">
                  <c:v>1133</c:v>
                </c:pt>
                <c:pt idx="30">
                  <c:v>1102</c:v>
                </c:pt>
                <c:pt idx="31">
                  <c:v>1110</c:v>
                </c:pt>
                <c:pt idx="32">
                  <c:v>1112</c:v>
                </c:pt>
                <c:pt idx="33">
                  <c:v>1096</c:v>
                </c:pt>
                <c:pt idx="34">
                  <c:v>1156</c:v>
                </c:pt>
                <c:pt idx="35">
                  <c:v>1140</c:v>
                </c:pt>
                <c:pt idx="36">
                  <c:v>1134</c:v>
                </c:pt>
                <c:pt idx="37">
                  <c:v>1114</c:v>
                </c:pt>
                <c:pt idx="38">
                  <c:v>1104</c:v>
                </c:pt>
                <c:pt idx="39">
                  <c:v>1082</c:v>
                </c:pt>
                <c:pt idx="40">
                  <c:v>1120</c:v>
                </c:pt>
                <c:pt idx="41">
                  <c:v>1185</c:v>
                </c:pt>
                <c:pt idx="42">
                  <c:v>1208</c:v>
                </c:pt>
                <c:pt idx="43">
                  <c:v>1207</c:v>
                </c:pt>
                <c:pt idx="44">
                  <c:v>1183</c:v>
                </c:pt>
                <c:pt idx="45">
                  <c:v>1234</c:v>
                </c:pt>
                <c:pt idx="46">
                  <c:v>1249</c:v>
                </c:pt>
                <c:pt idx="47">
                  <c:v>1254</c:v>
                </c:pt>
                <c:pt idx="48">
                  <c:v>1301</c:v>
                </c:pt>
                <c:pt idx="49">
                  <c:v>1289</c:v>
                </c:pt>
                <c:pt idx="50">
                  <c:v>1277</c:v>
                </c:pt>
                <c:pt idx="51">
                  <c:v>1257</c:v>
                </c:pt>
                <c:pt idx="52">
                  <c:v>1249</c:v>
                </c:pt>
                <c:pt idx="53">
                  <c:v>1229</c:v>
                </c:pt>
                <c:pt idx="54">
                  <c:v>1284</c:v>
                </c:pt>
                <c:pt idx="55">
                  <c:v>1296</c:v>
                </c:pt>
                <c:pt idx="56">
                  <c:v>1307</c:v>
                </c:pt>
                <c:pt idx="57">
                  <c:v>1300</c:v>
                </c:pt>
                <c:pt idx="58">
                  <c:v>1276</c:v>
                </c:pt>
                <c:pt idx="59">
                  <c:v>1253</c:v>
                </c:pt>
                <c:pt idx="60">
                  <c:v>1283</c:v>
                </c:pt>
                <c:pt idx="61">
                  <c:v>1296</c:v>
                </c:pt>
                <c:pt idx="62">
                  <c:v>1286</c:v>
                </c:pt>
                <c:pt idx="63">
                  <c:v>1309</c:v>
                </c:pt>
                <c:pt idx="64">
                  <c:v>1303</c:v>
                </c:pt>
                <c:pt idx="65">
                  <c:v>1259</c:v>
                </c:pt>
                <c:pt idx="66">
                  <c:v>1259</c:v>
                </c:pt>
                <c:pt idx="67">
                  <c:v>1257</c:v>
                </c:pt>
                <c:pt idx="68">
                  <c:v>1265</c:v>
                </c:pt>
                <c:pt idx="69">
                  <c:v>1282</c:v>
                </c:pt>
                <c:pt idx="70">
                  <c:v>1297</c:v>
                </c:pt>
                <c:pt idx="71">
                  <c:v>1289</c:v>
                </c:pt>
                <c:pt idx="72">
                  <c:v>1277</c:v>
                </c:pt>
                <c:pt idx="73">
                  <c:v>1267</c:v>
                </c:pt>
                <c:pt idx="74">
                  <c:v>1281</c:v>
                </c:pt>
                <c:pt idx="75">
                  <c:v>1328</c:v>
                </c:pt>
                <c:pt idx="76">
                  <c:v>1344</c:v>
                </c:pt>
                <c:pt idx="77">
                  <c:v>1334</c:v>
                </c:pt>
                <c:pt idx="78">
                  <c:v>1311</c:v>
                </c:pt>
                <c:pt idx="79">
                  <c:v>1305</c:v>
                </c:pt>
                <c:pt idx="80">
                  <c:v>1297</c:v>
                </c:pt>
                <c:pt idx="81">
                  <c:v>1289</c:v>
                </c:pt>
                <c:pt idx="82">
                  <c:v>1305</c:v>
                </c:pt>
                <c:pt idx="83">
                  <c:v>1305</c:v>
                </c:pt>
                <c:pt idx="84">
                  <c:v>1325</c:v>
                </c:pt>
                <c:pt idx="85">
                  <c:v>1302</c:v>
                </c:pt>
                <c:pt idx="86">
                  <c:v>1272</c:v>
                </c:pt>
                <c:pt idx="87">
                  <c:v>1303</c:v>
                </c:pt>
                <c:pt idx="88">
                  <c:v>1275</c:v>
                </c:pt>
                <c:pt idx="89">
                  <c:v>1287</c:v>
                </c:pt>
                <c:pt idx="90">
                  <c:v>1272</c:v>
                </c:pt>
                <c:pt idx="91">
                  <c:v>1230</c:v>
                </c:pt>
                <c:pt idx="92">
                  <c:v>1204</c:v>
                </c:pt>
                <c:pt idx="93">
                  <c:v>1214</c:v>
                </c:pt>
                <c:pt idx="94">
                  <c:v>1226</c:v>
                </c:pt>
                <c:pt idx="95">
                  <c:v>1226</c:v>
                </c:pt>
                <c:pt idx="96">
                  <c:v>1277</c:v>
                </c:pt>
                <c:pt idx="97">
                  <c:v>1276</c:v>
                </c:pt>
                <c:pt idx="98">
                  <c:v>1313</c:v>
                </c:pt>
                <c:pt idx="99">
                  <c:v>1301</c:v>
                </c:pt>
                <c:pt idx="100">
                  <c:v>1248</c:v>
                </c:pt>
                <c:pt idx="101">
                  <c:v>1264</c:v>
                </c:pt>
                <c:pt idx="102">
                  <c:v>1253</c:v>
                </c:pt>
                <c:pt idx="103">
                  <c:v>1297</c:v>
                </c:pt>
                <c:pt idx="104">
                  <c:v>1321</c:v>
                </c:pt>
                <c:pt idx="105">
                  <c:v>1315</c:v>
                </c:pt>
                <c:pt idx="106">
                  <c:v>1310</c:v>
                </c:pt>
                <c:pt idx="107">
                  <c:v>1290</c:v>
                </c:pt>
                <c:pt idx="108">
                  <c:v>1248</c:v>
                </c:pt>
                <c:pt idx="109">
                  <c:v>1275</c:v>
                </c:pt>
                <c:pt idx="110">
                  <c:v>1308</c:v>
                </c:pt>
                <c:pt idx="111">
                  <c:v>1329</c:v>
                </c:pt>
                <c:pt idx="112">
                  <c:v>1354</c:v>
                </c:pt>
                <c:pt idx="113">
                  <c:v>1363</c:v>
                </c:pt>
                <c:pt idx="114">
                  <c:v>1338</c:v>
                </c:pt>
                <c:pt idx="115" formatCode="#,##0">
                  <c:v>1321</c:v>
                </c:pt>
                <c:pt idx="116">
                  <c:v>1330</c:v>
                </c:pt>
                <c:pt idx="117">
                  <c:v>1317</c:v>
                </c:pt>
                <c:pt idx="118">
                  <c:v>1351</c:v>
                </c:pt>
                <c:pt idx="119">
                  <c:v>1346</c:v>
                </c:pt>
                <c:pt idx="120">
                  <c:v>1332</c:v>
                </c:pt>
                <c:pt idx="121">
                  <c:v>1308</c:v>
                </c:pt>
                <c:pt idx="122">
                  <c:v>1315</c:v>
                </c:pt>
                <c:pt idx="123">
                  <c:v>1345</c:v>
                </c:pt>
                <c:pt idx="124">
                  <c:v>1352</c:v>
                </c:pt>
                <c:pt idx="125">
                  <c:v>1346</c:v>
                </c:pt>
                <c:pt idx="126">
                  <c:v>1354</c:v>
                </c:pt>
                <c:pt idx="127">
                  <c:v>1331</c:v>
                </c:pt>
                <c:pt idx="128">
                  <c:v>1269</c:v>
                </c:pt>
                <c:pt idx="129">
                  <c:v>1323</c:v>
                </c:pt>
                <c:pt idx="130">
                  <c:v>1328</c:v>
                </c:pt>
                <c:pt idx="131">
                  <c:v>1322</c:v>
                </c:pt>
                <c:pt idx="132">
                  <c:v>1334</c:v>
                </c:pt>
                <c:pt idx="133">
                  <c:v>1322</c:v>
                </c:pt>
                <c:pt idx="134">
                  <c:v>1328</c:v>
                </c:pt>
                <c:pt idx="135">
                  <c:v>1330</c:v>
                </c:pt>
                <c:pt idx="136">
                  <c:v>1325</c:v>
                </c:pt>
                <c:pt idx="137">
                  <c:v>1325</c:v>
                </c:pt>
                <c:pt idx="138">
                  <c:v>1330</c:v>
                </c:pt>
                <c:pt idx="139">
                  <c:v>1303</c:v>
                </c:pt>
                <c:pt idx="140">
                  <c:v>1329</c:v>
                </c:pt>
                <c:pt idx="141">
                  <c:v>1330</c:v>
                </c:pt>
                <c:pt idx="142">
                  <c:v>1314</c:v>
                </c:pt>
                <c:pt idx="143">
                  <c:v>1308</c:v>
                </c:pt>
                <c:pt idx="144">
                  <c:v>1306</c:v>
                </c:pt>
                <c:pt idx="145">
                  <c:v>1325</c:v>
                </c:pt>
                <c:pt idx="146">
                  <c:v>1341</c:v>
                </c:pt>
                <c:pt idx="147">
                  <c:v>1351</c:v>
                </c:pt>
                <c:pt idx="148">
                  <c:v>1345</c:v>
                </c:pt>
                <c:pt idx="149">
                  <c:v>1329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2D-4320-8DD0-4CE7570F66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60669648"/>
        <c:axId val="-560676720"/>
      </c:barChart>
      <c:lineChart>
        <c:grouping val="standard"/>
        <c:varyColors val="0"/>
        <c:ser>
          <c:idx val="2"/>
          <c:order val="2"/>
          <c:tx>
            <c:strRef>
              <c:f>'PEDIATRIA '!$AB$3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9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F22D-4320-8DD0-4CE7570F66E9}"/>
              </c:ext>
            </c:extLst>
          </c:dPt>
          <c:dLbls>
            <c:dLbl>
              <c:idx val="150"/>
              <c:layout>
                <c:manualLayout>
                  <c:x val="-3.8376892477298079E-2"/>
                  <c:y val="-4.357263592718225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9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DB6EB4F-52F3-43F6-A5A5-B7F9ECF00156}" type="VALUE">
                      <a:rPr lang="en-US" sz="11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 Black" panose="020B0A04020102020204" pitchFamily="34" charset="0"/>
                      </a:rPr>
                      <a:pPr>
                        <a:defRPr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defRPr>
                      </a:pPr>
                      <a:t>[VALOR]</a:t>
                    </a:fld>
                    <a:endParaRPr lang="es-CO"/>
                  </a:p>
                </c:rich>
              </c:tx>
              <c:spPr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ln>
                  <a:solidFill>
                    <a:schemeClr val="bg1">
                      <a:lumMod val="8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9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22D-4320-8DD0-4CE7570F66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9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'!$X$4:$Y$154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'PEDIATRIA '!$AB$4:$AB$154</c:f>
              <c:numCache>
                <c:formatCode>0%</c:formatCode>
                <c:ptCount val="151"/>
                <c:pt idx="0">
                  <c:v>0.59874826147426985</c:v>
                </c:pt>
                <c:pt idx="1">
                  <c:v>0.58344923504867874</c:v>
                </c:pt>
                <c:pt idx="2">
                  <c:v>0.59735744089012521</c:v>
                </c:pt>
                <c:pt idx="3">
                  <c:v>0.57649513212795545</c:v>
                </c:pt>
                <c:pt idx="4">
                  <c:v>0.64325452016689844</c:v>
                </c:pt>
                <c:pt idx="5">
                  <c:v>0.70792767732962447</c:v>
                </c:pt>
                <c:pt idx="6">
                  <c:v>0.72600834492350486</c:v>
                </c:pt>
                <c:pt idx="7">
                  <c:v>0.75034770514603621</c:v>
                </c:pt>
                <c:pt idx="8">
                  <c:v>0.74687065368567451</c:v>
                </c:pt>
                <c:pt idx="9">
                  <c:v>0.68984700973574409</c:v>
                </c:pt>
                <c:pt idx="10">
                  <c:v>0.69541029207232263</c:v>
                </c:pt>
                <c:pt idx="11">
                  <c:v>0.70792767732962447</c:v>
                </c:pt>
                <c:pt idx="12">
                  <c:v>0.73365785813630047</c:v>
                </c:pt>
                <c:pt idx="13">
                  <c:v>0.74200278164116829</c:v>
                </c:pt>
                <c:pt idx="14">
                  <c:v>0.76981919332406124</c:v>
                </c:pt>
                <c:pt idx="15">
                  <c:v>0.78859527121001394</c:v>
                </c:pt>
                <c:pt idx="16">
                  <c:v>0.76564673157162721</c:v>
                </c:pt>
                <c:pt idx="17">
                  <c:v>0.74547983310152988</c:v>
                </c:pt>
                <c:pt idx="18">
                  <c:v>0.75591098748261476</c:v>
                </c:pt>
                <c:pt idx="19">
                  <c:v>0.7760778859527121</c:v>
                </c:pt>
                <c:pt idx="20">
                  <c:v>0.77121001390820587</c:v>
                </c:pt>
                <c:pt idx="21">
                  <c:v>0.74826147426981915</c:v>
                </c:pt>
                <c:pt idx="22">
                  <c:v>0.76773296244784428</c:v>
                </c:pt>
                <c:pt idx="23">
                  <c:v>0.76564673157162721</c:v>
                </c:pt>
                <c:pt idx="24">
                  <c:v>0.75034770514603621</c:v>
                </c:pt>
                <c:pt idx="25">
                  <c:v>0.75938803894297635</c:v>
                </c:pt>
                <c:pt idx="26">
                  <c:v>0.77955493741307369</c:v>
                </c:pt>
                <c:pt idx="27">
                  <c:v>0.78511821974965235</c:v>
                </c:pt>
                <c:pt idx="28">
                  <c:v>0.79415855354659248</c:v>
                </c:pt>
                <c:pt idx="29">
                  <c:v>0.78789986091794162</c:v>
                </c:pt>
                <c:pt idx="30">
                  <c:v>0.7668754349338901</c:v>
                </c:pt>
                <c:pt idx="31">
                  <c:v>0.77244258872651361</c:v>
                </c:pt>
                <c:pt idx="32">
                  <c:v>0.77383437717466941</c:v>
                </c:pt>
                <c:pt idx="33">
                  <c:v>0.76270006958942238</c:v>
                </c:pt>
                <c:pt idx="34">
                  <c:v>0.80445372303409879</c:v>
                </c:pt>
                <c:pt idx="35">
                  <c:v>0.79331941544885176</c:v>
                </c:pt>
                <c:pt idx="36">
                  <c:v>0.78914405010438415</c:v>
                </c:pt>
                <c:pt idx="37">
                  <c:v>0.77522616562282531</c:v>
                </c:pt>
                <c:pt idx="38">
                  <c:v>0.76826722338204589</c:v>
                </c:pt>
                <c:pt idx="39">
                  <c:v>0.75295755045233126</c:v>
                </c:pt>
                <c:pt idx="40">
                  <c:v>0.77940153096729292</c:v>
                </c:pt>
                <c:pt idx="41">
                  <c:v>0.82463465553235904</c:v>
                </c:pt>
                <c:pt idx="42">
                  <c:v>0.84064022268615168</c:v>
                </c:pt>
                <c:pt idx="43">
                  <c:v>0.83994432846207379</c:v>
                </c:pt>
                <c:pt idx="44">
                  <c:v>0.82324286708420324</c:v>
                </c:pt>
                <c:pt idx="45">
                  <c:v>0.85873347251217813</c:v>
                </c:pt>
                <c:pt idx="46">
                  <c:v>0.86917188587334726</c:v>
                </c:pt>
                <c:pt idx="47">
                  <c:v>0.87265135699373697</c:v>
                </c:pt>
                <c:pt idx="48">
                  <c:v>0.90535838552540016</c:v>
                </c:pt>
                <c:pt idx="49">
                  <c:v>0.89700765483646483</c:v>
                </c:pt>
                <c:pt idx="50">
                  <c:v>0.88865692414752961</c:v>
                </c:pt>
                <c:pt idx="51">
                  <c:v>0.87473903966597077</c:v>
                </c:pt>
                <c:pt idx="52">
                  <c:v>0.86917188587334726</c:v>
                </c:pt>
                <c:pt idx="53">
                  <c:v>0.85525400139178842</c:v>
                </c:pt>
                <c:pt idx="54">
                  <c:v>0.89352818371607512</c:v>
                </c:pt>
                <c:pt idx="55">
                  <c:v>0.90187891440501045</c:v>
                </c:pt>
                <c:pt idx="56">
                  <c:v>0.90953375086986776</c:v>
                </c:pt>
                <c:pt idx="57">
                  <c:v>0.90782122905027929</c:v>
                </c:pt>
                <c:pt idx="58">
                  <c:v>0.89106145251396651</c:v>
                </c:pt>
                <c:pt idx="59">
                  <c:v>0.875</c:v>
                </c:pt>
                <c:pt idx="60">
                  <c:v>0.89594972067039103</c:v>
                </c:pt>
                <c:pt idx="61">
                  <c:v>0.9050279329608939</c:v>
                </c:pt>
                <c:pt idx="62">
                  <c:v>0.89804469273743015</c:v>
                </c:pt>
                <c:pt idx="63">
                  <c:v>0.9134682484298674</c:v>
                </c:pt>
                <c:pt idx="64">
                  <c:v>0.90928122819260293</c:v>
                </c:pt>
                <c:pt idx="65">
                  <c:v>0.8785764131193301</c:v>
                </c:pt>
                <c:pt idx="66">
                  <c:v>0.8785764131193301</c:v>
                </c:pt>
                <c:pt idx="67">
                  <c:v>0.87718073970690857</c:v>
                </c:pt>
                <c:pt idx="68">
                  <c:v>0.88276343335659457</c:v>
                </c:pt>
                <c:pt idx="69">
                  <c:v>0.89462665736217728</c:v>
                </c:pt>
                <c:pt idx="70">
                  <c:v>0.90509420795533846</c:v>
                </c:pt>
                <c:pt idx="71">
                  <c:v>0.89951151430565246</c:v>
                </c:pt>
                <c:pt idx="72">
                  <c:v>0.89113747383112352</c:v>
                </c:pt>
                <c:pt idx="73">
                  <c:v>0.8841591067690161</c:v>
                </c:pt>
                <c:pt idx="74">
                  <c:v>0.89392882065596646</c:v>
                </c:pt>
                <c:pt idx="75">
                  <c:v>0.92672714584787164</c:v>
                </c:pt>
                <c:pt idx="76">
                  <c:v>0.93789253314724352</c:v>
                </c:pt>
                <c:pt idx="77">
                  <c:v>0.93091416608513611</c:v>
                </c:pt>
                <c:pt idx="78">
                  <c:v>0.91486392184228893</c:v>
                </c:pt>
                <c:pt idx="79">
                  <c:v>0.91067690160502446</c:v>
                </c:pt>
                <c:pt idx="80">
                  <c:v>0.90509420795533846</c:v>
                </c:pt>
                <c:pt idx="81">
                  <c:v>0.89951151430565246</c:v>
                </c:pt>
                <c:pt idx="82">
                  <c:v>0.91067690160502446</c:v>
                </c:pt>
                <c:pt idx="83">
                  <c:v>0.91067690160502446</c:v>
                </c:pt>
                <c:pt idx="84">
                  <c:v>0.9246336357292394</c:v>
                </c:pt>
                <c:pt idx="85">
                  <c:v>0.90858339148639222</c:v>
                </c:pt>
                <c:pt idx="86">
                  <c:v>0.88764829030006975</c:v>
                </c:pt>
                <c:pt idx="87">
                  <c:v>0.90928122819260293</c:v>
                </c:pt>
                <c:pt idx="88">
                  <c:v>0.88974180041870199</c:v>
                </c:pt>
                <c:pt idx="89">
                  <c:v>0.89811584089323093</c:v>
                </c:pt>
                <c:pt idx="90">
                  <c:v>0.89263157894736844</c:v>
                </c:pt>
                <c:pt idx="91">
                  <c:v>0.85893854748603349</c:v>
                </c:pt>
                <c:pt idx="92">
                  <c:v>0.84078212290502796</c:v>
                </c:pt>
                <c:pt idx="93">
                  <c:v>0.8477653631284916</c:v>
                </c:pt>
                <c:pt idx="94">
                  <c:v>0.8561452513966481</c:v>
                </c:pt>
                <c:pt idx="95">
                  <c:v>0.8561452513966481</c:v>
                </c:pt>
                <c:pt idx="96">
                  <c:v>0.89175977653631289</c:v>
                </c:pt>
                <c:pt idx="97">
                  <c:v>0.89106145251396651</c:v>
                </c:pt>
                <c:pt idx="98">
                  <c:v>0.91689944134078216</c:v>
                </c:pt>
                <c:pt idx="99">
                  <c:v>0.90851955307262566</c:v>
                </c:pt>
                <c:pt idx="100">
                  <c:v>0.87150837988826813</c:v>
                </c:pt>
                <c:pt idx="101">
                  <c:v>0.88268156424581001</c:v>
                </c:pt>
                <c:pt idx="102">
                  <c:v>0.86592950932964752</c:v>
                </c:pt>
                <c:pt idx="103">
                  <c:v>0.89633724948168625</c:v>
                </c:pt>
                <c:pt idx="104">
                  <c:v>0.91292328956461644</c:v>
                </c:pt>
                <c:pt idx="105">
                  <c:v>0.90877677954388392</c:v>
                </c:pt>
                <c:pt idx="106">
                  <c:v>0.90532135452660678</c:v>
                </c:pt>
                <c:pt idx="107">
                  <c:v>0.89149965445749824</c:v>
                </c:pt>
                <c:pt idx="108">
                  <c:v>0.86247408431237038</c:v>
                </c:pt>
                <c:pt idx="109">
                  <c:v>0.88113337940566694</c:v>
                </c:pt>
                <c:pt idx="110">
                  <c:v>0.9039391845196959</c:v>
                </c:pt>
                <c:pt idx="111">
                  <c:v>0.91845196959225983</c:v>
                </c:pt>
                <c:pt idx="112">
                  <c:v>0.93572909467864551</c:v>
                </c:pt>
                <c:pt idx="113">
                  <c:v>0.94194885970974429</c:v>
                </c:pt>
                <c:pt idx="114">
                  <c:v>0.92467173462335872</c:v>
                </c:pt>
                <c:pt idx="115">
                  <c:v>0.91292328956461644</c:v>
                </c:pt>
                <c:pt idx="116">
                  <c:v>0.91914305459571533</c:v>
                </c:pt>
                <c:pt idx="117">
                  <c:v>0.91015894955079479</c:v>
                </c:pt>
                <c:pt idx="118">
                  <c:v>0.93365583966827925</c:v>
                </c:pt>
                <c:pt idx="119">
                  <c:v>0.93020041465100212</c:v>
                </c:pt>
                <c:pt idx="120">
                  <c:v>0.92052522460262609</c:v>
                </c:pt>
                <c:pt idx="121">
                  <c:v>0.9039391845196959</c:v>
                </c:pt>
                <c:pt idx="122">
                  <c:v>0.90877677954388392</c:v>
                </c:pt>
                <c:pt idx="123">
                  <c:v>0.92950932964754662</c:v>
                </c:pt>
                <c:pt idx="124">
                  <c:v>0.93434692467173464</c:v>
                </c:pt>
                <c:pt idx="125">
                  <c:v>0.92635925671025465</c:v>
                </c:pt>
                <c:pt idx="126">
                  <c:v>0.9318651066758431</c:v>
                </c:pt>
                <c:pt idx="127">
                  <c:v>0.91603578802477637</c:v>
                </c:pt>
                <c:pt idx="128">
                  <c:v>0.86917808219178083</c:v>
                </c:pt>
                <c:pt idx="129">
                  <c:v>0.90616438356164386</c:v>
                </c:pt>
                <c:pt idx="130">
                  <c:v>0.90958904109589045</c:v>
                </c:pt>
                <c:pt idx="131">
                  <c:v>0.90547945205479452</c:v>
                </c:pt>
                <c:pt idx="132">
                  <c:v>0.91369863013698627</c:v>
                </c:pt>
                <c:pt idx="133">
                  <c:v>0.90547945205479452</c:v>
                </c:pt>
                <c:pt idx="134">
                  <c:v>0.90958904109589045</c:v>
                </c:pt>
                <c:pt idx="135">
                  <c:v>0.91095890410958902</c:v>
                </c:pt>
                <c:pt idx="136">
                  <c:v>0.90753424657534243</c:v>
                </c:pt>
                <c:pt idx="137">
                  <c:v>0.90753424657534243</c:v>
                </c:pt>
                <c:pt idx="138">
                  <c:v>0.91095890410958902</c:v>
                </c:pt>
                <c:pt idx="139">
                  <c:v>0.89063568010936434</c:v>
                </c:pt>
                <c:pt idx="140">
                  <c:v>0.90840738209159266</c:v>
                </c:pt>
                <c:pt idx="141">
                  <c:v>0.90909090909090906</c:v>
                </c:pt>
                <c:pt idx="142">
                  <c:v>0.89815447710184548</c:v>
                </c:pt>
                <c:pt idx="143">
                  <c:v>0.89405331510594666</c:v>
                </c:pt>
                <c:pt idx="144">
                  <c:v>0.89268626110731375</c:v>
                </c:pt>
                <c:pt idx="145">
                  <c:v>0.90567327409432674</c:v>
                </c:pt>
                <c:pt idx="146">
                  <c:v>0.91660970608339032</c:v>
                </c:pt>
                <c:pt idx="147">
                  <c:v>0.92344497607655507</c:v>
                </c:pt>
                <c:pt idx="148">
                  <c:v>0.91934381408065624</c:v>
                </c:pt>
                <c:pt idx="149">
                  <c:v>0.90840738209159266</c:v>
                </c:pt>
                <c:pt idx="150">
                  <c:v>0.91250854408749149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22D-4320-8DD0-4CE7570F66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560675088"/>
        <c:axId val="-560675632"/>
      </c:lineChart>
      <c:catAx>
        <c:axId val="-56066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6720"/>
        <c:crosses val="autoZero"/>
        <c:auto val="1"/>
        <c:lblAlgn val="ctr"/>
        <c:lblOffset val="100"/>
        <c:noMultiLvlLbl val="0"/>
      </c:catAx>
      <c:valAx>
        <c:axId val="-560676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69648"/>
        <c:crosses val="autoZero"/>
        <c:crossBetween val="between"/>
      </c:valAx>
      <c:valAx>
        <c:axId val="-560675632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5088"/>
        <c:crosses val="max"/>
        <c:crossBetween val="between"/>
      </c:valAx>
      <c:catAx>
        <c:axId val="-560675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60675632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s-CO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 sz="1000"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HOSPITALIZACIÓN ADULTO AÑO 2026</a:t>
            </a:r>
            <a:endParaRPr lang="en-US" sz="1000">
              <a:effectLst/>
              <a:latin typeface="Arial Narrow" panose="020B0606020202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5.788389397946006E-2"/>
          <c:y val="0.20865946363576468"/>
          <c:w val="0.92091042887113195"/>
          <c:h val="0.64243912691522609"/>
        </c:manualLayout>
      </c:layout>
      <c:lineChart>
        <c:grouping val="standard"/>
        <c:varyColors val="0"/>
        <c:ser>
          <c:idx val="0"/>
          <c:order val="0"/>
          <c:tx>
            <c:strRef>
              <c:f>'CONSOLIDADO HOSPITALIZA'!$Z$2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49"/>
              <c:layout>
                <c:manualLayout>
                  <c:x val="-4.4238024519665291E-2"/>
                  <c:y val="-8.3461391439402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5F-44F8-BA9D-0D6DEAF61944}"/>
                </c:ext>
              </c:extLst>
            </c:dLbl>
            <c:spPr>
              <a:gradFill>
                <a:gsLst>
                  <a:gs pos="0">
                    <a:srgbClr val="FF9933"/>
                  </a:gs>
                  <a:gs pos="71000">
                    <a:srgbClr val="F3B45F"/>
                  </a:gs>
                  <a:gs pos="100000">
                    <a:srgbClr val="FCF798"/>
                  </a:gs>
                </a:gsLst>
                <a:lin ang="0" scaled="1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HOSPITALIZA'!$X$3:$Y$153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'CONSOLIDADO HOSPITALIZA'!$Z$3:$Z$153</c:f>
              <c:numCache>
                <c:formatCode>#,##0</c:formatCode>
                <c:ptCount val="151"/>
                <c:pt idx="0">
                  <c:v>7179</c:v>
                </c:pt>
                <c:pt idx="1">
                  <c:v>7179</c:v>
                </c:pt>
                <c:pt idx="2">
                  <c:v>7179</c:v>
                </c:pt>
                <c:pt idx="3">
                  <c:v>7179</c:v>
                </c:pt>
                <c:pt idx="4">
                  <c:v>7179</c:v>
                </c:pt>
                <c:pt idx="5">
                  <c:v>7179</c:v>
                </c:pt>
                <c:pt idx="6">
                  <c:v>7179</c:v>
                </c:pt>
                <c:pt idx="7">
                  <c:v>7163</c:v>
                </c:pt>
                <c:pt idx="8">
                  <c:v>7163</c:v>
                </c:pt>
                <c:pt idx="9">
                  <c:v>7163</c:v>
                </c:pt>
                <c:pt idx="10">
                  <c:v>7163</c:v>
                </c:pt>
                <c:pt idx="11">
                  <c:v>7163</c:v>
                </c:pt>
                <c:pt idx="12">
                  <c:v>7163</c:v>
                </c:pt>
                <c:pt idx="13">
                  <c:v>7163</c:v>
                </c:pt>
                <c:pt idx="14">
                  <c:v>7163</c:v>
                </c:pt>
                <c:pt idx="15">
                  <c:v>7173</c:v>
                </c:pt>
                <c:pt idx="16">
                  <c:v>7173</c:v>
                </c:pt>
                <c:pt idx="17">
                  <c:v>7173</c:v>
                </c:pt>
                <c:pt idx="18">
                  <c:v>7173</c:v>
                </c:pt>
                <c:pt idx="19">
                  <c:v>7173</c:v>
                </c:pt>
                <c:pt idx="20">
                  <c:v>7173</c:v>
                </c:pt>
                <c:pt idx="21">
                  <c:v>7173</c:v>
                </c:pt>
                <c:pt idx="22">
                  <c:v>7171</c:v>
                </c:pt>
                <c:pt idx="23">
                  <c:v>7171</c:v>
                </c:pt>
                <c:pt idx="24">
                  <c:v>7171</c:v>
                </c:pt>
                <c:pt idx="25">
                  <c:v>7171</c:v>
                </c:pt>
                <c:pt idx="26">
                  <c:v>7171</c:v>
                </c:pt>
                <c:pt idx="27">
                  <c:v>7156</c:v>
                </c:pt>
                <c:pt idx="28">
                  <c:v>7156</c:v>
                </c:pt>
                <c:pt idx="29">
                  <c:v>7156</c:v>
                </c:pt>
                <c:pt idx="30">
                  <c:v>7156</c:v>
                </c:pt>
                <c:pt idx="31">
                  <c:v>7156</c:v>
                </c:pt>
                <c:pt idx="32">
                  <c:v>7148</c:v>
                </c:pt>
                <c:pt idx="33">
                  <c:v>7114</c:v>
                </c:pt>
                <c:pt idx="34">
                  <c:v>7114</c:v>
                </c:pt>
                <c:pt idx="35">
                  <c:v>7114</c:v>
                </c:pt>
                <c:pt idx="36">
                  <c:v>7145</c:v>
                </c:pt>
                <c:pt idx="37">
                  <c:v>7145</c:v>
                </c:pt>
                <c:pt idx="38">
                  <c:v>7145</c:v>
                </c:pt>
                <c:pt idx="39">
                  <c:v>7145</c:v>
                </c:pt>
                <c:pt idx="40">
                  <c:v>7165</c:v>
                </c:pt>
                <c:pt idx="41">
                  <c:v>7171</c:v>
                </c:pt>
                <c:pt idx="42">
                  <c:v>7171</c:v>
                </c:pt>
                <c:pt idx="43">
                  <c:v>7113</c:v>
                </c:pt>
                <c:pt idx="44">
                  <c:v>7115</c:v>
                </c:pt>
                <c:pt idx="45">
                  <c:v>7115</c:v>
                </c:pt>
                <c:pt idx="46">
                  <c:v>7115</c:v>
                </c:pt>
                <c:pt idx="47">
                  <c:v>7115</c:v>
                </c:pt>
                <c:pt idx="48">
                  <c:v>7116</c:v>
                </c:pt>
                <c:pt idx="49">
                  <c:v>7116</c:v>
                </c:pt>
                <c:pt idx="50">
                  <c:v>7113</c:v>
                </c:pt>
                <c:pt idx="51">
                  <c:v>7113</c:v>
                </c:pt>
                <c:pt idx="52">
                  <c:v>7113</c:v>
                </c:pt>
                <c:pt idx="53">
                  <c:v>7133</c:v>
                </c:pt>
                <c:pt idx="54">
                  <c:v>7131</c:v>
                </c:pt>
                <c:pt idx="55">
                  <c:v>7131</c:v>
                </c:pt>
                <c:pt idx="56">
                  <c:v>7131</c:v>
                </c:pt>
                <c:pt idx="57">
                  <c:v>7131</c:v>
                </c:pt>
                <c:pt idx="58">
                  <c:v>7147</c:v>
                </c:pt>
                <c:pt idx="59">
                  <c:v>7147</c:v>
                </c:pt>
                <c:pt idx="60">
                  <c:v>7147</c:v>
                </c:pt>
                <c:pt idx="61">
                  <c:v>7147</c:v>
                </c:pt>
                <c:pt idx="62">
                  <c:v>7147</c:v>
                </c:pt>
                <c:pt idx="63">
                  <c:v>7147</c:v>
                </c:pt>
                <c:pt idx="64">
                  <c:v>7147</c:v>
                </c:pt>
                <c:pt idx="65">
                  <c:v>7147</c:v>
                </c:pt>
                <c:pt idx="66">
                  <c:v>7147</c:v>
                </c:pt>
                <c:pt idx="67">
                  <c:v>7147</c:v>
                </c:pt>
                <c:pt idx="68">
                  <c:v>7147</c:v>
                </c:pt>
                <c:pt idx="69">
                  <c:v>7147</c:v>
                </c:pt>
                <c:pt idx="70">
                  <c:v>7147</c:v>
                </c:pt>
                <c:pt idx="71">
                  <c:v>7147</c:v>
                </c:pt>
                <c:pt idx="72">
                  <c:v>7147</c:v>
                </c:pt>
                <c:pt idx="73">
                  <c:v>7147</c:v>
                </c:pt>
                <c:pt idx="74">
                  <c:v>7147</c:v>
                </c:pt>
                <c:pt idx="75">
                  <c:v>7147</c:v>
                </c:pt>
                <c:pt idx="76">
                  <c:v>7147</c:v>
                </c:pt>
                <c:pt idx="77">
                  <c:v>7117</c:v>
                </c:pt>
                <c:pt idx="78">
                  <c:v>7140</c:v>
                </c:pt>
                <c:pt idx="79">
                  <c:v>7155</c:v>
                </c:pt>
                <c:pt idx="80">
                  <c:v>7155</c:v>
                </c:pt>
                <c:pt idx="81">
                  <c:v>7155</c:v>
                </c:pt>
                <c:pt idx="82">
                  <c:v>7155</c:v>
                </c:pt>
                <c:pt idx="83">
                  <c:v>7155</c:v>
                </c:pt>
                <c:pt idx="84">
                  <c:v>7163</c:v>
                </c:pt>
                <c:pt idx="85">
                  <c:v>7163</c:v>
                </c:pt>
                <c:pt idx="86">
                  <c:v>7163</c:v>
                </c:pt>
                <c:pt idx="87">
                  <c:v>7163</c:v>
                </c:pt>
                <c:pt idx="88">
                  <c:v>7163</c:v>
                </c:pt>
                <c:pt idx="89">
                  <c:v>7152</c:v>
                </c:pt>
                <c:pt idx="90">
                  <c:v>7152</c:v>
                </c:pt>
                <c:pt idx="91">
                  <c:v>7174</c:v>
                </c:pt>
                <c:pt idx="92">
                  <c:v>7174</c:v>
                </c:pt>
                <c:pt idx="93">
                  <c:v>7174</c:v>
                </c:pt>
                <c:pt idx="94">
                  <c:v>7174</c:v>
                </c:pt>
                <c:pt idx="95">
                  <c:v>7174</c:v>
                </c:pt>
                <c:pt idx="96">
                  <c:v>7180</c:v>
                </c:pt>
                <c:pt idx="97">
                  <c:v>7181</c:v>
                </c:pt>
                <c:pt idx="98">
                  <c:v>7181</c:v>
                </c:pt>
                <c:pt idx="99">
                  <c:v>7181</c:v>
                </c:pt>
                <c:pt idx="100">
                  <c:v>7166</c:v>
                </c:pt>
                <c:pt idx="101">
                  <c:v>7166</c:v>
                </c:pt>
                <c:pt idx="102">
                  <c:v>7158</c:v>
                </c:pt>
                <c:pt idx="103">
                  <c:v>7158</c:v>
                </c:pt>
                <c:pt idx="104">
                  <c:v>7248</c:v>
                </c:pt>
                <c:pt idx="105">
                  <c:v>7248</c:v>
                </c:pt>
                <c:pt idx="106">
                  <c:v>7248</c:v>
                </c:pt>
                <c:pt idx="107">
                  <c:v>7248</c:v>
                </c:pt>
                <c:pt idx="108">
                  <c:v>7248</c:v>
                </c:pt>
                <c:pt idx="109">
                  <c:v>7248</c:v>
                </c:pt>
                <c:pt idx="110">
                  <c:v>7248</c:v>
                </c:pt>
                <c:pt idx="111">
                  <c:v>7248</c:v>
                </c:pt>
                <c:pt idx="112">
                  <c:v>7225</c:v>
                </c:pt>
                <c:pt idx="113">
                  <c:v>7235</c:v>
                </c:pt>
                <c:pt idx="114">
                  <c:v>7235</c:v>
                </c:pt>
                <c:pt idx="115">
                  <c:v>7235</c:v>
                </c:pt>
                <c:pt idx="116">
                  <c:v>7235</c:v>
                </c:pt>
                <c:pt idx="117">
                  <c:v>7250</c:v>
                </c:pt>
                <c:pt idx="118">
                  <c:v>7256</c:v>
                </c:pt>
                <c:pt idx="119">
                  <c:v>7256</c:v>
                </c:pt>
                <c:pt idx="120">
                  <c:v>7256</c:v>
                </c:pt>
                <c:pt idx="121">
                  <c:v>7256</c:v>
                </c:pt>
                <c:pt idx="122">
                  <c:v>7256</c:v>
                </c:pt>
                <c:pt idx="123">
                  <c:v>7256</c:v>
                </c:pt>
                <c:pt idx="124">
                  <c:v>7256</c:v>
                </c:pt>
                <c:pt idx="125">
                  <c:v>7256</c:v>
                </c:pt>
                <c:pt idx="126">
                  <c:v>7258</c:v>
                </c:pt>
                <c:pt idx="127">
                  <c:v>7258</c:v>
                </c:pt>
                <c:pt idx="128">
                  <c:v>7262</c:v>
                </c:pt>
                <c:pt idx="129">
                  <c:v>7262</c:v>
                </c:pt>
                <c:pt idx="130">
                  <c:v>7262</c:v>
                </c:pt>
                <c:pt idx="131">
                  <c:v>7262</c:v>
                </c:pt>
                <c:pt idx="132">
                  <c:v>7262</c:v>
                </c:pt>
                <c:pt idx="133">
                  <c:v>7262</c:v>
                </c:pt>
                <c:pt idx="134">
                  <c:v>7262</c:v>
                </c:pt>
                <c:pt idx="135">
                  <c:v>7262</c:v>
                </c:pt>
                <c:pt idx="136">
                  <c:v>7262</c:v>
                </c:pt>
                <c:pt idx="137">
                  <c:v>7262</c:v>
                </c:pt>
                <c:pt idx="138">
                  <c:v>7242</c:v>
                </c:pt>
                <c:pt idx="139">
                  <c:v>7242</c:v>
                </c:pt>
                <c:pt idx="140">
                  <c:v>7242</c:v>
                </c:pt>
                <c:pt idx="141">
                  <c:v>7242</c:v>
                </c:pt>
                <c:pt idx="142">
                  <c:v>7242</c:v>
                </c:pt>
                <c:pt idx="143">
                  <c:v>7242</c:v>
                </c:pt>
                <c:pt idx="144">
                  <c:v>7242</c:v>
                </c:pt>
                <c:pt idx="145">
                  <c:v>7254</c:v>
                </c:pt>
                <c:pt idx="146">
                  <c:v>7254</c:v>
                </c:pt>
                <c:pt idx="147">
                  <c:v>7255</c:v>
                </c:pt>
                <c:pt idx="148">
                  <c:v>7255</c:v>
                </c:pt>
                <c:pt idx="149">
                  <c:v>7255</c:v>
                </c:pt>
                <c:pt idx="150">
                  <c:v>7255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5F-44F8-BA9D-0D6DEAF61944}"/>
            </c:ext>
          </c:extLst>
        </c:ser>
        <c:ser>
          <c:idx val="2"/>
          <c:order val="1"/>
          <c:tx>
            <c:strRef>
              <c:f>'CONSOLIDADO HOSPITALIZA'!$AA$2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150"/>
              <c:layout>
                <c:manualLayout>
                  <c:x val="-2.4883888792311726E-2"/>
                  <c:y val="9.7371623345969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5F-44F8-BA9D-0D6DEAF61944}"/>
                </c:ext>
              </c:extLst>
            </c:dLbl>
            <c:spPr>
              <a:gradFill flip="none" rotWithShape="1">
                <a:gsLst>
                  <a:gs pos="0">
                    <a:schemeClr val="accent6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HOSPITALIZA'!$X$3:$Y$153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'CONSOLIDADO HOSPITALIZA'!$AA$3:$AA$153</c:f>
              <c:numCache>
                <c:formatCode>#,##0</c:formatCode>
                <c:ptCount val="151"/>
                <c:pt idx="0">
                  <c:v>5716</c:v>
                </c:pt>
                <c:pt idx="1">
                  <c:v>5780</c:v>
                </c:pt>
                <c:pt idx="2">
                  <c:v>5939</c:v>
                </c:pt>
                <c:pt idx="3">
                  <c:v>6053</c:v>
                </c:pt>
                <c:pt idx="4">
                  <c:v>6164</c:v>
                </c:pt>
                <c:pt idx="5">
                  <c:v>6377</c:v>
                </c:pt>
                <c:pt idx="6">
                  <c:v>6474</c:v>
                </c:pt>
                <c:pt idx="7">
                  <c:v>6509</c:v>
                </c:pt>
                <c:pt idx="8">
                  <c:v>6423</c:v>
                </c:pt>
                <c:pt idx="9">
                  <c:v>6460</c:v>
                </c:pt>
                <c:pt idx="10">
                  <c:v>6356</c:v>
                </c:pt>
                <c:pt idx="11">
                  <c:v>6366</c:v>
                </c:pt>
                <c:pt idx="12">
                  <c:v>6419</c:v>
                </c:pt>
                <c:pt idx="13">
                  <c:v>6566</c:v>
                </c:pt>
                <c:pt idx="14">
                  <c:v>6570</c:v>
                </c:pt>
                <c:pt idx="15">
                  <c:v>6590</c:v>
                </c:pt>
                <c:pt idx="16">
                  <c:v>6517</c:v>
                </c:pt>
                <c:pt idx="17">
                  <c:v>6478</c:v>
                </c:pt>
                <c:pt idx="18">
                  <c:v>6448</c:v>
                </c:pt>
                <c:pt idx="19">
                  <c:v>6574</c:v>
                </c:pt>
                <c:pt idx="20">
                  <c:v>6683</c:v>
                </c:pt>
                <c:pt idx="21">
                  <c:v>6642</c:v>
                </c:pt>
                <c:pt idx="22">
                  <c:v>6596</c:v>
                </c:pt>
                <c:pt idx="23">
                  <c:v>6501</c:v>
                </c:pt>
                <c:pt idx="24">
                  <c:v>6500</c:v>
                </c:pt>
                <c:pt idx="25">
                  <c:v>6527</c:v>
                </c:pt>
                <c:pt idx="26">
                  <c:v>6613</c:v>
                </c:pt>
                <c:pt idx="27">
                  <c:v>6559</c:v>
                </c:pt>
                <c:pt idx="28">
                  <c:v>6599</c:v>
                </c:pt>
                <c:pt idx="29">
                  <c:v>6575</c:v>
                </c:pt>
                <c:pt idx="30">
                  <c:v>6515</c:v>
                </c:pt>
                <c:pt idx="31">
                  <c:v>6435</c:v>
                </c:pt>
                <c:pt idx="32">
                  <c:v>6452</c:v>
                </c:pt>
                <c:pt idx="33">
                  <c:v>6504</c:v>
                </c:pt>
                <c:pt idx="34">
                  <c:v>6531</c:v>
                </c:pt>
                <c:pt idx="35">
                  <c:v>6493</c:v>
                </c:pt>
                <c:pt idx="36">
                  <c:v>6535</c:v>
                </c:pt>
                <c:pt idx="37">
                  <c:v>6400</c:v>
                </c:pt>
                <c:pt idx="38">
                  <c:v>6451</c:v>
                </c:pt>
                <c:pt idx="39">
                  <c:v>6423</c:v>
                </c:pt>
                <c:pt idx="40">
                  <c:v>6559</c:v>
                </c:pt>
                <c:pt idx="41">
                  <c:v>6506</c:v>
                </c:pt>
                <c:pt idx="42">
                  <c:v>6576</c:v>
                </c:pt>
                <c:pt idx="43">
                  <c:v>6591</c:v>
                </c:pt>
                <c:pt idx="44">
                  <c:v>6529</c:v>
                </c:pt>
                <c:pt idx="45">
                  <c:v>6515</c:v>
                </c:pt>
                <c:pt idx="46">
                  <c:v>6452</c:v>
                </c:pt>
                <c:pt idx="47">
                  <c:v>6525</c:v>
                </c:pt>
                <c:pt idx="48">
                  <c:v>6531</c:v>
                </c:pt>
                <c:pt idx="49">
                  <c:v>6510</c:v>
                </c:pt>
                <c:pt idx="50">
                  <c:v>6508</c:v>
                </c:pt>
                <c:pt idx="51">
                  <c:v>6484</c:v>
                </c:pt>
                <c:pt idx="52">
                  <c:v>6445</c:v>
                </c:pt>
                <c:pt idx="53">
                  <c:v>6373</c:v>
                </c:pt>
                <c:pt idx="54">
                  <c:v>6515</c:v>
                </c:pt>
                <c:pt idx="55">
                  <c:v>6540</c:v>
                </c:pt>
                <c:pt idx="56">
                  <c:v>6563</c:v>
                </c:pt>
                <c:pt idx="57">
                  <c:v>6527</c:v>
                </c:pt>
                <c:pt idx="58">
                  <c:v>6491</c:v>
                </c:pt>
                <c:pt idx="59">
                  <c:v>6413</c:v>
                </c:pt>
                <c:pt idx="60">
                  <c:v>6478</c:v>
                </c:pt>
                <c:pt idx="61">
                  <c:v>6594</c:v>
                </c:pt>
                <c:pt idx="62">
                  <c:v>6632</c:v>
                </c:pt>
                <c:pt idx="63">
                  <c:v>6572</c:v>
                </c:pt>
                <c:pt idx="64">
                  <c:v>6594</c:v>
                </c:pt>
                <c:pt idx="65">
                  <c:v>6471</c:v>
                </c:pt>
                <c:pt idx="66">
                  <c:v>6441</c:v>
                </c:pt>
                <c:pt idx="67">
                  <c:v>6417</c:v>
                </c:pt>
                <c:pt idx="68">
                  <c:v>6476</c:v>
                </c:pt>
                <c:pt idx="69">
                  <c:v>6509</c:v>
                </c:pt>
                <c:pt idx="70">
                  <c:v>6530</c:v>
                </c:pt>
                <c:pt idx="71">
                  <c:v>6569</c:v>
                </c:pt>
                <c:pt idx="72">
                  <c:v>6500</c:v>
                </c:pt>
                <c:pt idx="73">
                  <c:v>6473</c:v>
                </c:pt>
                <c:pt idx="74">
                  <c:v>6491</c:v>
                </c:pt>
                <c:pt idx="75">
                  <c:v>6607</c:v>
                </c:pt>
                <c:pt idx="76">
                  <c:v>6656</c:v>
                </c:pt>
                <c:pt idx="77">
                  <c:v>6635</c:v>
                </c:pt>
                <c:pt idx="78">
                  <c:v>6629</c:v>
                </c:pt>
                <c:pt idx="79">
                  <c:v>6510</c:v>
                </c:pt>
                <c:pt idx="80">
                  <c:v>6507</c:v>
                </c:pt>
                <c:pt idx="81">
                  <c:v>6473</c:v>
                </c:pt>
                <c:pt idx="82">
                  <c:v>6530</c:v>
                </c:pt>
                <c:pt idx="83">
                  <c:v>6671</c:v>
                </c:pt>
                <c:pt idx="84">
                  <c:v>6663</c:v>
                </c:pt>
                <c:pt idx="85">
                  <c:v>6574</c:v>
                </c:pt>
                <c:pt idx="86">
                  <c:v>6567</c:v>
                </c:pt>
                <c:pt idx="87">
                  <c:v>6561</c:v>
                </c:pt>
                <c:pt idx="88">
                  <c:v>6540</c:v>
                </c:pt>
                <c:pt idx="89">
                  <c:v>6587</c:v>
                </c:pt>
                <c:pt idx="90">
                  <c:v>6524</c:v>
                </c:pt>
                <c:pt idx="91">
                  <c:v>6406</c:v>
                </c:pt>
                <c:pt idx="92">
                  <c:v>6302</c:v>
                </c:pt>
                <c:pt idx="93">
                  <c:v>6256</c:v>
                </c:pt>
                <c:pt idx="94">
                  <c:v>6304</c:v>
                </c:pt>
                <c:pt idx="95">
                  <c:v>6344</c:v>
                </c:pt>
                <c:pt idx="96">
                  <c:v>6534</c:v>
                </c:pt>
                <c:pt idx="97">
                  <c:v>6588</c:v>
                </c:pt>
                <c:pt idx="98">
                  <c:v>6609</c:v>
                </c:pt>
                <c:pt idx="99">
                  <c:v>6663</c:v>
                </c:pt>
                <c:pt idx="100">
                  <c:v>6597</c:v>
                </c:pt>
                <c:pt idx="101">
                  <c:v>6639</c:v>
                </c:pt>
                <c:pt idx="102">
                  <c:v>6552</c:v>
                </c:pt>
                <c:pt idx="103">
                  <c:v>6664</c:v>
                </c:pt>
                <c:pt idx="104">
                  <c:v>6710</c:v>
                </c:pt>
                <c:pt idx="105">
                  <c:v>6707</c:v>
                </c:pt>
                <c:pt idx="106">
                  <c:v>6799</c:v>
                </c:pt>
                <c:pt idx="107">
                  <c:v>6727</c:v>
                </c:pt>
                <c:pt idx="108">
                  <c:v>6621</c:v>
                </c:pt>
                <c:pt idx="109">
                  <c:v>6650</c:v>
                </c:pt>
                <c:pt idx="110">
                  <c:v>6743</c:v>
                </c:pt>
                <c:pt idx="111">
                  <c:v>6744</c:v>
                </c:pt>
                <c:pt idx="112">
                  <c:v>6763</c:v>
                </c:pt>
                <c:pt idx="113">
                  <c:v>6707</c:v>
                </c:pt>
                <c:pt idx="114">
                  <c:v>6638</c:v>
                </c:pt>
                <c:pt idx="115">
                  <c:v>6572</c:v>
                </c:pt>
                <c:pt idx="116">
                  <c:v>6521</c:v>
                </c:pt>
                <c:pt idx="117">
                  <c:v>6659</c:v>
                </c:pt>
                <c:pt idx="118">
                  <c:v>6613</c:v>
                </c:pt>
                <c:pt idx="119">
                  <c:v>6620</c:v>
                </c:pt>
                <c:pt idx="120">
                  <c:v>6573</c:v>
                </c:pt>
                <c:pt idx="121">
                  <c:v>6497</c:v>
                </c:pt>
                <c:pt idx="122">
                  <c:v>6492</c:v>
                </c:pt>
                <c:pt idx="123">
                  <c:v>6543</c:v>
                </c:pt>
                <c:pt idx="124">
                  <c:v>6662</c:v>
                </c:pt>
                <c:pt idx="125">
                  <c:v>6738</c:v>
                </c:pt>
                <c:pt idx="126">
                  <c:v>6725</c:v>
                </c:pt>
                <c:pt idx="127">
                  <c:v>6750</c:v>
                </c:pt>
                <c:pt idx="128">
                  <c:v>6676</c:v>
                </c:pt>
                <c:pt idx="129">
                  <c:v>6651</c:v>
                </c:pt>
                <c:pt idx="130">
                  <c:v>6612</c:v>
                </c:pt>
                <c:pt idx="131">
                  <c:v>6705</c:v>
                </c:pt>
                <c:pt idx="132">
                  <c:v>6718</c:v>
                </c:pt>
                <c:pt idx="133">
                  <c:v>6716</c:v>
                </c:pt>
                <c:pt idx="134">
                  <c:v>6721</c:v>
                </c:pt>
                <c:pt idx="135">
                  <c:v>6649</c:v>
                </c:pt>
                <c:pt idx="136">
                  <c:v>6586</c:v>
                </c:pt>
                <c:pt idx="137">
                  <c:v>6536</c:v>
                </c:pt>
                <c:pt idx="138">
                  <c:v>6610</c:v>
                </c:pt>
                <c:pt idx="139">
                  <c:v>6662</c:v>
                </c:pt>
                <c:pt idx="140">
                  <c:v>6687</c:v>
                </c:pt>
                <c:pt idx="141">
                  <c:v>6714</c:v>
                </c:pt>
                <c:pt idx="142">
                  <c:v>6640</c:v>
                </c:pt>
                <c:pt idx="143">
                  <c:v>6643</c:v>
                </c:pt>
                <c:pt idx="144">
                  <c:v>6636</c:v>
                </c:pt>
                <c:pt idx="145">
                  <c:v>6773</c:v>
                </c:pt>
                <c:pt idx="146">
                  <c:v>6858</c:v>
                </c:pt>
                <c:pt idx="147">
                  <c:v>6790</c:v>
                </c:pt>
                <c:pt idx="148">
                  <c:v>6794</c:v>
                </c:pt>
                <c:pt idx="149">
                  <c:v>6712</c:v>
                </c:pt>
                <c:pt idx="150">
                  <c:v>6644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5F-44F8-BA9D-0D6DEAF61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60672368"/>
        <c:axId val="-560673456"/>
        <c:extLst/>
      </c:lineChart>
      <c:catAx>
        <c:axId val="-56067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3456"/>
        <c:crosses val="autoZero"/>
        <c:auto val="1"/>
        <c:lblAlgn val="ctr"/>
        <c:lblOffset val="100"/>
        <c:noMultiLvlLbl val="0"/>
      </c:catAx>
      <c:valAx>
        <c:axId val="-560673456"/>
        <c:scaling>
          <c:orientation val="minMax"/>
          <c:max val="7700"/>
          <c:min val="5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236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388944600677307"/>
          <c:y val="0.74752008987571028"/>
          <c:w val="0.35837511717464698"/>
          <c:h val="8.05790787062920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4.9640164862152177E-2"/>
          <c:y val="0.17799608832042885"/>
          <c:w val="0.92841849591742565"/>
          <c:h val="0.64604684839413529"/>
        </c:manualLayout>
      </c:layout>
      <c:lineChart>
        <c:grouping val="standard"/>
        <c:varyColors val="0"/>
        <c:ser>
          <c:idx val="1"/>
          <c:order val="0"/>
          <c:tx>
            <c:strRef>
              <c:f>'CONSOLIDADO HOSPITALIZA'!$AB$2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150"/>
              <c:layout>
                <c:manualLayout>
                  <c:x val="-4.5654146798507038E-2"/>
                  <c:y val="0.10619346770206206"/>
                </c:manualLayout>
              </c:layout>
              <c:spPr>
                <a:gradFill>
                  <a:gsLst>
                    <a:gs pos="0">
                      <a:srgbClr val="FF9933"/>
                    </a:gs>
                    <a:gs pos="71000">
                      <a:srgbClr val="F3B45F"/>
                    </a:gs>
                    <a:gs pos="100000">
                      <a:srgbClr val="FCCA98"/>
                    </a:gs>
                  </a:gsLst>
                  <a:lin ang="0" scaled="1"/>
                </a:gradFill>
                <a:ln>
                  <a:noFill/>
                </a:ln>
                <a:effectLst/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05E-470F-AAAB-15BD26F75E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HOSPITALIZA'!$X$3:$Y$153</c:f>
              <c:multiLvlStrCache>
                <c:ptCount val="151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</c:lvl>
              </c:multiLvlStrCache>
            </c:multiLvlStrRef>
          </c:cat>
          <c:val>
            <c:numRef>
              <c:f>'CONSOLIDADO HOSPITALIZA'!$AB$3:$AB$153</c:f>
              <c:numCache>
                <c:formatCode>0.0%</c:formatCode>
                <c:ptCount val="151"/>
                <c:pt idx="0">
                  <c:v>0.79621117147234988</c:v>
                </c:pt>
                <c:pt idx="1">
                  <c:v>0.80512606212564419</c:v>
                </c:pt>
                <c:pt idx="2">
                  <c:v>0.82727399359242237</c:v>
                </c:pt>
                <c:pt idx="3">
                  <c:v>0.84315364256860292</c:v>
                </c:pt>
                <c:pt idx="4">
                  <c:v>0.8586154060454102</c:v>
                </c:pt>
                <c:pt idx="5">
                  <c:v>0.88828527650090539</c:v>
                </c:pt>
                <c:pt idx="6">
                  <c:v>0.90179690764730469</c:v>
                </c:pt>
                <c:pt idx="7">
                  <c:v>0.9086974731257853</c:v>
                </c:pt>
                <c:pt idx="8">
                  <c:v>0.8966913304481362</c:v>
                </c:pt>
                <c:pt idx="9">
                  <c:v>0.90185676392572944</c:v>
                </c:pt>
                <c:pt idx="10">
                  <c:v>0.88733770766438647</c:v>
                </c:pt>
                <c:pt idx="11">
                  <c:v>0.88873377076643867</c:v>
                </c:pt>
                <c:pt idx="12">
                  <c:v>0.89613290520731537</c:v>
                </c:pt>
                <c:pt idx="13">
                  <c:v>0.91665503280748295</c:v>
                </c:pt>
                <c:pt idx="14">
                  <c:v>0.91721345804830379</c:v>
                </c:pt>
                <c:pt idx="15">
                  <c:v>0.91872298898647708</c:v>
                </c:pt>
                <c:pt idx="16">
                  <c:v>0.90854593614944934</c:v>
                </c:pt>
                <c:pt idx="17">
                  <c:v>0.90310888052418792</c:v>
                </c:pt>
                <c:pt idx="18">
                  <c:v>0.89892653004321765</c:v>
                </c:pt>
                <c:pt idx="19">
                  <c:v>0.91649240206329285</c:v>
                </c:pt>
                <c:pt idx="20">
                  <c:v>0.93168827547748501</c:v>
                </c:pt>
                <c:pt idx="21">
                  <c:v>0.92597239648682561</c:v>
                </c:pt>
                <c:pt idx="22">
                  <c:v>0.91981592525449729</c:v>
                </c:pt>
                <c:pt idx="23">
                  <c:v>0.90656812160089251</c:v>
                </c:pt>
                <c:pt idx="24">
                  <c:v>0.90642867103611768</c:v>
                </c:pt>
                <c:pt idx="25">
                  <c:v>0.91019383628503692</c:v>
                </c:pt>
                <c:pt idx="26">
                  <c:v>0.92218658485566862</c:v>
                </c:pt>
                <c:pt idx="27">
                  <c:v>0.91657350475125765</c:v>
                </c:pt>
                <c:pt idx="28">
                  <c:v>0.92216321967579651</c:v>
                </c:pt>
                <c:pt idx="29">
                  <c:v>0.91880939072107326</c:v>
                </c:pt>
                <c:pt idx="30">
                  <c:v>0.91042481833426492</c:v>
                </c:pt>
                <c:pt idx="31">
                  <c:v>0.8992453884851872</c:v>
                </c:pt>
                <c:pt idx="32">
                  <c:v>0.90263010632344709</c:v>
                </c:pt>
                <c:pt idx="33">
                  <c:v>0.91425358448130445</c:v>
                </c:pt>
                <c:pt idx="34">
                  <c:v>0.91804891762721397</c:v>
                </c:pt>
                <c:pt idx="35">
                  <c:v>0.91270733764408207</c:v>
                </c:pt>
                <c:pt idx="36">
                  <c:v>0.91462561231630513</c:v>
                </c:pt>
                <c:pt idx="37">
                  <c:v>0.89573128061581531</c:v>
                </c:pt>
                <c:pt idx="38">
                  <c:v>0.90286913925822254</c:v>
                </c:pt>
                <c:pt idx="39">
                  <c:v>0.89895031490552835</c:v>
                </c:pt>
                <c:pt idx="40">
                  <c:v>0.91542219120725754</c:v>
                </c:pt>
                <c:pt idx="41">
                  <c:v>0.9072653744247664</c:v>
                </c:pt>
                <c:pt idx="42">
                  <c:v>0.91702691395900149</c:v>
                </c:pt>
                <c:pt idx="43">
                  <c:v>0.92661324335723327</c:v>
                </c:pt>
                <c:pt idx="44">
                  <c:v>0.91763879128601544</c:v>
                </c:pt>
                <c:pt idx="45">
                  <c:v>0.91567111735769502</c:v>
                </c:pt>
                <c:pt idx="46">
                  <c:v>0.90681658468025295</c:v>
                </c:pt>
                <c:pt idx="47">
                  <c:v>0.91707659873506675</c:v>
                </c:pt>
                <c:pt idx="48">
                  <c:v>0.91779089376053968</c:v>
                </c:pt>
                <c:pt idx="49">
                  <c:v>0.91483979763912315</c:v>
                </c:pt>
                <c:pt idx="50">
                  <c:v>0.91494446787572048</c:v>
                </c:pt>
                <c:pt idx="51">
                  <c:v>0.91157036412203007</c:v>
                </c:pt>
                <c:pt idx="52">
                  <c:v>0.90608744552228315</c:v>
                </c:pt>
                <c:pt idx="53">
                  <c:v>0.8934529650918267</c:v>
                </c:pt>
                <c:pt idx="54">
                  <c:v>0.91361660356191277</c:v>
                </c:pt>
                <c:pt idx="55">
                  <c:v>0.91712242322254944</c:v>
                </c:pt>
                <c:pt idx="56">
                  <c:v>0.92034777731033512</c:v>
                </c:pt>
                <c:pt idx="57">
                  <c:v>0.91529939699901841</c:v>
                </c:pt>
                <c:pt idx="58">
                  <c:v>0.90821323632293272</c:v>
                </c:pt>
                <c:pt idx="59">
                  <c:v>0.89729956625157403</c:v>
                </c:pt>
                <c:pt idx="60">
                  <c:v>0.90639429131103955</c:v>
                </c:pt>
                <c:pt idx="61">
                  <c:v>0.92262487757100886</c:v>
                </c:pt>
                <c:pt idx="62">
                  <c:v>0.92794179375961938</c:v>
                </c:pt>
                <c:pt idx="63">
                  <c:v>0.91954666293549736</c:v>
                </c:pt>
                <c:pt idx="64">
                  <c:v>0.92262487757100886</c:v>
                </c:pt>
                <c:pt idx="65">
                  <c:v>0.90541485938155875</c:v>
                </c:pt>
                <c:pt idx="66">
                  <c:v>0.90121729396949768</c:v>
                </c:pt>
                <c:pt idx="67">
                  <c:v>0.89785924163984887</c:v>
                </c:pt>
                <c:pt idx="68">
                  <c:v>0.90611445361690224</c:v>
                </c:pt>
                <c:pt idx="69">
                  <c:v>0.91073177557016927</c:v>
                </c:pt>
                <c:pt idx="70">
                  <c:v>0.913670071358612</c:v>
                </c:pt>
                <c:pt idx="71">
                  <c:v>0.91912690639429129</c:v>
                </c:pt>
                <c:pt idx="72">
                  <c:v>0.90947250594655105</c:v>
                </c:pt>
                <c:pt idx="73">
                  <c:v>0.90569469707569605</c:v>
                </c:pt>
                <c:pt idx="74">
                  <c:v>0.90821323632293272</c:v>
                </c:pt>
                <c:pt idx="75">
                  <c:v>0.92444382258290192</c:v>
                </c:pt>
                <c:pt idx="76">
                  <c:v>0.93129984608926819</c:v>
                </c:pt>
                <c:pt idx="77">
                  <c:v>0.93227483490234653</c:v>
                </c:pt>
                <c:pt idx="78">
                  <c:v>0.92843137254901964</c:v>
                </c:pt>
                <c:pt idx="79">
                  <c:v>0.90985324947589097</c:v>
                </c:pt>
                <c:pt idx="80">
                  <c:v>0.90943396226415096</c:v>
                </c:pt>
                <c:pt idx="81">
                  <c:v>0.90468204053109713</c:v>
                </c:pt>
                <c:pt idx="82">
                  <c:v>0.91264849755415789</c:v>
                </c:pt>
                <c:pt idx="83">
                  <c:v>0.93235499650593989</c:v>
                </c:pt>
                <c:pt idx="84">
                  <c:v>0.93019684489738941</c:v>
                </c:pt>
                <c:pt idx="85">
                  <c:v>0.91777188328912462</c:v>
                </c:pt>
                <c:pt idx="86">
                  <c:v>0.9167946391176881</c:v>
                </c:pt>
                <c:pt idx="87">
                  <c:v>0.91595700125645674</c:v>
                </c:pt>
                <c:pt idx="88">
                  <c:v>0.91302526874214718</c:v>
                </c:pt>
                <c:pt idx="89">
                  <c:v>0.92100111856823264</c:v>
                </c:pt>
                <c:pt idx="90">
                  <c:v>0.9121923937360179</c:v>
                </c:pt>
                <c:pt idx="91">
                  <c:v>0.89294675216057984</c:v>
                </c:pt>
                <c:pt idx="92">
                  <c:v>0.87844995818232507</c:v>
                </c:pt>
                <c:pt idx="93">
                  <c:v>0.87203791469194314</c:v>
                </c:pt>
                <c:pt idx="94">
                  <c:v>0.87872874268190693</c:v>
                </c:pt>
                <c:pt idx="95">
                  <c:v>0.88430443267354331</c:v>
                </c:pt>
                <c:pt idx="96">
                  <c:v>0.91002785515320339</c:v>
                </c:pt>
                <c:pt idx="97">
                  <c:v>0.91742097200946948</c:v>
                </c:pt>
                <c:pt idx="98">
                  <c:v>0.92034535580002785</c:v>
                </c:pt>
                <c:pt idx="99">
                  <c:v>0.9278651998328924</c:v>
                </c:pt>
                <c:pt idx="100">
                  <c:v>0.92059726486184756</c:v>
                </c:pt>
                <c:pt idx="101">
                  <c:v>0.92645827518838963</c:v>
                </c:pt>
                <c:pt idx="102">
                  <c:v>0.91533948030176027</c:v>
                </c:pt>
                <c:pt idx="103">
                  <c:v>0.93098630902486723</c:v>
                </c:pt>
                <c:pt idx="104">
                  <c:v>0.92577262693156737</c:v>
                </c:pt>
                <c:pt idx="105">
                  <c:v>0.92535871964679917</c:v>
                </c:pt>
                <c:pt idx="106">
                  <c:v>0.9380518763796909</c:v>
                </c:pt>
                <c:pt idx="107">
                  <c:v>0.92811810154525387</c:v>
                </c:pt>
                <c:pt idx="108">
                  <c:v>0.91349337748344372</c:v>
                </c:pt>
                <c:pt idx="109">
                  <c:v>0.91749448123620314</c:v>
                </c:pt>
                <c:pt idx="110">
                  <c:v>0.93032560706401768</c:v>
                </c:pt>
                <c:pt idx="111">
                  <c:v>0.93046357615894038</c:v>
                </c:pt>
                <c:pt idx="112">
                  <c:v>0.93605536332179928</c:v>
                </c:pt>
                <c:pt idx="113">
                  <c:v>0.92702142363510709</c:v>
                </c:pt>
                <c:pt idx="114">
                  <c:v>0.91748445058742223</c:v>
                </c:pt>
                <c:pt idx="115">
                  <c:v>0.90836212854181064</c:v>
                </c:pt>
                <c:pt idx="116">
                  <c:v>0.90131306150656532</c:v>
                </c:pt>
                <c:pt idx="117">
                  <c:v>0.91848275862068962</c:v>
                </c:pt>
                <c:pt idx="118">
                  <c:v>0.91138368246968027</c:v>
                </c:pt>
                <c:pt idx="119">
                  <c:v>0.91234840132304296</c:v>
                </c:pt>
                <c:pt idx="120">
                  <c:v>0.9058710033076075</c:v>
                </c:pt>
                <c:pt idx="121">
                  <c:v>0.89539691289966927</c:v>
                </c:pt>
                <c:pt idx="122">
                  <c:v>0.89470782800441018</c:v>
                </c:pt>
                <c:pt idx="123">
                  <c:v>0.90173649393605293</c:v>
                </c:pt>
                <c:pt idx="124">
                  <c:v>0.91813671444321943</c:v>
                </c:pt>
                <c:pt idx="125">
                  <c:v>0.92861080485115766</c:v>
                </c:pt>
                <c:pt idx="126">
                  <c:v>0.92656379167814829</c:v>
                </c:pt>
                <c:pt idx="127">
                  <c:v>0.9300082667401488</c:v>
                </c:pt>
                <c:pt idx="128">
                  <c:v>0.91930597631506472</c:v>
                </c:pt>
                <c:pt idx="129">
                  <c:v>0.9158633985128064</c:v>
                </c:pt>
                <c:pt idx="130">
                  <c:v>0.91049297714128341</c:v>
                </c:pt>
                <c:pt idx="131">
                  <c:v>0.92329936656568434</c:v>
                </c:pt>
                <c:pt idx="132">
                  <c:v>0.92508950702285875</c:v>
                </c:pt>
                <c:pt idx="133">
                  <c:v>0.9248141007986781</c:v>
                </c:pt>
                <c:pt idx="134">
                  <c:v>0.92550261635912967</c:v>
                </c:pt>
                <c:pt idx="135">
                  <c:v>0.91558799228862575</c:v>
                </c:pt>
                <c:pt idx="136">
                  <c:v>0.90691269622693471</c:v>
                </c:pt>
                <c:pt idx="137">
                  <c:v>0.90002754062241808</c:v>
                </c:pt>
                <c:pt idx="138">
                  <c:v>0.91273128969897821</c:v>
                </c:pt>
                <c:pt idx="139">
                  <c:v>0.91991162662247994</c:v>
                </c:pt>
                <c:pt idx="140">
                  <c:v>0.92336371168185583</c:v>
                </c:pt>
                <c:pt idx="141">
                  <c:v>0.92709196354598178</c:v>
                </c:pt>
                <c:pt idx="142">
                  <c:v>0.91687379177022921</c:v>
                </c:pt>
                <c:pt idx="143">
                  <c:v>0.91728804197735436</c:v>
                </c:pt>
                <c:pt idx="144">
                  <c:v>0.91632145816072907</c:v>
                </c:pt>
                <c:pt idx="145">
                  <c:v>0.93369175627240142</c:v>
                </c:pt>
                <c:pt idx="146">
                  <c:v>0.94540942928039706</c:v>
                </c:pt>
                <c:pt idx="147">
                  <c:v>0.93590627153687111</c:v>
                </c:pt>
                <c:pt idx="148">
                  <c:v>0.93645761543762918</c:v>
                </c:pt>
                <c:pt idx="149">
                  <c:v>0.92515506547208826</c:v>
                </c:pt>
                <c:pt idx="150">
                  <c:v>0.91578221915920055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5E-470F-AAAB-15BD26F75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60672912"/>
        <c:axId val="-560670736"/>
        <c:extLst/>
      </c:lineChart>
      <c:catAx>
        <c:axId val="-56067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0736"/>
        <c:crosses val="autoZero"/>
        <c:auto val="1"/>
        <c:lblAlgn val="ctr"/>
        <c:lblOffset val="100"/>
        <c:noMultiLvlLbl val="0"/>
      </c:catAx>
      <c:valAx>
        <c:axId val="-560670736"/>
        <c:scaling>
          <c:orientation val="minMax"/>
          <c:max val="0.99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56067291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450983067092936"/>
          <c:y val="0.70687890297953626"/>
          <c:w val="0.17987592292315557"/>
          <c:h val="7.50741686377684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1B790-843C-0548-8062-239BD2CF5E87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6845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  <a:t>31/05/2026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  <a:t>‹Nº›</a:t>
            </a:fld>
            <a:endParaRPr lang="x-none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/>
              <a:t>31-05-2026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834" y="75794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BOGOTÁ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PEDIÁTRICA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31 DE MAYO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64310" y="5642666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Con corte al 31/05/2026  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9:03 AM, camas ocupadas: Aplicativo Corte al 31/05/2026   (Hora de corte: 12:43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405A3CB-0E36-AA5A-7349-01436799E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612245"/>
              </p:ext>
            </p:extLst>
          </p:nvPr>
        </p:nvGraphicFramePr>
        <p:xfrm>
          <a:off x="2286000" y="1451007"/>
          <a:ext cx="7620000" cy="3955985"/>
        </p:xfrm>
        <a:graphic>
          <a:graphicData uri="http://schemas.openxmlformats.org/drawingml/2006/table">
            <a:tbl>
              <a:tblPr/>
              <a:tblGrid>
                <a:gridCol w="2613720">
                  <a:extLst>
                    <a:ext uri="{9D8B030D-6E8A-4147-A177-3AD203B41FA5}">
                      <a16:colId xmlns:a16="http://schemas.microsoft.com/office/drawing/2014/main" val="1054922392"/>
                    </a:ext>
                  </a:extLst>
                </a:gridCol>
                <a:gridCol w="1447599">
                  <a:extLst>
                    <a:ext uri="{9D8B030D-6E8A-4147-A177-3AD203B41FA5}">
                      <a16:colId xmlns:a16="http://schemas.microsoft.com/office/drawing/2014/main" val="997931170"/>
                    </a:ext>
                  </a:extLst>
                </a:gridCol>
                <a:gridCol w="1849710">
                  <a:extLst>
                    <a:ext uri="{9D8B030D-6E8A-4147-A177-3AD203B41FA5}">
                      <a16:colId xmlns:a16="http://schemas.microsoft.com/office/drawing/2014/main" val="1625427979"/>
                    </a:ext>
                  </a:extLst>
                </a:gridCol>
                <a:gridCol w="1708971">
                  <a:extLst>
                    <a:ext uri="{9D8B030D-6E8A-4147-A177-3AD203B41FA5}">
                      <a16:colId xmlns:a16="http://schemas.microsoft.com/office/drawing/2014/main" val="1715368977"/>
                    </a:ext>
                  </a:extLst>
                </a:gridCol>
              </a:tblGrid>
              <a:tr h="825855">
                <a:tc gridSpan="4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574342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528775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657551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480371"/>
                  </a:ext>
                </a:extLst>
              </a:tr>
              <a:tr h="33575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695786"/>
                  </a:ext>
                </a:extLst>
              </a:tr>
              <a:tr h="509052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831149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007393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Hosp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875040"/>
                  </a:ext>
                </a:extLst>
              </a:tr>
              <a:tr h="32492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Hops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763461"/>
                  </a:ext>
                </a:extLst>
              </a:tr>
              <a:tr h="335758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931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70" y="45900"/>
            <a:ext cx="10515600" cy="830997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31 DE MAYO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698170" y="5675394"/>
            <a:ext cx="10974308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Con corte al 31/05/2026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9:03 AM, camas ocupadas: Aplicativo Corte al 31/05/2026  (Hora de corte: 12:43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374852"/>
              </p:ext>
            </p:extLst>
          </p:nvPr>
        </p:nvGraphicFramePr>
        <p:xfrm>
          <a:off x="201988" y="876897"/>
          <a:ext cx="11788023" cy="4603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69" y="157276"/>
            <a:ext cx="10515600" cy="830997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PEDIÁTRICA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31 DE MAYO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53882"/>
            <a:ext cx="10795659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algn="just" defTabSz="342900"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Con corte al  31/05/2026  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9:03 AM, camas ocupadas: Aplicativo Corte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31/05/2026  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(Hora de corte: 12:43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092328"/>
              </p:ext>
            </p:extLst>
          </p:nvPr>
        </p:nvGraphicFramePr>
        <p:xfrm>
          <a:off x="139290" y="988273"/>
          <a:ext cx="11706967" cy="4593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7270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70" y="45900"/>
            <a:ext cx="10515600" cy="830997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31 DE MAYO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698170" y="5675394"/>
            <a:ext cx="10974308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Con corte al 31/05/2026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 </a:t>
            </a:r>
            <a:r>
              <a:rPr lang="pt-BR" sz="900" dirty="0" err="1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las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9:03 AM, camas ocupadas: Aplicativo Corte al 31/05/2026  (Hora de corte: 12:43 PM D.P.S.S)</a:t>
            </a:r>
            <a:endParaRPr kumimoji="0" lang="es-CO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998052"/>
              </p:ext>
            </p:extLst>
          </p:nvPr>
        </p:nvGraphicFramePr>
        <p:xfrm>
          <a:off x="698170" y="876897"/>
          <a:ext cx="10974308" cy="4636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744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537" y="99819"/>
            <a:ext cx="10515600" cy="757130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31 DE MAYO DE 2026</a:t>
            </a:r>
            <a:endParaRPr lang="x-none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491054" y="5897176"/>
            <a:ext cx="11209892" cy="2077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900" b="1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es-ES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</a:t>
            </a:r>
            <a:r>
              <a:rPr lang="es-ES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57 IPS de Red privada y 23 IPS red Pública.</a:t>
            </a:r>
            <a:r>
              <a:rPr lang="es-MX" sz="900" dirty="0">
                <a:solidFill>
                  <a:schemeClr val="tx1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9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Corte  al 31/05/2026   </a:t>
            </a:r>
            <a:r>
              <a:rPr lang="pt-BR" sz="900" dirty="0">
                <a:solidFill>
                  <a:schemeClr val="tx1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12:43 PM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900" b="1" dirty="0">
              <a:solidFill>
                <a:schemeClr val="tx1"/>
              </a:solidFill>
              <a:latin typeface="Arial Narrow" panose="020B0606020202030204" pitchFamily="34" charset="0"/>
              <a:cs typeface="Arial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16020F9F-85B5-672F-A673-5C30F2B53861}"/>
              </a:ext>
            </a:extLst>
          </p:cNvPr>
          <p:cNvGrpSpPr/>
          <p:nvPr/>
        </p:nvGrpSpPr>
        <p:grpSpPr>
          <a:xfrm>
            <a:off x="491054" y="1023582"/>
            <a:ext cx="11209892" cy="4722125"/>
            <a:chOff x="0" y="0"/>
            <a:chExt cx="9446683" cy="5207667"/>
          </a:xfrm>
        </p:grpSpPr>
        <p:graphicFrame>
          <p:nvGraphicFramePr>
            <p:cNvPr id="11" name="Gráfico 10">
              <a:extLst>
                <a:ext uri="{FF2B5EF4-FFF2-40B4-BE49-F238E27FC236}">
                  <a16:creationId xmlns:a16="http://schemas.microsoft.com/office/drawing/2014/main" id="{A571649A-E167-4C06-95BD-D51773F4CAA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20" y="0"/>
            <a:ext cx="9443763" cy="26010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2" name="Gráfico 11">
              <a:extLst>
                <a:ext uri="{FF2B5EF4-FFF2-40B4-BE49-F238E27FC236}">
                  <a16:creationId xmlns:a16="http://schemas.microsoft.com/office/drawing/2014/main" id="{1E000000-0170-0CE4-0603-0AB0AC34470D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2595577"/>
            <a:ext cx="9436795" cy="26120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FC13707A5CF0141A6E979482D30747D" ma:contentTypeVersion="17" ma:contentTypeDescription="Crear nuevo documento." ma:contentTypeScope="" ma:versionID="261f84caa8ac4c43288534b89f7ef0a6">
  <xsd:schema xmlns:xsd="http://www.w3.org/2001/XMLSchema" xmlns:xs="http://www.w3.org/2001/XMLSchema" xmlns:p="http://schemas.microsoft.com/office/2006/metadata/properties" xmlns:ns2="23ded3f6-efb1-4e92-a74c-e903af138b69" xmlns:ns3="0318bfa1-f4c8-482c-8f68-d7f215aa572b" targetNamespace="http://schemas.microsoft.com/office/2006/metadata/properties" ma:root="true" ma:fieldsID="10e11695328b376cea6d65d5d5e50a04" ns2:_="" ns3:_="">
    <xsd:import namespace="23ded3f6-efb1-4e92-a74c-e903af138b69"/>
    <xsd:import namespace="0318bfa1-f4c8-482c-8f68-d7f215aa57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ed3f6-efb1-4e92-a74c-e903af138b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18bfa1-f4c8-482c-8f68-d7f215aa57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19a7ea8-ad43-4719-bc3f-d8742aa0eb84}" ma:internalName="TaxCatchAll" ma:showField="CatchAllData" ma:web="0318bfa1-f4c8-482c-8f68-d7f215aa57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18bfa1-f4c8-482c-8f68-d7f215aa572b" xsi:nil="true"/>
    <lcf76f155ced4ddcb4097134ff3c332f xmlns="23ded3f6-efb1-4e92-a74c-e903af138b6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54EC58-2DF1-4136-BF2D-DC7E5807A2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ded3f6-efb1-4e92-a74c-e903af138b69"/>
    <ds:schemaRef ds:uri="0318bfa1-f4c8-482c-8f68-d7f215aa57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04F84A-FA58-476C-83F9-F9F2315A99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A99BF2-91D0-4FA5-BD2E-D252B6463E5D}">
  <ds:schemaRefs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23ded3f6-efb1-4e92-a74c-e903af138b69"/>
    <ds:schemaRef ds:uri="0318bfa1-f4c8-482c-8f68-d7f215aa572b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5861</TotalTime>
  <Words>509</Words>
  <Application>Microsoft Office PowerPoint</Application>
  <PresentationFormat>Panorámica</PresentationFormat>
  <Paragraphs>60</Paragraphs>
  <Slides>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Aptos</vt:lpstr>
      <vt:lpstr>Arial</vt:lpstr>
      <vt:lpstr>Arial Black</vt:lpstr>
      <vt:lpstr>Arial Narrow</vt:lpstr>
      <vt:lpstr>Calibri</vt:lpstr>
      <vt:lpstr>Tema de Office</vt:lpstr>
      <vt:lpstr>PRESENTACIÓN PEDIATRÍA Y HOSPITALIZACIÓN GENERAL 31-05-2026</vt:lpstr>
      <vt:lpstr>CAPACIDAD INSTALADA BOGOTÁ UCI Y HOSPITALIZACIÓN PEDIÁTRICA  31 DE MAYO DE 2026</vt:lpstr>
      <vt:lpstr>CAPACIDAD INSTALADA BOGOTA UCI Y HOSPITALIZACIÓN PEDIATRICA 31 DE MAYO DE 2026</vt:lpstr>
      <vt:lpstr>OCUPACIÓN UCI PEDIÁTRICA   CORTE 31 DE MAYO DE 2026</vt:lpstr>
      <vt:lpstr>CAPACIDAD INSTALADA BOGOTA UCI Y HOSPITALIZACIÓN PEDIATRICA 31 DE MAYO DE 2026</vt:lpstr>
      <vt:lpstr>OCUPACIÓN DE HOSPITALIZACIÓN ADULTO BOGOTA D.C 31 DE MAYO DE 2026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Claudia Angelica, Quintero Moreno</cp:lastModifiedBy>
  <cp:revision>1182</cp:revision>
  <dcterms:created xsi:type="dcterms:W3CDTF">2025-04-27T20:26:31Z</dcterms:created>
  <dcterms:modified xsi:type="dcterms:W3CDTF">2026-05-31T21:49:57Z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0x0101000FC13707A5CF0141A6E979482D30747D</vt:lpwstr>
  </property>
</Properties>
</file>