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8" r:id="rId1"/>
  </p:sldMasterIdLst>
  <p:sldIdLst>
    <p:sldId id="256" r:id="rId2"/>
    <p:sldId id="302" r:id="rId3"/>
    <p:sldId id="309" r:id="rId4"/>
    <p:sldId id="311" r:id="rId5"/>
    <p:sldId id="301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5AA444-DA35-4A96-8AFC-A6934CD51B35}" v="10" dt="2026-04-22T14:45:10.5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41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3511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682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42985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8655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0343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74375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1055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6875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802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30713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8178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D1FE8-7A73-4D18-8475-DF80B7DC4838}" type="datetimeFigureOut">
              <a:rPr lang="es-CO" smtClean="0"/>
              <a:t>22/04/2026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8068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9824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F40672-690D-945B-4645-9E69945C7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BFF2128D-B337-8EB1-6A61-B1E31DBB78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54002"/>
            <a:ext cx="12191999" cy="5232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altLang="es-ES" sz="2800" b="1" dirty="0">
                <a:solidFill>
                  <a:srgbClr val="F8F8F8"/>
                </a:solidFill>
              </a:rPr>
              <a:t>REGISTRO </a:t>
            </a:r>
            <a:r>
              <a:rPr lang="es-CO" altLang="es-ES" sz="2800" b="1" dirty="0">
                <a:solidFill>
                  <a:srgbClr val="F8F8F8"/>
                </a:solidFill>
              </a:rPr>
              <a:t>FOTOGRÁFICO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3CEB31C-8B7B-6D51-3DF3-583F3B0B05C9}"/>
              </a:ext>
            </a:extLst>
          </p:cNvPr>
          <p:cNvSpPr txBox="1"/>
          <p:nvPr/>
        </p:nvSpPr>
        <p:spPr>
          <a:xfrm>
            <a:off x="243839" y="866952"/>
            <a:ext cx="11501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/>
              <a:t>Reunión: </a:t>
            </a:r>
            <a:r>
              <a:rPr lang="es-CO" sz="2000" dirty="0"/>
              <a:t>Mesas de trabajo levantamiento estrategia de Racionalización vigencia 2026</a:t>
            </a:r>
          </a:p>
          <a:p>
            <a:r>
              <a:rPr lang="es-CO" sz="2000" b="1" dirty="0"/>
              <a:t>Fecha: </a:t>
            </a:r>
            <a:r>
              <a:rPr lang="es-CO" sz="2000" dirty="0"/>
              <a:t>13 y 17 de marzo de 2026 </a:t>
            </a:r>
          </a:p>
          <a:p>
            <a:r>
              <a:rPr lang="es-CO" sz="2000" b="1" dirty="0"/>
              <a:t>Lugar: </a:t>
            </a:r>
            <a:r>
              <a:rPr lang="es-CO" sz="2000" dirty="0"/>
              <a:t>Oficina Departamento Administrativo de Planeación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B71E8C71-53F9-2EE8-90CE-08C92A9EFAC4}"/>
              </a:ext>
            </a:extLst>
          </p:cNvPr>
          <p:cNvSpPr/>
          <p:nvPr/>
        </p:nvSpPr>
        <p:spPr>
          <a:xfrm>
            <a:off x="471900" y="2198678"/>
            <a:ext cx="5750560" cy="419537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E4DC9113-FEBA-B013-BE2F-ADEDD6CD1EF4}"/>
              </a:ext>
            </a:extLst>
          </p:cNvPr>
          <p:cNvSpPr/>
          <p:nvPr/>
        </p:nvSpPr>
        <p:spPr>
          <a:xfrm>
            <a:off x="6546066" y="1984528"/>
            <a:ext cx="5487480" cy="313873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AF92BE8-18D6-11E5-6770-D98A62DB9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67" b="30996"/>
          <a:stretch>
            <a:fillRect/>
          </a:stretch>
        </p:blipFill>
        <p:spPr>
          <a:xfrm>
            <a:off x="6784240" y="2085126"/>
            <a:ext cx="5163921" cy="287235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6276EB0-3A1B-2856-63B1-EEA9D3BB21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46" b="12641"/>
          <a:stretch>
            <a:fillRect/>
          </a:stretch>
        </p:blipFill>
        <p:spPr>
          <a:xfrm>
            <a:off x="647249" y="2391377"/>
            <a:ext cx="5359103" cy="380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764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D0F833-2924-861C-0A02-A1CA6FC5D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15929D53-73A9-58EC-9128-12BA7968B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54002"/>
            <a:ext cx="12191999" cy="5232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altLang="es-ES" sz="2800" b="1" dirty="0">
                <a:solidFill>
                  <a:srgbClr val="F8F8F8"/>
                </a:solidFill>
              </a:rPr>
              <a:t>REGISTRO </a:t>
            </a:r>
            <a:r>
              <a:rPr lang="es-CO" altLang="es-ES" sz="2800" b="1" dirty="0">
                <a:solidFill>
                  <a:srgbClr val="F8F8F8"/>
                </a:solidFill>
              </a:rPr>
              <a:t>FOTOGRÁFICO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4F20BB1F-1B1B-FA2C-EF9F-D724D72718EB}"/>
              </a:ext>
            </a:extLst>
          </p:cNvPr>
          <p:cNvSpPr/>
          <p:nvPr/>
        </p:nvSpPr>
        <p:spPr>
          <a:xfrm>
            <a:off x="471900" y="2198678"/>
            <a:ext cx="5750560" cy="419537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58AD79BE-B5D4-1DB5-E965-6B289518F1A9}"/>
              </a:ext>
            </a:extLst>
          </p:cNvPr>
          <p:cNvSpPr/>
          <p:nvPr/>
        </p:nvSpPr>
        <p:spPr>
          <a:xfrm>
            <a:off x="6546066" y="1984528"/>
            <a:ext cx="5487480" cy="313873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43931BB6-75EC-C905-2D87-B0C1E0BF2F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35" y="2295984"/>
            <a:ext cx="5464090" cy="3934488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8B9241FA-DFF1-E999-EE51-3FD4894352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1" r="25490"/>
          <a:stretch>
            <a:fillRect/>
          </a:stretch>
        </p:blipFill>
        <p:spPr>
          <a:xfrm>
            <a:off x="6696636" y="2120644"/>
            <a:ext cx="5023464" cy="28665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712F1C4C-BE3C-2115-14CE-7B47D1CD016B}"/>
              </a:ext>
            </a:extLst>
          </p:cNvPr>
          <p:cNvSpPr txBox="1"/>
          <p:nvPr/>
        </p:nvSpPr>
        <p:spPr>
          <a:xfrm>
            <a:off x="243839" y="866952"/>
            <a:ext cx="11501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/>
              <a:t>Reunión: </a:t>
            </a:r>
            <a:r>
              <a:rPr lang="es-CO" sz="2000" dirty="0"/>
              <a:t>Mesas de trabajo levantamiento estrategia de Racionalización vigencia 2026</a:t>
            </a:r>
          </a:p>
          <a:p>
            <a:r>
              <a:rPr lang="es-CO" sz="2000" b="1" dirty="0"/>
              <a:t>Fecha: </a:t>
            </a:r>
            <a:r>
              <a:rPr lang="es-CO" sz="2000" dirty="0"/>
              <a:t>13 y 17 de marzo de 2026 </a:t>
            </a:r>
          </a:p>
          <a:p>
            <a:r>
              <a:rPr lang="es-CO" sz="2000" b="1" dirty="0"/>
              <a:t>Lugar: </a:t>
            </a:r>
            <a:r>
              <a:rPr lang="es-CO" sz="2000" dirty="0"/>
              <a:t>Oficina Departamento Administrativo de Planeación</a:t>
            </a:r>
          </a:p>
        </p:txBody>
      </p:sp>
    </p:spTree>
    <p:extLst>
      <p:ext uri="{BB962C8B-B14F-4D97-AF65-F5344CB8AC3E}">
        <p14:creationId xmlns:p14="http://schemas.microsoft.com/office/powerpoint/2010/main" val="968321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8B529D-B43C-48F4-2B90-A0196C258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7B4327E4-3B7B-336C-6D17-55E38E4C5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54002"/>
            <a:ext cx="12191999" cy="5232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altLang="es-ES" sz="2800" b="1" dirty="0">
                <a:solidFill>
                  <a:srgbClr val="F8F8F8"/>
                </a:solidFill>
              </a:rPr>
              <a:t>REGISTRO </a:t>
            </a:r>
            <a:r>
              <a:rPr lang="es-CO" altLang="es-ES" sz="2800" b="1" dirty="0">
                <a:solidFill>
                  <a:srgbClr val="F8F8F8"/>
                </a:solidFill>
              </a:rPr>
              <a:t>FOTOGRÁFICO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C5B30E0-8F02-00E1-5695-B8A3976BB00D}"/>
              </a:ext>
            </a:extLst>
          </p:cNvPr>
          <p:cNvSpPr/>
          <p:nvPr/>
        </p:nvSpPr>
        <p:spPr>
          <a:xfrm>
            <a:off x="471900" y="2198678"/>
            <a:ext cx="5750560" cy="419537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1AC3FDC1-F1B4-96A2-9806-D53340175096}"/>
              </a:ext>
            </a:extLst>
          </p:cNvPr>
          <p:cNvSpPr/>
          <p:nvPr/>
        </p:nvSpPr>
        <p:spPr>
          <a:xfrm>
            <a:off x="6546066" y="1984528"/>
            <a:ext cx="5487480" cy="313873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50BCA51E-29F4-35A2-0C7A-6B648BAFEC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58" y="2312894"/>
            <a:ext cx="5387789" cy="3896596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A61D0EA2-8338-3D0F-A5C3-2208069E73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282" y="2097741"/>
            <a:ext cx="5145742" cy="2859741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E2F1F67E-DD06-BDB9-D019-BD11D8997AB6}"/>
              </a:ext>
            </a:extLst>
          </p:cNvPr>
          <p:cNvSpPr txBox="1"/>
          <p:nvPr/>
        </p:nvSpPr>
        <p:spPr>
          <a:xfrm>
            <a:off x="243839" y="866952"/>
            <a:ext cx="11501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/>
              <a:t>Reunión: </a:t>
            </a:r>
            <a:r>
              <a:rPr lang="es-CO" sz="2000" dirty="0"/>
              <a:t>Mesas de trabajo levantamiento estrategia de Racionalización vigencia 2026</a:t>
            </a:r>
          </a:p>
          <a:p>
            <a:r>
              <a:rPr lang="es-CO" sz="2000" b="1" dirty="0"/>
              <a:t>Fecha: </a:t>
            </a:r>
            <a:r>
              <a:rPr lang="es-CO" sz="2000" dirty="0"/>
              <a:t>13 y 17 de marzo de 2026 </a:t>
            </a:r>
          </a:p>
          <a:p>
            <a:r>
              <a:rPr lang="es-CO" sz="2000" b="1" dirty="0"/>
              <a:t>Lugar: </a:t>
            </a:r>
            <a:r>
              <a:rPr lang="es-CO" sz="2000" dirty="0"/>
              <a:t>Oficina Departamento Administrativo de Planeación</a:t>
            </a:r>
          </a:p>
        </p:txBody>
      </p:sp>
    </p:spTree>
    <p:extLst>
      <p:ext uri="{BB962C8B-B14F-4D97-AF65-F5344CB8AC3E}">
        <p14:creationId xmlns:p14="http://schemas.microsoft.com/office/powerpoint/2010/main" val="3910196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553E4F-8D44-7981-5FA1-3402082B3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B55BCB-3248-A58B-11EB-CC7E9B3933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200628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2387</TotalTime>
  <Words>87</Words>
  <Application>Microsoft Office PowerPoint</Application>
  <PresentationFormat>Panorámica</PresentationFormat>
  <Paragraphs>12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Fabrizzio Rodriguez</dc:creator>
  <cp:lastModifiedBy>ANA GIRALDO</cp:lastModifiedBy>
  <cp:revision>120</cp:revision>
  <dcterms:created xsi:type="dcterms:W3CDTF">2024-01-19T14:07:19Z</dcterms:created>
  <dcterms:modified xsi:type="dcterms:W3CDTF">2026-04-22T14:45:43Z</dcterms:modified>
</cp:coreProperties>
</file>