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media/image31.jpg" ContentType="image/jpg"/>
  <Override PartName="/ppt/media/image32.jpg" ContentType="image/jpg"/>
  <Override PartName="/ppt/media/image33.jpg" ContentType="image/jpg"/>
  <Override PartName="/ppt/media/image34.jpg" ContentType="image/jpg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8" r:id="rId6"/>
    <p:sldId id="2146448224" r:id="rId7"/>
    <p:sldId id="2146448227" r:id="rId8"/>
    <p:sldId id="2146448226" r:id="rId9"/>
    <p:sldId id="2146448228" r:id="rId10"/>
    <p:sldId id="2146448229" r:id="rId11"/>
    <p:sldId id="2146448230" r:id="rId12"/>
    <p:sldId id="262" r:id="rId13"/>
    <p:sldId id="265" r:id="rId14"/>
    <p:sldId id="2146448231" r:id="rId15"/>
    <p:sldId id="2146448232" r:id="rId16"/>
    <p:sldId id="2146448233" r:id="rId17"/>
    <p:sldId id="2146448235" r:id="rId18"/>
    <p:sldId id="2146448221" r:id="rId19"/>
  </p:sldIdLst>
  <p:sldSz cx="12192000" cy="6858000"/>
  <p:notesSz cx="6858000" cy="9144000"/>
  <p:embeddedFontLst>
    <p:embeddedFont>
      <p:font typeface="Nunito Sans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gdbdxQJAtruKu8KIIAtHJBljkFK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3DF8DDD-960C-4591-06DD-367E060ABE25}" name="DAYER FABIAN GONZALEZ RODRIGUEZ" initials="DR" userId="S::dfgonzalez@minenergia.gov.co::44ddfc1e-6748-42ea-a6db-2a5b4d8c638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85" autoAdjust="0"/>
    <p:restoredTop sz="94162" autoAdjust="0"/>
  </p:normalViewPr>
  <p:slideViewPr>
    <p:cSldViewPr snapToGrid="0">
      <p:cViewPr>
        <p:scale>
          <a:sx n="66" d="100"/>
          <a:sy n="66" d="100"/>
        </p:scale>
        <p:origin x="8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30" Type="http://customschemas.google.com/relationships/presentationmetadata" Target="metadata"/><Relationship Id="rId35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4129E4-2C82-4052-9496-FC7B50B456AD}" type="doc">
      <dgm:prSet loTypeId="urn:microsoft.com/office/officeart/2005/8/layout/hProcess7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s-CO"/>
        </a:p>
      </dgm:t>
    </dgm:pt>
    <dgm:pt modelId="{C33AC38A-FDFA-49F2-B3BB-3AA2A5501153}">
      <dgm:prSet phldrT="[Texto]" custT="1"/>
      <dgm:spPr/>
      <dgm:t>
        <a:bodyPr/>
        <a:lstStyle/>
        <a:p>
          <a:endParaRPr lang="es-CO" sz="1800" dirty="0"/>
        </a:p>
      </dgm:t>
    </dgm:pt>
    <dgm:pt modelId="{5119A17D-7C9E-4D69-9AFA-CC9883AAD5D6}" type="parTrans" cxnId="{A3F96D91-7BED-4F1B-A0C6-79C581B01444}">
      <dgm:prSet/>
      <dgm:spPr/>
      <dgm:t>
        <a:bodyPr/>
        <a:lstStyle/>
        <a:p>
          <a:endParaRPr lang="es-CO"/>
        </a:p>
      </dgm:t>
    </dgm:pt>
    <dgm:pt modelId="{23792F83-E1F4-4A9E-AF31-7CC008C7ED96}" type="sibTrans" cxnId="{A3F96D91-7BED-4F1B-A0C6-79C581B01444}">
      <dgm:prSet/>
      <dgm:spPr/>
      <dgm:t>
        <a:bodyPr/>
        <a:lstStyle/>
        <a:p>
          <a:endParaRPr lang="es-CO"/>
        </a:p>
      </dgm:t>
    </dgm:pt>
    <dgm:pt modelId="{57CB2C0A-0EC3-4E31-8637-6F78BE8F66C1}">
      <dgm:prSet phldrT="[Texto]" custT="1"/>
      <dgm:spPr/>
      <dgm:t>
        <a:bodyPr/>
        <a:lstStyle/>
        <a:p>
          <a:r>
            <a:rPr lang="es-MX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Actualizar Agente</a:t>
          </a:r>
          <a:endParaRPr lang="es-CO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D24BC78A-0D0A-4165-AAD4-E4E31B283BD4}" type="parTrans" cxnId="{A58C4672-2429-45C7-B4FF-6A366DFFDE34}">
      <dgm:prSet/>
      <dgm:spPr/>
      <dgm:t>
        <a:bodyPr/>
        <a:lstStyle/>
        <a:p>
          <a:endParaRPr lang="es-CO"/>
        </a:p>
      </dgm:t>
    </dgm:pt>
    <dgm:pt modelId="{8C60BA90-2A5A-42B5-A031-A17D05EFE64D}" type="sibTrans" cxnId="{A58C4672-2429-45C7-B4FF-6A366DFFDE34}">
      <dgm:prSet/>
      <dgm:spPr/>
      <dgm:t>
        <a:bodyPr/>
        <a:lstStyle/>
        <a:p>
          <a:endParaRPr lang="es-CO"/>
        </a:p>
      </dgm:t>
    </dgm:pt>
    <dgm:pt modelId="{5060860F-B5B9-4E90-8AF5-A495C60C7A14}">
      <dgm:prSet phldrT="[Texto]" custT="1"/>
      <dgm:spPr/>
      <dgm:t>
        <a:bodyPr/>
        <a:lstStyle/>
        <a:p>
          <a:endParaRPr lang="es-CO" sz="1800" dirty="0">
            <a:latin typeface="Nunito Sans" pitchFamily="2" charset="0"/>
          </a:endParaRPr>
        </a:p>
      </dgm:t>
    </dgm:pt>
    <dgm:pt modelId="{EFDE856F-1E61-429C-B8D6-5AA56AEB2A8B}" type="parTrans" cxnId="{46F158DA-F5D8-4079-88D2-D78401D62D54}">
      <dgm:prSet/>
      <dgm:spPr/>
      <dgm:t>
        <a:bodyPr/>
        <a:lstStyle/>
        <a:p>
          <a:endParaRPr lang="es-CO"/>
        </a:p>
      </dgm:t>
    </dgm:pt>
    <dgm:pt modelId="{E0C844CB-CE58-46FC-8DA2-13787C071359}" type="sibTrans" cxnId="{46F158DA-F5D8-4079-88D2-D78401D62D54}">
      <dgm:prSet/>
      <dgm:spPr/>
      <dgm:t>
        <a:bodyPr/>
        <a:lstStyle/>
        <a:p>
          <a:endParaRPr lang="es-CO"/>
        </a:p>
      </dgm:t>
    </dgm:pt>
    <dgm:pt modelId="{81116CEA-9C20-4936-BE9B-E1B682559DE9}">
      <dgm:prSet phldrT="[Texto]" custT="1"/>
      <dgm:spPr/>
      <dgm:t>
        <a:bodyPr/>
        <a:lstStyle/>
        <a:p>
          <a:pPr algn="l"/>
          <a:r>
            <a:rPr lang="es-MX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rPr>
            <a:t>Gestionar Acuerdos y Productos</a:t>
          </a: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cs"/>
          </a:endParaRPr>
        </a:p>
      </dgm:t>
    </dgm:pt>
    <dgm:pt modelId="{48EF2360-E113-45DE-ACFC-077933A86176}" type="parTrans" cxnId="{BB640B3A-4BF4-4F4C-8FD3-A8846727A3B3}">
      <dgm:prSet/>
      <dgm:spPr/>
      <dgm:t>
        <a:bodyPr/>
        <a:lstStyle/>
        <a:p>
          <a:endParaRPr lang="es-CO"/>
        </a:p>
      </dgm:t>
    </dgm:pt>
    <dgm:pt modelId="{CEFD6A2D-C308-4294-BDF4-C5F402B96761}" type="sibTrans" cxnId="{BB640B3A-4BF4-4F4C-8FD3-A8846727A3B3}">
      <dgm:prSet/>
      <dgm:spPr/>
      <dgm:t>
        <a:bodyPr/>
        <a:lstStyle/>
        <a:p>
          <a:endParaRPr lang="es-CO"/>
        </a:p>
      </dgm:t>
    </dgm:pt>
    <dgm:pt modelId="{6F11B2F8-CA76-4649-A6D3-18935AA28600}">
      <dgm:prSet phldrT="[Texto]" custT="1"/>
      <dgm:spPr/>
      <dgm:t>
        <a:bodyPr/>
        <a:lstStyle/>
        <a:p>
          <a:endParaRPr lang="es-CO" sz="1800" dirty="0">
            <a:latin typeface="Nunito Sans" pitchFamily="2" charset="0"/>
          </a:endParaRPr>
        </a:p>
      </dgm:t>
    </dgm:pt>
    <dgm:pt modelId="{74BAC7F4-8A8E-48B3-92FE-F6CAFE4CFF81}" type="parTrans" cxnId="{589F643E-25E9-4ECF-906D-F9E2B7A3545A}">
      <dgm:prSet/>
      <dgm:spPr/>
      <dgm:t>
        <a:bodyPr/>
        <a:lstStyle/>
        <a:p>
          <a:endParaRPr lang="es-CO"/>
        </a:p>
      </dgm:t>
    </dgm:pt>
    <dgm:pt modelId="{D5EE85FA-9C6E-46D5-810B-FE3A5A690981}" type="sibTrans" cxnId="{589F643E-25E9-4ECF-906D-F9E2B7A3545A}">
      <dgm:prSet/>
      <dgm:spPr/>
      <dgm:t>
        <a:bodyPr/>
        <a:lstStyle/>
        <a:p>
          <a:endParaRPr lang="es-CO"/>
        </a:p>
      </dgm:t>
    </dgm:pt>
    <dgm:pt modelId="{33DFEE4B-11E5-4665-ACDD-6C5E5AE24162}">
      <dgm:prSet phldrT="[Texto]" custT="1"/>
      <dgm:spPr/>
      <dgm:t>
        <a:bodyPr/>
        <a:lstStyle/>
        <a:p>
          <a:pPr algn="l"/>
          <a:r>
            <a:rPr lang="es-MX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Vehículos</a:t>
          </a: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92E82E94-92B4-44EB-A82A-07231CD4613D}" type="parTrans" cxnId="{32E3974B-A6B4-4270-8357-ECDA48804EF2}">
      <dgm:prSet/>
      <dgm:spPr/>
      <dgm:t>
        <a:bodyPr/>
        <a:lstStyle/>
        <a:p>
          <a:endParaRPr lang="es-CO"/>
        </a:p>
      </dgm:t>
    </dgm:pt>
    <dgm:pt modelId="{573FBAF1-4F6C-4441-B8A4-C0CEF4F946A3}" type="sibTrans" cxnId="{32E3974B-A6B4-4270-8357-ECDA48804EF2}">
      <dgm:prSet/>
      <dgm:spPr/>
      <dgm:t>
        <a:bodyPr/>
        <a:lstStyle/>
        <a:p>
          <a:endParaRPr lang="es-CO"/>
        </a:p>
      </dgm:t>
    </dgm:pt>
    <dgm:pt modelId="{E61811EB-3954-4368-87CF-2D90920C72F9}">
      <dgm:prSet phldrT="[Texto]" custT="1"/>
      <dgm:spPr/>
      <dgm:t>
        <a:bodyPr/>
        <a:lstStyle/>
        <a:p>
          <a:pPr algn="l"/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FFE80CAB-BFDD-45DE-B284-72E2D370F074}" type="parTrans" cxnId="{1DA4ADD1-13EF-44B4-8950-4D7B95CE271D}">
      <dgm:prSet/>
      <dgm:spPr/>
      <dgm:t>
        <a:bodyPr/>
        <a:lstStyle/>
        <a:p>
          <a:endParaRPr lang="es-CO"/>
        </a:p>
      </dgm:t>
    </dgm:pt>
    <dgm:pt modelId="{124198A6-2706-40AE-AF45-9349B9D15F61}" type="sibTrans" cxnId="{1DA4ADD1-13EF-44B4-8950-4D7B95CE271D}">
      <dgm:prSet/>
      <dgm:spPr/>
      <dgm:t>
        <a:bodyPr/>
        <a:lstStyle/>
        <a:p>
          <a:endParaRPr lang="es-CO"/>
        </a:p>
      </dgm:t>
    </dgm:pt>
    <dgm:pt modelId="{6CA6FB6D-F08D-4C81-84E8-8EA18774766E}">
      <dgm:prSet phldrT="[Texto]" custT="1"/>
      <dgm:spPr/>
      <dgm:t>
        <a:bodyPr/>
        <a:lstStyle/>
        <a:p>
          <a:pPr algn="l"/>
          <a:r>
            <a:rPr lang="es-CO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Plantas</a:t>
          </a:r>
        </a:p>
      </dgm:t>
    </dgm:pt>
    <dgm:pt modelId="{9C85904E-79A0-4A9C-952A-F5D00598A2A9}" type="parTrans" cxnId="{49756DB2-05DB-474A-9C57-DD61E59A5129}">
      <dgm:prSet/>
      <dgm:spPr/>
      <dgm:t>
        <a:bodyPr/>
        <a:lstStyle/>
        <a:p>
          <a:endParaRPr lang="es-CO"/>
        </a:p>
      </dgm:t>
    </dgm:pt>
    <dgm:pt modelId="{218C189B-B192-4B06-A3F1-92C0C6151DC0}" type="sibTrans" cxnId="{49756DB2-05DB-474A-9C57-DD61E59A5129}">
      <dgm:prSet/>
      <dgm:spPr/>
      <dgm:t>
        <a:bodyPr/>
        <a:lstStyle/>
        <a:p>
          <a:endParaRPr lang="es-CO"/>
        </a:p>
      </dgm:t>
    </dgm:pt>
    <dgm:pt modelId="{FF18F14C-DD23-44F8-A1A3-9771B6E9F595}">
      <dgm:prSet phldrT="[Texto]" custT="1"/>
      <dgm:spPr/>
      <dgm:t>
        <a:bodyPr/>
        <a:lstStyle/>
        <a:p>
          <a:pPr algn="l"/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57B07826-2940-477B-B70F-2A0B96956F9D}" type="parTrans" cxnId="{6501BFBE-F6C1-4E20-B568-A9539BD300F0}">
      <dgm:prSet/>
      <dgm:spPr/>
      <dgm:t>
        <a:bodyPr/>
        <a:lstStyle/>
        <a:p>
          <a:endParaRPr lang="es-CO"/>
        </a:p>
      </dgm:t>
    </dgm:pt>
    <dgm:pt modelId="{02FD08D1-3D84-4F06-B34B-ACDC5A03A5E2}" type="sibTrans" cxnId="{6501BFBE-F6C1-4E20-B568-A9539BD300F0}">
      <dgm:prSet/>
      <dgm:spPr/>
      <dgm:t>
        <a:bodyPr/>
        <a:lstStyle/>
        <a:p>
          <a:endParaRPr lang="es-CO"/>
        </a:p>
      </dgm:t>
    </dgm:pt>
    <dgm:pt modelId="{B6838244-7047-4627-AD83-82E4AA8369C3}">
      <dgm:prSet phldrT="[Texto]" custT="1"/>
      <dgm:spPr/>
      <dgm:t>
        <a:bodyPr/>
        <a:lstStyle/>
        <a:p>
          <a:pPr algn="l"/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A9D4B484-D71B-4D99-808B-78C7F25095AD}" type="parTrans" cxnId="{49EF6655-CE66-45A4-A936-579077F4E8A9}">
      <dgm:prSet/>
      <dgm:spPr/>
      <dgm:t>
        <a:bodyPr/>
        <a:lstStyle/>
        <a:p>
          <a:endParaRPr lang="es-CO"/>
        </a:p>
      </dgm:t>
    </dgm:pt>
    <dgm:pt modelId="{26E2A781-9AFB-4150-81E6-CA22379A0D7F}" type="sibTrans" cxnId="{49EF6655-CE66-45A4-A936-579077F4E8A9}">
      <dgm:prSet/>
      <dgm:spPr/>
      <dgm:t>
        <a:bodyPr/>
        <a:lstStyle/>
        <a:p>
          <a:endParaRPr lang="es-CO"/>
        </a:p>
      </dgm:t>
    </dgm:pt>
    <dgm:pt modelId="{7EA00A59-7424-43AA-96A3-AE3D00AA2F16}">
      <dgm:prSet phldrT="[Texto]" custT="1"/>
      <dgm:spPr/>
      <dgm:t>
        <a:bodyPr/>
        <a:lstStyle/>
        <a:p>
          <a:pPr algn="l"/>
          <a:r>
            <a:rPr lang="es-CO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Usuarios</a:t>
          </a:r>
        </a:p>
      </dgm:t>
    </dgm:pt>
    <dgm:pt modelId="{9EFD6AB8-CD30-4DA4-B793-74E797FD43CA}" type="parTrans" cxnId="{BEEE951F-8C0C-4998-8C1F-FE24C519F80B}">
      <dgm:prSet/>
      <dgm:spPr/>
      <dgm:t>
        <a:bodyPr/>
        <a:lstStyle/>
        <a:p>
          <a:endParaRPr lang="es-CO"/>
        </a:p>
      </dgm:t>
    </dgm:pt>
    <dgm:pt modelId="{911670DF-FA92-42A1-87BB-E9E1F50EE605}" type="sibTrans" cxnId="{BEEE951F-8C0C-4998-8C1F-FE24C519F80B}">
      <dgm:prSet/>
      <dgm:spPr/>
      <dgm:t>
        <a:bodyPr/>
        <a:lstStyle/>
        <a:p>
          <a:endParaRPr lang="es-CO"/>
        </a:p>
      </dgm:t>
    </dgm:pt>
    <dgm:pt modelId="{7E676AF5-8FDF-48C0-AB0A-6897FF13E979}">
      <dgm:prSet phldrT="[Texto]" custT="1"/>
      <dgm:spPr/>
      <dgm:t>
        <a:bodyPr/>
        <a:lstStyle/>
        <a:p>
          <a:pPr algn="l"/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gm:t>
    </dgm:pt>
    <dgm:pt modelId="{1896B60D-D798-40EE-A940-5DD4B3FBD525}" type="parTrans" cxnId="{1FFD7C8D-B72A-4B93-82CB-6DF3470EE112}">
      <dgm:prSet/>
      <dgm:spPr/>
      <dgm:t>
        <a:bodyPr/>
        <a:lstStyle/>
        <a:p>
          <a:endParaRPr lang="es-CO"/>
        </a:p>
      </dgm:t>
    </dgm:pt>
    <dgm:pt modelId="{8229D343-B561-4B99-8931-873316CBC6B9}" type="sibTrans" cxnId="{1FFD7C8D-B72A-4B93-82CB-6DF3470EE112}">
      <dgm:prSet/>
      <dgm:spPr/>
      <dgm:t>
        <a:bodyPr/>
        <a:lstStyle/>
        <a:p>
          <a:endParaRPr lang="es-CO"/>
        </a:p>
      </dgm:t>
    </dgm:pt>
    <dgm:pt modelId="{F7906D71-FE0E-4B44-BAC0-DE8E989747A4}" type="pres">
      <dgm:prSet presAssocID="{294129E4-2C82-4052-9496-FC7B50B456AD}" presName="Name0" presStyleCnt="0">
        <dgm:presLayoutVars>
          <dgm:dir/>
          <dgm:animLvl val="lvl"/>
          <dgm:resizeHandles val="exact"/>
        </dgm:presLayoutVars>
      </dgm:prSet>
      <dgm:spPr/>
    </dgm:pt>
    <dgm:pt modelId="{BBBF1D37-E1ED-4F63-A8C9-51B940BFC463}" type="pres">
      <dgm:prSet presAssocID="{C33AC38A-FDFA-49F2-B3BB-3AA2A5501153}" presName="compositeNode" presStyleCnt="0">
        <dgm:presLayoutVars>
          <dgm:bulletEnabled val="1"/>
        </dgm:presLayoutVars>
      </dgm:prSet>
      <dgm:spPr/>
    </dgm:pt>
    <dgm:pt modelId="{8748968A-FA24-49AA-A8D1-2F6D2F3D7567}" type="pres">
      <dgm:prSet presAssocID="{C33AC38A-FDFA-49F2-B3BB-3AA2A5501153}" presName="bgRect" presStyleLbl="node1" presStyleIdx="0" presStyleCnt="5" custLinFactNeighborX="-704"/>
      <dgm:spPr/>
    </dgm:pt>
    <dgm:pt modelId="{98B2BFDA-132E-423B-89C7-AD268E1D784B}" type="pres">
      <dgm:prSet presAssocID="{C33AC38A-FDFA-49F2-B3BB-3AA2A5501153}" presName="parentNode" presStyleLbl="node1" presStyleIdx="0" presStyleCnt="5">
        <dgm:presLayoutVars>
          <dgm:chMax val="0"/>
          <dgm:bulletEnabled val="1"/>
        </dgm:presLayoutVars>
      </dgm:prSet>
      <dgm:spPr/>
    </dgm:pt>
    <dgm:pt modelId="{AEB1FDBF-7860-44E3-866D-055E755CBA17}" type="pres">
      <dgm:prSet presAssocID="{C33AC38A-FDFA-49F2-B3BB-3AA2A5501153}" presName="childNode" presStyleLbl="node1" presStyleIdx="0" presStyleCnt="5">
        <dgm:presLayoutVars>
          <dgm:bulletEnabled val="1"/>
        </dgm:presLayoutVars>
      </dgm:prSet>
      <dgm:spPr/>
    </dgm:pt>
    <dgm:pt modelId="{A867E6FD-9CC7-4D91-AAAD-831980A496E0}" type="pres">
      <dgm:prSet presAssocID="{23792F83-E1F4-4A9E-AF31-7CC008C7ED96}" presName="hSp" presStyleCnt="0"/>
      <dgm:spPr/>
    </dgm:pt>
    <dgm:pt modelId="{DFF660AD-F8C8-4B92-9EC9-36C76F008426}" type="pres">
      <dgm:prSet presAssocID="{23792F83-E1F4-4A9E-AF31-7CC008C7ED96}" presName="vProcSp" presStyleCnt="0"/>
      <dgm:spPr/>
    </dgm:pt>
    <dgm:pt modelId="{ADE8605F-BFD6-4F0B-80A8-9FF66EDA8789}" type="pres">
      <dgm:prSet presAssocID="{23792F83-E1F4-4A9E-AF31-7CC008C7ED96}" presName="vSp1" presStyleCnt="0"/>
      <dgm:spPr/>
    </dgm:pt>
    <dgm:pt modelId="{7A975B25-AB93-49D2-AF70-C6D327F4C9F5}" type="pres">
      <dgm:prSet presAssocID="{23792F83-E1F4-4A9E-AF31-7CC008C7ED96}" presName="simulatedConn" presStyleLbl="solidFgAcc1" presStyleIdx="0" presStyleCnt="4"/>
      <dgm:spPr/>
    </dgm:pt>
    <dgm:pt modelId="{26B48CB6-5EBE-4B44-93F6-3814025C9814}" type="pres">
      <dgm:prSet presAssocID="{23792F83-E1F4-4A9E-AF31-7CC008C7ED96}" presName="vSp2" presStyleCnt="0"/>
      <dgm:spPr/>
    </dgm:pt>
    <dgm:pt modelId="{740D709A-E0FD-496B-8784-B4A004154885}" type="pres">
      <dgm:prSet presAssocID="{23792F83-E1F4-4A9E-AF31-7CC008C7ED96}" presName="sibTrans" presStyleCnt="0"/>
      <dgm:spPr/>
    </dgm:pt>
    <dgm:pt modelId="{8B9BC11B-388E-4F4F-A8A6-DB6B5AB62ADF}" type="pres">
      <dgm:prSet presAssocID="{5060860F-B5B9-4E90-8AF5-A495C60C7A14}" presName="compositeNode" presStyleCnt="0">
        <dgm:presLayoutVars>
          <dgm:bulletEnabled val="1"/>
        </dgm:presLayoutVars>
      </dgm:prSet>
      <dgm:spPr/>
    </dgm:pt>
    <dgm:pt modelId="{40EA7DDD-2462-4B3A-911A-FEB18299B1E2}" type="pres">
      <dgm:prSet presAssocID="{5060860F-B5B9-4E90-8AF5-A495C60C7A14}" presName="bgRect" presStyleLbl="node1" presStyleIdx="1" presStyleCnt="5" custLinFactNeighborX="-640" custLinFactNeighborY="0"/>
      <dgm:spPr/>
    </dgm:pt>
    <dgm:pt modelId="{93133359-C184-42C8-B171-30BE8F0B6B54}" type="pres">
      <dgm:prSet presAssocID="{5060860F-B5B9-4E90-8AF5-A495C60C7A14}" presName="parentNode" presStyleLbl="node1" presStyleIdx="1" presStyleCnt="5">
        <dgm:presLayoutVars>
          <dgm:chMax val="0"/>
          <dgm:bulletEnabled val="1"/>
        </dgm:presLayoutVars>
      </dgm:prSet>
      <dgm:spPr/>
    </dgm:pt>
    <dgm:pt modelId="{D9D1B1CB-CD91-4A59-B087-305FEE9FD1AC}" type="pres">
      <dgm:prSet presAssocID="{5060860F-B5B9-4E90-8AF5-A495C60C7A14}" presName="childNode" presStyleLbl="node1" presStyleIdx="1" presStyleCnt="5">
        <dgm:presLayoutVars>
          <dgm:bulletEnabled val="1"/>
        </dgm:presLayoutVars>
      </dgm:prSet>
      <dgm:spPr/>
    </dgm:pt>
    <dgm:pt modelId="{D49B0A59-E873-48FA-890B-FCD71FB02686}" type="pres">
      <dgm:prSet presAssocID="{E0C844CB-CE58-46FC-8DA2-13787C071359}" presName="hSp" presStyleCnt="0"/>
      <dgm:spPr/>
    </dgm:pt>
    <dgm:pt modelId="{B2273EA6-3165-49D6-ADB5-ADDD71213369}" type="pres">
      <dgm:prSet presAssocID="{E0C844CB-CE58-46FC-8DA2-13787C071359}" presName="vProcSp" presStyleCnt="0"/>
      <dgm:spPr/>
    </dgm:pt>
    <dgm:pt modelId="{74AE250A-4B48-4DDA-9DF3-CDC634DFF4AF}" type="pres">
      <dgm:prSet presAssocID="{E0C844CB-CE58-46FC-8DA2-13787C071359}" presName="vSp1" presStyleCnt="0"/>
      <dgm:spPr/>
    </dgm:pt>
    <dgm:pt modelId="{B59F9106-699B-4677-B7D4-6DB189BCA9E2}" type="pres">
      <dgm:prSet presAssocID="{E0C844CB-CE58-46FC-8DA2-13787C071359}" presName="simulatedConn" presStyleLbl="solidFgAcc1" presStyleIdx="1" presStyleCnt="4" custLinFactNeighborX="-2737" custLinFactNeighborY="6823"/>
      <dgm:spPr/>
    </dgm:pt>
    <dgm:pt modelId="{35635689-DD6A-4E95-9CC6-9A6347B37980}" type="pres">
      <dgm:prSet presAssocID="{E0C844CB-CE58-46FC-8DA2-13787C071359}" presName="vSp2" presStyleCnt="0"/>
      <dgm:spPr/>
    </dgm:pt>
    <dgm:pt modelId="{D3FFCB3D-C659-46DF-AA87-CE69BBC9BFDA}" type="pres">
      <dgm:prSet presAssocID="{E0C844CB-CE58-46FC-8DA2-13787C071359}" presName="sibTrans" presStyleCnt="0"/>
      <dgm:spPr/>
    </dgm:pt>
    <dgm:pt modelId="{05D470FF-80AB-4715-87D5-6FCF998962CD}" type="pres">
      <dgm:prSet presAssocID="{6F11B2F8-CA76-4649-A6D3-18935AA28600}" presName="compositeNode" presStyleCnt="0">
        <dgm:presLayoutVars>
          <dgm:bulletEnabled val="1"/>
        </dgm:presLayoutVars>
      </dgm:prSet>
      <dgm:spPr/>
    </dgm:pt>
    <dgm:pt modelId="{81201DAD-526D-488A-8DF9-78569D734C58}" type="pres">
      <dgm:prSet presAssocID="{6F11B2F8-CA76-4649-A6D3-18935AA28600}" presName="bgRect" presStyleLbl="node1" presStyleIdx="2" presStyleCnt="5" custScaleY="99231" custLinFactNeighborX="23" custLinFactNeighborY="83"/>
      <dgm:spPr/>
    </dgm:pt>
    <dgm:pt modelId="{51967CAD-DB2B-428E-8F07-B5FCF70136FD}" type="pres">
      <dgm:prSet presAssocID="{6F11B2F8-CA76-4649-A6D3-18935AA28600}" presName="parentNode" presStyleLbl="node1" presStyleIdx="2" presStyleCnt="5">
        <dgm:presLayoutVars>
          <dgm:chMax val="0"/>
          <dgm:bulletEnabled val="1"/>
        </dgm:presLayoutVars>
      </dgm:prSet>
      <dgm:spPr/>
    </dgm:pt>
    <dgm:pt modelId="{A102D3FE-6017-4F30-B59D-0EE0868ABEB1}" type="pres">
      <dgm:prSet presAssocID="{6F11B2F8-CA76-4649-A6D3-18935AA28600}" presName="childNode" presStyleLbl="node1" presStyleIdx="2" presStyleCnt="5">
        <dgm:presLayoutVars>
          <dgm:bulletEnabled val="1"/>
        </dgm:presLayoutVars>
      </dgm:prSet>
      <dgm:spPr/>
    </dgm:pt>
    <dgm:pt modelId="{DFDCCBCC-8063-4EB3-8E0B-0497D38B994A}" type="pres">
      <dgm:prSet presAssocID="{D5EE85FA-9C6E-46D5-810B-FE3A5A690981}" presName="hSp" presStyleCnt="0"/>
      <dgm:spPr/>
    </dgm:pt>
    <dgm:pt modelId="{6525E168-2F26-47BC-92B0-A479B347BF6E}" type="pres">
      <dgm:prSet presAssocID="{D5EE85FA-9C6E-46D5-810B-FE3A5A690981}" presName="vProcSp" presStyleCnt="0"/>
      <dgm:spPr/>
    </dgm:pt>
    <dgm:pt modelId="{4E1D67CB-4AFB-4AE5-8F13-C8B3053DE2BA}" type="pres">
      <dgm:prSet presAssocID="{D5EE85FA-9C6E-46D5-810B-FE3A5A690981}" presName="vSp1" presStyleCnt="0"/>
      <dgm:spPr/>
    </dgm:pt>
    <dgm:pt modelId="{51D7B649-4124-4BAF-AF14-B20700220CA3}" type="pres">
      <dgm:prSet presAssocID="{D5EE85FA-9C6E-46D5-810B-FE3A5A690981}" presName="simulatedConn" presStyleLbl="solidFgAcc1" presStyleIdx="2" presStyleCnt="4"/>
      <dgm:spPr/>
    </dgm:pt>
    <dgm:pt modelId="{C0F90A36-6181-49FB-B2DB-A06AE158911F}" type="pres">
      <dgm:prSet presAssocID="{D5EE85FA-9C6E-46D5-810B-FE3A5A690981}" presName="vSp2" presStyleCnt="0"/>
      <dgm:spPr/>
    </dgm:pt>
    <dgm:pt modelId="{67A9269C-83F5-4D60-B048-0ABEB3E0DDBF}" type="pres">
      <dgm:prSet presAssocID="{D5EE85FA-9C6E-46D5-810B-FE3A5A690981}" presName="sibTrans" presStyleCnt="0"/>
      <dgm:spPr/>
    </dgm:pt>
    <dgm:pt modelId="{165C20DE-0682-464E-9EDA-3459092A0758}" type="pres">
      <dgm:prSet presAssocID="{B6838244-7047-4627-AD83-82E4AA8369C3}" presName="compositeNode" presStyleCnt="0">
        <dgm:presLayoutVars>
          <dgm:bulletEnabled val="1"/>
        </dgm:presLayoutVars>
      </dgm:prSet>
      <dgm:spPr/>
    </dgm:pt>
    <dgm:pt modelId="{28DB9DE0-89F3-4038-962C-35FD485CB551}" type="pres">
      <dgm:prSet presAssocID="{B6838244-7047-4627-AD83-82E4AA8369C3}" presName="bgRect" presStyleLbl="node1" presStyleIdx="3" presStyleCnt="5"/>
      <dgm:spPr/>
    </dgm:pt>
    <dgm:pt modelId="{B3B99447-CF64-43D9-B92B-5435AEE4CEEB}" type="pres">
      <dgm:prSet presAssocID="{B6838244-7047-4627-AD83-82E4AA8369C3}" presName="parentNode" presStyleLbl="node1" presStyleIdx="3" presStyleCnt="5">
        <dgm:presLayoutVars>
          <dgm:chMax val="0"/>
          <dgm:bulletEnabled val="1"/>
        </dgm:presLayoutVars>
      </dgm:prSet>
      <dgm:spPr/>
    </dgm:pt>
    <dgm:pt modelId="{7A547042-EC5C-411A-A7AD-A7A696A6007D}" type="pres">
      <dgm:prSet presAssocID="{B6838244-7047-4627-AD83-82E4AA8369C3}" presName="childNode" presStyleLbl="node1" presStyleIdx="3" presStyleCnt="5">
        <dgm:presLayoutVars>
          <dgm:bulletEnabled val="1"/>
        </dgm:presLayoutVars>
      </dgm:prSet>
      <dgm:spPr/>
    </dgm:pt>
    <dgm:pt modelId="{1F82CEB5-233D-4A14-B6DE-2C61DBF9D27F}" type="pres">
      <dgm:prSet presAssocID="{26E2A781-9AFB-4150-81E6-CA22379A0D7F}" presName="hSp" presStyleCnt="0"/>
      <dgm:spPr/>
    </dgm:pt>
    <dgm:pt modelId="{808AA582-2EB2-451D-8755-DFF94541C993}" type="pres">
      <dgm:prSet presAssocID="{26E2A781-9AFB-4150-81E6-CA22379A0D7F}" presName="vProcSp" presStyleCnt="0"/>
      <dgm:spPr/>
    </dgm:pt>
    <dgm:pt modelId="{EC9DD89E-736B-45FE-AB64-5E9C933EA4AE}" type="pres">
      <dgm:prSet presAssocID="{26E2A781-9AFB-4150-81E6-CA22379A0D7F}" presName="vSp1" presStyleCnt="0"/>
      <dgm:spPr/>
    </dgm:pt>
    <dgm:pt modelId="{1546B1B4-D0F4-4940-AC37-BD249B5477E1}" type="pres">
      <dgm:prSet presAssocID="{26E2A781-9AFB-4150-81E6-CA22379A0D7F}" presName="simulatedConn" presStyleLbl="solidFgAcc1" presStyleIdx="3" presStyleCnt="4"/>
      <dgm:spPr/>
    </dgm:pt>
    <dgm:pt modelId="{879BE0A7-77A9-4DDE-BCAE-A8251660B655}" type="pres">
      <dgm:prSet presAssocID="{26E2A781-9AFB-4150-81E6-CA22379A0D7F}" presName="vSp2" presStyleCnt="0"/>
      <dgm:spPr/>
    </dgm:pt>
    <dgm:pt modelId="{F827BB82-08D4-4399-A10B-A8ACEE2557B4}" type="pres">
      <dgm:prSet presAssocID="{26E2A781-9AFB-4150-81E6-CA22379A0D7F}" presName="sibTrans" presStyleCnt="0"/>
      <dgm:spPr/>
    </dgm:pt>
    <dgm:pt modelId="{F3485FF1-5D01-4B42-BA10-F9A97A0438D1}" type="pres">
      <dgm:prSet presAssocID="{7E676AF5-8FDF-48C0-AB0A-6897FF13E979}" presName="compositeNode" presStyleCnt="0">
        <dgm:presLayoutVars>
          <dgm:bulletEnabled val="1"/>
        </dgm:presLayoutVars>
      </dgm:prSet>
      <dgm:spPr/>
    </dgm:pt>
    <dgm:pt modelId="{F693FDCA-2BAC-41B6-94D5-739F42CA288D}" type="pres">
      <dgm:prSet presAssocID="{7E676AF5-8FDF-48C0-AB0A-6897FF13E979}" presName="bgRect" presStyleLbl="node1" presStyleIdx="4" presStyleCnt="5"/>
      <dgm:spPr/>
    </dgm:pt>
    <dgm:pt modelId="{763E30DF-7AB8-4095-9467-255F96C495BD}" type="pres">
      <dgm:prSet presAssocID="{7E676AF5-8FDF-48C0-AB0A-6897FF13E979}" presName="parentNode" presStyleLbl="node1" presStyleIdx="4" presStyleCnt="5">
        <dgm:presLayoutVars>
          <dgm:chMax val="0"/>
          <dgm:bulletEnabled val="1"/>
        </dgm:presLayoutVars>
      </dgm:prSet>
      <dgm:spPr/>
    </dgm:pt>
    <dgm:pt modelId="{ABBE6693-A706-48EA-92EE-E0CF5B8C7CC7}" type="pres">
      <dgm:prSet presAssocID="{7E676AF5-8FDF-48C0-AB0A-6897FF13E979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22034A17-75B8-41D5-82A1-48DC5E03A6F5}" type="presOf" srcId="{B6838244-7047-4627-AD83-82E4AA8369C3}" destId="{28DB9DE0-89F3-4038-962C-35FD485CB551}" srcOrd="0" destOrd="0" presId="urn:microsoft.com/office/officeart/2005/8/layout/hProcess7"/>
    <dgm:cxn modelId="{0AB20E1E-B3DB-47CC-8E52-424014EEEE44}" type="presOf" srcId="{6F11B2F8-CA76-4649-A6D3-18935AA28600}" destId="{81201DAD-526D-488A-8DF9-78569D734C58}" srcOrd="0" destOrd="0" presId="urn:microsoft.com/office/officeart/2005/8/layout/hProcess7"/>
    <dgm:cxn modelId="{BEEE951F-8C0C-4998-8C1F-FE24C519F80B}" srcId="{7E676AF5-8FDF-48C0-AB0A-6897FF13E979}" destId="{7EA00A59-7424-43AA-96A3-AE3D00AA2F16}" srcOrd="0" destOrd="0" parTransId="{9EFD6AB8-CD30-4DA4-B793-74E797FD43CA}" sibTransId="{911670DF-FA92-42A1-87BB-E9E1F50EE605}"/>
    <dgm:cxn modelId="{CEBB6531-C7EC-49A2-9AE3-DF65AEE34D33}" type="presOf" srcId="{6F11B2F8-CA76-4649-A6D3-18935AA28600}" destId="{51967CAD-DB2B-428E-8F07-B5FCF70136FD}" srcOrd="1" destOrd="0" presId="urn:microsoft.com/office/officeart/2005/8/layout/hProcess7"/>
    <dgm:cxn modelId="{BB640B3A-4BF4-4F4C-8FD3-A8846727A3B3}" srcId="{5060860F-B5B9-4E90-8AF5-A495C60C7A14}" destId="{81116CEA-9C20-4936-BE9B-E1B682559DE9}" srcOrd="0" destOrd="0" parTransId="{48EF2360-E113-45DE-ACFC-077933A86176}" sibTransId="{CEFD6A2D-C308-4294-BDF4-C5F402B96761}"/>
    <dgm:cxn modelId="{589F643E-25E9-4ECF-906D-F9E2B7A3545A}" srcId="{294129E4-2C82-4052-9496-FC7B50B456AD}" destId="{6F11B2F8-CA76-4649-A6D3-18935AA28600}" srcOrd="2" destOrd="0" parTransId="{74BAC7F4-8A8E-48B3-92FE-F6CAFE4CFF81}" sibTransId="{D5EE85FA-9C6E-46D5-810B-FE3A5A690981}"/>
    <dgm:cxn modelId="{84F6F444-79B5-4C77-BE6E-E1C136F3B5EC}" type="presOf" srcId="{FF18F14C-DD23-44F8-A1A3-9771B6E9F595}" destId="{A102D3FE-6017-4F30-B59D-0EE0868ABEB1}" srcOrd="0" destOrd="1" presId="urn:microsoft.com/office/officeart/2005/8/layout/hProcess7"/>
    <dgm:cxn modelId="{E2907B69-AEAA-4FEC-A42C-3C3F9D51465B}" type="presOf" srcId="{6CA6FB6D-F08D-4C81-84E8-8EA18774766E}" destId="{7A547042-EC5C-411A-A7AD-A7A696A6007D}" srcOrd="0" destOrd="0" presId="urn:microsoft.com/office/officeart/2005/8/layout/hProcess7"/>
    <dgm:cxn modelId="{042FE06A-F3D4-4F33-83FE-8CA3C26BE13C}" type="presOf" srcId="{81116CEA-9C20-4936-BE9B-E1B682559DE9}" destId="{D9D1B1CB-CD91-4A59-B087-305FEE9FD1AC}" srcOrd="0" destOrd="0" presId="urn:microsoft.com/office/officeart/2005/8/layout/hProcess7"/>
    <dgm:cxn modelId="{32E3974B-A6B4-4270-8357-ECDA48804EF2}" srcId="{6F11B2F8-CA76-4649-A6D3-18935AA28600}" destId="{33DFEE4B-11E5-4665-ACDD-6C5E5AE24162}" srcOrd="0" destOrd="0" parTransId="{92E82E94-92B4-44EB-A82A-07231CD4613D}" sibTransId="{573FBAF1-4F6C-4441-B8A4-C0CEF4F946A3}"/>
    <dgm:cxn modelId="{7B10984C-33CF-44E2-B39C-7A5815E0D7C0}" type="presOf" srcId="{E61811EB-3954-4368-87CF-2D90920C72F9}" destId="{ABBE6693-A706-48EA-92EE-E0CF5B8C7CC7}" srcOrd="0" destOrd="1" presId="urn:microsoft.com/office/officeart/2005/8/layout/hProcess7"/>
    <dgm:cxn modelId="{A58C4672-2429-45C7-B4FF-6A366DFFDE34}" srcId="{C33AC38A-FDFA-49F2-B3BB-3AA2A5501153}" destId="{57CB2C0A-0EC3-4E31-8637-6F78BE8F66C1}" srcOrd="0" destOrd="0" parTransId="{D24BC78A-0D0A-4165-AAD4-E4E31B283BD4}" sibTransId="{8C60BA90-2A5A-42B5-A031-A17D05EFE64D}"/>
    <dgm:cxn modelId="{49EF6655-CE66-45A4-A936-579077F4E8A9}" srcId="{294129E4-2C82-4052-9496-FC7B50B456AD}" destId="{B6838244-7047-4627-AD83-82E4AA8369C3}" srcOrd="3" destOrd="0" parTransId="{A9D4B484-D71B-4D99-808B-78C7F25095AD}" sibTransId="{26E2A781-9AFB-4150-81E6-CA22379A0D7F}"/>
    <dgm:cxn modelId="{69C08C76-8140-43D5-A2AF-8A61CE6146EA}" type="presOf" srcId="{7EA00A59-7424-43AA-96A3-AE3D00AA2F16}" destId="{ABBE6693-A706-48EA-92EE-E0CF5B8C7CC7}" srcOrd="0" destOrd="0" presId="urn:microsoft.com/office/officeart/2005/8/layout/hProcess7"/>
    <dgm:cxn modelId="{33C9228A-5360-47D7-B9C2-9506CA1536C3}" type="presOf" srcId="{5060860F-B5B9-4E90-8AF5-A495C60C7A14}" destId="{40EA7DDD-2462-4B3A-911A-FEB18299B1E2}" srcOrd="0" destOrd="0" presId="urn:microsoft.com/office/officeart/2005/8/layout/hProcess7"/>
    <dgm:cxn modelId="{1FFD7C8D-B72A-4B93-82CB-6DF3470EE112}" srcId="{294129E4-2C82-4052-9496-FC7B50B456AD}" destId="{7E676AF5-8FDF-48C0-AB0A-6897FF13E979}" srcOrd="4" destOrd="0" parTransId="{1896B60D-D798-40EE-A940-5DD4B3FBD525}" sibTransId="{8229D343-B561-4B99-8931-873316CBC6B9}"/>
    <dgm:cxn modelId="{A3F96D91-7BED-4F1B-A0C6-79C581B01444}" srcId="{294129E4-2C82-4052-9496-FC7B50B456AD}" destId="{C33AC38A-FDFA-49F2-B3BB-3AA2A5501153}" srcOrd="0" destOrd="0" parTransId="{5119A17D-7C9E-4D69-9AFA-CC9883AAD5D6}" sibTransId="{23792F83-E1F4-4A9E-AF31-7CC008C7ED96}"/>
    <dgm:cxn modelId="{16F8209A-CC70-48AD-AA7A-2E7B35225994}" type="presOf" srcId="{7E676AF5-8FDF-48C0-AB0A-6897FF13E979}" destId="{F693FDCA-2BAC-41B6-94D5-739F42CA288D}" srcOrd="0" destOrd="0" presId="urn:microsoft.com/office/officeart/2005/8/layout/hProcess7"/>
    <dgm:cxn modelId="{06A2F4A2-33DF-4B10-8594-7AEF6B319AC1}" type="presOf" srcId="{C33AC38A-FDFA-49F2-B3BB-3AA2A5501153}" destId="{8748968A-FA24-49AA-A8D1-2F6D2F3D7567}" srcOrd="0" destOrd="0" presId="urn:microsoft.com/office/officeart/2005/8/layout/hProcess7"/>
    <dgm:cxn modelId="{21FE64A6-0D84-46F5-80F7-8068267E2A77}" type="presOf" srcId="{33DFEE4B-11E5-4665-ACDD-6C5E5AE24162}" destId="{A102D3FE-6017-4F30-B59D-0EE0868ABEB1}" srcOrd="0" destOrd="0" presId="urn:microsoft.com/office/officeart/2005/8/layout/hProcess7"/>
    <dgm:cxn modelId="{94D43CA8-EC5E-434F-833A-3ADDA4842968}" type="presOf" srcId="{C33AC38A-FDFA-49F2-B3BB-3AA2A5501153}" destId="{98B2BFDA-132E-423B-89C7-AD268E1D784B}" srcOrd="1" destOrd="0" presId="urn:microsoft.com/office/officeart/2005/8/layout/hProcess7"/>
    <dgm:cxn modelId="{49756DB2-05DB-474A-9C57-DD61E59A5129}" srcId="{B6838244-7047-4627-AD83-82E4AA8369C3}" destId="{6CA6FB6D-F08D-4C81-84E8-8EA18774766E}" srcOrd="0" destOrd="0" parTransId="{9C85904E-79A0-4A9C-952A-F5D00598A2A9}" sibTransId="{218C189B-B192-4B06-A3F1-92C0C6151DC0}"/>
    <dgm:cxn modelId="{A5D510BB-4834-4BD8-AC1B-5F1DA913E018}" type="presOf" srcId="{294129E4-2C82-4052-9496-FC7B50B456AD}" destId="{F7906D71-FE0E-4B44-BAC0-DE8E989747A4}" srcOrd="0" destOrd="0" presId="urn:microsoft.com/office/officeart/2005/8/layout/hProcess7"/>
    <dgm:cxn modelId="{DD31ABBB-5894-4D4B-8550-6E87DFF14B95}" type="presOf" srcId="{7E676AF5-8FDF-48C0-AB0A-6897FF13E979}" destId="{763E30DF-7AB8-4095-9467-255F96C495BD}" srcOrd="1" destOrd="0" presId="urn:microsoft.com/office/officeart/2005/8/layout/hProcess7"/>
    <dgm:cxn modelId="{6501BFBE-F6C1-4E20-B568-A9539BD300F0}" srcId="{6F11B2F8-CA76-4649-A6D3-18935AA28600}" destId="{FF18F14C-DD23-44F8-A1A3-9771B6E9F595}" srcOrd="1" destOrd="0" parTransId="{57B07826-2940-477B-B70F-2A0B96956F9D}" sibTransId="{02FD08D1-3D84-4F06-B34B-ACDC5A03A5E2}"/>
    <dgm:cxn modelId="{1DA4ADD1-13EF-44B4-8950-4D7B95CE271D}" srcId="{7E676AF5-8FDF-48C0-AB0A-6897FF13E979}" destId="{E61811EB-3954-4368-87CF-2D90920C72F9}" srcOrd="1" destOrd="0" parTransId="{FFE80CAB-BFDD-45DE-B284-72E2D370F074}" sibTransId="{124198A6-2706-40AE-AF45-9349B9D15F61}"/>
    <dgm:cxn modelId="{2D3BB2D2-A3D5-46D4-B702-8ED63D476940}" type="presOf" srcId="{5060860F-B5B9-4E90-8AF5-A495C60C7A14}" destId="{93133359-C184-42C8-B171-30BE8F0B6B54}" srcOrd="1" destOrd="0" presId="urn:microsoft.com/office/officeart/2005/8/layout/hProcess7"/>
    <dgm:cxn modelId="{46F158DA-F5D8-4079-88D2-D78401D62D54}" srcId="{294129E4-2C82-4052-9496-FC7B50B456AD}" destId="{5060860F-B5B9-4E90-8AF5-A495C60C7A14}" srcOrd="1" destOrd="0" parTransId="{EFDE856F-1E61-429C-B8D6-5AA56AEB2A8B}" sibTransId="{E0C844CB-CE58-46FC-8DA2-13787C071359}"/>
    <dgm:cxn modelId="{0313CBEA-7113-4EDE-9E51-61F38268ED0F}" type="presOf" srcId="{57CB2C0A-0EC3-4E31-8637-6F78BE8F66C1}" destId="{AEB1FDBF-7860-44E3-866D-055E755CBA17}" srcOrd="0" destOrd="0" presId="urn:microsoft.com/office/officeart/2005/8/layout/hProcess7"/>
    <dgm:cxn modelId="{62DB43EC-783C-4607-B840-58E93329D6E0}" type="presOf" srcId="{B6838244-7047-4627-AD83-82E4AA8369C3}" destId="{B3B99447-CF64-43D9-B92B-5435AEE4CEEB}" srcOrd="1" destOrd="0" presId="urn:microsoft.com/office/officeart/2005/8/layout/hProcess7"/>
    <dgm:cxn modelId="{31546F99-9CB4-4F1D-9101-FDCF2B2E800A}" type="presParOf" srcId="{F7906D71-FE0E-4B44-BAC0-DE8E989747A4}" destId="{BBBF1D37-E1ED-4F63-A8C9-51B940BFC463}" srcOrd="0" destOrd="0" presId="urn:microsoft.com/office/officeart/2005/8/layout/hProcess7"/>
    <dgm:cxn modelId="{06D6D390-CE32-4E08-99DA-12225139C042}" type="presParOf" srcId="{BBBF1D37-E1ED-4F63-A8C9-51B940BFC463}" destId="{8748968A-FA24-49AA-A8D1-2F6D2F3D7567}" srcOrd="0" destOrd="0" presId="urn:microsoft.com/office/officeart/2005/8/layout/hProcess7"/>
    <dgm:cxn modelId="{6A96A874-0173-47D8-AC57-A94E94712C42}" type="presParOf" srcId="{BBBF1D37-E1ED-4F63-A8C9-51B940BFC463}" destId="{98B2BFDA-132E-423B-89C7-AD268E1D784B}" srcOrd="1" destOrd="0" presId="urn:microsoft.com/office/officeart/2005/8/layout/hProcess7"/>
    <dgm:cxn modelId="{492CB0B4-AA14-4A31-A3F8-B1F4F86765C1}" type="presParOf" srcId="{BBBF1D37-E1ED-4F63-A8C9-51B940BFC463}" destId="{AEB1FDBF-7860-44E3-866D-055E755CBA17}" srcOrd="2" destOrd="0" presId="urn:microsoft.com/office/officeart/2005/8/layout/hProcess7"/>
    <dgm:cxn modelId="{2F5F8A94-9A13-4890-A564-58B5501E2DEA}" type="presParOf" srcId="{F7906D71-FE0E-4B44-BAC0-DE8E989747A4}" destId="{A867E6FD-9CC7-4D91-AAAD-831980A496E0}" srcOrd="1" destOrd="0" presId="urn:microsoft.com/office/officeart/2005/8/layout/hProcess7"/>
    <dgm:cxn modelId="{8CCC6AB3-4A1E-4994-90F9-1FC85AC340DB}" type="presParOf" srcId="{F7906D71-FE0E-4B44-BAC0-DE8E989747A4}" destId="{DFF660AD-F8C8-4B92-9EC9-36C76F008426}" srcOrd="2" destOrd="0" presId="urn:microsoft.com/office/officeart/2005/8/layout/hProcess7"/>
    <dgm:cxn modelId="{61A25B75-C81F-4027-B665-82A49D0B085A}" type="presParOf" srcId="{DFF660AD-F8C8-4B92-9EC9-36C76F008426}" destId="{ADE8605F-BFD6-4F0B-80A8-9FF66EDA8789}" srcOrd="0" destOrd="0" presId="urn:microsoft.com/office/officeart/2005/8/layout/hProcess7"/>
    <dgm:cxn modelId="{481776A9-D1AC-4A82-A250-B369DC550D96}" type="presParOf" srcId="{DFF660AD-F8C8-4B92-9EC9-36C76F008426}" destId="{7A975B25-AB93-49D2-AF70-C6D327F4C9F5}" srcOrd="1" destOrd="0" presId="urn:microsoft.com/office/officeart/2005/8/layout/hProcess7"/>
    <dgm:cxn modelId="{F39A4014-91CD-4DC3-A57E-249C953EB0B1}" type="presParOf" srcId="{DFF660AD-F8C8-4B92-9EC9-36C76F008426}" destId="{26B48CB6-5EBE-4B44-93F6-3814025C9814}" srcOrd="2" destOrd="0" presId="urn:microsoft.com/office/officeart/2005/8/layout/hProcess7"/>
    <dgm:cxn modelId="{8FCB31FC-C732-43F0-A9B4-596B4A6B6416}" type="presParOf" srcId="{F7906D71-FE0E-4B44-BAC0-DE8E989747A4}" destId="{740D709A-E0FD-496B-8784-B4A004154885}" srcOrd="3" destOrd="0" presId="urn:microsoft.com/office/officeart/2005/8/layout/hProcess7"/>
    <dgm:cxn modelId="{8E2FD485-26D6-40A4-9541-980262605D46}" type="presParOf" srcId="{F7906D71-FE0E-4B44-BAC0-DE8E989747A4}" destId="{8B9BC11B-388E-4F4F-A8A6-DB6B5AB62ADF}" srcOrd="4" destOrd="0" presId="urn:microsoft.com/office/officeart/2005/8/layout/hProcess7"/>
    <dgm:cxn modelId="{328033E9-D113-4440-A4F8-D068AF17E4BB}" type="presParOf" srcId="{8B9BC11B-388E-4F4F-A8A6-DB6B5AB62ADF}" destId="{40EA7DDD-2462-4B3A-911A-FEB18299B1E2}" srcOrd="0" destOrd="0" presId="urn:microsoft.com/office/officeart/2005/8/layout/hProcess7"/>
    <dgm:cxn modelId="{B35CB25F-E969-473D-A0B8-A36AE6680028}" type="presParOf" srcId="{8B9BC11B-388E-4F4F-A8A6-DB6B5AB62ADF}" destId="{93133359-C184-42C8-B171-30BE8F0B6B54}" srcOrd="1" destOrd="0" presId="urn:microsoft.com/office/officeart/2005/8/layout/hProcess7"/>
    <dgm:cxn modelId="{8E3C35B5-ADC8-4723-8DF3-89B87BFD488B}" type="presParOf" srcId="{8B9BC11B-388E-4F4F-A8A6-DB6B5AB62ADF}" destId="{D9D1B1CB-CD91-4A59-B087-305FEE9FD1AC}" srcOrd="2" destOrd="0" presId="urn:microsoft.com/office/officeart/2005/8/layout/hProcess7"/>
    <dgm:cxn modelId="{8B31DDD2-8E57-4BB4-B043-4755DC8671EE}" type="presParOf" srcId="{F7906D71-FE0E-4B44-BAC0-DE8E989747A4}" destId="{D49B0A59-E873-48FA-890B-FCD71FB02686}" srcOrd="5" destOrd="0" presId="urn:microsoft.com/office/officeart/2005/8/layout/hProcess7"/>
    <dgm:cxn modelId="{999A6D8E-4021-4952-9B73-74EA8C1A0F96}" type="presParOf" srcId="{F7906D71-FE0E-4B44-BAC0-DE8E989747A4}" destId="{B2273EA6-3165-49D6-ADB5-ADDD71213369}" srcOrd="6" destOrd="0" presId="urn:microsoft.com/office/officeart/2005/8/layout/hProcess7"/>
    <dgm:cxn modelId="{2404BFDD-BD28-4EE5-B580-B2D65C19D982}" type="presParOf" srcId="{B2273EA6-3165-49D6-ADB5-ADDD71213369}" destId="{74AE250A-4B48-4DDA-9DF3-CDC634DFF4AF}" srcOrd="0" destOrd="0" presId="urn:microsoft.com/office/officeart/2005/8/layout/hProcess7"/>
    <dgm:cxn modelId="{40732760-CD72-44CD-9EB8-4A3FFB319BE9}" type="presParOf" srcId="{B2273EA6-3165-49D6-ADB5-ADDD71213369}" destId="{B59F9106-699B-4677-B7D4-6DB189BCA9E2}" srcOrd="1" destOrd="0" presId="urn:microsoft.com/office/officeart/2005/8/layout/hProcess7"/>
    <dgm:cxn modelId="{48F98D4C-6187-462D-A4EE-60CDFDDD1132}" type="presParOf" srcId="{B2273EA6-3165-49D6-ADB5-ADDD71213369}" destId="{35635689-DD6A-4E95-9CC6-9A6347B37980}" srcOrd="2" destOrd="0" presId="urn:microsoft.com/office/officeart/2005/8/layout/hProcess7"/>
    <dgm:cxn modelId="{14BFAB67-B1DA-41F7-829D-671F4A3DC0D9}" type="presParOf" srcId="{F7906D71-FE0E-4B44-BAC0-DE8E989747A4}" destId="{D3FFCB3D-C659-46DF-AA87-CE69BBC9BFDA}" srcOrd="7" destOrd="0" presId="urn:microsoft.com/office/officeart/2005/8/layout/hProcess7"/>
    <dgm:cxn modelId="{AD2DAE8A-3FD8-42D5-B04C-FE4C9C7CAF9B}" type="presParOf" srcId="{F7906D71-FE0E-4B44-BAC0-DE8E989747A4}" destId="{05D470FF-80AB-4715-87D5-6FCF998962CD}" srcOrd="8" destOrd="0" presId="urn:microsoft.com/office/officeart/2005/8/layout/hProcess7"/>
    <dgm:cxn modelId="{2EC855FB-7D47-486A-B599-C45C50CD5557}" type="presParOf" srcId="{05D470FF-80AB-4715-87D5-6FCF998962CD}" destId="{81201DAD-526D-488A-8DF9-78569D734C58}" srcOrd="0" destOrd="0" presId="urn:microsoft.com/office/officeart/2005/8/layout/hProcess7"/>
    <dgm:cxn modelId="{23EEF092-2918-493A-9A67-2B4C527AA3CF}" type="presParOf" srcId="{05D470FF-80AB-4715-87D5-6FCF998962CD}" destId="{51967CAD-DB2B-428E-8F07-B5FCF70136FD}" srcOrd="1" destOrd="0" presId="urn:microsoft.com/office/officeart/2005/8/layout/hProcess7"/>
    <dgm:cxn modelId="{D3498FDD-55E9-48CF-BC74-DB429B9B489B}" type="presParOf" srcId="{05D470FF-80AB-4715-87D5-6FCF998962CD}" destId="{A102D3FE-6017-4F30-B59D-0EE0868ABEB1}" srcOrd="2" destOrd="0" presId="urn:microsoft.com/office/officeart/2005/8/layout/hProcess7"/>
    <dgm:cxn modelId="{B4B00E23-9D04-4EFE-B1C6-260CA5C88261}" type="presParOf" srcId="{F7906D71-FE0E-4B44-BAC0-DE8E989747A4}" destId="{DFDCCBCC-8063-4EB3-8E0B-0497D38B994A}" srcOrd="9" destOrd="0" presId="urn:microsoft.com/office/officeart/2005/8/layout/hProcess7"/>
    <dgm:cxn modelId="{A2F24B88-E7C7-474B-9AC4-71E3295D05CD}" type="presParOf" srcId="{F7906D71-FE0E-4B44-BAC0-DE8E989747A4}" destId="{6525E168-2F26-47BC-92B0-A479B347BF6E}" srcOrd="10" destOrd="0" presId="urn:microsoft.com/office/officeart/2005/8/layout/hProcess7"/>
    <dgm:cxn modelId="{669D99F2-B0B6-4247-B935-A9CE183F693B}" type="presParOf" srcId="{6525E168-2F26-47BC-92B0-A479B347BF6E}" destId="{4E1D67CB-4AFB-4AE5-8F13-C8B3053DE2BA}" srcOrd="0" destOrd="0" presId="urn:microsoft.com/office/officeart/2005/8/layout/hProcess7"/>
    <dgm:cxn modelId="{98735ABB-70E1-4F0B-813B-5AD3F46C9D34}" type="presParOf" srcId="{6525E168-2F26-47BC-92B0-A479B347BF6E}" destId="{51D7B649-4124-4BAF-AF14-B20700220CA3}" srcOrd="1" destOrd="0" presId="urn:microsoft.com/office/officeart/2005/8/layout/hProcess7"/>
    <dgm:cxn modelId="{5DFA3248-8C27-41F7-BB4F-CF9C7D396C6A}" type="presParOf" srcId="{6525E168-2F26-47BC-92B0-A479B347BF6E}" destId="{C0F90A36-6181-49FB-B2DB-A06AE158911F}" srcOrd="2" destOrd="0" presId="urn:microsoft.com/office/officeart/2005/8/layout/hProcess7"/>
    <dgm:cxn modelId="{BD4AF2E7-FC89-4938-8B05-8468EBA5F64D}" type="presParOf" srcId="{F7906D71-FE0E-4B44-BAC0-DE8E989747A4}" destId="{67A9269C-83F5-4D60-B048-0ABEB3E0DDBF}" srcOrd="11" destOrd="0" presId="urn:microsoft.com/office/officeart/2005/8/layout/hProcess7"/>
    <dgm:cxn modelId="{31307BCE-DB6A-4E80-8AF8-664D958A1948}" type="presParOf" srcId="{F7906D71-FE0E-4B44-BAC0-DE8E989747A4}" destId="{165C20DE-0682-464E-9EDA-3459092A0758}" srcOrd="12" destOrd="0" presId="urn:microsoft.com/office/officeart/2005/8/layout/hProcess7"/>
    <dgm:cxn modelId="{A95C3700-D22A-4129-8DF9-2D706B917DA1}" type="presParOf" srcId="{165C20DE-0682-464E-9EDA-3459092A0758}" destId="{28DB9DE0-89F3-4038-962C-35FD485CB551}" srcOrd="0" destOrd="0" presId="urn:microsoft.com/office/officeart/2005/8/layout/hProcess7"/>
    <dgm:cxn modelId="{8A243576-248D-439D-9A81-F4D28F0F08D3}" type="presParOf" srcId="{165C20DE-0682-464E-9EDA-3459092A0758}" destId="{B3B99447-CF64-43D9-B92B-5435AEE4CEEB}" srcOrd="1" destOrd="0" presId="urn:microsoft.com/office/officeart/2005/8/layout/hProcess7"/>
    <dgm:cxn modelId="{B1ED9EDA-0C4F-4CB0-939D-896B7DA4E701}" type="presParOf" srcId="{165C20DE-0682-464E-9EDA-3459092A0758}" destId="{7A547042-EC5C-411A-A7AD-A7A696A6007D}" srcOrd="2" destOrd="0" presId="urn:microsoft.com/office/officeart/2005/8/layout/hProcess7"/>
    <dgm:cxn modelId="{929C1638-7783-4461-9A28-8325C736F3D5}" type="presParOf" srcId="{F7906D71-FE0E-4B44-BAC0-DE8E989747A4}" destId="{1F82CEB5-233D-4A14-B6DE-2C61DBF9D27F}" srcOrd="13" destOrd="0" presId="urn:microsoft.com/office/officeart/2005/8/layout/hProcess7"/>
    <dgm:cxn modelId="{EB8AC14A-5BDA-420A-87E6-5B85BD4B2B5C}" type="presParOf" srcId="{F7906D71-FE0E-4B44-BAC0-DE8E989747A4}" destId="{808AA582-2EB2-451D-8755-DFF94541C993}" srcOrd="14" destOrd="0" presId="urn:microsoft.com/office/officeart/2005/8/layout/hProcess7"/>
    <dgm:cxn modelId="{6F81A8FA-E3AB-4B53-B247-A1549417E42D}" type="presParOf" srcId="{808AA582-2EB2-451D-8755-DFF94541C993}" destId="{EC9DD89E-736B-45FE-AB64-5E9C933EA4AE}" srcOrd="0" destOrd="0" presId="urn:microsoft.com/office/officeart/2005/8/layout/hProcess7"/>
    <dgm:cxn modelId="{26A885F8-FE41-4D1B-A905-2C6B69F7FB8C}" type="presParOf" srcId="{808AA582-2EB2-451D-8755-DFF94541C993}" destId="{1546B1B4-D0F4-4940-AC37-BD249B5477E1}" srcOrd="1" destOrd="0" presId="urn:microsoft.com/office/officeart/2005/8/layout/hProcess7"/>
    <dgm:cxn modelId="{752D2F47-9B74-4D7D-BAE9-E1190BF0F409}" type="presParOf" srcId="{808AA582-2EB2-451D-8755-DFF94541C993}" destId="{879BE0A7-77A9-4DDE-BCAE-A8251660B655}" srcOrd="2" destOrd="0" presId="urn:microsoft.com/office/officeart/2005/8/layout/hProcess7"/>
    <dgm:cxn modelId="{C1738280-7BD6-4E9B-AEEF-5F19E72C7761}" type="presParOf" srcId="{F7906D71-FE0E-4B44-BAC0-DE8E989747A4}" destId="{F827BB82-08D4-4399-A10B-A8ACEE2557B4}" srcOrd="15" destOrd="0" presId="urn:microsoft.com/office/officeart/2005/8/layout/hProcess7"/>
    <dgm:cxn modelId="{F79870AE-D0E1-48E3-8664-FF0D40FD5B6B}" type="presParOf" srcId="{F7906D71-FE0E-4B44-BAC0-DE8E989747A4}" destId="{F3485FF1-5D01-4B42-BA10-F9A97A0438D1}" srcOrd="16" destOrd="0" presId="urn:microsoft.com/office/officeart/2005/8/layout/hProcess7"/>
    <dgm:cxn modelId="{7AE7941D-6593-4E1D-8F42-732827DC7DA5}" type="presParOf" srcId="{F3485FF1-5D01-4B42-BA10-F9A97A0438D1}" destId="{F693FDCA-2BAC-41B6-94D5-739F42CA288D}" srcOrd="0" destOrd="0" presId="urn:microsoft.com/office/officeart/2005/8/layout/hProcess7"/>
    <dgm:cxn modelId="{63D01711-00A2-4BBF-8D1F-67F86B5EAC83}" type="presParOf" srcId="{F3485FF1-5D01-4B42-BA10-F9A97A0438D1}" destId="{763E30DF-7AB8-4095-9467-255F96C495BD}" srcOrd="1" destOrd="0" presId="urn:microsoft.com/office/officeart/2005/8/layout/hProcess7"/>
    <dgm:cxn modelId="{DF0DF6A7-2E75-46A4-A38A-90DF772CE426}" type="presParOf" srcId="{F3485FF1-5D01-4B42-BA10-F9A97A0438D1}" destId="{ABBE6693-A706-48EA-92EE-E0CF5B8C7CC7}" srcOrd="2" destOrd="0" presId="urn:microsoft.com/office/officeart/2005/8/layout/hProcess7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48968A-FA24-49AA-A8D1-2F6D2F3D7567}">
      <dsp:nvSpPr>
        <dsp:cNvPr id="0" name=""/>
        <dsp:cNvSpPr/>
      </dsp:nvSpPr>
      <dsp:spPr>
        <a:xfrm>
          <a:off x="0" y="777365"/>
          <a:ext cx="2136272" cy="2563526"/>
        </a:xfrm>
        <a:prstGeom prst="roundRect">
          <a:avLst>
            <a:gd name="adj" fmla="val 5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dirty="0"/>
        </a:p>
      </dsp:txBody>
      <dsp:txXfrm rot="16200000">
        <a:off x="-837418" y="1614783"/>
        <a:ext cx="2102091" cy="427254"/>
      </dsp:txXfrm>
    </dsp:sp>
    <dsp:sp modelId="{AEB1FDBF-7860-44E3-866D-055E755CBA17}">
      <dsp:nvSpPr>
        <dsp:cNvPr id="0" name=""/>
        <dsp:cNvSpPr/>
      </dsp:nvSpPr>
      <dsp:spPr>
        <a:xfrm>
          <a:off x="427254" y="777365"/>
          <a:ext cx="1591522" cy="25635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5438" rIns="0" bIns="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Actualizar Agente</a:t>
          </a:r>
          <a:endParaRPr lang="es-CO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sp:txBody>
      <dsp:txXfrm>
        <a:off x="427254" y="777365"/>
        <a:ext cx="1591522" cy="2563526"/>
      </dsp:txXfrm>
    </dsp:sp>
    <dsp:sp modelId="{40EA7DDD-2462-4B3A-911A-FEB18299B1E2}">
      <dsp:nvSpPr>
        <dsp:cNvPr id="0" name=""/>
        <dsp:cNvSpPr/>
      </dsp:nvSpPr>
      <dsp:spPr>
        <a:xfrm>
          <a:off x="2203488" y="777365"/>
          <a:ext cx="2136272" cy="2563526"/>
        </a:xfrm>
        <a:prstGeom prst="roundRect">
          <a:avLst>
            <a:gd name="adj" fmla="val 5000"/>
          </a:avLst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dirty="0">
            <a:latin typeface="Nunito Sans" pitchFamily="2" charset="0"/>
          </a:endParaRPr>
        </a:p>
      </dsp:txBody>
      <dsp:txXfrm rot="16200000">
        <a:off x="1366069" y="1614783"/>
        <a:ext cx="2102091" cy="427254"/>
      </dsp:txXfrm>
    </dsp:sp>
    <dsp:sp modelId="{7A975B25-AB93-49D2-AF70-C6D327F4C9F5}">
      <dsp:nvSpPr>
        <dsp:cNvPr id="0" name=""/>
        <dsp:cNvSpPr/>
      </dsp:nvSpPr>
      <dsp:spPr>
        <a:xfrm rot="5400000">
          <a:off x="2039523" y="2814189"/>
          <a:ext cx="376636" cy="32044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D1B1CB-CD91-4A59-B087-305FEE9FD1AC}">
      <dsp:nvSpPr>
        <dsp:cNvPr id="0" name=""/>
        <dsp:cNvSpPr/>
      </dsp:nvSpPr>
      <dsp:spPr>
        <a:xfrm>
          <a:off x="2630742" y="777365"/>
          <a:ext cx="1591522" cy="25635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rPr>
            <a:t>Gestionar Acuerdos y Productos</a:t>
          </a: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cs"/>
          </a:endParaRPr>
        </a:p>
      </dsp:txBody>
      <dsp:txXfrm>
        <a:off x="2630742" y="777365"/>
        <a:ext cx="1591522" cy="2563526"/>
      </dsp:txXfrm>
    </dsp:sp>
    <dsp:sp modelId="{81201DAD-526D-488A-8DF9-78569D734C58}">
      <dsp:nvSpPr>
        <dsp:cNvPr id="0" name=""/>
        <dsp:cNvSpPr/>
      </dsp:nvSpPr>
      <dsp:spPr>
        <a:xfrm>
          <a:off x="4428693" y="779492"/>
          <a:ext cx="2136272" cy="2543813"/>
        </a:xfrm>
        <a:prstGeom prst="roundRect">
          <a:avLst>
            <a:gd name="adj" fmla="val 5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800" kern="1200" dirty="0">
            <a:latin typeface="Nunito Sans" pitchFamily="2" charset="0"/>
          </a:endParaRPr>
        </a:p>
      </dsp:txBody>
      <dsp:txXfrm rot="16200000">
        <a:off x="3599357" y="1608829"/>
        <a:ext cx="2085926" cy="427254"/>
      </dsp:txXfrm>
    </dsp:sp>
    <dsp:sp modelId="{B59F9106-699B-4677-B7D4-6DB189BCA9E2}">
      <dsp:nvSpPr>
        <dsp:cNvPr id="0" name=""/>
        <dsp:cNvSpPr/>
      </dsp:nvSpPr>
      <dsp:spPr>
        <a:xfrm rot="5400000">
          <a:off x="4241795" y="2826181"/>
          <a:ext cx="376636" cy="32044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02D3FE-6017-4F30-B59D-0EE0868ABEB1}">
      <dsp:nvSpPr>
        <dsp:cNvPr id="0" name=""/>
        <dsp:cNvSpPr/>
      </dsp:nvSpPr>
      <dsp:spPr>
        <a:xfrm>
          <a:off x="4855948" y="779492"/>
          <a:ext cx="1591522" cy="254381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Vehículos</a:t>
          </a: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sp:txBody>
      <dsp:txXfrm>
        <a:off x="4855948" y="779492"/>
        <a:ext cx="1591522" cy="2543813"/>
      </dsp:txXfrm>
    </dsp:sp>
    <dsp:sp modelId="{28DB9DE0-89F3-4038-962C-35FD485CB551}">
      <dsp:nvSpPr>
        <dsp:cNvPr id="0" name=""/>
        <dsp:cNvSpPr/>
      </dsp:nvSpPr>
      <dsp:spPr>
        <a:xfrm>
          <a:off x="6639244" y="777365"/>
          <a:ext cx="2136272" cy="2563526"/>
        </a:xfrm>
        <a:prstGeom prst="roundRect">
          <a:avLst>
            <a:gd name="adj" fmla="val 5000"/>
          </a:avLst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sp:txBody>
      <dsp:txXfrm rot="16200000">
        <a:off x="5801825" y="1614783"/>
        <a:ext cx="2102091" cy="427254"/>
      </dsp:txXfrm>
    </dsp:sp>
    <dsp:sp modelId="{51D7B649-4124-4BAF-AF14-B20700220CA3}">
      <dsp:nvSpPr>
        <dsp:cNvPr id="0" name=""/>
        <dsp:cNvSpPr/>
      </dsp:nvSpPr>
      <dsp:spPr>
        <a:xfrm rot="5400000">
          <a:off x="6461607" y="2814189"/>
          <a:ext cx="376636" cy="32044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547042-EC5C-411A-A7AD-A7A696A6007D}">
      <dsp:nvSpPr>
        <dsp:cNvPr id="0" name=""/>
        <dsp:cNvSpPr/>
      </dsp:nvSpPr>
      <dsp:spPr>
        <a:xfrm>
          <a:off x="7066498" y="777365"/>
          <a:ext cx="1591522" cy="25635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Plantas</a:t>
          </a:r>
        </a:p>
      </dsp:txBody>
      <dsp:txXfrm>
        <a:off x="7066498" y="777365"/>
        <a:ext cx="1591522" cy="2563526"/>
      </dsp:txXfrm>
    </dsp:sp>
    <dsp:sp modelId="{F693FDCA-2BAC-41B6-94D5-739F42CA288D}">
      <dsp:nvSpPr>
        <dsp:cNvPr id="0" name=""/>
        <dsp:cNvSpPr/>
      </dsp:nvSpPr>
      <dsp:spPr>
        <a:xfrm>
          <a:off x="8850285" y="777365"/>
          <a:ext cx="2136272" cy="2563526"/>
        </a:xfrm>
        <a:prstGeom prst="roundRect">
          <a:avLst>
            <a:gd name="adj" fmla="val 5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8890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sp:txBody>
      <dsp:txXfrm rot="16200000">
        <a:off x="8012867" y="1614783"/>
        <a:ext cx="2102091" cy="427254"/>
      </dsp:txXfrm>
    </dsp:sp>
    <dsp:sp modelId="{1546B1B4-D0F4-4940-AC37-BD249B5477E1}">
      <dsp:nvSpPr>
        <dsp:cNvPr id="0" name=""/>
        <dsp:cNvSpPr/>
      </dsp:nvSpPr>
      <dsp:spPr>
        <a:xfrm rot="5400000">
          <a:off x="8672649" y="2814189"/>
          <a:ext cx="376636" cy="32044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BE6693-A706-48EA-92EE-E0CF5B8C7CC7}">
      <dsp:nvSpPr>
        <dsp:cNvPr id="0" name=""/>
        <dsp:cNvSpPr/>
      </dsp:nvSpPr>
      <dsp:spPr>
        <a:xfrm>
          <a:off x="9277540" y="777365"/>
          <a:ext cx="1591522" cy="25635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" pitchFamily="2" charset="0"/>
              <a:ea typeface="+mn-ea"/>
              <a:cs typeface="+mn-cs"/>
            </a:rPr>
            <a:t>Gestionar Usuarios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Nunito Sans" pitchFamily="2" charset="0"/>
            <a:ea typeface="+mn-ea"/>
            <a:cs typeface="+mn-cs"/>
          </a:endParaRPr>
        </a:p>
      </dsp:txBody>
      <dsp:txXfrm>
        <a:off x="9277540" y="777365"/>
        <a:ext cx="1591522" cy="2563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c28df2cd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c28df2cd7_0_21:notes"/>
          <p:cNvSpPr txBox="1">
            <a:spLocks noGrp="1"/>
          </p:cNvSpPr>
          <p:nvPr>
            <p:ph type="body" idx="1"/>
          </p:nvPr>
        </p:nvSpPr>
        <p:spPr>
          <a:xfrm>
            <a:off x="685802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g35c28df2cd7_0_21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500" tIns="88500" rIns="88500" bIns="885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CO" sz="1400"/>
              <a:t>9</a:t>
            </a:fld>
            <a:endParaRPr sz="14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c28df2cd7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c28df2cd7_0_21:notes"/>
          <p:cNvSpPr txBox="1">
            <a:spLocks noGrp="1"/>
          </p:cNvSpPr>
          <p:nvPr>
            <p:ph type="body" idx="1"/>
          </p:nvPr>
        </p:nvSpPr>
        <p:spPr>
          <a:xfrm>
            <a:off x="685802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g35c28df2cd7_0_21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8500" tIns="88500" rIns="88500" bIns="885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CO" sz="1400"/>
              <a:t>15</a:t>
            </a:fld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1435435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bg>
      <p:bgPr>
        <a:solidFill>
          <a:schemeClr val="dk2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Google Shape;12;p6"/>
          <p:cNvCxnSpPr/>
          <p:nvPr/>
        </p:nvCxnSpPr>
        <p:spPr>
          <a:xfrm>
            <a:off x="659304" y="3959217"/>
            <a:ext cx="7204340" cy="0"/>
          </a:xfrm>
          <a:prstGeom prst="straightConnector1">
            <a:avLst/>
          </a:prstGeom>
          <a:noFill/>
          <a:ln w="28575" cap="flat" cmpd="sng">
            <a:solidFill>
              <a:srgbClr val="52525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" name="Google Shape;13;p6"/>
          <p:cNvSpPr txBox="1">
            <a:spLocks noGrp="1"/>
          </p:cNvSpPr>
          <p:nvPr>
            <p:ph type="ctrTitle"/>
          </p:nvPr>
        </p:nvSpPr>
        <p:spPr>
          <a:xfrm>
            <a:off x="685771" y="2886685"/>
            <a:ext cx="7286378" cy="98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Nunito Sans"/>
              <a:buNone/>
              <a:defRPr sz="4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ubTitle" idx="1"/>
          </p:nvPr>
        </p:nvSpPr>
        <p:spPr>
          <a:xfrm>
            <a:off x="685770" y="4028790"/>
            <a:ext cx="7177874" cy="1229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5" name="Google Shape;15;p6" title="la eneergia de nuestra gente solo texto-02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85776" y="5723971"/>
            <a:ext cx="4078648" cy="45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Nunito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E7D7D"/>
              </a:buClr>
              <a:buSzPts val="2400"/>
              <a:buNone/>
              <a:defRPr sz="2400">
                <a:solidFill>
                  <a:srgbClr val="7E7D7D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2000"/>
              <a:buNone/>
              <a:defRPr sz="2000">
                <a:solidFill>
                  <a:srgbClr val="7E7D7D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800"/>
              <a:buNone/>
              <a:defRPr sz="1800">
                <a:solidFill>
                  <a:srgbClr val="7E7D7D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E7D7D"/>
              </a:buClr>
              <a:buSzPts val="1600"/>
              <a:buNone/>
              <a:defRPr sz="1600">
                <a:solidFill>
                  <a:srgbClr val="7E7D7D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  <p:pic>
        <p:nvPicPr>
          <p:cNvPr id="22" name="Google Shape;2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59114" y="381966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7026" y="210035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8" name="Google Shape;5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  <p:pic>
        <p:nvPicPr>
          <p:cNvPr id="60" name="Google Shape;6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16706" y="179293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unito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5" name="Google Shape;7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6" name="Google Shape;7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36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body" idx="1"/>
          </p:nvPr>
        </p:nvSpPr>
        <p:spPr>
          <a:xfrm>
            <a:off x="838201" y="1743956"/>
            <a:ext cx="10515602" cy="3591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565464" y="5477840"/>
            <a:ext cx="1061072" cy="106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8"/>
          <p:cNvSpPr txBox="1">
            <a:spLocks noGrp="1"/>
          </p:cNvSpPr>
          <p:nvPr>
            <p:ph type="title"/>
          </p:nvPr>
        </p:nvSpPr>
        <p:spPr>
          <a:xfrm>
            <a:off x="575425" y="1493150"/>
            <a:ext cx="74487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7" name="Google Shape;27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8" name="Google Shape;28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  <p:pic>
        <p:nvPicPr>
          <p:cNvPr id="29" name="Google Shape;29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678707"/>
            <a:ext cx="12192000" cy="179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5435" y="306854"/>
            <a:ext cx="1061072" cy="1061072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8"/>
          <p:cNvSpPr/>
          <p:nvPr/>
        </p:nvSpPr>
        <p:spPr>
          <a:xfrm>
            <a:off x="8849424" y="-192825"/>
            <a:ext cx="2340626" cy="4070020"/>
          </a:xfrm>
          <a:custGeom>
            <a:avLst/>
            <a:gdLst/>
            <a:ahLst/>
            <a:cxnLst/>
            <a:rect l="l" t="t" r="r" b="b"/>
            <a:pathLst>
              <a:path w="69859" h="121475" extrusionOk="0">
                <a:moveTo>
                  <a:pt x="36042" y="445"/>
                </a:moveTo>
                <a:lnTo>
                  <a:pt x="0" y="121475"/>
                </a:lnTo>
                <a:lnTo>
                  <a:pt x="29367" y="121475"/>
                </a:lnTo>
                <a:lnTo>
                  <a:pt x="69859" y="0"/>
                </a:lnTo>
                <a:close/>
              </a:path>
            </a:pathLst>
          </a:custGeom>
          <a:noFill/>
          <a:ln w="28575" cap="flat" cmpd="sng">
            <a:solidFill>
              <a:srgbClr val="EDB6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" name="Google Shape;32;p8"/>
          <p:cNvSpPr/>
          <p:nvPr/>
        </p:nvSpPr>
        <p:spPr>
          <a:xfrm>
            <a:off x="9207228" y="2818732"/>
            <a:ext cx="2385355" cy="3935832"/>
          </a:xfrm>
          <a:custGeom>
            <a:avLst/>
            <a:gdLst/>
            <a:ahLst/>
            <a:cxnLst/>
            <a:rect l="l" t="t" r="r" b="b"/>
            <a:pathLst>
              <a:path w="71194" h="117470" extrusionOk="0">
                <a:moveTo>
                  <a:pt x="37377" y="445"/>
                </a:moveTo>
                <a:lnTo>
                  <a:pt x="71194" y="0"/>
                </a:lnTo>
                <a:lnTo>
                  <a:pt x="0" y="117470"/>
                </a:lnTo>
                <a:close/>
              </a:path>
            </a:pathLst>
          </a:custGeom>
          <a:noFill/>
          <a:ln w="28575" cap="flat" cmpd="sng">
            <a:solidFill>
              <a:srgbClr val="EDB6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090853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532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677024"/>
            <a:ext cx="12191999" cy="180974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8853551" y="0"/>
            <a:ext cx="2743200" cy="6758305"/>
          </a:xfrm>
          <a:custGeom>
            <a:avLst/>
            <a:gdLst/>
            <a:ahLst/>
            <a:cxnLst/>
            <a:rect l="l" t="t" r="r" b="b"/>
            <a:pathLst>
              <a:path w="2743200" h="6758305">
                <a:moveTo>
                  <a:pt x="1157832" y="0"/>
                </a:moveTo>
                <a:lnTo>
                  <a:pt x="0" y="3881501"/>
                </a:lnTo>
                <a:lnTo>
                  <a:pt x="984884" y="3881501"/>
                </a:lnTo>
                <a:lnTo>
                  <a:pt x="2281102" y="0"/>
                </a:lnTo>
              </a:path>
              <a:path w="2743200" h="6758305">
                <a:moveTo>
                  <a:pt x="1612010" y="2839085"/>
                </a:moveTo>
                <a:lnTo>
                  <a:pt x="2743200" y="2824226"/>
                </a:lnTo>
                <a:lnTo>
                  <a:pt x="361950" y="6757987"/>
                </a:lnTo>
                <a:lnTo>
                  <a:pt x="1612010" y="2839085"/>
                </a:lnTo>
                <a:close/>
              </a:path>
            </a:pathLst>
          </a:custGeom>
          <a:ln w="28575">
            <a:solidFill>
              <a:srgbClr val="ECB6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FFC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10/3/2025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847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unito Sans"/>
              <a:buNone/>
              <a:defRPr sz="4400" b="1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E7D7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7" r:id="rId5"/>
    <p:sldLayoutId id="2147483658" r:id="rId6"/>
    <p:sldLayoutId id="2147483659" r:id="rId7"/>
    <p:sldLayoutId id="2147483660" r:id="rId8"/>
    <p:sldLayoutId id="214748366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hyperlink" Target="http://www.sicom.gov.co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sicom.gov.co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sicom.gov.co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sicom.gov.co/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diagramData" Target="../diagrams/data1.xml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microsoft.com/office/2007/relationships/diagramDrawing" Target="../diagrams/drawing1.xml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diagramColors" Target="../diagrams/colors1.xml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>
            <a:spLocks noGrp="1"/>
          </p:cNvSpPr>
          <p:nvPr>
            <p:ph type="ctrTitle"/>
          </p:nvPr>
        </p:nvSpPr>
        <p:spPr>
          <a:xfrm>
            <a:off x="557183" y="2923494"/>
            <a:ext cx="7177873" cy="98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Nunito Sans"/>
              <a:buNone/>
            </a:pPr>
            <a:r>
              <a:rPr lang="es-MX" sz="3800" dirty="0"/>
              <a:t>SICOM: Sistema de Información de Combustibles</a:t>
            </a:r>
            <a:endParaRPr lang="es-CO" sz="38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700D0FB-C8AF-4AC6-A20A-E9C8C64BCF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34"/>
          <a:stretch/>
        </p:blipFill>
        <p:spPr>
          <a:xfrm>
            <a:off x="7543800" y="-28290"/>
            <a:ext cx="4648200" cy="68862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50" y="6210300"/>
            <a:ext cx="4076700" cy="4572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86013" y="1476311"/>
            <a:ext cx="6638925" cy="4105275"/>
            <a:chOff x="1886013" y="1476311"/>
            <a:chExt cx="6638925" cy="410527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6258" y="1540591"/>
              <a:ext cx="6049330" cy="36330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90776" y="1481074"/>
              <a:ext cx="6629400" cy="4095750"/>
            </a:xfrm>
            <a:custGeom>
              <a:avLst/>
              <a:gdLst/>
              <a:ahLst/>
              <a:cxnLst/>
              <a:rect l="l" t="t" r="r" b="b"/>
              <a:pathLst>
                <a:path w="6629400" h="4095750">
                  <a:moveTo>
                    <a:pt x="0" y="4095750"/>
                  </a:moveTo>
                  <a:lnTo>
                    <a:pt x="6629400" y="4095750"/>
                  </a:lnTo>
                  <a:lnTo>
                    <a:pt x="6629400" y="0"/>
                  </a:lnTo>
                  <a:lnTo>
                    <a:pt x="0" y="0"/>
                  </a:lnTo>
                  <a:lnTo>
                    <a:pt x="0" y="4095750"/>
                  </a:lnTo>
                  <a:close/>
                </a:path>
              </a:pathLst>
            </a:custGeom>
            <a:ln w="952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47858" y="5697294"/>
            <a:ext cx="3326129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Nudito"/>
                <a:cs typeface="Arial MT"/>
              </a:rPr>
              <a:t>Fuente:</a:t>
            </a:r>
            <a:r>
              <a:rPr sz="950" spc="15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Sistema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de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Información</a:t>
            </a:r>
            <a:r>
              <a:rPr sz="950" spc="10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Sicom</a:t>
            </a:r>
            <a:r>
              <a:rPr sz="950" spc="145" dirty="0">
                <a:latin typeface="Nudito"/>
                <a:cs typeface="Arial MT"/>
              </a:rPr>
              <a:t>  </a:t>
            </a:r>
            <a:r>
              <a:rPr sz="950" spc="-10" dirty="0">
                <a:latin typeface="Nudito"/>
                <a:cs typeface="Arial MT"/>
                <a:hlinkClick r:id="rId4"/>
              </a:rPr>
              <a:t>www.sicom.gov.co</a:t>
            </a:r>
            <a:endParaRPr sz="950" dirty="0">
              <a:latin typeface="Nudito"/>
              <a:cs typeface="Arial MT"/>
            </a:endParaRPr>
          </a:p>
        </p:txBody>
      </p:sp>
      <p:sp>
        <p:nvSpPr>
          <p:cNvPr id="8" name="Text 0">
            <a:extLst>
              <a:ext uri="{FF2B5EF4-FFF2-40B4-BE49-F238E27FC236}">
                <a16:creationId xmlns:a16="http://schemas.microsoft.com/office/drawing/2014/main" id="{24981B4E-88DD-4D17-B543-19E9991B0E14}"/>
              </a:ext>
            </a:extLst>
          </p:cNvPr>
          <p:cNvSpPr/>
          <p:nvPr/>
        </p:nvSpPr>
        <p:spPr>
          <a:xfrm>
            <a:off x="2443870" y="548146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TABLEROS DE CONSULTA BI</a:t>
            </a:r>
          </a:p>
          <a:p>
            <a:pPr marL="0" indent="0" algn="ctr">
              <a:lnSpc>
                <a:spcPts val="5550"/>
              </a:lnSpc>
              <a:buNone/>
            </a:pP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3FAABCA-8119-42C7-9FC5-3E31A8B9C3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20" name="Text 0">
            <a:extLst>
              <a:ext uri="{FF2B5EF4-FFF2-40B4-BE49-F238E27FC236}">
                <a16:creationId xmlns:a16="http://schemas.microsoft.com/office/drawing/2014/main" id="{3C757F29-02A9-46EC-BEE0-1EE966E064BA}"/>
              </a:ext>
            </a:extLst>
          </p:cNvPr>
          <p:cNvSpPr/>
          <p:nvPr/>
        </p:nvSpPr>
        <p:spPr>
          <a:xfrm>
            <a:off x="2590801" y="552451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BOLETINES ESTADÍSTICOS</a:t>
            </a: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33" name="object 2">
            <a:extLst>
              <a:ext uri="{FF2B5EF4-FFF2-40B4-BE49-F238E27FC236}">
                <a16:creationId xmlns:a16="http://schemas.microsoft.com/office/drawing/2014/main" id="{D7E08854-4F14-4D71-AB9A-4274D08CF8DC}"/>
              </a:ext>
            </a:extLst>
          </p:cNvPr>
          <p:cNvGrpSpPr/>
          <p:nvPr/>
        </p:nvGrpSpPr>
        <p:grpSpPr>
          <a:xfrm>
            <a:off x="1978024" y="1269760"/>
            <a:ext cx="8225060" cy="4063126"/>
            <a:chOff x="1984375" y="1022350"/>
            <a:chExt cx="8509000" cy="4356100"/>
          </a:xfrm>
        </p:grpSpPr>
        <p:pic>
          <p:nvPicPr>
            <p:cNvPr id="34" name="object 3">
              <a:extLst>
                <a:ext uri="{FF2B5EF4-FFF2-40B4-BE49-F238E27FC236}">
                  <a16:creationId xmlns:a16="http://schemas.microsoft.com/office/drawing/2014/main" id="{B6E8A811-E6F0-4E2E-B446-20E5290B7102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90725" y="1028700"/>
              <a:ext cx="8496300" cy="4343400"/>
            </a:xfrm>
            <a:prstGeom prst="rect">
              <a:avLst/>
            </a:prstGeom>
          </p:spPr>
        </p:pic>
        <p:sp>
          <p:nvSpPr>
            <p:cNvPr id="35" name="object 4">
              <a:extLst>
                <a:ext uri="{FF2B5EF4-FFF2-40B4-BE49-F238E27FC236}">
                  <a16:creationId xmlns:a16="http://schemas.microsoft.com/office/drawing/2014/main" id="{BE9D032E-ED19-4E7A-9603-2EDD2EFEDC8E}"/>
                </a:ext>
              </a:extLst>
            </p:cNvPr>
            <p:cNvSpPr/>
            <p:nvPr/>
          </p:nvSpPr>
          <p:spPr>
            <a:xfrm>
              <a:off x="1984375" y="1022350"/>
              <a:ext cx="8509000" cy="4356100"/>
            </a:xfrm>
            <a:custGeom>
              <a:avLst/>
              <a:gdLst/>
              <a:ahLst/>
              <a:cxnLst/>
              <a:rect l="l" t="t" r="r" b="b"/>
              <a:pathLst>
                <a:path w="8509000" h="4356100">
                  <a:moveTo>
                    <a:pt x="0" y="4356100"/>
                  </a:moveTo>
                  <a:lnTo>
                    <a:pt x="8509000" y="4356100"/>
                  </a:lnTo>
                  <a:lnTo>
                    <a:pt x="8509000" y="0"/>
                  </a:lnTo>
                  <a:lnTo>
                    <a:pt x="0" y="0"/>
                  </a:lnTo>
                  <a:lnTo>
                    <a:pt x="0" y="4356100"/>
                  </a:lnTo>
                  <a:close/>
                </a:path>
              </a:pathLst>
            </a:custGeom>
            <a:ln w="1270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36" name="object 5">
            <a:extLst>
              <a:ext uri="{FF2B5EF4-FFF2-40B4-BE49-F238E27FC236}">
                <a16:creationId xmlns:a16="http://schemas.microsoft.com/office/drawing/2014/main" id="{4E14469C-5F4F-4DD4-B89A-4286813606D6}"/>
              </a:ext>
            </a:extLst>
          </p:cNvPr>
          <p:cNvSpPr txBox="1"/>
          <p:nvPr/>
        </p:nvSpPr>
        <p:spPr>
          <a:xfrm>
            <a:off x="2883804" y="5891770"/>
            <a:ext cx="6413500" cy="357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435"/>
              </a:lnSpc>
              <a:spcBef>
                <a:spcPts val="100"/>
              </a:spcBef>
            </a:pPr>
            <a:r>
              <a:rPr sz="900" spc="-10" dirty="0">
                <a:solidFill>
                  <a:schemeClr val="accent5">
                    <a:lumMod val="75000"/>
                  </a:schemeClr>
                </a:solidFill>
                <a:latin typeface="Nudito"/>
                <a:cs typeface="Arial MT"/>
              </a:rPr>
              <a:t>https://app.powerbi.com/view?r=eyJrIjoiOGIzM2MwYTItMjZkMC00YjI5LWJmYjYtYWI1ZTUyYTU1ODMyIiwidCI6ImM5ODBlNDE</a:t>
            </a:r>
            <a:endParaRPr sz="900" dirty="0">
              <a:solidFill>
                <a:schemeClr val="accent5">
                  <a:lumMod val="75000"/>
                </a:schemeClr>
              </a:solidFill>
              <a:latin typeface="Nudito"/>
              <a:cs typeface="Arial MT"/>
            </a:endParaRPr>
          </a:p>
          <a:p>
            <a:pPr marL="12700" algn="ctr">
              <a:lnSpc>
                <a:spcPts val="1430"/>
              </a:lnSpc>
            </a:pPr>
            <a:r>
              <a:rPr sz="900" spc="-10" dirty="0">
                <a:solidFill>
                  <a:schemeClr val="accent5">
                    <a:lumMod val="75000"/>
                  </a:schemeClr>
                </a:solidFill>
                <a:latin typeface="Nudito"/>
                <a:cs typeface="Arial MT"/>
              </a:rPr>
              <a:t>wLTBiNWMtNDhiYy1iZDFhLThiOTFjYWJjODRiYyIsImMiOjR9</a:t>
            </a:r>
            <a:endParaRPr sz="900" dirty="0">
              <a:solidFill>
                <a:schemeClr val="accent5">
                  <a:lumMod val="75000"/>
                </a:schemeClr>
              </a:solidFill>
              <a:latin typeface="Nudito"/>
              <a:cs typeface="Arial MT"/>
            </a:endParaRPr>
          </a:p>
        </p:txBody>
      </p:sp>
      <p:sp>
        <p:nvSpPr>
          <p:cNvPr id="37" name="object 7">
            <a:extLst>
              <a:ext uri="{FF2B5EF4-FFF2-40B4-BE49-F238E27FC236}">
                <a16:creationId xmlns:a16="http://schemas.microsoft.com/office/drawing/2014/main" id="{B299D468-A472-4303-A0EC-1A0FF737D443}"/>
              </a:ext>
            </a:extLst>
          </p:cNvPr>
          <p:cNvSpPr txBox="1"/>
          <p:nvPr/>
        </p:nvSpPr>
        <p:spPr>
          <a:xfrm>
            <a:off x="4429394" y="5531216"/>
            <a:ext cx="3322320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Nudito"/>
                <a:cs typeface="Arial MT"/>
              </a:rPr>
              <a:t>Fuente:</a:t>
            </a:r>
            <a:r>
              <a:rPr sz="950" spc="15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Sistema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de</a:t>
            </a:r>
            <a:r>
              <a:rPr sz="950" spc="10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Información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Sicom</a:t>
            </a:r>
            <a:r>
              <a:rPr sz="950" spc="135" dirty="0">
                <a:latin typeface="Nudito"/>
                <a:cs typeface="Arial MT"/>
              </a:rPr>
              <a:t>  </a:t>
            </a:r>
            <a:r>
              <a:rPr sz="950" spc="-10" dirty="0">
                <a:latin typeface="Nudito"/>
                <a:cs typeface="Arial MT"/>
                <a:hlinkClick r:id="rId7"/>
              </a:rPr>
              <a:t>www.sicom.gov.co</a:t>
            </a:r>
            <a:endParaRPr sz="950" dirty="0">
              <a:latin typeface="Nudito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606075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20" name="Text 0">
            <a:extLst>
              <a:ext uri="{FF2B5EF4-FFF2-40B4-BE49-F238E27FC236}">
                <a16:creationId xmlns:a16="http://schemas.microsoft.com/office/drawing/2014/main" id="{3C757F29-02A9-46EC-BEE0-1EE966E064BA}"/>
              </a:ext>
            </a:extLst>
          </p:cNvPr>
          <p:cNvSpPr/>
          <p:nvPr/>
        </p:nvSpPr>
        <p:spPr>
          <a:xfrm>
            <a:off x="2590801" y="552451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CONSUMO DE COMBUSTIBLE</a:t>
            </a: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6" name="object 4">
            <a:extLst>
              <a:ext uri="{FF2B5EF4-FFF2-40B4-BE49-F238E27FC236}">
                <a16:creationId xmlns:a16="http://schemas.microsoft.com/office/drawing/2014/main" id="{76A1000F-9BC8-4BA2-A947-4C50AC2F8DBC}"/>
              </a:ext>
            </a:extLst>
          </p:cNvPr>
          <p:cNvGrpSpPr/>
          <p:nvPr/>
        </p:nvGrpSpPr>
        <p:grpSpPr>
          <a:xfrm>
            <a:off x="1984163" y="1365871"/>
            <a:ext cx="8214147" cy="4063126"/>
            <a:chOff x="1714563" y="1133475"/>
            <a:chExt cx="8229600" cy="4591050"/>
          </a:xfrm>
        </p:grpSpPr>
        <p:pic>
          <p:nvPicPr>
            <p:cNvPr id="17" name="object 5">
              <a:extLst>
                <a:ext uri="{FF2B5EF4-FFF2-40B4-BE49-F238E27FC236}">
                  <a16:creationId xmlns:a16="http://schemas.microsoft.com/office/drawing/2014/main" id="{32EF1CBB-23AE-44F9-A46A-7D3BDE9A9EC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24025" y="1143000"/>
              <a:ext cx="8210550" cy="4572000"/>
            </a:xfrm>
            <a:prstGeom prst="rect">
              <a:avLst/>
            </a:prstGeom>
          </p:spPr>
        </p:pic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784BEDEE-BF97-41CF-B7D3-123C1C86AE23}"/>
                </a:ext>
              </a:extLst>
            </p:cNvPr>
            <p:cNvSpPr/>
            <p:nvPr/>
          </p:nvSpPr>
          <p:spPr>
            <a:xfrm>
              <a:off x="1719326" y="1138237"/>
              <a:ext cx="8220075" cy="4581525"/>
            </a:xfrm>
            <a:custGeom>
              <a:avLst/>
              <a:gdLst/>
              <a:ahLst/>
              <a:cxnLst/>
              <a:rect l="l" t="t" r="r" b="b"/>
              <a:pathLst>
                <a:path w="8220075" h="4581525">
                  <a:moveTo>
                    <a:pt x="0" y="4581525"/>
                  </a:moveTo>
                  <a:lnTo>
                    <a:pt x="8220075" y="4581525"/>
                  </a:lnTo>
                  <a:lnTo>
                    <a:pt x="8220075" y="0"/>
                  </a:lnTo>
                  <a:lnTo>
                    <a:pt x="0" y="0"/>
                  </a:lnTo>
                  <a:lnTo>
                    <a:pt x="0" y="4581525"/>
                  </a:lnTo>
                  <a:close/>
                </a:path>
              </a:pathLst>
            </a:custGeom>
            <a:ln w="952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9" name="object 7">
            <a:extLst>
              <a:ext uri="{FF2B5EF4-FFF2-40B4-BE49-F238E27FC236}">
                <a16:creationId xmlns:a16="http://schemas.microsoft.com/office/drawing/2014/main" id="{17EC43FB-FA37-4C39-B46E-0525B552688B}"/>
              </a:ext>
            </a:extLst>
          </p:cNvPr>
          <p:cNvSpPr txBox="1"/>
          <p:nvPr/>
        </p:nvSpPr>
        <p:spPr>
          <a:xfrm>
            <a:off x="4430013" y="5542631"/>
            <a:ext cx="3322320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Nudito"/>
                <a:cs typeface="Arial MT"/>
              </a:rPr>
              <a:t>Fuente:</a:t>
            </a:r>
            <a:r>
              <a:rPr sz="950" spc="15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Sistema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de</a:t>
            </a:r>
            <a:r>
              <a:rPr sz="950" spc="10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Información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Sicom</a:t>
            </a:r>
            <a:r>
              <a:rPr sz="950" spc="135" dirty="0">
                <a:latin typeface="Nudito"/>
                <a:cs typeface="Arial MT"/>
              </a:rPr>
              <a:t>  </a:t>
            </a:r>
            <a:r>
              <a:rPr sz="950" spc="-10" dirty="0">
                <a:latin typeface="Nudito"/>
                <a:cs typeface="Arial MT"/>
                <a:hlinkClick r:id="rId7"/>
              </a:rPr>
              <a:t>www.sicom.gov.co</a:t>
            </a:r>
            <a:endParaRPr sz="950" dirty="0">
              <a:latin typeface="Nudito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541420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20" name="Text 0">
            <a:extLst>
              <a:ext uri="{FF2B5EF4-FFF2-40B4-BE49-F238E27FC236}">
                <a16:creationId xmlns:a16="http://schemas.microsoft.com/office/drawing/2014/main" id="{3C757F29-02A9-46EC-BEE0-1EE966E064BA}"/>
              </a:ext>
            </a:extLst>
          </p:cNvPr>
          <p:cNvSpPr/>
          <p:nvPr/>
        </p:nvSpPr>
        <p:spPr>
          <a:xfrm>
            <a:off x="2590801" y="552451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TABLEROS DE CONSULTA BI</a:t>
            </a: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17EC43FB-FA37-4C39-B46E-0525B552688B}"/>
              </a:ext>
            </a:extLst>
          </p:cNvPr>
          <p:cNvSpPr txBox="1"/>
          <p:nvPr/>
        </p:nvSpPr>
        <p:spPr>
          <a:xfrm>
            <a:off x="4581695" y="5542496"/>
            <a:ext cx="3322320" cy="16222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dirty="0">
                <a:latin typeface="Nudito"/>
                <a:cs typeface="Arial MT"/>
              </a:rPr>
              <a:t>Fuente:</a:t>
            </a:r>
            <a:r>
              <a:rPr sz="950" spc="15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Sistema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de</a:t>
            </a:r>
            <a:r>
              <a:rPr sz="950" spc="100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Información</a:t>
            </a:r>
            <a:r>
              <a:rPr sz="950" spc="95" dirty="0">
                <a:latin typeface="Nudito"/>
                <a:cs typeface="Arial MT"/>
              </a:rPr>
              <a:t> </a:t>
            </a:r>
            <a:r>
              <a:rPr sz="950" dirty="0">
                <a:latin typeface="Nudito"/>
                <a:cs typeface="Arial MT"/>
              </a:rPr>
              <a:t>Sicom</a:t>
            </a:r>
            <a:r>
              <a:rPr sz="950" spc="135" dirty="0">
                <a:latin typeface="Nudito"/>
                <a:cs typeface="Arial MT"/>
              </a:rPr>
              <a:t>  </a:t>
            </a:r>
            <a:r>
              <a:rPr sz="950" spc="-10" dirty="0">
                <a:latin typeface="Nudito"/>
                <a:cs typeface="Arial MT"/>
                <a:hlinkClick r:id="rId6"/>
              </a:rPr>
              <a:t>www.sicom.gov.co</a:t>
            </a:r>
            <a:endParaRPr sz="950" dirty="0">
              <a:latin typeface="Nudito"/>
              <a:cs typeface="Arial MT"/>
            </a:endParaRPr>
          </a:p>
        </p:txBody>
      </p:sp>
      <p:grpSp>
        <p:nvGrpSpPr>
          <p:cNvPr id="15" name="object 3">
            <a:extLst>
              <a:ext uri="{FF2B5EF4-FFF2-40B4-BE49-F238E27FC236}">
                <a16:creationId xmlns:a16="http://schemas.microsoft.com/office/drawing/2014/main" id="{D71A9AA1-5191-4C69-A126-BEF451CE3ACF}"/>
              </a:ext>
            </a:extLst>
          </p:cNvPr>
          <p:cNvGrpSpPr/>
          <p:nvPr/>
        </p:nvGrpSpPr>
        <p:grpSpPr>
          <a:xfrm>
            <a:off x="2143029" y="1376857"/>
            <a:ext cx="8199804" cy="4046266"/>
            <a:chOff x="1490725" y="1528699"/>
            <a:chExt cx="6924675" cy="3533775"/>
          </a:xfrm>
        </p:grpSpPr>
        <p:pic>
          <p:nvPicPr>
            <p:cNvPr id="21" name="object 4">
              <a:extLst>
                <a:ext uri="{FF2B5EF4-FFF2-40B4-BE49-F238E27FC236}">
                  <a16:creationId xmlns:a16="http://schemas.microsoft.com/office/drawing/2014/main" id="{CED0F3ED-E835-407D-A853-8857F50CD160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5424" y="1533525"/>
              <a:ext cx="6915150" cy="3524250"/>
            </a:xfrm>
            <a:prstGeom prst="rect">
              <a:avLst/>
            </a:prstGeom>
          </p:spPr>
        </p:pic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95BE8D71-8E0E-4211-B51D-FC3B6560345E}"/>
                </a:ext>
              </a:extLst>
            </p:cNvPr>
            <p:cNvSpPr/>
            <p:nvPr/>
          </p:nvSpPr>
          <p:spPr>
            <a:xfrm>
              <a:off x="1490725" y="1528699"/>
              <a:ext cx="6924675" cy="3533775"/>
            </a:xfrm>
            <a:custGeom>
              <a:avLst/>
              <a:gdLst/>
              <a:ahLst/>
              <a:cxnLst/>
              <a:rect l="l" t="t" r="r" b="b"/>
              <a:pathLst>
                <a:path w="6924675" h="3533775">
                  <a:moveTo>
                    <a:pt x="0" y="3533775"/>
                  </a:moveTo>
                  <a:lnTo>
                    <a:pt x="6924675" y="3533775"/>
                  </a:lnTo>
                  <a:lnTo>
                    <a:pt x="6924675" y="0"/>
                  </a:lnTo>
                  <a:lnTo>
                    <a:pt x="0" y="0"/>
                  </a:lnTo>
                  <a:lnTo>
                    <a:pt x="0" y="3533775"/>
                  </a:lnTo>
                  <a:close/>
                </a:path>
              </a:pathLst>
            </a:custGeom>
            <a:ln w="9525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560455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20" name="Text 0">
            <a:extLst>
              <a:ext uri="{FF2B5EF4-FFF2-40B4-BE49-F238E27FC236}">
                <a16:creationId xmlns:a16="http://schemas.microsoft.com/office/drawing/2014/main" id="{3C757F29-02A9-46EC-BEE0-1EE966E064BA}"/>
              </a:ext>
            </a:extLst>
          </p:cNvPr>
          <p:cNvSpPr/>
          <p:nvPr/>
        </p:nvSpPr>
        <p:spPr>
          <a:xfrm>
            <a:off x="2590801" y="552451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CANALES DE COMUNICACIÓN</a:t>
            </a: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01BAEBB-C2A8-41CD-A41E-8C2ABD0CDC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440" y="1976627"/>
            <a:ext cx="10707594" cy="35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97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00820ED-4D9D-45FA-BD60-66086C2695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b="15191"/>
          <a:stretch/>
        </p:blipFill>
        <p:spPr>
          <a:xfrm>
            <a:off x="0" y="1"/>
            <a:ext cx="12192000" cy="6686549"/>
          </a:xfrm>
          <a:prstGeom prst="rect">
            <a:avLst/>
          </a:prstGeom>
        </p:spPr>
      </p:pic>
      <p:pic>
        <p:nvPicPr>
          <p:cNvPr id="129" name="Google Shape;129;g35c28df2cd7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0825" y="321050"/>
            <a:ext cx="1145651" cy="114565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2">
            <a:extLst>
              <a:ext uri="{FF2B5EF4-FFF2-40B4-BE49-F238E27FC236}">
                <a16:creationId xmlns:a16="http://schemas.microsoft.com/office/drawing/2014/main" id="{24F6B79F-E5EF-4308-9058-DB025FE390DE}"/>
              </a:ext>
            </a:extLst>
          </p:cNvPr>
          <p:cNvSpPr/>
          <p:nvPr/>
        </p:nvSpPr>
        <p:spPr>
          <a:xfrm>
            <a:off x="793790" y="6901815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5" name="Google Shape;128;g35c28df2cd7_0_21">
            <a:extLst>
              <a:ext uri="{FF2B5EF4-FFF2-40B4-BE49-F238E27FC236}">
                <a16:creationId xmlns:a16="http://schemas.microsoft.com/office/drawing/2014/main" id="{F384E248-F7EB-4B60-97E8-D348DDCFEB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484750" y="1232506"/>
            <a:ext cx="5257800" cy="2844119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R="194310" algn="ctr">
              <a:lnSpc>
                <a:spcPts val="6365"/>
              </a:lnSpc>
              <a:spcBef>
                <a:spcPts val="130"/>
              </a:spcBef>
            </a:pPr>
            <a:r>
              <a:rPr lang="es-MX" spc="-10" dirty="0">
                <a:solidFill>
                  <a:srgbClr val="FFC000"/>
                </a:solidFill>
                <a:latin typeface="Nudito"/>
                <a:cs typeface="Arial"/>
              </a:rPr>
              <a:t>¡</a:t>
            </a:r>
            <a:r>
              <a:rPr lang="es-MX" b="1" spc="-10" dirty="0">
                <a:solidFill>
                  <a:srgbClr val="FFC000"/>
                </a:solidFill>
                <a:latin typeface="Nudito"/>
                <a:cs typeface="Arial"/>
              </a:rPr>
              <a:t>GRACIAS!</a:t>
            </a:r>
            <a:endParaRPr lang="es-MX" dirty="0">
              <a:latin typeface="Nudito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467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6A3F755B-310E-43AA-9CE8-20896229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0931" y="493713"/>
            <a:ext cx="7450138" cy="8207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¿QUÉ ES SICOM</a:t>
            </a:r>
            <a:r>
              <a:rPr lang="en-US" sz="4450" b="1" dirty="0">
                <a:solidFill>
                  <a:schemeClr val="bg2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endParaRPr lang="en-US" sz="4450" dirty="0">
              <a:solidFill>
                <a:schemeClr val="bg2"/>
              </a:solidFill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D35F303C-82BE-4A88-A71D-20AF1B840399}"/>
              </a:ext>
            </a:extLst>
          </p:cNvPr>
          <p:cNvSpPr/>
          <p:nvPr/>
        </p:nvSpPr>
        <p:spPr>
          <a:xfrm>
            <a:off x="685799" y="2579845"/>
            <a:ext cx="7915276" cy="16983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es-MX" sz="2400" dirty="0">
                <a:solidFill>
                  <a:srgbClr val="212529"/>
                </a:solidFill>
                <a:latin typeface="Nudito"/>
              </a:rPr>
              <a:t>E</a:t>
            </a:r>
            <a:r>
              <a:rPr lang="es-MX" sz="2400" b="0" i="0" dirty="0">
                <a:solidFill>
                  <a:srgbClr val="212529"/>
                </a:solidFill>
                <a:effectLst/>
                <a:latin typeface="Nudito"/>
              </a:rPr>
              <a:t>s el sistema de información de la cadena de distribución de combustibles del </a:t>
            </a:r>
            <a:r>
              <a:rPr lang="es-MX" sz="2400" b="1" i="0" dirty="0">
                <a:solidFill>
                  <a:srgbClr val="212529"/>
                </a:solidFill>
                <a:effectLst/>
                <a:latin typeface="Nudito"/>
              </a:rPr>
              <a:t>MME</a:t>
            </a:r>
            <a:r>
              <a:rPr lang="es-MX" sz="2400" b="0" i="0" dirty="0">
                <a:solidFill>
                  <a:srgbClr val="212529"/>
                </a:solidFill>
                <a:effectLst/>
                <a:latin typeface="Nudito"/>
              </a:rPr>
              <a:t>, el cual integra a los agentes de la cadena a nivel nacional en un solo sistema de información y mediante el cual se organiza, controla y sistematizan las actividades de comercialización, distribución, transporte y almacenamiento de combustibles.</a:t>
            </a:r>
            <a:endParaRPr lang="en-US" sz="1750" dirty="0">
              <a:latin typeface="Nudito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A1C578B-6E33-4C88-A64E-F134C872E3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9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2F73B0E8-7CC0-4333-BD44-71D78518745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 3">
            <a:extLst>
              <a:ext uri="{FF2B5EF4-FFF2-40B4-BE49-F238E27FC236}">
                <a16:creationId xmlns:a16="http://schemas.microsoft.com/office/drawing/2014/main" id="{1A9E373D-69AD-4697-9D59-F25D2362FE42}"/>
              </a:ext>
            </a:extLst>
          </p:cNvPr>
          <p:cNvSpPr/>
          <p:nvPr/>
        </p:nvSpPr>
        <p:spPr>
          <a:xfrm>
            <a:off x="661492" y="2551310"/>
            <a:ext cx="333861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Transparencia en el mercado</a:t>
            </a:r>
            <a:endParaRPr lang="en-US" sz="1833" b="1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25" name="Text 4">
            <a:extLst>
              <a:ext uri="{FF2B5EF4-FFF2-40B4-BE49-F238E27FC236}">
                <a16:creationId xmlns:a16="http://schemas.microsoft.com/office/drawing/2014/main" id="{454325DD-9D0C-4756-A8A5-E0769F633D69}"/>
              </a:ext>
            </a:extLst>
          </p:cNvPr>
          <p:cNvSpPr/>
          <p:nvPr/>
        </p:nvSpPr>
        <p:spPr>
          <a:xfrm>
            <a:off x="661492" y="2918173"/>
            <a:ext cx="5339953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Facilitar el acceso público a información sobre precios, calidad y disponibilidad de combustibles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en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todo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el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territorio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nacional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.</a:t>
            </a:r>
            <a:endParaRPr lang="en-US" sz="1458" dirty="0">
              <a:latin typeface="Nudito"/>
            </a:endParaRPr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A73DCC4C-0191-4E12-9F17-967E779FBAE6}"/>
              </a:ext>
            </a:extLst>
          </p:cNvPr>
          <p:cNvSpPr/>
          <p:nvPr/>
        </p:nvSpPr>
        <p:spPr>
          <a:xfrm>
            <a:off x="6190457" y="2551310"/>
            <a:ext cx="311130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Control efectivo de precios</a:t>
            </a:r>
            <a:endParaRPr lang="en-US" sz="1833" b="1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29" name="Text 8">
            <a:extLst>
              <a:ext uri="{FF2B5EF4-FFF2-40B4-BE49-F238E27FC236}">
                <a16:creationId xmlns:a16="http://schemas.microsoft.com/office/drawing/2014/main" id="{DA0FE32F-8AE4-474C-B604-41DAB496DA54}"/>
              </a:ext>
            </a:extLst>
          </p:cNvPr>
          <p:cNvSpPr/>
          <p:nvPr/>
        </p:nvSpPr>
        <p:spPr>
          <a:xfrm>
            <a:off x="6190457" y="2918173"/>
            <a:ext cx="534005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Monitorear y regular los precios para evitar especulación y garantizar condiciones justas para los consumidores</a:t>
            </a:r>
            <a:endParaRPr lang="en-US" sz="1458" dirty="0">
              <a:latin typeface="Nudito"/>
            </a:endParaRPr>
          </a:p>
        </p:txBody>
      </p:sp>
      <p:sp>
        <p:nvSpPr>
          <p:cNvPr id="31" name="Shape 10">
            <a:extLst>
              <a:ext uri="{FF2B5EF4-FFF2-40B4-BE49-F238E27FC236}">
                <a16:creationId xmlns:a16="http://schemas.microsoft.com/office/drawing/2014/main" id="{655CB55B-72D1-43CF-98B0-D882F9B816B6}"/>
              </a:ext>
            </a:extLst>
          </p:cNvPr>
          <p:cNvSpPr/>
          <p:nvPr/>
        </p:nvSpPr>
        <p:spPr>
          <a:xfrm>
            <a:off x="661492" y="4454922"/>
            <a:ext cx="5339953" cy="25400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32" name="Text 11">
            <a:extLst>
              <a:ext uri="{FF2B5EF4-FFF2-40B4-BE49-F238E27FC236}">
                <a16:creationId xmlns:a16="http://schemas.microsoft.com/office/drawing/2014/main" id="{DF285268-38D1-4C52-BE31-335EB8E336FF}"/>
              </a:ext>
            </a:extLst>
          </p:cNvPr>
          <p:cNvSpPr/>
          <p:nvPr/>
        </p:nvSpPr>
        <p:spPr>
          <a:xfrm>
            <a:off x="661492" y="4600178"/>
            <a:ext cx="255577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Trazabilidad completa</a:t>
            </a:r>
            <a:endParaRPr lang="en-US" sz="1833" b="1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33" name="Text 12">
            <a:extLst>
              <a:ext uri="{FF2B5EF4-FFF2-40B4-BE49-F238E27FC236}">
                <a16:creationId xmlns:a16="http://schemas.microsoft.com/office/drawing/2014/main" id="{01F24D36-CC1B-419F-916D-4F019444537B}"/>
              </a:ext>
            </a:extLst>
          </p:cNvPr>
          <p:cNvSpPr/>
          <p:nvPr/>
        </p:nvSpPr>
        <p:spPr>
          <a:xfrm>
            <a:off x="661492" y="5008860"/>
            <a:ext cx="533995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Seguir la cadena de suministro desde la importación hasta la venta final al consumidor</a:t>
            </a:r>
            <a:endParaRPr lang="en-US" sz="1458" dirty="0">
              <a:latin typeface="Nudito"/>
            </a:endParaRPr>
          </a:p>
        </p:txBody>
      </p:sp>
      <p:sp>
        <p:nvSpPr>
          <p:cNvPr id="35" name="Shape 14">
            <a:extLst>
              <a:ext uri="{FF2B5EF4-FFF2-40B4-BE49-F238E27FC236}">
                <a16:creationId xmlns:a16="http://schemas.microsoft.com/office/drawing/2014/main" id="{EF0D0A8E-3CD8-457C-A9C1-3F53A05352C2}"/>
              </a:ext>
            </a:extLst>
          </p:cNvPr>
          <p:cNvSpPr/>
          <p:nvPr/>
        </p:nvSpPr>
        <p:spPr>
          <a:xfrm>
            <a:off x="6190457" y="4455319"/>
            <a:ext cx="5340053" cy="25400"/>
          </a:xfrm>
          <a:prstGeom prst="rect">
            <a:avLst/>
          </a:prstGeom>
          <a:solidFill>
            <a:schemeClr val="bg2"/>
          </a:solidFill>
          <a:ln/>
        </p:spPr>
        <p:txBody>
          <a:bodyPr/>
          <a:lstStyle/>
          <a:p>
            <a:endParaRPr lang="es-CO" dirty="0"/>
          </a:p>
        </p:txBody>
      </p:sp>
      <p:sp>
        <p:nvSpPr>
          <p:cNvPr id="36" name="Text 15">
            <a:extLst>
              <a:ext uri="{FF2B5EF4-FFF2-40B4-BE49-F238E27FC236}">
                <a16:creationId xmlns:a16="http://schemas.microsoft.com/office/drawing/2014/main" id="{7D75C438-274C-44CB-8D0C-A9D6F52B86A6}"/>
              </a:ext>
            </a:extLst>
          </p:cNvPr>
          <p:cNvSpPr/>
          <p:nvPr/>
        </p:nvSpPr>
        <p:spPr>
          <a:xfrm>
            <a:off x="6190457" y="4600178"/>
            <a:ext cx="301932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Apoyo a políticas públicas</a:t>
            </a:r>
            <a:endParaRPr lang="en-US" sz="1833" b="1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37" name="Text 16">
            <a:extLst>
              <a:ext uri="{FF2B5EF4-FFF2-40B4-BE49-F238E27FC236}">
                <a16:creationId xmlns:a16="http://schemas.microsoft.com/office/drawing/2014/main" id="{A56D1DB5-BB17-482B-A077-50337CC1D0A5}"/>
              </a:ext>
            </a:extLst>
          </p:cNvPr>
          <p:cNvSpPr/>
          <p:nvPr/>
        </p:nvSpPr>
        <p:spPr>
          <a:xfrm>
            <a:off x="6190457" y="5008860"/>
            <a:ext cx="534005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Proporcionar datos precisos para diseñar políticas energéticas eficaces y sostenibles</a:t>
            </a:r>
            <a:endParaRPr lang="en-US" sz="1458" dirty="0">
              <a:latin typeface="Nudito"/>
            </a:endParaRPr>
          </a:p>
        </p:txBody>
      </p:sp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s-CO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OBJETIVOS</a:t>
            </a: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 </a:t>
            </a:r>
            <a:r>
              <a:rPr lang="es-CO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PRINCIPALES</a:t>
            </a: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 DE SICOM</a:t>
            </a:r>
          </a:p>
        </p:txBody>
      </p:sp>
      <p:sp>
        <p:nvSpPr>
          <p:cNvPr id="41" name="Shape 10">
            <a:extLst>
              <a:ext uri="{FF2B5EF4-FFF2-40B4-BE49-F238E27FC236}">
                <a16:creationId xmlns:a16="http://schemas.microsoft.com/office/drawing/2014/main" id="{108D7964-355E-4F82-B89B-4D954583BA65}"/>
              </a:ext>
            </a:extLst>
          </p:cNvPr>
          <p:cNvSpPr/>
          <p:nvPr/>
        </p:nvSpPr>
        <p:spPr>
          <a:xfrm>
            <a:off x="661490" y="2391369"/>
            <a:ext cx="5339953" cy="25400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9" name="Shape 10">
            <a:extLst>
              <a:ext uri="{FF2B5EF4-FFF2-40B4-BE49-F238E27FC236}">
                <a16:creationId xmlns:a16="http://schemas.microsoft.com/office/drawing/2014/main" id="{54198143-0522-44EC-AE26-B8BEC7EC375C}"/>
              </a:ext>
            </a:extLst>
          </p:cNvPr>
          <p:cNvSpPr/>
          <p:nvPr/>
        </p:nvSpPr>
        <p:spPr>
          <a:xfrm>
            <a:off x="6190457" y="2390378"/>
            <a:ext cx="5339953" cy="25400"/>
          </a:xfrm>
          <a:prstGeom prst="rect">
            <a:avLst/>
          </a:prstGeom>
          <a:solidFill>
            <a:schemeClr val="bg2"/>
          </a:solidFill>
          <a:ln/>
        </p:spPr>
      </p:sp>
    </p:spTree>
    <p:extLst>
      <p:ext uri="{BB962C8B-B14F-4D97-AF65-F5344CB8AC3E}">
        <p14:creationId xmlns:p14="http://schemas.microsoft.com/office/powerpoint/2010/main" val="2835117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ED981A5C-AD5A-4658-86BE-CB1282B9901C}"/>
              </a:ext>
            </a:extLst>
          </p:cNvPr>
          <p:cNvSpPr/>
          <p:nvPr/>
        </p:nvSpPr>
        <p:spPr>
          <a:xfrm>
            <a:off x="3260705" y="66162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C</a:t>
            </a:r>
            <a:r>
              <a:rPr lang="es-MX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ADENA DE DISTRIBUCIÓN</a:t>
            </a:r>
            <a:endParaRPr lang="en-US" sz="4450" dirty="0">
              <a:solidFill>
                <a:schemeClr val="bg2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CC6D928-162E-4564-96A2-810B070C7C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209"/>
          <a:stretch/>
        </p:blipFill>
        <p:spPr>
          <a:xfrm>
            <a:off x="349667" y="2357839"/>
            <a:ext cx="5472470" cy="36165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1867C3A-D7F2-4820-B91E-A2CA8129F63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8509"/>
          <a:stretch/>
        </p:blipFill>
        <p:spPr>
          <a:xfrm>
            <a:off x="6369864" y="2354363"/>
            <a:ext cx="5396726" cy="3721430"/>
          </a:xfrm>
          <a:prstGeom prst="rect">
            <a:avLst/>
          </a:prstGeom>
        </p:spPr>
      </p:pic>
      <p:sp>
        <p:nvSpPr>
          <p:cNvPr id="13" name="Text 0">
            <a:extLst>
              <a:ext uri="{FF2B5EF4-FFF2-40B4-BE49-F238E27FC236}">
                <a16:creationId xmlns:a16="http://schemas.microsoft.com/office/drawing/2014/main" id="{B0AF06E6-9F8C-4F81-A10E-C5D3F6B63B68}"/>
              </a:ext>
            </a:extLst>
          </p:cNvPr>
          <p:cNvSpPr/>
          <p:nvPr/>
        </p:nvSpPr>
        <p:spPr>
          <a:xfrm>
            <a:off x="425410" y="1578182"/>
            <a:ext cx="5670590" cy="77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2000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LÍQUIDOS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Text 0">
            <a:extLst>
              <a:ext uri="{FF2B5EF4-FFF2-40B4-BE49-F238E27FC236}">
                <a16:creationId xmlns:a16="http://schemas.microsoft.com/office/drawing/2014/main" id="{B9F58FC0-0AB0-407C-95D2-32A313379920}"/>
              </a:ext>
            </a:extLst>
          </p:cNvPr>
          <p:cNvSpPr/>
          <p:nvPr/>
        </p:nvSpPr>
        <p:spPr>
          <a:xfrm>
            <a:off x="6369864" y="1574706"/>
            <a:ext cx="5670590" cy="77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2000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GNCV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235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51F0CBEC-E52F-49D1-A7FF-4AC9945583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2064" y="1535705"/>
            <a:ext cx="2947880" cy="4173128"/>
          </a:xfrm>
          <a:prstGeom prst="rect">
            <a:avLst/>
          </a:prstGeom>
        </p:spPr>
      </p:pic>
      <p:sp>
        <p:nvSpPr>
          <p:cNvPr id="40" name="Text 0">
            <a:extLst>
              <a:ext uri="{FF2B5EF4-FFF2-40B4-BE49-F238E27FC236}">
                <a16:creationId xmlns:a16="http://schemas.microsoft.com/office/drawing/2014/main" id="{ED3ED529-A3C1-4024-A48C-D1559B425103}"/>
              </a:ext>
            </a:extLst>
          </p:cNvPr>
          <p:cNvSpPr/>
          <p:nvPr/>
        </p:nvSpPr>
        <p:spPr>
          <a:xfrm>
            <a:off x="3260705" y="65091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¿CÓMO FUNCIONA</a:t>
            </a:r>
            <a:r>
              <a:rPr lang="en-US" sz="4450" b="1" dirty="0">
                <a:solidFill>
                  <a:schemeClr val="bg2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?</a:t>
            </a:r>
            <a:endParaRPr lang="en-US" sz="4450" dirty="0">
              <a:solidFill>
                <a:schemeClr val="bg2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FC19055-83D6-471A-AB78-0A5E5C6228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2056" y="1535705"/>
            <a:ext cx="3905464" cy="417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94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40" name="Text 0">
            <a:extLst>
              <a:ext uri="{FF2B5EF4-FFF2-40B4-BE49-F238E27FC236}">
                <a16:creationId xmlns:a16="http://schemas.microsoft.com/office/drawing/2014/main" id="{ED3ED529-A3C1-4024-A48C-D1559B425103}"/>
              </a:ext>
            </a:extLst>
          </p:cNvPr>
          <p:cNvSpPr/>
          <p:nvPr/>
        </p:nvSpPr>
        <p:spPr>
          <a:xfrm>
            <a:off x="3260705" y="65091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chemeClr val="bg2"/>
                </a:solidFill>
                <a:latin typeface="Nudito"/>
                <a:ea typeface="Inter Bold" pitchFamily="34" charset="-122"/>
                <a:cs typeface="Inter Bold" pitchFamily="34" charset="-120"/>
              </a:rPr>
              <a:t>PROCESOS DE APOYO</a:t>
            </a:r>
            <a:endParaRPr lang="en-US" sz="4450" dirty="0">
              <a:solidFill>
                <a:schemeClr val="bg2"/>
              </a:solidFill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337CD50-E1FB-4315-8070-294D34EE630E}"/>
              </a:ext>
            </a:extLst>
          </p:cNvPr>
          <p:cNvGraphicFramePr/>
          <p:nvPr/>
        </p:nvGraphicFramePr>
        <p:xfrm>
          <a:off x="746593" y="1512301"/>
          <a:ext cx="10992677" cy="4118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1" name="Picture 4" descr="Camión PNG Imágenes Transparentes - Pngtree">
            <a:extLst>
              <a:ext uri="{FF2B5EF4-FFF2-40B4-BE49-F238E27FC236}">
                <a16:creationId xmlns:a16="http://schemas.microsoft.com/office/drawing/2014/main" id="{B8AD4F99-7CEB-4717-9788-0FABA4DF8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135" y="3771772"/>
            <a:ext cx="1174116" cy="117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Página 43 | Imágenes de Barco Barcaza - Descarga gratuita en Freepik">
            <a:extLst>
              <a:ext uri="{FF2B5EF4-FFF2-40B4-BE49-F238E27FC236}">
                <a16:creationId xmlns:a16="http://schemas.microsoft.com/office/drawing/2014/main" id="{F53E27A5-3555-49E2-80DB-7994FD3E5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197" y="3443116"/>
            <a:ext cx="908611" cy="908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ontrato - Iconos gratis de negocios y finanzas">
            <a:extLst>
              <a:ext uri="{FF2B5EF4-FFF2-40B4-BE49-F238E27FC236}">
                <a16:creationId xmlns:a16="http://schemas.microsoft.com/office/drawing/2014/main" id="{E1F8F8BA-21F6-46CE-BACF-B977D63B7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775" y="3669328"/>
            <a:ext cx="737279" cy="73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Combustible - Iconos gratis de industria">
            <a:extLst>
              <a:ext uri="{FF2B5EF4-FFF2-40B4-BE49-F238E27FC236}">
                <a16:creationId xmlns:a16="http://schemas.microsoft.com/office/drawing/2014/main" id="{4D929758-CA27-45C9-99FA-28E7DF5B5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97" y="3967868"/>
            <a:ext cx="715581" cy="715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Construcción del marco teórico - Mind Map">
            <a:extLst>
              <a:ext uri="{FF2B5EF4-FFF2-40B4-BE49-F238E27FC236}">
                <a16:creationId xmlns:a16="http://schemas.microsoft.com/office/drawing/2014/main" id="{FEA55FD8-2F9D-4576-B561-C73BF928A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73" y="3461973"/>
            <a:ext cx="665898" cy="81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Configuraciones de datos - Iconos gratis de interfaz">
            <a:extLst>
              <a:ext uri="{FF2B5EF4-FFF2-40B4-BE49-F238E27FC236}">
                <a16:creationId xmlns:a16="http://schemas.microsoft.com/office/drawing/2014/main" id="{074C14CD-79D1-4902-B5B8-99CEE9966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19" y="4034211"/>
            <a:ext cx="649238" cy="6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Tanque de almacenamiento - Iconos gratis de industria">
            <a:extLst>
              <a:ext uri="{FF2B5EF4-FFF2-40B4-BE49-F238E27FC236}">
                <a16:creationId xmlns:a16="http://schemas.microsoft.com/office/drawing/2014/main" id="{AC7E6DE4-3763-44F8-9B37-BD7121E36D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930" y="3635950"/>
            <a:ext cx="933456" cy="93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4" descr="Tanque de almacenamiento - Iconos gratis de industria">
            <a:extLst>
              <a:ext uri="{FF2B5EF4-FFF2-40B4-BE49-F238E27FC236}">
                <a16:creationId xmlns:a16="http://schemas.microsoft.com/office/drawing/2014/main" id="{C081492E-6CA9-45BA-A0C9-0794F8363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416" y="3357956"/>
            <a:ext cx="933456" cy="81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áfico 18" descr="Usuarios con relleno sólido">
            <a:extLst>
              <a:ext uri="{FF2B5EF4-FFF2-40B4-BE49-F238E27FC236}">
                <a16:creationId xmlns:a16="http://schemas.microsoft.com/office/drawing/2014/main" id="{5B0C9DA9-4912-4294-8AB4-23FF2CB254C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88877" y="3742446"/>
            <a:ext cx="1063197" cy="106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59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20" name="Text 0">
            <a:extLst>
              <a:ext uri="{FF2B5EF4-FFF2-40B4-BE49-F238E27FC236}">
                <a16:creationId xmlns:a16="http://schemas.microsoft.com/office/drawing/2014/main" id="{3C757F29-02A9-46EC-BEE0-1EE966E064BA}"/>
              </a:ext>
            </a:extLst>
          </p:cNvPr>
          <p:cNvSpPr/>
          <p:nvPr/>
        </p:nvSpPr>
        <p:spPr>
          <a:xfrm>
            <a:off x="2590801" y="552451"/>
            <a:ext cx="7304260" cy="9329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FFC000"/>
                </a:solidFill>
                <a:latin typeface="Nudito"/>
                <a:ea typeface="Inter Bold" pitchFamily="34" charset="-122"/>
                <a:cs typeface="Inter Bold" pitchFamily="34" charset="-120"/>
              </a:rPr>
              <a:t>USUARIOS PRINCIPALES DE SICOM</a:t>
            </a:r>
          </a:p>
          <a:p>
            <a:pPr marL="0" indent="0" algn="ctr">
              <a:lnSpc>
                <a:spcPts val="5550"/>
              </a:lnSpc>
              <a:buNone/>
            </a:pPr>
            <a:endParaRPr lang="en-US" sz="445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1" name="Image 0" descr="preencoded.png">
            <a:extLst>
              <a:ext uri="{FF2B5EF4-FFF2-40B4-BE49-F238E27FC236}">
                <a16:creationId xmlns:a16="http://schemas.microsoft.com/office/drawing/2014/main" id="{C0D9676B-4D3C-4206-8550-27ECE7E9B0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92" y="2097683"/>
            <a:ext cx="567035" cy="567035"/>
          </a:xfrm>
          <a:prstGeom prst="rect">
            <a:avLst/>
          </a:prstGeom>
        </p:spPr>
      </p:pic>
      <p:sp>
        <p:nvSpPr>
          <p:cNvPr id="22" name="Text 1">
            <a:extLst>
              <a:ext uri="{FF2B5EF4-FFF2-40B4-BE49-F238E27FC236}">
                <a16:creationId xmlns:a16="http://schemas.microsoft.com/office/drawing/2014/main" id="{1C46A19D-C688-4767-82B9-C21CDC4EEFD7}"/>
              </a:ext>
            </a:extLst>
          </p:cNvPr>
          <p:cNvSpPr/>
          <p:nvPr/>
        </p:nvSpPr>
        <p:spPr>
          <a:xfrm>
            <a:off x="1464766" y="2082009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Gobierno nacional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23" name="Text 2">
            <a:extLst>
              <a:ext uri="{FF2B5EF4-FFF2-40B4-BE49-F238E27FC236}">
                <a16:creationId xmlns:a16="http://schemas.microsoft.com/office/drawing/2014/main" id="{7F630D8D-AAD7-49BA-88E2-56E7AF1D9DC1}"/>
              </a:ext>
            </a:extLst>
          </p:cNvPr>
          <p:cNvSpPr/>
          <p:nvPr/>
        </p:nvSpPr>
        <p:spPr>
          <a:xfrm>
            <a:off x="1464766" y="2498753"/>
            <a:ext cx="4513064" cy="1209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Ministerios y entidades reguladoras utilizan SICOM para diseñar políticas energéticas y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monitorear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el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cumplimiento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de la </a:t>
            </a:r>
            <a:r>
              <a:rPr lang="es-CO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normatividad</a:t>
            </a:r>
            <a:r>
              <a:rPr lang="en-US" sz="1450" dirty="0">
                <a:solidFill>
                  <a:srgbClr val="272525"/>
                </a:solidFill>
                <a:latin typeface="Nudito"/>
                <a:ea typeface="Inter"/>
                <a:cs typeface="Inter" pitchFamily="34" charset="-120"/>
              </a:rPr>
              <a:t> del sector.</a:t>
            </a:r>
            <a:endParaRPr lang="en-US" sz="1458" dirty="0">
              <a:latin typeface="Nudito"/>
            </a:endParaRPr>
          </a:p>
        </p:txBody>
      </p:sp>
      <p:pic>
        <p:nvPicPr>
          <p:cNvPr id="24" name="Image 1" descr="preencoded.png">
            <a:extLst>
              <a:ext uri="{FF2B5EF4-FFF2-40B4-BE49-F238E27FC236}">
                <a16:creationId xmlns:a16="http://schemas.microsoft.com/office/drawing/2014/main" id="{ED60A45C-BA60-482F-BD8D-7F6E708502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4070" y="2097683"/>
            <a:ext cx="567035" cy="567035"/>
          </a:xfrm>
          <a:prstGeom prst="rect">
            <a:avLst/>
          </a:prstGeom>
        </p:spPr>
      </p:pic>
      <p:sp>
        <p:nvSpPr>
          <p:cNvPr id="25" name="Text 3">
            <a:extLst>
              <a:ext uri="{FF2B5EF4-FFF2-40B4-BE49-F238E27FC236}">
                <a16:creationId xmlns:a16="http://schemas.microsoft.com/office/drawing/2014/main" id="{2793181F-6778-41E0-95F9-16B2CD6E33C2}"/>
              </a:ext>
            </a:extLst>
          </p:cNvPr>
          <p:cNvSpPr/>
          <p:nvPr/>
        </p:nvSpPr>
        <p:spPr>
          <a:xfrm>
            <a:off x="7017345" y="2094189"/>
            <a:ext cx="2805013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Empresas distribuidoras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26" name="Text 4">
            <a:extLst>
              <a:ext uri="{FF2B5EF4-FFF2-40B4-BE49-F238E27FC236}">
                <a16:creationId xmlns:a16="http://schemas.microsoft.com/office/drawing/2014/main" id="{1D920D1E-A891-47A4-A765-207805151C17}"/>
              </a:ext>
            </a:extLst>
          </p:cNvPr>
          <p:cNvSpPr/>
          <p:nvPr/>
        </p:nvSpPr>
        <p:spPr>
          <a:xfrm>
            <a:off x="7017345" y="2507945"/>
            <a:ext cx="4513163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Distribuidores </a:t>
            </a:r>
            <a:r>
              <a:rPr lang="es-CO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mayoristas</a:t>
            </a: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 y minoristas reportan sus operaciones y consultan información del mercado para la toma de decisiones comerciales</a:t>
            </a:r>
            <a:endParaRPr lang="en-US" sz="1458" dirty="0">
              <a:latin typeface="Nudito"/>
            </a:endParaRPr>
          </a:p>
        </p:txBody>
      </p:sp>
      <p:pic>
        <p:nvPicPr>
          <p:cNvPr id="27" name="Image 2" descr="preencoded.png">
            <a:extLst>
              <a:ext uri="{FF2B5EF4-FFF2-40B4-BE49-F238E27FC236}">
                <a16:creationId xmlns:a16="http://schemas.microsoft.com/office/drawing/2014/main" id="{D5E0EEAC-CDE8-49E0-96A6-80E5F7F98D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492" y="4253508"/>
            <a:ext cx="567035" cy="567035"/>
          </a:xfrm>
          <a:prstGeom prst="rect">
            <a:avLst/>
          </a:prstGeom>
        </p:spPr>
      </p:pic>
      <p:sp>
        <p:nvSpPr>
          <p:cNvPr id="28" name="Text 5">
            <a:extLst>
              <a:ext uri="{FF2B5EF4-FFF2-40B4-BE49-F238E27FC236}">
                <a16:creationId xmlns:a16="http://schemas.microsoft.com/office/drawing/2014/main" id="{1F788654-DA90-4DC8-819C-4F4948625839}"/>
              </a:ext>
            </a:extLst>
          </p:cNvPr>
          <p:cNvSpPr/>
          <p:nvPr/>
        </p:nvSpPr>
        <p:spPr>
          <a:xfrm>
            <a:off x="1464766" y="4223558"/>
            <a:ext cx="259566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Estaciones de servicio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29" name="Text 6">
            <a:extLst>
              <a:ext uri="{FF2B5EF4-FFF2-40B4-BE49-F238E27FC236}">
                <a16:creationId xmlns:a16="http://schemas.microsoft.com/office/drawing/2014/main" id="{F2705364-0093-4597-9AB7-846274685A86}"/>
              </a:ext>
            </a:extLst>
          </p:cNvPr>
          <p:cNvSpPr/>
          <p:nvPr/>
        </p:nvSpPr>
        <p:spPr>
          <a:xfrm>
            <a:off x="1464766" y="4640302"/>
            <a:ext cx="4513064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Propietarios de estaciones consultan precios de referencia y reportan sus ventas para mantener la transparencia del mercado</a:t>
            </a:r>
            <a:endParaRPr lang="en-US" sz="1458" dirty="0">
              <a:latin typeface="Nudito"/>
            </a:endParaRPr>
          </a:p>
        </p:txBody>
      </p:sp>
      <p:pic>
        <p:nvPicPr>
          <p:cNvPr id="30" name="Image 3" descr="preencoded.png">
            <a:extLst>
              <a:ext uri="{FF2B5EF4-FFF2-40B4-BE49-F238E27FC236}">
                <a16:creationId xmlns:a16="http://schemas.microsoft.com/office/drawing/2014/main" id="{3C548EA9-A7DD-466A-B00D-C10670FB1CB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4070" y="4253508"/>
            <a:ext cx="567035" cy="567035"/>
          </a:xfrm>
          <a:prstGeom prst="rect">
            <a:avLst/>
          </a:prstGeom>
        </p:spPr>
      </p:pic>
      <p:sp>
        <p:nvSpPr>
          <p:cNvPr id="31" name="Text 7">
            <a:extLst>
              <a:ext uri="{FF2B5EF4-FFF2-40B4-BE49-F238E27FC236}">
                <a16:creationId xmlns:a16="http://schemas.microsoft.com/office/drawing/2014/main" id="{B778C4F8-CFCF-4AC5-B5E2-E40A0A5D4D74}"/>
              </a:ext>
            </a:extLst>
          </p:cNvPr>
          <p:cNvSpPr/>
          <p:nvPr/>
        </p:nvSpPr>
        <p:spPr>
          <a:xfrm>
            <a:off x="7017345" y="4226546"/>
            <a:ext cx="2362696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Ciudadanos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BF261852-1019-429F-A0AA-B651B2DFB5AA}"/>
              </a:ext>
            </a:extLst>
          </p:cNvPr>
          <p:cNvSpPr/>
          <p:nvPr/>
        </p:nvSpPr>
        <p:spPr>
          <a:xfrm>
            <a:off x="7017345" y="4640302"/>
            <a:ext cx="4513163" cy="9072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Consumidores pueden consultar precios actualizados, </a:t>
            </a:r>
            <a:r>
              <a:rPr lang="es-CO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ubicar</a:t>
            </a: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 </a:t>
            </a:r>
            <a:r>
              <a:rPr lang="es-CO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estaciones</a:t>
            </a: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 </a:t>
            </a:r>
            <a:r>
              <a:rPr lang="es-CO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cercanas</a:t>
            </a: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.</a:t>
            </a:r>
            <a:endParaRPr lang="en-US" sz="1458" dirty="0">
              <a:latin typeface="Nudito"/>
            </a:endParaRPr>
          </a:p>
        </p:txBody>
      </p:sp>
    </p:spTree>
    <p:extLst>
      <p:ext uri="{BB962C8B-B14F-4D97-AF65-F5344CB8AC3E}">
        <p14:creationId xmlns:p14="http://schemas.microsoft.com/office/powerpoint/2010/main" val="415233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275" y="438150"/>
            <a:ext cx="857250" cy="771525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6686549"/>
            <a:ext cx="12182474" cy="171448"/>
          </a:xfrm>
          <a:prstGeom prst="rect">
            <a:avLst/>
          </a:prstGeom>
        </p:spPr>
      </p:pic>
      <p:pic>
        <p:nvPicPr>
          <p:cNvPr id="69" name="Imagen 68">
            <a:extLst>
              <a:ext uri="{FF2B5EF4-FFF2-40B4-BE49-F238E27FC236}">
                <a16:creationId xmlns:a16="http://schemas.microsoft.com/office/drawing/2014/main" id="{5AD86226-C61B-4695-82E0-10B5F6FA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8993" y="6075793"/>
            <a:ext cx="1542834" cy="696480"/>
          </a:xfrm>
          <a:prstGeom prst="rect">
            <a:avLst/>
          </a:prstGeom>
        </p:spPr>
      </p:pic>
      <p:pic>
        <p:nvPicPr>
          <p:cNvPr id="70" name="Google Shape;107;g35c28df2cd7_0_3" title="la eneergia de nuestra gente solo texto-01.png">
            <a:extLst>
              <a:ext uri="{FF2B5EF4-FFF2-40B4-BE49-F238E27FC236}">
                <a16:creationId xmlns:a16="http://schemas.microsoft.com/office/drawing/2014/main" id="{B2C43039-D225-4DFB-A05E-4E9A89B82B3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189" y="6256733"/>
            <a:ext cx="3547274" cy="33459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 0">
            <a:extLst>
              <a:ext uri="{FF2B5EF4-FFF2-40B4-BE49-F238E27FC236}">
                <a16:creationId xmlns:a16="http://schemas.microsoft.com/office/drawing/2014/main" id="{E3EF6A12-884B-4EAC-B026-31BDC446D9C5}"/>
              </a:ext>
            </a:extLst>
          </p:cNvPr>
          <p:cNvSpPr/>
          <p:nvPr/>
        </p:nvSpPr>
        <p:spPr>
          <a:xfrm>
            <a:off x="3260705" y="65709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bg2"/>
              </a:solidFill>
              <a:latin typeface="Nudito"/>
              <a:ea typeface="Inter Bold" pitchFamily="34" charset="-122"/>
              <a:cs typeface="Inter Bold" pitchFamily="34" charset="-120"/>
            </a:endParaRPr>
          </a:p>
        </p:txBody>
      </p:sp>
      <p:sp>
        <p:nvSpPr>
          <p:cNvPr id="40" name="Text 0">
            <a:extLst>
              <a:ext uri="{FF2B5EF4-FFF2-40B4-BE49-F238E27FC236}">
                <a16:creationId xmlns:a16="http://schemas.microsoft.com/office/drawing/2014/main" id="{ED3ED529-A3C1-4024-A48C-D1559B425103}"/>
              </a:ext>
            </a:extLst>
          </p:cNvPr>
          <p:cNvSpPr/>
          <p:nvPr/>
        </p:nvSpPr>
        <p:spPr>
          <a:xfrm>
            <a:off x="3260705" y="65091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en-US" sz="4450" b="1" dirty="0">
                <a:solidFill>
                  <a:schemeClr val="bg2"/>
                </a:solidFill>
                <a:latin typeface="Nudito"/>
              </a:rPr>
              <a:t>IMPACTO EDUCATIVO DE SICOM</a:t>
            </a:r>
          </a:p>
        </p:txBody>
      </p:sp>
      <p:sp>
        <p:nvSpPr>
          <p:cNvPr id="10" name="Text 0">
            <a:extLst>
              <a:ext uri="{FF2B5EF4-FFF2-40B4-BE49-F238E27FC236}">
                <a16:creationId xmlns:a16="http://schemas.microsoft.com/office/drawing/2014/main" id="{18347880-D8D7-40D6-A6AE-58CAF9BB9F74}"/>
              </a:ext>
            </a:extLst>
          </p:cNvPr>
          <p:cNvSpPr/>
          <p:nvPr/>
        </p:nvSpPr>
        <p:spPr>
          <a:xfrm>
            <a:off x="3260705" y="113457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endParaRPr lang="en-US" sz="4450" b="1" dirty="0">
              <a:solidFill>
                <a:schemeClr val="tx2">
                  <a:lumMod val="50000"/>
                </a:schemeClr>
              </a:solidFill>
              <a:latin typeface="Nudito"/>
            </a:endParaRP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2F0E5A07-7C1D-499C-8E16-F1A8ADEA6C6F}"/>
              </a:ext>
            </a:extLst>
          </p:cNvPr>
          <p:cNvSpPr/>
          <p:nvPr/>
        </p:nvSpPr>
        <p:spPr>
          <a:xfrm>
            <a:off x="5199857" y="2051626"/>
            <a:ext cx="383321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just">
              <a:lnSpc>
                <a:spcPts val="2292"/>
              </a:lnSpc>
              <a:buFont typeface="Arial" panose="020B0604020202020204" pitchFamily="34" charset="0"/>
              <a:buChar char="•"/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Comprende la economía nacional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12" name="Text 2">
            <a:extLst>
              <a:ext uri="{FF2B5EF4-FFF2-40B4-BE49-F238E27FC236}">
                <a16:creationId xmlns:a16="http://schemas.microsoft.com/office/drawing/2014/main" id="{6DCFEC40-02FA-4B5E-BF29-6962C976BECB}"/>
              </a:ext>
            </a:extLst>
          </p:cNvPr>
          <p:cNvSpPr/>
          <p:nvPr/>
        </p:nvSpPr>
        <p:spPr>
          <a:xfrm>
            <a:off x="5199857" y="2535913"/>
            <a:ext cx="633690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SICOM te ayuda a entender cómo el sector de combustibles influye en la inflación, el transporte y los costos de vida en Colombia.</a:t>
            </a:r>
            <a:endParaRPr lang="en-US" sz="1458" dirty="0">
              <a:latin typeface="Nudito"/>
            </a:endParaRPr>
          </a:p>
        </p:txBody>
      </p:sp>
      <p:sp>
        <p:nvSpPr>
          <p:cNvPr id="13" name="Text 3">
            <a:extLst>
              <a:ext uri="{FF2B5EF4-FFF2-40B4-BE49-F238E27FC236}">
                <a16:creationId xmlns:a16="http://schemas.microsoft.com/office/drawing/2014/main" id="{A55A2EF0-F7AE-4486-87C7-D4AE23D51000}"/>
              </a:ext>
            </a:extLst>
          </p:cNvPr>
          <p:cNvSpPr/>
          <p:nvPr/>
        </p:nvSpPr>
        <p:spPr>
          <a:xfrm>
            <a:off x="5199857" y="3330972"/>
            <a:ext cx="3527028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just">
              <a:lnSpc>
                <a:spcPts val="2292"/>
              </a:lnSpc>
              <a:buFont typeface="Arial" panose="020B0604020202020204" pitchFamily="34" charset="0"/>
              <a:buChar char="•"/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Desarrolla pensamiento crítico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E6EA9980-9ECE-426E-90F3-1070511EBDA7}"/>
              </a:ext>
            </a:extLst>
          </p:cNvPr>
          <p:cNvSpPr/>
          <p:nvPr/>
        </p:nvSpPr>
        <p:spPr>
          <a:xfrm>
            <a:off x="5199857" y="3815259"/>
            <a:ext cx="633690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Analizar los datos de SICOM te permite cuestionar, investigar y formar opiniones informadas sobre políticas energéticas.</a:t>
            </a:r>
            <a:endParaRPr lang="en-US" sz="1458" dirty="0">
              <a:latin typeface="Nudito"/>
            </a:endParaRP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424497C1-D6DF-4AC6-B968-4531AE25B262}"/>
              </a:ext>
            </a:extLst>
          </p:cNvPr>
          <p:cNvSpPr/>
          <p:nvPr/>
        </p:nvSpPr>
        <p:spPr>
          <a:xfrm>
            <a:off x="5199857" y="4609108"/>
            <a:ext cx="2895402" cy="295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just">
              <a:lnSpc>
                <a:spcPts val="2292"/>
              </a:lnSpc>
              <a:buFont typeface="Arial" panose="020B0604020202020204" pitchFamily="34" charset="0"/>
              <a:buChar char="•"/>
            </a:pPr>
            <a:r>
              <a:rPr lang="en-US" sz="1833" b="1" dirty="0">
                <a:solidFill>
                  <a:schemeClr val="tx1"/>
                </a:solidFill>
                <a:latin typeface="Nudito"/>
                <a:ea typeface="Inter Bold" pitchFamily="34" charset="-122"/>
                <a:cs typeface="Inter Bold" pitchFamily="34" charset="-120"/>
              </a:rPr>
              <a:t>Conecta teoría y práctica</a:t>
            </a:r>
            <a:endParaRPr lang="en-US" sz="1833" dirty="0">
              <a:solidFill>
                <a:schemeClr val="tx1"/>
              </a:solidFill>
              <a:latin typeface="Nudito"/>
            </a:endParaRPr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64D2E93D-E319-431E-B6B6-640F6A35F280}"/>
              </a:ext>
            </a:extLst>
          </p:cNvPr>
          <p:cNvSpPr/>
          <p:nvPr/>
        </p:nvSpPr>
        <p:spPr>
          <a:xfrm>
            <a:off x="5199857" y="5093394"/>
            <a:ext cx="6336903" cy="6048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375"/>
              </a:lnSpc>
            </a:pPr>
            <a:r>
              <a:rPr lang="en-US" sz="1458" dirty="0">
                <a:solidFill>
                  <a:srgbClr val="272525"/>
                </a:solidFill>
                <a:latin typeface="Nudito"/>
                <a:ea typeface="Inter" pitchFamily="34" charset="-122"/>
                <a:cs typeface="Inter" pitchFamily="34" charset="-120"/>
              </a:rPr>
              <a:t>Los conceptos económicos cobran vida cuando observas cómo funcionan los mercados reales a través de esta plataforma.</a:t>
            </a:r>
            <a:endParaRPr lang="en-US" sz="1458" dirty="0">
              <a:latin typeface="Nudito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68A43468-D9F5-4D2B-920F-AAD66F1E42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9678" y="1514754"/>
            <a:ext cx="3022053" cy="453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93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9A30CCC-D513-4D66-824D-00C16F62B77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0" y="0"/>
            <a:ext cx="12191999" cy="6686550"/>
          </a:xfrm>
          <a:prstGeom prst="rect">
            <a:avLst/>
          </a:prstGeom>
        </p:spPr>
      </p:pic>
      <p:sp>
        <p:nvSpPr>
          <p:cNvPr id="128" name="Google Shape;128;g35c28df2cd7_0_21"/>
          <p:cNvSpPr txBox="1">
            <a:spLocks noGrp="1"/>
          </p:cNvSpPr>
          <p:nvPr>
            <p:ph type="title"/>
          </p:nvPr>
        </p:nvSpPr>
        <p:spPr>
          <a:xfrm>
            <a:off x="855850" y="2801938"/>
            <a:ext cx="10515600" cy="2844119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R="194310" algn="ctr">
              <a:lnSpc>
                <a:spcPts val="6365"/>
              </a:lnSpc>
              <a:spcBef>
                <a:spcPts val="130"/>
              </a:spcBef>
            </a:pPr>
            <a:r>
              <a:rPr lang="es-MX" sz="5600" spc="-25" dirty="0">
                <a:solidFill>
                  <a:srgbClr val="FFC000"/>
                </a:solidFill>
                <a:latin typeface="Nudito"/>
                <a:cs typeface="Arial"/>
              </a:rPr>
              <a:t>TABLEROS </a:t>
            </a:r>
            <a:r>
              <a:rPr lang="es-MX" sz="5600" b="1" spc="-25" dirty="0">
                <a:solidFill>
                  <a:srgbClr val="FFC000"/>
                </a:solidFill>
                <a:latin typeface="Nudito"/>
                <a:cs typeface="Arial"/>
              </a:rPr>
              <a:t>BI</a:t>
            </a:r>
            <a:br>
              <a:rPr lang="es-MX" sz="5600" dirty="0">
                <a:latin typeface="Nudito"/>
                <a:cs typeface="Arial"/>
              </a:rPr>
            </a:br>
            <a:r>
              <a:rPr lang="es-MX" sz="5600" b="1" spc="-265" dirty="0">
                <a:solidFill>
                  <a:srgbClr val="FFC000"/>
                </a:solidFill>
                <a:latin typeface="Nudito"/>
                <a:cs typeface="Arial"/>
              </a:rPr>
              <a:t>Y</a:t>
            </a:r>
            <a:r>
              <a:rPr lang="es-MX" sz="5600" b="1" spc="-125" dirty="0">
                <a:solidFill>
                  <a:srgbClr val="FFC000"/>
                </a:solidFill>
                <a:latin typeface="Nudito"/>
                <a:cs typeface="Arial"/>
              </a:rPr>
              <a:t> </a:t>
            </a:r>
            <a:r>
              <a:rPr lang="es-MX" sz="5600" b="1" dirty="0">
                <a:solidFill>
                  <a:srgbClr val="FFC000"/>
                </a:solidFill>
                <a:latin typeface="Nudito"/>
                <a:cs typeface="Arial"/>
              </a:rPr>
              <a:t>ANALÍTICA</a:t>
            </a:r>
            <a:r>
              <a:rPr lang="es-MX" sz="5600" b="1" spc="-210" dirty="0">
                <a:solidFill>
                  <a:srgbClr val="FFC000"/>
                </a:solidFill>
                <a:latin typeface="Nudito"/>
                <a:cs typeface="Arial"/>
              </a:rPr>
              <a:t> </a:t>
            </a:r>
            <a:r>
              <a:rPr lang="es-MX" sz="5600" b="1" dirty="0">
                <a:solidFill>
                  <a:srgbClr val="FFC000"/>
                </a:solidFill>
                <a:latin typeface="Nudito"/>
                <a:cs typeface="Arial"/>
              </a:rPr>
              <a:t>DE</a:t>
            </a:r>
            <a:r>
              <a:rPr lang="es-MX" sz="5600" b="1" spc="-215" dirty="0">
                <a:solidFill>
                  <a:srgbClr val="FFC000"/>
                </a:solidFill>
                <a:latin typeface="Nudito"/>
                <a:cs typeface="Arial"/>
              </a:rPr>
              <a:t> </a:t>
            </a:r>
            <a:r>
              <a:rPr lang="es-MX" sz="5600" b="1" spc="-10" dirty="0">
                <a:solidFill>
                  <a:srgbClr val="FFC000"/>
                </a:solidFill>
                <a:latin typeface="Nudito"/>
                <a:cs typeface="Arial"/>
              </a:rPr>
              <a:t>DATOS</a:t>
            </a:r>
            <a:endParaRPr lang="es-MX" sz="5600" dirty="0">
              <a:latin typeface="Nudito"/>
              <a:cs typeface="Arial"/>
            </a:endParaRPr>
          </a:p>
        </p:txBody>
      </p:sp>
      <p:pic>
        <p:nvPicPr>
          <p:cNvPr id="129" name="Google Shape;129;g35c28df2cd7_0_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0825" y="321050"/>
            <a:ext cx="1145651" cy="1145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ENERGIA">
      <a:dk1>
        <a:srgbClr val="3A3838"/>
      </a:dk1>
      <a:lt1>
        <a:srgbClr val="FFFFFF"/>
      </a:lt1>
      <a:dk2>
        <a:srgbClr val="FFC000"/>
      </a:dk2>
      <a:lt2>
        <a:srgbClr val="E7E6E6"/>
      </a:lt2>
      <a:accent1>
        <a:srgbClr val="FFC0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f246d45-9bc3-4edc-8a92-2fc8b28b558f" xsi:nil="true"/>
    <lcf76f155ced4ddcb4097134ff3c332f xmlns="60dc821e-6468-4b83-bce0-c74c7f33495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A2607AE3A62747B19588DFD13D1D99" ma:contentTypeVersion="15" ma:contentTypeDescription="Create a new document." ma:contentTypeScope="" ma:versionID="859fcfdf84f8fb35409e47921e97a46c">
  <xsd:schema xmlns:xsd="http://www.w3.org/2001/XMLSchema" xmlns:xs="http://www.w3.org/2001/XMLSchema" xmlns:p="http://schemas.microsoft.com/office/2006/metadata/properties" xmlns:ns2="60dc821e-6468-4b83-bce0-c74c7f334951" xmlns:ns3="ef246d45-9bc3-4edc-8a92-2fc8b28b558f" targetNamespace="http://schemas.microsoft.com/office/2006/metadata/properties" ma:root="true" ma:fieldsID="70e0810fb64d0b4c7d005e49e7266aa8" ns2:_="" ns3:_="">
    <xsd:import namespace="60dc821e-6468-4b83-bce0-c74c7f334951"/>
    <xsd:import namespace="ef246d45-9bc3-4edc-8a92-2fc8b28b55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dc821e-6468-4b83-bce0-c74c7f3349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c2231ce5-edc9-4cf3-bcdc-afedc95ebd1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246d45-9bc3-4edc-8a92-2fc8b28b558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7f1649b2-b970-4062-a33a-33c5863c7970}" ma:internalName="TaxCatchAll" ma:showField="CatchAllData" ma:web="ef246d45-9bc3-4edc-8a92-2fc8b28b55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5F0632-F52A-431E-AEC9-2629802F3161}">
  <ds:schemaRefs>
    <ds:schemaRef ds:uri="http://www.w3.org/XML/1998/namespace"/>
    <ds:schemaRef ds:uri="ef246d45-9bc3-4edc-8a92-2fc8b28b558f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0dc821e-6468-4b83-bce0-c74c7f334951"/>
  </ds:schemaRefs>
</ds:datastoreItem>
</file>

<file path=customXml/itemProps2.xml><?xml version="1.0" encoding="utf-8"?>
<ds:datastoreItem xmlns:ds="http://schemas.openxmlformats.org/officeDocument/2006/customXml" ds:itemID="{41E7D15A-16AD-4322-8886-198AF6CC6E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520BF3-BDDB-4726-A92F-58ABCDF9D6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dc821e-6468-4b83-bce0-c74c7f334951"/>
    <ds:schemaRef ds:uri="ef246d45-9bc3-4edc-8a92-2fc8b28b55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417</Words>
  <Application>Microsoft Office PowerPoint</Application>
  <PresentationFormat>Panorámica</PresentationFormat>
  <Paragraphs>53</Paragraphs>
  <Slides>15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Inter Bold</vt:lpstr>
      <vt:lpstr>Arial</vt:lpstr>
      <vt:lpstr>Nunito Sans</vt:lpstr>
      <vt:lpstr>Nudito</vt:lpstr>
      <vt:lpstr>Arial MT</vt:lpstr>
      <vt:lpstr>Tema de Office</vt:lpstr>
      <vt:lpstr>SICOM: Sistema de Información de Combustibles</vt:lpstr>
      <vt:lpstr>¿QUÉ ES SICOM?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TABLEROS BI Y ANALÍTICA DE DATOS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¡GRACIAS!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SICOM: Sistema de Información de Combustibles</dc:title>
  <dc:creator>RAFAELA FORERO</dc:creator>
  <cp:lastModifiedBy>LUISA FERNANDA</cp:lastModifiedBy>
  <cp:revision>75</cp:revision>
  <dcterms:created xsi:type="dcterms:W3CDTF">2024-09-26T15:29:49Z</dcterms:created>
  <dcterms:modified xsi:type="dcterms:W3CDTF">2025-10-03T17:02:08Z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0x01010048A2607AE3A62747B19588DFD13D1D99</vt:lpwstr>
  </property>
  <property fmtid="{D5CDD505-2E9C-101B-9397-08002B2CF9AE}" pid="3" name="MediaServiceImageTags">
    <vt:lpwstr/>
  </property>
</Properties>
</file>