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83" r:id="rId3"/>
    <p:sldId id="284" r:id="rId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B47931-C372-4F81-B24D-4E822FEF1159}" v="1" dt="2025-12-16T17:57:19.2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a Castro Miranda" userId="bcd91b8e-f665-45f6-9aa9-beb8896a1265" providerId="ADAL" clId="{38430007-AEC6-4526-A385-9465E473506A}"/>
    <pc:docChg chg="custSel mod addSld delSld modSld sldOrd">
      <pc:chgData name="Juliana Castro Miranda" userId="bcd91b8e-f665-45f6-9aa9-beb8896a1265" providerId="ADAL" clId="{38430007-AEC6-4526-A385-9465E473506A}" dt="2025-12-16T17:57:21.007" v="19"/>
      <pc:docMkLst>
        <pc:docMk/>
      </pc:docMkLst>
      <pc:sldChg chg="add ord">
        <pc:chgData name="Juliana Castro Miranda" userId="bcd91b8e-f665-45f6-9aa9-beb8896a1265" providerId="ADAL" clId="{38430007-AEC6-4526-A385-9465E473506A}" dt="2025-12-16T17:57:21.007" v="19"/>
        <pc:sldMkLst>
          <pc:docMk/>
          <pc:sldMk cId="580975969" sldId="260"/>
        </pc:sldMkLst>
      </pc:sldChg>
      <pc:sldChg chg="del">
        <pc:chgData name="Juliana Castro Miranda" userId="bcd91b8e-f665-45f6-9aa9-beb8896a1265" providerId="ADAL" clId="{38430007-AEC6-4526-A385-9465E473506A}" dt="2025-12-16T17:53:39.514" v="7" actId="47"/>
        <pc:sldMkLst>
          <pc:docMk/>
          <pc:sldMk cId="1889207421" sldId="267"/>
        </pc:sldMkLst>
      </pc:sldChg>
      <pc:sldChg chg="del">
        <pc:chgData name="Juliana Castro Miranda" userId="bcd91b8e-f665-45f6-9aa9-beb8896a1265" providerId="ADAL" clId="{38430007-AEC6-4526-A385-9465E473506A}" dt="2025-12-16T17:56:03.569" v="9" actId="47"/>
        <pc:sldMkLst>
          <pc:docMk/>
          <pc:sldMk cId="3466306906" sldId="268"/>
        </pc:sldMkLst>
      </pc:sldChg>
      <pc:sldChg chg="del">
        <pc:chgData name="Juliana Castro Miranda" userId="bcd91b8e-f665-45f6-9aa9-beb8896a1265" providerId="ADAL" clId="{38430007-AEC6-4526-A385-9465E473506A}" dt="2025-12-16T17:56:02.787" v="8" actId="47"/>
        <pc:sldMkLst>
          <pc:docMk/>
          <pc:sldMk cId="915065818" sldId="272"/>
        </pc:sldMkLst>
      </pc:sldChg>
      <pc:sldChg chg="addSp delSp modSp mod">
        <pc:chgData name="Juliana Castro Miranda" userId="bcd91b8e-f665-45f6-9aa9-beb8896a1265" providerId="ADAL" clId="{38430007-AEC6-4526-A385-9465E473506A}" dt="2025-12-16T17:57:07.347" v="16" actId="1076"/>
        <pc:sldMkLst>
          <pc:docMk/>
          <pc:sldMk cId="3555618255" sldId="283"/>
        </pc:sldMkLst>
        <pc:picChg chg="del">
          <ac:chgData name="Juliana Castro Miranda" userId="bcd91b8e-f665-45f6-9aa9-beb8896a1265" providerId="ADAL" clId="{38430007-AEC6-4526-A385-9465E473506A}" dt="2025-12-16T17:53:17.698" v="1" actId="478"/>
          <ac:picMkLst>
            <pc:docMk/>
            <pc:sldMk cId="3555618255" sldId="283"/>
            <ac:picMk id="3" creationId="{6DAE706B-1445-49FB-B281-1F96B5B7356E}"/>
          </ac:picMkLst>
        </pc:picChg>
        <pc:picChg chg="add mod">
          <ac:chgData name="Juliana Castro Miranda" userId="bcd91b8e-f665-45f6-9aa9-beb8896a1265" providerId="ADAL" clId="{38430007-AEC6-4526-A385-9465E473506A}" dt="2025-12-16T17:57:07.347" v="16" actId="1076"/>
          <ac:picMkLst>
            <pc:docMk/>
            <pc:sldMk cId="3555618255" sldId="283"/>
            <ac:picMk id="4" creationId="{FF714307-E84C-FAEE-41EE-0E414FCAD26D}"/>
          </ac:picMkLst>
        </pc:picChg>
      </pc:sldChg>
      <pc:sldChg chg="addSp delSp modSp add mod">
        <pc:chgData name="Juliana Castro Miranda" userId="bcd91b8e-f665-45f6-9aa9-beb8896a1265" providerId="ADAL" clId="{38430007-AEC6-4526-A385-9465E473506A}" dt="2025-12-16T17:57:00.466" v="15" actId="1076"/>
        <pc:sldMkLst>
          <pc:docMk/>
          <pc:sldMk cId="2361644911" sldId="284"/>
        </pc:sldMkLst>
        <pc:picChg chg="add mod">
          <ac:chgData name="Juliana Castro Miranda" userId="bcd91b8e-f665-45f6-9aa9-beb8896a1265" providerId="ADAL" clId="{38430007-AEC6-4526-A385-9465E473506A}" dt="2025-12-16T17:57:00.466" v="15" actId="1076"/>
          <ac:picMkLst>
            <pc:docMk/>
            <pc:sldMk cId="2361644911" sldId="284"/>
            <ac:picMk id="3" creationId="{039B9521-0843-9F74-CCD2-F44B9C385F25}"/>
          </ac:picMkLst>
        </pc:picChg>
        <pc:picChg chg="del">
          <ac:chgData name="Juliana Castro Miranda" userId="bcd91b8e-f665-45f6-9aa9-beb8896a1265" providerId="ADAL" clId="{38430007-AEC6-4526-A385-9465E473506A}" dt="2025-12-16T17:56:25.738" v="11" actId="478"/>
          <ac:picMkLst>
            <pc:docMk/>
            <pc:sldMk cId="2361644911" sldId="284"/>
            <ac:picMk id="4" creationId="{4B5023B0-579F-14B0-FBDE-8AD304071E1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0A3809-CFB3-466B-B8B9-266BE5101B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10124A-8AA0-4662-8BDD-E6782FD1A8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918E33-4DE5-4A0D-9169-AB2A93139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FBB6-6933-4984-BE22-DA164373BA84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461432-71BF-4748-B520-AA27594F6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6918F7-6171-42C0-A39B-E70954390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55A0-C2CB-4E2B-B784-8443637BB0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6966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F77C32-00FE-4BB6-B1D7-0971F2490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127949F-62DB-4B87-8179-52346B9FC8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907EB67-248F-40F2-91CD-B1428C0BD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FBB6-6933-4984-BE22-DA164373BA84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319E0C-B329-4341-80D4-ACADBEC7D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80A7CE5-6639-4E47-A004-DBCEB0203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55A0-C2CB-4E2B-B784-8443637BB0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2404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9C14D08-AE09-4E70-933E-241CA16EA6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8448148-DE2B-4B38-86FC-8E2C16FAD2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598222-637E-47B5-A7CF-71461C0D4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FBB6-6933-4984-BE22-DA164373BA84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879270-C1F8-4E42-AC52-9A7034DB3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AADAAD-EB19-4705-9F97-EF5FE27BF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55A0-C2CB-4E2B-B784-8443637BB0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9745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A75C6E-978F-4830-9843-1B1D5FC77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4AD934-E070-4D90-8B8D-5996F038D2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BA5CA7-16EE-4183-887B-272D3EE0B0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FBB6-6933-4984-BE22-DA164373BA84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E7391C8-9001-40F4-80E2-ECAEE127D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9B227F-8CB0-4FFE-99EF-67D43C886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55A0-C2CB-4E2B-B784-8443637BB0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3376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CDC143-777A-4DE7-B200-7118E0E0B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A81C67C-C6C8-4E26-87CC-2B078497C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2C7C550-FC2C-4EDA-B8A8-034040B8B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FBB6-6933-4984-BE22-DA164373BA84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204C28-57FF-485F-91B5-D2836486C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08A59E4-CDB0-4D87-9A51-DA6F48172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55A0-C2CB-4E2B-B784-8443637BB0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563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ED8C91-9F47-44BD-ABEB-38CF7F487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D312A93-E561-4C25-A00C-67C68FAACE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110AC12-80BC-4B07-BBEF-BB1797B7FC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F0FA7FD-021C-495B-8EBC-2B16C6896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FBB6-6933-4984-BE22-DA164373BA84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6411D96-D972-4412-990A-9512602ED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3251270-F4F2-4B01-B7BC-68CFDDB83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55A0-C2CB-4E2B-B784-8443637BB0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4236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ED2D8EB-0C96-4685-BE7C-0F43EE61E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019E12-555A-4053-869A-97AE13056D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50AF3B7-FECD-410C-9749-B489DB0EC9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1C3E039-3DAE-4034-8AA4-DBCB409541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27C1C93-3EE1-4FC9-9744-26B25CBABF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4BB4DF2-E525-412B-A11E-A513D839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FBB6-6933-4984-BE22-DA164373BA84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0CA70D0-19B7-45AD-A279-2A6B428F7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5396DE-4F5F-407D-9C2E-E1A3F46A1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55A0-C2CB-4E2B-B784-8443637BB0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0796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5DC593-AE3C-4BC2-996F-1E7161C31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F511E7E-0751-42CC-A491-A8B5FFD37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FBB6-6933-4984-BE22-DA164373BA84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FFC3D67-C652-4F34-94F7-A2E54A1B6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51D36E6-E2F3-45F7-AE38-D9888C975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55A0-C2CB-4E2B-B784-8443637BB0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1482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76FC65-BD1B-4EBA-9C90-685C13A45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FBB6-6933-4984-BE22-DA164373BA84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6E84AFF-49C3-4F67-8A7F-0B24D23FC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FF9055E-16A2-437B-8620-5ABBF93AF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55A0-C2CB-4E2B-B784-8443637BB0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9478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1D500C-5E38-4874-9AC1-18C6C28EE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F2C56B1-D8E6-430D-8328-095DA1F225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3C70AEF-59BE-4836-8ECD-D957DE5912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BF3E161-2E44-4F48-B4E7-B554822BE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FBB6-6933-4984-BE22-DA164373BA84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3EA9D3B-2CD9-4390-A93E-4A73BA883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BC01A60-7EE8-4565-A9C1-19A2B6DB9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55A0-C2CB-4E2B-B784-8443637BB0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9497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BF92A8-DF64-4091-B78F-7F379541E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7E911AC-8FF1-43C0-AF06-61A4CBB152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EFC05DA-8369-46E9-A925-4D262AA3F2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AB6E50E-E31A-4071-816F-3AEB9503B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4FBB6-6933-4984-BE22-DA164373BA84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1D1532-C169-4B99-9E10-BA8C2BE63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49FA898-9440-476D-BF74-4D707A8DC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455A0-C2CB-4E2B-B784-8443637BB0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8831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9513DA1-C49D-4DE5-B0D5-5F6B73AA2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E219A0-4520-4A89-9772-0CD3E78A68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CE3C42-6E77-4142-884F-EE95E2DB4F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4FBB6-6933-4984-BE22-DA164373BA84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8E85C6-5716-44E9-9B21-C982038AD4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265DC8-9C7B-4118-BA96-D0A12667D6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455A0-C2CB-4E2B-B784-8443637BB0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71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na - EVA - Función Pública">
            <a:extLst>
              <a:ext uri="{FF2B5EF4-FFF2-40B4-BE49-F238E27FC236}">
                <a16:creationId xmlns:a16="http://schemas.microsoft.com/office/drawing/2014/main" id="{3E39DEFA-A2D9-4841-84BB-D6D90ED1B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35" y="5998399"/>
            <a:ext cx="755374" cy="7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D892D69-E077-4578-B6BE-892C2A50B721}"/>
              </a:ext>
            </a:extLst>
          </p:cNvPr>
          <p:cNvSpPr txBox="1"/>
          <p:nvPr/>
        </p:nvSpPr>
        <p:spPr>
          <a:xfrm>
            <a:off x="0" y="77013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>
                <a:solidFill>
                  <a:schemeClr val="bg1"/>
                </a:solidFill>
              </a:rPr>
              <a:t>Informe de Gestión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824CFF7-1C50-45E7-9893-B5544982BE3B}"/>
              </a:ext>
            </a:extLst>
          </p:cNvPr>
          <p:cNvSpPr/>
          <p:nvPr/>
        </p:nvSpPr>
        <p:spPr>
          <a:xfrm>
            <a:off x="0" y="357810"/>
            <a:ext cx="12192000" cy="1205948"/>
          </a:xfrm>
          <a:prstGeom prst="rect">
            <a:avLst/>
          </a:prstGeom>
          <a:solidFill>
            <a:srgbClr val="3FA606"/>
          </a:solidFill>
          <a:ln>
            <a:solidFill>
              <a:srgbClr val="3FA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FFD7AD1-453A-42E2-9B6F-983848CCE790}"/>
              </a:ext>
            </a:extLst>
          </p:cNvPr>
          <p:cNvSpPr txBox="1"/>
          <p:nvPr/>
        </p:nvSpPr>
        <p:spPr>
          <a:xfrm>
            <a:off x="0" y="568369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Tercer Test de conocimiento </a:t>
            </a:r>
            <a:r>
              <a:rPr lang="es-ES" dirty="0" err="1"/>
              <a:t>ChatBot</a:t>
            </a:r>
            <a:r>
              <a:rPr lang="es-ES" dirty="0"/>
              <a:t>- Equipo 3</a:t>
            </a:r>
            <a:endParaRPr lang="es-CO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B372608-5B35-4A5F-9001-8A8D600CC662}"/>
              </a:ext>
            </a:extLst>
          </p:cNvPr>
          <p:cNvSpPr txBox="1"/>
          <p:nvPr/>
        </p:nvSpPr>
        <p:spPr>
          <a:xfrm>
            <a:off x="1218922" y="1762538"/>
            <a:ext cx="8543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Fecha y lugar: 02 de diciembre, TEAMS </a:t>
            </a:r>
            <a:endParaRPr lang="es-CO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DCDA4E1-0A67-4680-9954-AEC2D32C6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859" y="2282377"/>
            <a:ext cx="8310282" cy="4217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975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na - EVA - Función Pública">
            <a:extLst>
              <a:ext uri="{FF2B5EF4-FFF2-40B4-BE49-F238E27FC236}">
                <a16:creationId xmlns:a16="http://schemas.microsoft.com/office/drawing/2014/main" id="{3E39DEFA-A2D9-4841-84BB-D6D90ED1B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35" y="5998399"/>
            <a:ext cx="755374" cy="7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D892D69-E077-4578-B6BE-892C2A50B721}"/>
              </a:ext>
            </a:extLst>
          </p:cNvPr>
          <p:cNvSpPr txBox="1"/>
          <p:nvPr/>
        </p:nvSpPr>
        <p:spPr>
          <a:xfrm>
            <a:off x="0" y="77013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>
                <a:solidFill>
                  <a:schemeClr val="bg1"/>
                </a:solidFill>
              </a:rPr>
              <a:t>Informe de Gestión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824CFF7-1C50-45E7-9893-B5544982BE3B}"/>
              </a:ext>
            </a:extLst>
          </p:cNvPr>
          <p:cNvSpPr/>
          <p:nvPr/>
        </p:nvSpPr>
        <p:spPr>
          <a:xfrm>
            <a:off x="0" y="357810"/>
            <a:ext cx="12192000" cy="1205948"/>
          </a:xfrm>
          <a:prstGeom prst="rect">
            <a:avLst/>
          </a:prstGeom>
          <a:solidFill>
            <a:srgbClr val="3FA606"/>
          </a:solidFill>
          <a:ln>
            <a:solidFill>
              <a:srgbClr val="3FA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FFD7AD1-453A-42E2-9B6F-983848CCE790}"/>
              </a:ext>
            </a:extLst>
          </p:cNvPr>
          <p:cNvSpPr txBox="1"/>
          <p:nvPr/>
        </p:nvSpPr>
        <p:spPr>
          <a:xfrm>
            <a:off x="0" y="571358"/>
            <a:ext cx="12192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500" dirty="0">
                <a:solidFill>
                  <a:schemeClr val="bg1"/>
                </a:solidFill>
              </a:rPr>
              <a:t>CHATBOT</a:t>
            </a:r>
            <a:endParaRPr lang="es-CO" sz="4500" dirty="0">
              <a:solidFill>
                <a:schemeClr val="bg1"/>
              </a:solidFill>
            </a:endParaRPr>
          </a:p>
        </p:txBody>
      </p:sp>
      <p:pic>
        <p:nvPicPr>
          <p:cNvPr id="4" name="Imagen 3" descr="Interfaz de usuario gráfica, Tabla&#10;&#10;El contenido generado por IA puede ser incorrecto.">
            <a:extLst>
              <a:ext uri="{FF2B5EF4-FFF2-40B4-BE49-F238E27FC236}">
                <a16:creationId xmlns:a16="http://schemas.microsoft.com/office/drawing/2014/main" id="{FF714307-E84C-FAEE-41EE-0E414FCAD2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158" y="1762538"/>
            <a:ext cx="7943684" cy="496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618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D773F3-5F89-1282-3060-31BAEA22B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na - EVA - Función Pública">
            <a:extLst>
              <a:ext uri="{FF2B5EF4-FFF2-40B4-BE49-F238E27FC236}">
                <a16:creationId xmlns:a16="http://schemas.microsoft.com/office/drawing/2014/main" id="{48F56784-962C-6A1B-43DF-F916DC9D2A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35" y="5998399"/>
            <a:ext cx="755374" cy="7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D39DB7E-A37C-937F-AE5B-055A7FC8E063}"/>
              </a:ext>
            </a:extLst>
          </p:cNvPr>
          <p:cNvSpPr txBox="1"/>
          <p:nvPr/>
        </p:nvSpPr>
        <p:spPr>
          <a:xfrm>
            <a:off x="0" y="77013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>
                <a:solidFill>
                  <a:schemeClr val="bg1"/>
                </a:solidFill>
              </a:rPr>
              <a:t>Informe de Gestión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4808709A-FEBE-3F88-5666-AFB3D2E7D62D}"/>
              </a:ext>
            </a:extLst>
          </p:cNvPr>
          <p:cNvSpPr/>
          <p:nvPr/>
        </p:nvSpPr>
        <p:spPr>
          <a:xfrm>
            <a:off x="0" y="357810"/>
            <a:ext cx="12192000" cy="1205948"/>
          </a:xfrm>
          <a:prstGeom prst="rect">
            <a:avLst/>
          </a:prstGeom>
          <a:solidFill>
            <a:srgbClr val="3FA606"/>
          </a:solidFill>
          <a:ln>
            <a:solidFill>
              <a:srgbClr val="3FA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0DB70E4-5E5F-17E6-A573-8810A0D4BB6C}"/>
              </a:ext>
            </a:extLst>
          </p:cNvPr>
          <p:cNvSpPr txBox="1"/>
          <p:nvPr/>
        </p:nvSpPr>
        <p:spPr>
          <a:xfrm>
            <a:off x="0" y="571358"/>
            <a:ext cx="12192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500" dirty="0">
                <a:solidFill>
                  <a:schemeClr val="bg1"/>
                </a:solidFill>
              </a:rPr>
              <a:t>CHATBOT</a:t>
            </a:r>
            <a:endParaRPr lang="es-CO" sz="4500" dirty="0">
              <a:solidFill>
                <a:schemeClr val="bg1"/>
              </a:solidFill>
            </a:endParaRPr>
          </a:p>
        </p:txBody>
      </p:sp>
      <p:pic>
        <p:nvPicPr>
          <p:cNvPr id="3" name="Imagen 2" descr="Interfaz de usuario gráfica, Tabla&#10;&#10;El contenido generado por IA puede ser incorrecto.">
            <a:extLst>
              <a:ext uri="{FF2B5EF4-FFF2-40B4-BE49-F238E27FC236}">
                <a16:creationId xmlns:a16="http://schemas.microsoft.com/office/drawing/2014/main" id="{039B9521-0843-9F74-CCD2-F44B9C385F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809" y="1762538"/>
            <a:ext cx="9726382" cy="479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6449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</Words>
  <Application>Microsoft Office PowerPoint</Application>
  <PresentationFormat>Panorámica</PresentationFormat>
  <Paragraphs>7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SENA</dc:creator>
  <cp:lastModifiedBy>Juliana Castro Miranda</cp:lastModifiedBy>
  <cp:revision>1</cp:revision>
  <dcterms:created xsi:type="dcterms:W3CDTF">2025-09-18T17:47:54Z</dcterms:created>
  <dcterms:modified xsi:type="dcterms:W3CDTF">2025-12-16T17:57:28Z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2025-12-16T17:52:50Z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118992d8-cef5-4e39-9e0e-5e21a3a75f7c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