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74CDD9-A3A7-00BD-DD0D-4D49A479D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440A7D-4DE2-0585-7A0E-635A669634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F8701A-909B-372B-0A39-35AA4A62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A107C9-26E9-9143-292D-B2F17547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C8C330-4EEE-2C97-B2D5-34D3A0767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3699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CBF261-1BC6-53EC-95B9-150617750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F560CE2-3CAA-70EB-BFD2-8EEB9D50E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E2B1E5-CC5F-7FD5-8721-53FAD7D16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076030D-BA72-5641-3427-DC7670C6D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0D5B3AB-E436-CAB5-D79F-F53286B3D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6108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B978D80-20BD-63F7-4573-142B6E0538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C893B1-D929-0B5C-A6C7-9E5FA48CF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0C0741-B81E-45EB-464B-BE535EEAA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433245-8B80-1C28-611B-E7C0D01C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1E6709-CD53-FDFD-3559-318AAF308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3627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E9CE70-FAB0-4855-6D49-BED9B0941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F3636F-F4F2-D115-CC06-6C585D5662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2C58E2-BCF4-E300-FBA8-84F74432C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05880E-5D1B-09CF-EE4C-97A175F47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A4A334-339B-3FE5-5CF8-7DB7A4959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6139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B1DCF7-5922-CDBE-979C-E8E77815D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883EC6-8A51-0C81-9C20-104105A20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4A84C6F-D7DD-A18C-B1CF-475DBC7F6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9C4B8D-8062-B9DE-C055-F1802A907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414C7F-18D8-89A5-A48E-BCBD82AC5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2880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013380-9FA5-B86A-8025-A43758F11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5A2D5-02BE-6ECD-A5CF-FFCB2F99A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BA54024-7BFB-47D1-BB63-FC249B2BF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C89258-F3E6-06A0-3DE7-A567AE81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09689-050F-B619-BF6A-24EC25A01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57C9ED7-4E3F-F74B-1C1F-2573A5A92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720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A7AC71-07C2-026A-665B-BBF10058B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266A36-D612-6FAD-8381-481C0219A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CE38A85-81E4-CB58-7B03-3D74B4A6EF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159614E-F7B8-68B6-B823-A3EC46484B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B0E332-FCB3-9758-3AD0-78FA4BCEB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C0E2C33-6C71-50B0-1C92-25FCD52D5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4BA74CE-7B52-C3CF-5206-363D32C4F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C9C57AC-6167-0ACB-3DB7-7E1F79938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3841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351073-7086-5B91-C7CA-0E26D6324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C639E05-A92C-4205-CF4E-043287822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9A59C47-64AA-0D38-3C15-4C5EB8F8B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DE9F0CD-4960-78BC-1572-53FA48449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51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7FEF16-DC83-E23F-C8AB-28DAA647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8440507-0E9D-0E54-43D9-788434858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C401DFF-7822-5855-0216-59D42CF9B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258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6EB424-C9F9-1929-6B83-5160F4A0D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F4D6C1-B634-4D61-92A4-52ECC0662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AF40962-C0C6-A82A-C979-096056F02D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AEBE3B-E3ED-2941-D4B2-E26E1F4B8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F54512-6D08-C92A-47DC-A92B5E86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F6E2B6-27B9-D946-D898-AEE6D8F26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23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93D27B-8ABA-0776-2989-71F7DAE32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AE63E9B-AF65-6BE9-6C28-2C94293803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D4D522B-4580-04B5-3782-D90199647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177E7A2-5798-C028-7502-7D99F6DAF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349C7B-DF99-9206-7CE6-AE1AF353C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5D5782-1084-20B3-D52D-200B83CC8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994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48D0448-686E-642B-7A53-8ADB64CBD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684A3D9-C3EE-4BD0-9CB8-E8DFF60AB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27A871-5A82-3744-2957-A44A2C60B3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3CC8E8-BD30-4CDF-8365-2D40EF61E90F}" type="datetimeFigureOut">
              <a:rPr lang="es-CO" smtClean="0"/>
              <a:t>27/11/2025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C68CBF-2EA3-47A0-8E93-20561153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01B81B-A2F4-5CB7-E26D-DCA8DAB82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46D51A-94E3-446F-BDA0-A2DF974C19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093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, Tabla, Excel&#10;&#10;El contenido generado por IA puede ser incorrecto.">
            <a:extLst>
              <a:ext uri="{FF2B5EF4-FFF2-40B4-BE49-F238E27FC236}">
                <a16:creationId xmlns:a16="http://schemas.microsoft.com/office/drawing/2014/main" id="{4CFC26AB-09AE-FA41-6178-B2DE2D42D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" y="0"/>
            <a:ext cx="12175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98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7E38FF69-85F3-F5DC-9345-513F8B644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8"/>
            <a:ext cx="12192000" cy="684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6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AB8B7-FEC9-4D22-2D4F-CB1D81ACB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6500658D-74B2-A34D-EEAC-17AE6684F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4"/>
            <a:ext cx="12192000" cy="68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80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D5728-0458-3049-CDC8-26B3DDAF3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0B968769-8867-89C4-AA36-6B68FDE18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2" y="0"/>
            <a:ext cx="10713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345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D8ADF8C-36A2-F4E3-F794-F45D7EF44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3" y="0"/>
            <a:ext cx="121524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97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EE0E87D8-B9D8-4E74-0932-85D3A8E307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9FF5DCA-410A-7760-9D9E-F210DB754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2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04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0D8F29A-B18A-3B2E-76F2-B5AFCAE8B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2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23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D93F2EC-2B92-78F0-74B7-6E5436704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2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7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9E944-986A-B1A5-4B1E-7CA52E617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39C81E2-A5C3-BC86-55B1-2F0CB26FE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2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10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3E402975-365B-CB34-AF9C-0BACFE4B06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251204B-BDF2-BA64-3FD1-909EF2996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2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48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B74E629C-F0E3-BA94-43AB-868EE3F019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65DA75-D62E-3D58-40E6-30AB52681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2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2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EBBDC61F-10FF-DE7B-AA9D-BC593ACBB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5"/>
            <a:ext cx="12192000" cy="683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69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B589C671-B08D-32B0-A7E5-6E1D9FE10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96"/>
            <a:ext cx="12192000" cy="684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9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48BD5-E94D-2D6C-DA7E-A1EE1BBDE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Gráfico&#10;&#10;El contenido generado por IA puede ser incorrecto.">
            <a:extLst>
              <a:ext uri="{FF2B5EF4-FFF2-40B4-BE49-F238E27FC236}">
                <a16:creationId xmlns:a16="http://schemas.microsoft.com/office/drawing/2014/main" id="{D8B6A15A-F1A4-F02F-404D-FEC29719A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56"/>
            <a:ext cx="12192000" cy="679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74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3D5DD-0EEC-2189-C1B1-12CE93C70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B1DF4930-8FD2-D51D-B424-EB639DEE8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1" y="0"/>
            <a:ext cx="12131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837E4487-94D1-FA4A-4BB0-EE11A1DEE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84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D49F1816-D0E1-A923-6221-DAF4ACD41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45"/>
            <a:ext cx="12192000" cy="683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96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de un celular&#10;&#10;El contenido generado por IA puede ser incorrecto.">
            <a:extLst>
              <a:ext uri="{FF2B5EF4-FFF2-40B4-BE49-F238E27FC236}">
                <a16:creationId xmlns:a16="http://schemas.microsoft.com/office/drawing/2014/main" id="{41887E6D-DEA9-41DD-B50F-2B22F305F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8" y="0"/>
            <a:ext cx="121622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12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A8E61-958C-6BD4-0C9A-FC7155929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A67C2FBD-AA34-913C-3520-562A43783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3" y="0"/>
            <a:ext cx="12148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1089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Panorámica</PresentationFormat>
  <Paragraphs>0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LUISA FERNANDA AVILA MARTINEZ</dc:creator>
  <cp:lastModifiedBy>LUISA FERNANDA AVILA MARTINEZ</cp:lastModifiedBy>
  <cp:revision>1</cp:revision>
  <dcterms:created xsi:type="dcterms:W3CDTF">2025-11-28T02:26:15Z</dcterms:created>
  <dcterms:modified xsi:type="dcterms:W3CDTF">2025-11-28T03:51:22Z</dcterms:modified>
</cp:coreProperties>
</file>