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1"/>
  </p:handoutMasterIdLst>
  <p:sldIdLst>
    <p:sldId id="256" r:id="rId2"/>
    <p:sldId id="257" r:id="rId3"/>
    <p:sldId id="269" r:id="rId4"/>
    <p:sldId id="271" r:id="rId5"/>
    <p:sldId id="272" r:id="rId6"/>
    <p:sldId id="273" r:id="rId7"/>
    <p:sldId id="270" r:id="rId8"/>
    <p:sldId id="274" r:id="rId9"/>
    <p:sldId id="267" r:id="rId10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BB54"/>
    <a:srgbClr val="C49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CE3863-E273-4220-BC07-5770350FBCDA}" v="41" dt="2026-04-28T02:11:02.7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52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6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ana Carolina Callejas Moncaleano" userId="76830a9e-2e28-4957-8293-09136a558c71" providerId="ADAL" clId="{6FF12DA8-7D84-4485-A124-5FA9EFA4ED5D}"/>
    <pc:docChg chg="undo custSel addSld delSld modSld sldOrd">
      <pc:chgData name="Diana Carolina Callejas Moncaleano" userId="76830a9e-2e28-4957-8293-09136a558c71" providerId="ADAL" clId="{6FF12DA8-7D84-4485-A124-5FA9EFA4ED5D}" dt="2026-04-23T19:05:20.971" v="1047" actId="1076"/>
      <pc:docMkLst>
        <pc:docMk/>
      </pc:docMkLst>
      <pc:sldChg chg="addSp modSp mod">
        <pc:chgData name="Diana Carolina Callejas Moncaleano" userId="76830a9e-2e28-4957-8293-09136a558c71" providerId="ADAL" clId="{6FF12DA8-7D84-4485-A124-5FA9EFA4ED5D}" dt="2026-04-23T16:36:49.406" v="97" actId="20577"/>
        <pc:sldMkLst>
          <pc:docMk/>
          <pc:sldMk cId="1482975956" sldId="257"/>
        </pc:sldMkLst>
        <pc:spChg chg="mod">
          <ac:chgData name="Diana Carolina Callejas Moncaleano" userId="76830a9e-2e28-4957-8293-09136a558c71" providerId="ADAL" clId="{6FF12DA8-7D84-4485-A124-5FA9EFA4ED5D}" dt="2026-04-23T16:36:49.406" v="97" actId="20577"/>
          <ac:spMkLst>
            <pc:docMk/>
            <pc:sldMk cId="1482975956" sldId="257"/>
            <ac:spMk id="6" creationId="{50703695-DCC9-2B2B-CE25-CD632F0261C9}"/>
          </ac:spMkLst>
        </pc:spChg>
      </pc:sldChg>
      <pc:sldChg chg="addSp delSp modSp mod modClrScheme chgLayout">
        <pc:chgData name="Diana Carolina Callejas Moncaleano" userId="76830a9e-2e28-4957-8293-09136a558c71" providerId="ADAL" clId="{6FF12DA8-7D84-4485-A124-5FA9EFA4ED5D}" dt="2026-04-23T16:43:17.237" v="510" actId="113"/>
        <pc:sldMkLst>
          <pc:docMk/>
          <pc:sldMk cId="2665571594" sldId="263"/>
        </pc:sldMkLst>
        <pc:spChg chg="mod">
          <ac:chgData name="Diana Carolina Callejas Moncaleano" userId="76830a9e-2e28-4957-8293-09136a558c71" providerId="ADAL" clId="{6FF12DA8-7D84-4485-A124-5FA9EFA4ED5D}" dt="2026-04-23T16:43:17.237" v="510" actId="113"/>
          <ac:spMkLst>
            <pc:docMk/>
            <pc:sldMk cId="2665571594" sldId="263"/>
            <ac:spMk id="6" creationId="{35D24963-E7C9-6F82-4ADC-CE6391601865}"/>
          </ac:spMkLst>
        </pc:spChg>
        <pc:graphicFrameChg chg="add mod modGraphic">
          <ac:chgData name="Diana Carolina Callejas Moncaleano" userId="76830a9e-2e28-4957-8293-09136a558c71" providerId="ADAL" clId="{6FF12DA8-7D84-4485-A124-5FA9EFA4ED5D}" dt="2026-04-23T16:41:27.523" v="477" actId="12100"/>
          <ac:graphicFrameMkLst>
            <pc:docMk/>
            <pc:sldMk cId="2665571594" sldId="263"/>
            <ac:graphicFrameMk id="9" creationId="{7C50D3E0-094F-8C3B-4DD6-3715CAF313EE}"/>
          </ac:graphicFrameMkLst>
        </pc:graphicFrameChg>
      </pc:sldChg>
      <pc:sldChg chg="addSp delSp modSp add mod ord">
        <pc:chgData name="Diana Carolina Callejas Moncaleano" userId="76830a9e-2e28-4957-8293-09136a558c71" providerId="ADAL" clId="{6FF12DA8-7D84-4485-A124-5FA9EFA4ED5D}" dt="2026-04-23T16:52:16.418" v="930" actId="207"/>
        <pc:sldMkLst>
          <pc:docMk/>
          <pc:sldMk cId="2428207919" sldId="269"/>
        </pc:sldMkLst>
        <pc:spChg chg="add del mod">
          <ac:chgData name="Diana Carolina Callejas Moncaleano" userId="76830a9e-2e28-4957-8293-09136a558c71" providerId="ADAL" clId="{6FF12DA8-7D84-4485-A124-5FA9EFA4ED5D}" dt="2026-04-23T16:52:16.418" v="930" actId="207"/>
          <ac:spMkLst>
            <pc:docMk/>
            <pc:sldMk cId="2428207919" sldId="269"/>
            <ac:spMk id="4" creationId="{980947EE-479C-1786-330D-EA3D33C10C87}"/>
          </ac:spMkLst>
        </pc:spChg>
        <pc:spChg chg="add mod">
          <ac:chgData name="Diana Carolina Callejas Moncaleano" userId="76830a9e-2e28-4957-8293-09136a558c71" providerId="ADAL" clId="{6FF12DA8-7D84-4485-A124-5FA9EFA4ED5D}" dt="2026-04-23T16:52:03.646" v="927" actId="14100"/>
          <ac:spMkLst>
            <pc:docMk/>
            <pc:sldMk cId="2428207919" sldId="269"/>
            <ac:spMk id="5" creationId="{93E2C04E-6FB1-F7B7-8855-EF697E2BF421}"/>
          </ac:spMkLst>
        </pc:spChg>
        <pc:spChg chg="mod">
          <ac:chgData name="Diana Carolina Callejas Moncaleano" userId="76830a9e-2e28-4957-8293-09136a558c71" providerId="ADAL" clId="{6FF12DA8-7D84-4485-A124-5FA9EFA4ED5D}" dt="2026-04-23T16:43:30.603" v="538" actId="20577"/>
          <ac:spMkLst>
            <pc:docMk/>
            <pc:sldMk cId="2428207919" sldId="269"/>
            <ac:spMk id="6" creationId="{D29D5DB2-E327-7A2A-B61D-FEFCC1A494B4}"/>
          </ac:spMkLst>
        </pc:spChg>
        <pc:picChg chg="add mod">
          <ac:chgData name="Diana Carolina Callejas Moncaleano" userId="76830a9e-2e28-4957-8293-09136a558c71" providerId="ADAL" clId="{6FF12DA8-7D84-4485-A124-5FA9EFA4ED5D}" dt="2026-04-23T16:51:12.813" v="918" actId="1582"/>
          <ac:picMkLst>
            <pc:docMk/>
            <pc:sldMk cId="2428207919" sldId="269"/>
            <ac:picMk id="3" creationId="{60930D2A-D635-2D22-8E06-AA92B5759350}"/>
          </ac:picMkLst>
        </pc:picChg>
      </pc:sldChg>
      <pc:sldChg chg="addSp delSp modSp add mod ord">
        <pc:chgData name="Diana Carolina Callejas Moncaleano" userId="76830a9e-2e28-4957-8293-09136a558c71" providerId="ADAL" clId="{6FF12DA8-7D84-4485-A124-5FA9EFA4ED5D}" dt="2026-04-23T16:49:21.329" v="899"/>
        <pc:sldMkLst>
          <pc:docMk/>
          <pc:sldMk cId="196274091" sldId="270"/>
        </pc:sldMkLst>
        <pc:spChg chg="add mod">
          <ac:chgData name="Diana Carolina Callejas Moncaleano" userId="76830a9e-2e28-4957-8293-09136a558c71" providerId="ADAL" clId="{6FF12DA8-7D84-4485-A124-5FA9EFA4ED5D}" dt="2026-04-23T16:48:59.793" v="893" actId="113"/>
          <ac:spMkLst>
            <pc:docMk/>
            <pc:sldMk cId="196274091" sldId="270"/>
            <ac:spMk id="4" creationId="{7C6344E7-0F41-8526-4D89-61E3CFC13CA9}"/>
          </ac:spMkLst>
        </pc:spChg>
        <pc:spChg chg="mod">
          <ac:chgData name="Diana Carolina Callejas Moncaleano" userId="76830a9e-2e28-4957-8293-09136a558c71" providerId="ADAL" clId="{6FF12DA8-7D84-4485-A124-5FA9EFA4ED5D}" dt="2026-04-23T16:44:20.819" v="573" actId="20577"/>
          <ac:spMkLst>
            <pc:docMk/>
            <pc:sldMk cId="196274091" sldId="270"/>
            <ac:spMk id="6" creationId="{64C3C3E0-CAC4-E932-F8C3-E92EF8DBA59D}"/>
          </ac:spMkLst>
        </pc:spChg>
        <pc:graphicFrameChg chg="add mod modGraphic">
          <ac:chgData name="Diana Carolina Callejas Moncaleano" userId="76830a9e-2e28-4957-8293-09136a558c71" providerId="ADAL" clId="{6FF12DA8-7D84-4485-A124-5FA9EFA4ED5D}" dt="2026-04-23T16:47:42.265" v="767" actId="1076"/>
          <ac:graphicFrameMkLst>
            <pc:docMk/>
            <pc:sldMk cId="196274091" sldId="270"/>
            <ac:graphicFrameMk id="2" creationId="{F960C6D4-95AB-B711-C075-6463083CB02D}"/>
          </ac:graphicFrameMkLst>
        </pc:graphicFrameChg>
      </pc:sldChg>
      <pc:sldChg chg="addSp delSp modSp add mod ord">
        <pc:chgData name="Diana Carolina Callejas Moncaleano" userId="76830a9e-2e28-4957-8293-09136a558c71" providerId="ADAL" clId="{6FF12DA8-7D84-4485-A124-5FA9EFA4ED5D}" dt="2026-04-23T18:56:04.790" v="940" actId="1076"/>
        <pc:sldMkLst>
          <pc:docMk/>
          <pc:sldMk cId="2865435652" sldId="271"/>
        </pc:sldMkLst>
        <pc:spChg chg="add mod">
          <ac:chgData name="Diana Carolina Callejas Moncaleano" userId="76830a9e-2e28-4957-8293-09136a558c71" providerId="ADAL" clId="{6FF12DA8-7D84-4485-A124-5FA9EFA4ED5D}" dt="2026-04-23T16:52:31.773" v="933" actId="14100"/>
          <ac:spMkLst>
            <pc:docMk/>
            <pc:sldMk cId="2865435652" sldId="271"/>
            <ac:spMk id="5" creationId="{0B1C91B4-5D74-E7EE-9363-B13B9FC680B9}"/>
          </ac:spMkLst>
        </pc:spChg>
        <pc:spChg chg="add mod">
          <ac:chgData name="Diana Carolina Callejas Moncaleano" userId="76830a9e-2e28-4957-8293-09136a558c71" providerId="ADAL" clId="{6FF12DA8-7D84-4485-A124-5FA9EFA4ED5D}" dt="2026-04-23T18:56:04.790" v="940" actId="1076"/>
          <ac:spMkLst>
            <pc:docMk/>
            <pc:sldMk cId="2865435652" sldId="271"/>
            <ac:spMk id="7" creationId="{D06A766D-1533-A2BF-F3A2-87D2DE2382E6}"/>
          </ac:spMkLst>
        </pc:spChg>
        <pc:picChg chg="add mod">
          <ac:chgData name="Diana Carolina Callejas Moncaleano" userId="76830a9e-2e28-4957-8293-09136a558c71" providerId="ADAL" clId="{6FF12DA8-7D84-4485-A124-5FA9EFA4ED5D}" dt="2026-04-23T16:51:23.559" v="920" actId="208"/>
          <ac:picMkLst>
            <pc:docMk/>
            <pc:sldMk cId="2865435652" sldId="271"/>
            <ac:picMk id="4" creationId="{64AF11FA-D1F6-17EE-061D-7D6F173B42F0}"/>
          </ac:picMkLst>
        </pc:picChg>
      </pc:sldChg>
      <pc:sldChg chg="addSp delSp modSp add mod">
        <pc:chgData name="Diana Carolina Callejas Moncaleano" userId="76830a9e-2e28-4957-8293-09136a558c71" providerId="ADAL" clId="{6FF12DA8-7D84-4485-A124-5FA9EFA4ED5D}" dt="2026-04-23T18:58:53.878" v="963" actId="22"/>
        <pc:sldMkLst>
          <pc:docMk/>
          <pc:sldMk cId="2246508964" sldId="272"/>
        </pc:sldMkLst>
        <pc:spChg chg="mod ord">
          <ac:chgData name="Diana Carolina Callejas Moncaleano" userId="76830a9e-2e28-4957-8293-09136a558c71" providerId="ADAL" clId="{6FF12DA8-7D84-4485-A124-5FA9EFA4ED5D}" dt="2026-04-23T18:57:49.724" v="960" actId="14100"/>
          <ac:spMkLst>
            <pc:docMk/>
            <pc:sldMk cId="2246508964" sldId="272"/>
            <ac:spMk id="5" creationId="{E431A24E-0C02-D00A-F3F0-0E6953133003}"/>
          </ac:spMkLst>
        </pc:spChg>
        <pc:spChg chg="mod ord">
          <ac:chgData name="Diana Carolina Callejas Moncaleano" userId="76830a9e-2e28-4957-8293-09136a558c71" providerId="ADAL" clId="{6FF12DA8-7D84-4485-A124-5FA9EFA4ED5D}" dt="2026-04-23T18:57:29.355" v="953" actId="1076"/>
          <ac:spMkLst>
            <pc:docMk/>
            <pc:sldMk cId="2246508964" sldId="272"/>
            <ac:spMk id="7" creationId="{F824EFB6-CE82-B8DD-4EEA-CB3A0F2B1709}"/>
          </ac:spMkLst>
        </pc:spChg>
        <pc:picChg chg="add mod">
          <ac:chgData name="Diana Carolina Callejas Moncaleano" userId="76830a9e-2e28-4957-8293-09136a558c71" providerId="ADAL" clId="{6FF12DA8-7D84-4485-A124-5FA9EFA4ED5D}" dt="2026-04-23T18:58:19.862" v="961" actId="208"/>
          <ac:picMkLst>
            <pc:docMk/>
            <pc:sldMk cId="2246508964" sldId="272"/>
            <ac:picMk id="3" creationId="{8012B431-39CA-DCE8-92C9-8BC453DC5C1E}"/>
          </ac:picMkLst>
        </pc:picChg>
      </pc:sldChg>
      <pc:sldChg chg="addSp delSp modSp add mod">
        <pc:chgData name="Diana Carolina Callejas Moncaleano" userId="76830a9e-2e28-4957-8293-09136a558c71" providerId="ADAL" clId="{6FF12DA8-7D84-4485-A124-5FA9EFA4ED5D}" dt="2026-04-23T19:05:20.971" v="1047" actId="1076"/>
        <pc:sldMkLst>
          <pc:docMk/>
          <pc:sldMk cId="922841938" sldId="273"/>
        </pc:sldMkLst>
        <pc:spChg chg="add mod">
          <ac:chgData name="Diana Carolina Callejas Moncaleano" userId="76830a9e-2e28-4957-8293-09136a558c71" providerId="ADAL" clId="{6FF12DA8-7D84-4485-A124-5FA9EFA4ED5D}" dt="2026-04-23T19:01:27.751" v="1001" actId="1076"/>
          <ac:spMkLst>
            <pc:docMk/>
            <pc:sldMk cId="922841938" sldId="273"/>
            <ac:spMk id="15" creationId="{91F493AA-DEC5-B773-E272-096C142A1C40}"/>
          </ac:spMkLst>
        </pc:spChg>
        <pc:spChg chg="add mod">
          <ac:chgData name="Diana Carolina Callejas Moncaleano" userId="76830a9e-2e28-4957-8293-09136a558c71" providerId="ADAL" clId="{6FF12DA8-7D84-4485-A124-5FA9EFA4ED5D}" dt="2026-04-23T19:01:38.704" v="1003" actId="14100"/>
          <ac:spMkLst>
            <pc:docMk/>
            <pc:sldMk cId="922841938" sldId="273"/>
            <ac:spMk id="16" creationId="{89034E57-991F-BFEC-15F3-E8DC580EB8C9}"/>
          </ac:spMkLst>
        </pc:spChg>
        <pc:spChg chg="add mod">
          <ac:chgData name="Diana Carolina Callejas Moncaleano" userId="76830a9e-2e28-4957-8293-09136a558c71" providerId="ADAL" clId="{6FF12DA8-7D84-4485-A124-5FA9EFA4ED5D}" dt="2026-04-23T19:02:01.126" v="1007" actId="1076"/>
          <ac:spMkLst>
            <pc:docMk/>
            <pc:sldMk cId="922841938" sldId="273"/>
            <ac:spMk id="18" creationId="{6C0B12CC-52F5-993D-45EA-3C5F26BF7A7E}"/>
          </ac:spMkLst>
        </pc:spChg>
        <pc:spChg chg="add mod">
          <ac:chgData name="Diana Carolina Callejas Moncaleano" userId="76830a9e-2e28-4957-8293-09136a558c71" providerId="ADAL" clId="{6FF12DA8-7D84-4485-A124-5FA9EFA4ED5D}" dt="2026-04-23T19:02:25.713" v="1013" actId="14100"/>
          <ac:spMkLst>
            <pc:docMk/>
            <pc:sldMk cId="922841938" sldId="273"/>
            <ac:spMk id="20" creationId="{A6922674-4D2A-BFF6-448A-0F0BE2791550}"/>
          </ac:spMkLst>
        </pc:spChg>
        <pc:spChg chg="add mod">
          <ac:chgData name="Diana Carolina Callejas Moncaleano" userId="76830a9e-2e28-4957-8293-09136a558c71" providerId="ADAL" clId="{6FF12DA8-7D84-4485-A124-5FA9EFA4ED5D}" dt="2026-04-23T19:02:31.469" v="1015" actId="1076"/>
          <ac:spMkLst>
            <pc:docMk/>
            <pc:sldMk cId="922841938" sldId="273"/>
            <ac:spMk id="21" creationId="{0AEFFD62-4A25-BA7B-191D-59A54D098C25}"/>
          </ac:spMkLst>
        </pc:spChg>
        <pc:spChg chg="add mod">
          <ac:chgData name="Diana Carolina Callejas Moncaleano" userId="76830a9e-2e28-4957-8293-09136a558c71" providerId="ADAL" clId="{6FF12DA8-7D84-4485-A124-5FA9EFA4ED5D}" dt="2026-04-23T19:05:20.971" v="1047" actId="1076"/>
          <ac:spMkLst>
            <pc:docMk/>
            <pc:sldMk cId="922841938" sldId="273"/>
            <ac:spMk id="22" creationId="{32621DA9-3C89-E6B0-20B4-19AC346726C0}"/>
          </ac:spMkLst>
        </pc:spChg>
        <pc:spChg chg="add mod">
          <ac:chgData name="Diana Carolina Callejas Moncaleano" userId="76830a9e-2e28-4957-8293-09136a558c71" providerId="ADAL" clId="{6FF12DA8-7D84-4485-A124-5FA9EFA4ED5D}" dt="2026-04-23T19:03:41.371" v="1022" actId="13822"/>
          <ac:spMkLst>
            <pc:docMk/>
            <pc:sldMk cId="922841938" sldId="273"/>
            <ac:spMk id="23" creationId="{290FB769-D3ED-5B88-8C0B-8EE34ADB86A0}"/>
          </ac:spMkLst>
        </pc:spChg>
        <pc:spChg chg="add mod">
          <ac:chgData name="Diana Carolina Callejas Moncaleano" userId="76830a9e-2e28-4957-8293-09136a558c71" providerId="ADAL" clId="{6FF12DA8-7D84-4485-A124-5FA9EFA4ED5D}" dt="2026-04-23T19:03:50.778" v="1026" actId="20577"/>
          <ac:spMkLst>
            <pc:docMk/>
            <pc:sldMk cId="922841938" sldId="273"/>
            <ac:spMk id="24" creationId="{853F9CD3-9AFA-5AE1-7229-EFECA8EED253}"/>
          </ac:spMkLst>
        </pc:spChg>
        <pc:spChg chg="add mod">
          <ac:chgData name="Diana Carolina Callejas Moncaleano" userId="76830a9e-2e28-4957-8293-09136a558c71" providerId="ADAL" clId="{6FF12DA8-7D84-4485-A124-5FA9EFA4ED5D}" dt="2026-04-23T19:04:08.716" v="1032" actId="20577"/>
          <ac:spMkLst>
            <pc:docMk/>
            <pc:sldMk cId="922841938" sldId="273"/>
            <ac:spMk id="25" creationId="{F7DAD615-2E60-8BE5-1EBE-7B64423012FD}"/>
          </ac:spMkLst>
        </pc:spChg>
        <pc:spChg chg="add mod">
          <ac:chgData name="Diana Carolina Callejas Moncaleano" userId="76830a9e-2e28-4957-8293-09136a558c71" providerId="ADAL" clId="{6FF12DA8-7D84-4485-A124-5FA9EFA4ED5D}" dt="2026-04-23T19:04:28.254" v="1040" actId="20577"/>
          <ac:spMkLst>
            <pc:docMk/>
            <pc:sldMk cId="922841938" sldId="273"/>
            <ac:spMk id="26" creationId="{D6289CF2-5484-4013-EF41-45613A57C481}"/>
          </ac:spMkLst>
        </pc:spChg>
        <pc:spChg chg="add mod">
          <ac:chgData name="Diana Carolina Callejas Moncaleano" userId="76830a9e-2e28-4957-8293-09136a558c71" providerId="ADAL" clId="{6FF12DA8-7D84-4485-A124-5FA9EFA4ED5D}" dt="2026-04-23T19:05:01.198" v="1045" actId="1076"/>
          <ac:spMkLst>
            <pc:docMk/>
            <pc:sldMk cId="922841938" sldId="273"/>
            <ac:spMk id="27" creationId="{476CB12B-AC92-2800-C979-3A378ED73E16}"/>
          </ac:spMkLst>
        </pc:spChg>
        <pc:picChg chg="add mod">
          <ac:chgData name="Diana Carolina Callejas Moncaleano" userId="76830a9e-2e28-4957-8293-09136a558c71" providerId="ADAL" clId="{6FF12DA8-7D84-4485-A124-5FA9EFA4ED5D}" dt="2026-04-23T19:00:15.971" v="984" actId="14100"/>
          <ac:picMkLst>
            <pc:docMk/>
            <pc:sldMk cId="922841938" sldId="273"/>
            <ac:picMk id="4" creationId="{A9E94F1B-40E2-5EBA-77BB-7093E3635183}"/>
          </ac:picMkLst>
        </pc:picChg>
        <pc:picChg chg="add mod">
          <ac:chgData name="Diana Carolina Callejas Moncaleano" userId="76830a9e-2e28-4957-8293-09136a558c71" providerId="ADAL" clId="{6FF12DA8-7D84-4485-A124-5FA9EFA4ED5D}" dt="2026-04-23T19:03:59.404" v="1029" actId="1076"/>
          <ac:picMkLst>
            <pc:docMk/>
            <pc:sldMk cId="922841938" sldId="273"/>
            <ac:picMk id="9" creationId="{32042AFF-0BFF-2860-2655-8DE2E1B3CFBF}"/>
          </ac:picMkLst>
        </pc:picChg>
        <pc:picChg chg="add mod">
          <ac:chgData name="Diana Carolina Callejas Moncaleano" userId="76830a9e-2e28-4957-8293-09136a558c71" providerId="ADAL" clId="{6FF12DA8-7D84-4485-A124-5FA9EFA4ED5D}" dt="2026-04-23T19:00:43.008" v="993" actId="1076"/>
          <ac:picMkLst>
            <pc:docMk/>
            <pc:sldMk cId="922841938" sldId="273"/>
            <ac:picMk id="11" creationId="{C0B7AFD2-530D-B4E2-706F-A231AB504258}"/>
          </ac:picMkLst>
        </pc:picChg>
        <pc:picChg chg="add mod">
          <ac:chgData name="Diana Carolina Callejas Moncaleano" userId="76830a9e-2e28-4957-8293-09136a558c71" providerId="ADAL" clId="{6FF12DA8-7D84-4485-A124-5FA9EFA4ED5D}" dt="2026-04-23T19:00:46.990" v="994" actId="1076"/>
          <ac:picMkLst>
            <pc:docMk/>
            <pc:sldMk cId="922841938" sldId="273"/>
            <ac:picMk id="13" creationId="{CF3C43F3-51B6-740F-6CBC-2AAE8BB4229E}"/>
          </ac:picMkLst>
        </pc:picChg>
      </pc:sldChg>
    </pc:docChg>
  </pc:docChgLst>
  <pc:docChgLst>
    <pc:chgData name="Diana Carolina Callejas Moncaleano" userId="76830a9e-2e28-4957-8293-09136a558c71" providerId="ADAL" clId="{2A6084EA-278B-4BE3-B4E5-B7B61CAD5F90}"/>
    <pc:docChg chg="undo custSel addSld delSld modSld">
      <pc:chgData name="Diana Carolina Callejas Moncaleano" userId="76830a9e-2e28-4957-8293-09136a558c71" providerId="ADAL" clId="{2A6084EA-278B-4BE3-B4E5-B7B61CAD5F90}" dt="2026-04-28T02:11:10.560" v="728" actId="47"/>
      <pc:docMkLst>
        <pc:docMk/>
      </pc:docMkLst>
      <pc:sldChg chg="modSp mod">
        <pc:chgData name="Diana Carolina Callejas Moncaleano" userId="76830a9e-2e28-4957-8293-09136a558c71" providerId="ADAL" clId="{2A6084EA-278B-4BE3-B4E5-B7B61CAD5F90}" dt="2026-04-28T01:47:48.089" v="61" actId="27636"/>
        <pc:sldMkLst>
          <pc:docMk/>
          <pc:sldMk cId="1482975956" sldId="257"/>
        </pc:sldMkLst>
        <pc:spChg chg="mod">
          <ac:chgData name="Diana Carolina Callejas Moncaleano" userId="76830a9e-2e28-4957-8293-09136a558c71" providerId="ADAL" clId="{2A6084EA-278B-4BE3-B4E5-B7B61CAD5F90}" dt="2026-04-28T01:47:48.089" v="61" actId="27636"/>
          <ac:spMkLst>
            <pc:docMk/>
            <pc:sldMk cId="1482975956" sldId="257"/>
            <ac:spMk id="6" creationId="{50703695-DCC9-2B2B-CE25-CD632F0261C9}"/>
          </ac:spMkLst>
        </pc:spChg>
      </pc:sldChg>
      <pc:sldChg chg="modSp add del mod">
        <pc:chgData name="Diana Carolina Callejas Moncaleano" userId="76830a9e-2e28-4957-8293-09136a558c71" providerId="ADAL" clId="{2A6084EA-278B-4BE3-B4E5-B7B61CAD5F90}" dt="2026-04-28T02:11:10.560" v="728" actId="47"/>
        <pc:sldMkLst>
          <pc:docMk/>
          <pc:sldMk cId="2665571594" sldId="263"/>
        </pc:sldMkLst>
        <pc:graphicFrameChg chg="modGraphic">
          <ac:chgData name="Diana Carolina Callejas Moncaleano" userId="76830a9e-2e28-4957-8293-09136a558c71" providerId="ADAL" clId="{2A6084EA-278B-4BE3-B4E5-B7B61CAD5F90}" dt="2026-04-28T01:50:31.982" v="101" actId="20577"/>
          <ac:graphicFrameMkLst>
            <pc:docMk/>
            <pc:sldMk cId="2665571594" sldId="263"/>
            <ac:graphicFrameMk id="9" creationId="{7C50D3E0-094F-8C3B-4DD6-3715CAF313EE}"/>
          </ac:graphicFrameMkLst>
        </pc:graphicFrameChg>
      </pc:sldChg>
      <pc:sldChg chg="modSp del mod">
        <pc:chgData name="Diana Carolina Callejas Moncaleano" userId="76830a9e-2e28-4957-8293-09136a558c71" providerId="ADAL" clId="{2A6084EA-278B-4BE3-B4E5-B7B61CAD5F90}" dt="2026-04-28T01:56:32.245" v="102" actId="47"/>
        <pc:sldMkLst>
          <pc:docMk/>
          <pc:sldMk cId="1668791033" sldId="268"/>
        </pc:sldMkLst>
        <pc:graphicFrameChg chg="modGraphic">
          <ac:chgData name="Diana Carolina Callejas Moncaleano" userId="76830a9e-2e28-4957-8293-09136a558c71" providerId="ADAL" clId="{2A6084EA-278B-4BE3-B4E5-B7B61CAD5F90}" dt="2026-04-28T01:48:29.914" v="93" actId="20577"/>
          <ac:graphicFrameMkLst>
            <pc:docMk/>
            <pc:sldMk cId="1668791033" sldId="268"/>
            <ac:graphicFrameMk id="9" creationId="{AA1401A0-0E86-B1DF-4C46-00A6AABE6971}"/>
          </ac:graphicFrameMkLst>
        </pc:graphicFrameChg>
      </pc:sldChg>
      <pc:sldChg chg="addSp modSp mod">
        <pc:chgData name="Diana Carolina Callejas Moncaleano" userId="76830a9e-2e28-4957-8293-09136a558c71" providerId="ADAL" clId="{2A6084EA-278B-4BE3-B4E5-B7B61CAD5F90}" dt="2026-04-28T02:10:48.914" v="722" actId="1076"/>
        <pc:sldMkLst>
          <pc:docMk/>
          <pc:sldMk cId="2428207919" sldId="269"/>
        </pc:sldMkLst>
        <pc:picChg chg="add mod">
          <ac:chgData name="Diana Carolina Callejas Moncaleano" userId="76830a9e-2e28-4957-8293-09136a558c71" providerId="ADAL" clId="{2A6084EA-278B-4BE3-B4E5-B7B61CAD5F90}" dt="2026-04-28T02:10:48.914" v="722" actId="1076"/>
          <ac:picMkLst>
            <pc:docMk/>
            <pc:sldMk cId="2428207919" sldId="269"/>
            <ac:picMk id="15" creationId="{B271FA8A-A3C5-779B-91AF-ED65E86018CD}"/>
          </ac:picMkLst>
        </pc:picChg>
      </pc:sldChg>
      <pc:sldChg chg="addSp modSp mod">
        <pc:chgData name="Diana Carolina Callejas Moncaleano" userId="76830a9e-2e28-4957-8293-09136a558c71" providerId="ADAL" clId="{2A6084EA-278B-4BE3-B4E5-B7B61CAD5F90}" dt="2026-04-28T02:11:04.947" v="727" actId="1076"/>
        <pc:sldMkLst>
          <pc:docMk/>
          <pc:sldMk cId="196274091" sldId="270"/>
        </pc:sldMkLst>
        <pc:picChg chg="add mod">
          <ac:chgData name="Diana Carolina Callejas Moncaleano" userId="76830a9e-2e28-4957-8293-09136a558c71" providerId="ADAL" clId="{2A6084EA-278B-4BE3-B4E5-B7B61CAD5F90}" dt="2026-04-28T02:11:04.947" v="727" actId="1076"/>
          <ac:picMkLst>
            <pc:docMk/>
            <pc:sldMk cId="196274091" sldId="270"/>
            <ac:picMk id="3" creationId="{7B2667EC-34B6-A117-66E8-D41026DB954F}"/>
          </ac:picMkLst>
        </pc:picChg>
      </pc:sldChg>
      <pc:sldChg chg="addSp modSp">
        <pc:chgData name="Diana Carolina Callejas Moncaleano" userId="76830a9e-2e28-4957-8293-09136a558c71" providerId="ADAL" clId="{2A6084EA-278B-4BE3-B4E5-B7B61CAD5F90}" dt="2026-04-28T02:10:51.567" v="723"/>
        <pc:sldMkLst>
          <pc:docMk/>
          <pc:sldMk cId="2865435652" sldId="271"/>
        </pc:sldMkLst>
        <pc:picChg chg="add mod">
          <ac:chgData name="Diana Carolina Callejas Moncaleano" userId="76830a9e-2e28-4957-8293-09136a558c71" providerId="ADAL" clId="{2A6084EA-278B-4BE3-B4E5-B7B61CAD5F90}" dt="2026-04-28T02:10:51.567" v="723"/>
          <ac:picMkLst>
            <pc:docMk/>
            <pc:sldMk cId="2865435652" sldId="271"/>
            <ac:picMk id="2" creationId="{431DBAA2-A9DF-D6B9-D5FF-A62C469F7A6D}"/>
          </ac:picMkLst>
        </pc:picChg>
      </pc:sldChg>
      <pc:sldChg chg="addSp modSp">
        <pc:chgData name="Diana Carolina Callejas Moncaleano" userId="76830a9e-2e28-4957-8293-09136a558c71" providerId="ADAL" clId="{2A6084EA-278B-4BE3-B4E5-B7B61CAD5F90}" dt="2026-04-28T02:10:54.326" v="724"/>
        <pc:sldMkLst>
          <pc:docMk/>
          <pc:sldMk cId="2246508964" sldId="272"/>
        </pc:sldMkLst>
        <pc:picChg chg="add mod">
          <ac:chgData name="Diana Carolina Callejas Moncaleano" userId="76830a9e-2e28-4957-8293-09136a558c71" providerId="ADAL" clId="{2A6084EA-278B-4BE3-B4E5-B7B61CAD5F90}" dt="2026-04-28T02:10:54.326" v="724"/>
          <ac:picMkLst>
            <pc:docMk/>
            <pc:sldMk cId="2246508964" sldId="272"/>
            <ac:picMk id="2" creationId="{54B8A277-3815-3679-E106-560DF437E4A3}"/>
          </ac:picMkLst>
        </pc:picChg>
      </pc:sldChg>
      <pc:sldChg chg="addSp modSp">
        <pc:chgData name="Diana Carolina Callejas Moncaleano" userId="76830a9e-2e28-4957-8293-09136a558c71" providerId="ADAL" clId="{2A6084EA-278B-4BE3-B4E5-B7B61CAD5F90}" dt="2026-04-28T02:10:56.767" v="725"/>
        <pc:sldMkLst>
          <pc:docMk/>
          <pc:sldMk cId="922841938" sldId="273"/>
        </pc:sldMkLst>
        <pc:picChg chg="add mod">
          <ac:chgData name="Diana Carolina Callejas Moncaleano" userId="76830a9e-2e28-4957-8293-09136a558c71" providerId="ADAL" clId="{2A6084EA-278B-4BE3-B4E5-B7B61CAD5F90}" dt="2026-04-28T02:10:56.767" v="725"/>
          <ac:picMkLst>
            <pc:docMk/>
            <pc:sldMk cId="922841938" sldId="273"/>
            <ac:picMk id="2" creationId="{C1545796-F38D-7A57-2750-B4E1C7CE2173}"/>
          </ac:picMkLst>
        </pc:picChg>
      </pc:sldChg>
      <pc:sldChg chg="addSp delSp modSp add mod">
        <pc:chgData name="Diana Carolina Callejas Moncaleano" userId="76830a9e-2e28-4957-8293-09136a558c71" providerId="ADAL" clId="{2A6084EA-278B-4BE3-B4E5-B7B61CAD5F90}" dt="2026-04-28T02:10:40.365" v="720" actId="21"/>
        <pc:sldMkLst>
          <pc:docMk/>
          <pc:sldMk cId="3502352200" sldId="274"/>
        </pc:sldMkLst>
        <pc:spChg chg="add mod">
          <ac:chgData name="Diana Carolina Callejas Moncaleano" userId="76830a9e-2e28-4957-8293-09136a558c71" providerId="ADAL" clId="{2A6084EA-278B-4BE3-B4E5-B7B61CAD5F90}" dt="2026-04-28T02:06:25.549" v="694" actId="1076"/>
          <ac:spMkLst>
            <pc:docMk/>
            <pc:sldMk cId="3502352200" sldId="274"/>
            <ac:spMk id="3" creationId="{DD1441CD-42DB-DFE9-126B-173D470A2B7C}"/>
          </ac:spMkLst>
        </pc:spChg>
        <pc:spChg chg="add mod">
          <ac:chgData name="Diana Carolina Callejas Moncaleano" userId="76830a9e-2e28-4957-8293-09136a558c71" providerId="ADAL" clId="{2A6084EA-278B-4BE3-B4E5-B7B61CAD5F90}" dt="2026-04-28T02:08:22.478" v="711" actId="1076"/>
          <ac:spMkLst>
            <pc:docMk/>
            <pc:sldMk cId="3502352200" sldId="274"/>
            <ac:spMk id="4" creationId="{1FF6DB28-A96D-C55B-BD03-2594490AF067}"/>
          </ac:spMkLst>
        </pc:spChg>
        <pc:spChg chg="add mod">
          <ac:chgData name="Diana Carolina Callejas Moncaleano" userId="76830a9e-2e28-4957-8293-09136a558c71" providerId="ADAL" clId="{2A6084EA-278B-4BE3-B4E5-B7B61CAD5F90}" dt="2026-04-28T02:08:39.605" v="716" actId="1076"/>
          <ac:spMkLst>
            <pc:docMk/>
            <pc:sldMk cId="3502352200" sldId="274"/>
            <ac:spMk id="5" creationId="{B570635D-D194-4F7A-19E0-0B74848E3C50}"/>
          </ac:spMkLst>
        </pc:spChg>
        <pc:spChg chg="mod">
          <ac:chgData name="Diana Carolina Callejas Moncaleano" userId="76830a9e-2e28-4957-8293-09136a558c71" providerId="ADAL" clId="{2A6084EA-278B-4BE3-B4E5-B7B61CAD5F90}" dt="2026-04-28T02:02:59.733" v="386" actId="1076"/>
          <ac:spMkLst>
            <pc:docMk/>
            <pc:sldMk cId="3502352200" sldId="274"/>
            <ac:spMk id="6" creationId="{13D9B4B3-F6C0-0211-F45A-32075DAB80BC}"/>
          </ac:spMkLst>
        </pc:spChg>
        <pc:graphicFrameChg chg="add mod modGraphic">
          <ac:chgData name="Diana Carolina Callejas Moncaleano" userId="76830a9e-2e28-4957-8293-09136a558c71" providerId="ADAL" clId="{2A6084EA-278B-4BE3-B4E5-B7B61CAD5F90}" dt="2026-04-28T02:08:07.846" v="708" actId="1076"/>
          <ac:graphicFrameMkLst>
            <pc:docMk/>
            <pc:sldMk cId="3502352200" sldId="274"/>
            <ac:graphicFrameMk id="2" creationId="{A4EDA76E-01EC-F90A-87B5-722F37013D0D}"/>
          </ac:graphicFrameMkLst>
        </pc:graphicFrameChg>
        <pc:graphicFrameChg chg="del mod">
          <ac:chgData name="Diana Carolina Callejas Moncaleano" userId="76830a9e-2e28-4957-8293-09136a558c71" providerId="ADAL" clId="{2A6084EA-278B-4BE3-B4E5-B7B61CAD5F90}" dt="2026-04-28T01:56:56.329" v="107" actId="478"/>
          <ac:graphicFrameMkLst>
            <pc:docMk/>
            <pc:sldMk cId="3502352200" sldId="274"/>
            <ac:graphicFrameMk id="9" creationId="{BAD4BE8F-2733-213E-EF4D-11B9D2BA019B}"/>
          </ac:graphicFrameMkLst>
        </pc:graphicFrameChg>
        <pc:picChg chg="add mod">
          <ac:chgData name="Diana Carolina Callejas Moncaleano" userId="76830a9e-2e28-4957-8293-09136a558c71" providerId="ADAL" clId="{2A6084EA-278B-4BE3-B4E5-B7B61CAD5F90}" dt="2026-04-28T02:08:37.519" v="715" actId="1076"/>
          <ac:picMkLst>
            <pc:docMk/>
            <pc:sldMk cId="3502352200" sldId="274"/>
            <ac:picMk id="8" creationId="{D74488AC-52EA-E585-2A31-F8DF5AB19B9B}"/>
          </ac:picMkLst>
        </pc:picChg>
        <pc:picChg chg="add mod">
          <ac:chgData name="Diana Carolina Callejas Moncaleano" userId="76830a9e-2e28-4957-8293-09136a558c71" providerId="ADAL" clId="{2A6084EA-278B-4BE3-B4E5-B7B61CAD5F90}" dt="2026-04-28T02:08:13.745" v="709" actId="1076"/>
          <ac:picMkLst>
            <pc:docMk/>
            <pc:sldMk cId="3502352200" sldId="274"/>
            <ac:picMk id="11" creationId="{7465CDA6-61FA-67BE-A74A-29E3531821FE}"/>
          </ac:picMkLst>
        </pc:picChg>
        <pc:picChg chg="add mod">
          <ac:chgData name="Diana Carolina Callejas Moncaleano" userId="76830a9e-2e28-4957-8293-09136a558c71" providerId="ADAL" clId="{2A6084EA-278B-4BE3-B4E5-B7B61CAD5F90}" dt="2026-04-28T02:10:38.282" v="719" actId="1076"/>
          <ac:picMkLst>
            <pc:docMk/>
            <pc:sldMk cId="3502352200" sldId="274"/>
            <ac:picMk id="13" creationId="{576B7EC4-7665-67FC-CF1A-4CA8BB21242E}"/>
          </ac:picMkLst>
        </pc:picChg>
        <pc:picChg chg="add del mod">
          <ac:chgData name="Diana Carolina Callejas Moncaleano" userId="76830a9e-2e28-4957-8293-09136a558c71" providerId="ADAL" clId="{2A6084EA-278B-4BE3-B4E5-B7B61CAD5F90}" dt="2026-04-28T02:10:40.365" v="720" actId="21"/>
          <ac:picMkLst>
            <pc:docMk/>
            <pc:sldMk cId="3502352200" sldId="274"/>
            <ac:picMk id="15" creationId="{B271FA8A-A3C5-779B-91AF-ED65E86018CD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9336FD-E8F9-4639-972A-03065317F7EF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C6AB6A25-1C27-4A7D-BE84-22F2DC3D7F72}">
      <dgm:prSet phldrT="[Texto]" phldr="0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s-MX" b="1" dirty="0">
              <a:solidFill>
                <a:schemeClr val="bg1"/>
              </a:solidFill>
            </a:rPr>
            <a:t>Página web hoy</a:t>
          </a:r>
        </a:p>
        <a:p>
          <a:r>
            <a:rPr lang="es-CO" b="1" dirty="0">
              <a:solidFill>
                <a:schemeClr val="bg1"/>
              </a:solidFill>
            </a:rPr>
            <a:t>(Abril 28 de 2026)</a:t>
          </a:r>
        </a:p>
      </dgm:t>
    </dgm:pt>
    <dgm:pt modelId="{E1CAC36A-7745-4C2C-B63A-C2D909D0A15C}" type="parTrans" cxnId="{27FFE945-E811-4093-A880-E64485C5B295}">
      <dgm:prSet/>
      <dgm:spPr/>
      <dgm:t>
        <a:bodyPr/>
        <a:lstStyle/>
        <a:p>
          <a:endParaRPr lang="es-CO"/>
        </a:p>
      </dgm:t>
    </dgm:pt>
    <dgm:pt modelId="{6FC86DE9-5DDC-47E5-918B-648E40D00E33}" type="sibTrans" cxnId="{27FFE945-E811-4093-A880-E64485C5B295}">
      <dgm:prSet/>
      <dgm:spPr/>
      <dgm:t>
        <a:bodyPr/>
        <a:lstStyle/>
        <a:p>
          <a:endParaRPr lang="es-CO"/>
        </a:p>
      </dgm:t>
    </dgm:pt>
    <dgm:pt modelId="{6050B0CE-0587-462B-A79C-11CE8497B425}">
      <dgm:prSet phldrT="[Texto]" phldr="0"/>
      <dgm:spPr>
        <a:solidFill>
          <a:srgbClr val="FFFF00"/>
        </a:solidFill>
      </dgm:spPr>
      <dgm:t>
        <a:bodyPr/>
        <a:lstStyle/>
        <a:p>
          <a:r>
            <a:rPr lang="es-MX" b="1" dirty="0">
              <a:solidFill>
                <a:schemeClr val="tx1"/>
              </a:solidFill>
            </a:rPr>
            <a:t>Insumos de las áreas técnicas</a:t>
          </a:r>
        </a:p>
        <a:p>
          <a:r>
            <a:rPr lang="es-CO" b="1" dirty="0">
              <a:solidFill>
                <a:schemeClr val="tx1"/>
              </a:solidFill>
            </a:rPr>
            <a:t>(Mayo 20 de 2026</a:t>
          </a:r>
        </a:p>
      </dgm:t>
    </dgm:pt>
    <dgm:pt modelId="{95008557-9BEB-4075-B0D1-7421F238A869}" type="parTrans" cxnId="{9EE43B29-E385-46EC-80A3-16C7F586853A}">
      <dgm:prSet/>
      <dgm:spPr/>
      <dgm:t>
        <a:bodyPr/>
        <a:lstStyle/>
        <a:p>
          <a:endParaRPr lang="es-CO"/>
        </a:p>
      </dgm:t>
    </dgm:pt>
    <dgm:pt modelId="{0F1BA71B-CEB4-4AF6-8591-9D7234C5547A}" type="sibTrans" cxnId="{9EE43B29-E385-46EC-80A3-16C7F586853A}">
      <dgm:prSet/>
      <dgm:spPr/>
      <dgm:t>
        <a:bodyPr/>
        <a:lstStyle/>
        <a:p>
          <a:endParaRPr lang="es-CO"/>
        </a:p>
      </dgm:t>
    </dgm:pt>
    <dgm:pt modelId="{8A6FE688-DC64-43A6-905D-C4418A556E51}">
      <dgm:prSet phldrT="[Texto]" phldr="0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s-MX" b="1" dirty="0">
              <a:solidFill>
                <a:schemeClr val="bg1"/>
              </a:solidFill>
            </a:rPr>
            <a:t>Página web actualizada (Junio 2026)</a:t>
          </a:r>
          <a:endParaRPr lang="es-CO" b="1" dirty="0">
            <a:solidFill>
              <a:schemeClr val="bg1"/>
            </a:solidFill>
          </a:endParaRPr>
        </a:p>
      </dgm:t>
    </dgm:pt>
    <dgm:pt modelId="{F0355A76-5D1F-4A29-B1E7-3124C644A44C}" type="parTrans" cxnId="{A579CC67-76EB-44BA-AD6B-42CF610C392E}">
      <dgm:prSet/>
      <dgm:spPr/>
      <dgm:t>
        <a:bodyPr/>
        <a:lstStyle/>
        <a:p>
          <a:endParaRPr lang="es-CO"/>
        </a:p>
      </dgm:t>
    </dgm:pt>
    <dgm:pt modelId="{7B1A39EA-695C-4B6C-A16D-BA5EBFBA729F}" type="sibTrans" cxnId="{A579CC67-76EB-44BA-AD6B-42CF610C392E}">
      <dgm:prSet/>
      <dgm:spPr/>
      <dgm:t>
        <a:bodyPr/>
        <a:lstStyle/>
        <a:p>
          <a:endParaRPr lang="es-CO"/>
        </a:p>
      </dgm:t>
    </dgm:pt>
    <dgm:pt modelId="{389A4446-3737-40CC-A5A2-1755DEB6CC15}" type="pres">
      <dgm:prSet presAssocID="{409336FD-E8F9-4639-972A-03065317F7EF}" presName="Name0" presStyleCnt="0">
        <dgm:presLayoutVars>
          <dgm:dir/>
          <dgm:animLvl val="lvl"/>
          <dgm:resizeHandles val="exact"/>
        </dgm:presLayoutVars>
      </dgm:prSet>
      <dgm:spPr/>
    </dgm:pt>
    <dgm:pt modelId="{C4DD0F94-D4D1-435D-B1B9-20C052D51D0C}" type="pres">
      <dgm:prSet presAssocID="{C6AB6A25-1C27-4A7D-BE84-22F2DC3D7F72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6A8B7AF8-EB2E-43AB-B0F4-8FB9D0002D0C}" type="pres">
      <dgm:prSet presAssocID="{6FC86DE9-5DDC-47E5-918B-648E40D00E33}" presName="parTxOnlySpace" presStyleCnt="0"/>
      <dgm:spPr/>
    </dgm:pt>
    <dgm:pt modelId="{3CFDE9BB-70FD-45D4-93A2-2DCE6795F6DD}" type="pres">
      <dgm:prSet presAssocID="{6050B0CE-0587-462B-A79C-11CE8497B425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1C38A84C-EB61-424A-B9B7-851FB984CE78}" type="pres">
      <dgm:prSet presAssocID="{0F1BA71B-CEB4-4AF6-8591-9D7234C5547A}" presName="parTxOnlySpace" presStyleCnt="0"/>
      <dgm:spPr/>
    </dgm:pt>
    <dgm:pt modelId="{BE2E9776-2CE4-423F-9048-64A4A7E68D43}" type="pres">
      <dgm:prSet presAssocID="{8A6FE688-DC64-43A6-905D-C4418A556E51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9EE43B29-E385-46EC-80A3-16C7F586853A}" srcId="{409336FD-E8F9-4639-972A-03065317F7EF}" destId="{6050B0CE-0587-462B-A79C-11CE8497B425}" srcOrd="1" destOrd="0" parTransId="{95008557-9BEB-4075-B0D1-7421F238A869}" sibTransId="{0F1BA71B-CEB4-4AF6-8591-9D7234C5547A}"/>
    <dgm:cxn modelId="{27FFE945-E811-4093-A880-E64485C5B295}" srcId="{409336FD-E8F9-4639-972A-03065317F7EF}" destId="{C6AB6A25-1C27-4A7D-BE84-22F2DC3D7F72}" srcOrd="0" destOrd="0" parTransId="{E1CAC36A-7745-4C2C-B63A-C2D909D0A15C}" sibTransId="{6FC86DE9-5DDC-47E5-918B-648E40D00E33}"/>
    <dgm:cxn modelId="{A579CC67-76EB-44BA-AD6B-42CF610C392E}" srcId="{409336FD-E8F9-4639-972A-03065317F7EF}" destId="{8A6FE688-DC64-43A6-905D-C4418A556E51}" srcOrd="2" destOrd="0" parTransId="{F0355A76-5D1F-4A29-B1E7-3124C644A44C}" sibTransId="{7B1A39EA-695C-4B6C-A16D-BA5EBFBA729F}"/>
    <dgm:cxn modelId="{D017816A-D566-457F-9BD8-3F79F94E378F}" type="presOf" srcId="{409336FD-E8F9-4639-972A-03065317F7EF}" destId="{389A4446-3737-40CC-A5A2-1755DEB6CC15}" srcOrd="0" destOrd="0" presId="urn:microsoft.com/office/officeart/2005/8/layout/chevron1"/>
    <dgm:cxn modelId="{F6893888-02C7-4193-937D-B2BEBD9F51CD}" type="presOf" srcId="{8A6FE688-DC64-43A6-905D-C4418A556E51}" destId="{BE2E9776-2CE4-423F-9048-64A4A7E68D43}" srcOrd="0" destOrd="0" presId="urn:microsoft.com/office/officeart/2005/8/layout/chevron1"/>
    <dgm:cxn modelId="{5DCC04AD-3085-488A-9E29-90AFDE4ACEBE}" type="presOf" srcId="{C6AB6A25-1C27-4A7D-BE84-22F2DC3D7F72}" destId="{C4DD0F94-D4D1-435D-B1B9-20C052D51D0C}" srcOrd="0" destOrd="0" presId="urn:microsoft.com/office/officeart/2005/8/layout/chevron1"/>
    <dgm:cxn modelId="{A0F893EE-5425-4EE4-9DE7-C536631F3A7E}" type="presOf" srcId="{6050B0CE-0587-462B-A79C-11CE8497B425}" destId="{3CFDE9BB-70FD-45D4-93A2-2DCE6795F6DD}" srcOrd="0" destOrd="0" presId="urn:microsoft.com/office/officeart/2005/8/layout/chevron1"/>
    <dgm:cxn modelId="{45F8DCEC-856E-46E8-99CA-EFC42AB44751}" type="presParOf" srcId="{389A4446-3737-40CC-A5A2-1755DEB6CC15}" destId="{C4DD0F94-D4D1-435D-B1B9-20C052D51D0C}" srcOrd="0" destOrd="0" presId="urn:microsoft.com/office/officeart/2005/8/layout/chevron1"/>
    <dgm:cxn modelId="{F13FE4BD-8182-4597-89FC-7DA7F41C8123}" type="presParOf" srcId="{389A4446-3737-40CC-A5A2-1755DEB6CC15}" destId="{6A8B7AF8-EB2E-43AB-B0F4-8FB9D0002D0C}" srcOrd="1" destOrd="0" presId="urn:microsoft.com/office/officeart/2005/8/layout/chevron1"/>
    <dgm:cxn modelId="{A0B7C953-862E-4AB9-BA8A-93146D5DB7CB}" type="presParOf" srcId="{389A4446-3737-40CC-A5A2-1755DEB6CC15}" destId="{3CFDE9BB-70FD-45D4-93A2-2DCE6795F6DD}" srcOrd="2" destOrd="0" presId="urn:microsoft.com/office/officeart/2005/8/layout/chevron1"/>
    <dgm:cxn modelId="{BA4CA921-6959-4397-AEC2-118E0D4562FF}" type="presParOf" srcId="{389A4446-3737-40CC-A5A2-1755DEB6CC15}" destId="{1C38A84C-EB61-424A-B9B7-851FB984CE78}" srcOrd="3" destOrd="0" presId="urn:microsoft.com/office/officeart/2005/8/layout/chevron1"/>
    <dgm:cxn modelId="{34BC00F6-2239-4009-A201-1BDBB4765B85}" type="presParOf" srcId="{389A4446-3737-40CC-A5A2-1755DEB6CC15}" destId="{BE2E9776-2CE4-423F-9048-64A4A7E68D43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A5FCF09-573D-46C1-A88C-6D6C4D071203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38E151E9-8447-4C52-8C05-8C45AAA1C633}">
      <dgm:prSet phldrT="[Texto]" phldr="0" custT="1"/>
      <dgm:spPr/>
      <dgm:t>
        <a:bodyPr/>
        <a:lstStyle/>
        <a:p>
          <a:r>
            <a:rPr lang="es-ES" sz="3000" dirty="0"/>
            <a:t>Pregunta 1</a:t>
          </a:r>
          <a:endParaRPr lang="es-CO" sz="3000" dirty="0"/>
        </a:p>
      </dgm:t>
    </dgm:pt>
    <dgm:pt modelId="{3FFEB2B9-BBE7-4816-A484-18C9C9EA66A0}" type="parTrans" cxnId="{4A34F65E-C2C4-41B9-A5BF-83AE0A06B0B1}">
      <dgm:prSet/>
      <dgm:spPr/>
      <dgm:t>
        <a:bodyPr/>
        <a:lstStyle/>
        <a:p>
          <a:endParaRPr lang="es-CO"/>
        </a:p>
      </dgm:t>
    </dgm:pt>
    <dgm:pt modelId="{ACCD9801-5A31-45A6-90B0-95029E5B6955}" type="sibTrans" cxnId="{4A34F65E-C2C4-41B9-A5BF-83AE0A06B0B1}">
      <dgm:prSet/>
      <dgm:spPr/>
      <dgm:t>
        <a:bodyPr/>
        <a:lstStyle/>
        <a:p>
          <a:endParaRPr lang="es-CO"/>
        </a:p>
      </dgm:t>
    </dgm:pt>
    <dgm:pt modelId="{1E4B925C-1491-4BDC-A0FD-F7535FF3DCA7}">
      <dgm:prSet phldrT="[Texto]"/>
      <dgm:spPr/>
      <dgm:t>
        <a:bodyPr/>
        <a:lstStyle/>
        <a:p>
          <a:r>
            <a:rPr lang="es-ES" dirty="0"/>
            <a:t> ¿Quiénes visitan la página web?</a:t>
          </a:r>
          <a:endParaRPr lang="es-CO" dirty="0"/>
        </a:p>
      </dgm:t>
    </dgm:pt>
    <dgm:pt modelId="{1E9F5E90-0719-4323-8C41-1092F8F8758B}" type="parTrans" cxnId="{5635C009-1440-421D-B66B-B4719E2CA255}">
      <dgm:prSet/>
      <dgm:spPr/>
      <dgm:t>
        <a:bodyPr/>
        <a:lstStyle/>
        <a:p>
          <a:endParaRPr lang="es-CO"/>
        </a:p>
      </dgm:t>
    </dgm:pt>
    <dgm:pt modelId="{0FE94FDB-B390-43BA-923F-A0E156CC3292}" type="sibTrans" cxnId="{5635C009-1440-421D-B66B-B4719E2CA255}">
      <dgm:prSet/>
      <dgm:spPr/>
      <dgm:t>
        <a:bodyPr/>
        <a:lstStyle/>
        <a:p>
          <a:endParaRPr lang="es-CO"/>
        </a:p>
      </dgm:t>
    </dgm:pt>
    <dgm:pt modelId="{6A4FA4EF-A8FE-4AB8-8EBF-DAD02B09D210}">
      <dgm:prSet phldrT="[Texto]" phldr="0" custT="1"/>
      <dgm:spPr/>
      <dgm:t>
        <a:bodyPr/>
        <a:lstStyle/>
        <a:p>
          <a:r>
            <a:rPr lang="es-ES" sz="3000" dirty="0"/>
            <a:t>Pregunta 2</a:t>
          </a:r>
          <a:endParaRPr lang="es-CO" sz="3000" dirty="0"/>
        </a:p>
      </dgm:t>
    </dgm:pt>
    <dgm:pt modelId="{031C8FC9-F18E-4D75-B342-B87825254981}" type="parTrans" cxnId="{096281FE-2EDD-4FA4-967E-7D6E990CA084}">
      <dgm:prSet/>
      <dgm:spPr/>
      <dgm:t>
        <a:bodyPr/>
        <a:lstStyle/>
        <a:p>
          <a:endParaRPr lang="es-CO"/>
        </a:p>
      </dgm:t>
    </dgm:pt>
    <dgm:pt modelId="{33704078-EED6-48E6-AC31-D7A18027D37B}" type="sibTrans" cxnId="{096281FE-2EDD-4FA4-967E-7D6E990CA084}">
      <dgm:prSet/>
      <dgm:spPr/>
      <dgm:t>
        <a:bodyPr/>
        <a:lstStyle/>
        <a:p>
          <a:endParaRPr lang="es-CO"/>
        </a:p>
      </dgm:t>
    </dgm:pt>
    <dgm:pt modelId="{72E90A11-51D9-40C2-8BF3-C9854B2B0861}">
      <dgm:prSet phldrT="[Texto]"/>
      <dgm:spPr/>
      <dgm:t>
        <a:bodyPr/>
        <a:lstStyle/>
        <a:p>
          <a:r>
            <a:rPr lang="es-ES" dirty="0"/>
            <a:t>¿Qué información (creemos) </a:t>
          </a:r>
          <a:r>
            <a:rPr lang="es-ES" b="1" dirty="0"/>
            <a:t>quieren</a:t>
          </a:r>
          <a:r>
            <a:rPr lang="es-ES" dirty="0"/>
            <a:t> consultar los usuarios? </a:t>
          </a:r>
          <a:r>
            <a:rPr lang="es-ES" dirty="0" err="1"/>
            <a:t>ns</a:t>
          </a:r>
          <a:endParaRPr lang="es-CO" dirty="0"/>
        </a:p>
      </dgm:t>
    </dgm:pt>
    <dgm:pt modelId="{EA3CA2D3-8569-4B72-8C6E-E42C00DC9002}" type="parTrans" cxnId="{998C3892-F375-4E24-8951-31B7E61DE47F}">
      <dgm:prSet/>
      <dgm:spPr/>
      <dgm:t>
        <a:bodyPr/>
        <a:lstStyle/>
        <a:p>
          <a:endParaRPr lang="es-CO"/>
        </a:p>
      </dgm:t>
    </dgm:pt>
    <dgm:pt modelId="{C26A1E7D-E06D-40DC-81FC-A01204E02F36}" type="sibTrans" cxnId="{998C3892-F375-4E24-8951-31B7E61DE47F}">
      <dgm:prSet/>
      <dgm:spPr/>
      <dgm:t>
        <a:bodyPr/>
        <a:lstStyle/>
        <a:p>
          <a:endParaRPr lang="es-CO"/>
        </a:p>
      </dgm:t>
    </dgm:pt>
    <dgm:pt modelId="{82A321B9-7D25-45CD-9854-A0AEB3E56C3D}">
      <dgm:prSet phldrT="[Texto]" phldr="0" custT="1"/>
      <dgm:spPr/>
      <dgm:t>
        <a:bodyPr/>
        <a:lstStyle/>
        <a:p>
          <a:r>
            <a:rPr lang="es-ES" sz="3000" dirty="0"/>
            <a:t>Pregunta 3</a:t>
          </a:r>
          <a:endParaRPr lang="es-CO" sz="3000" dirty="0"/>
        </a:p>
      </dgm:t>
    </dgm:pt>
    <dgm:pt modelId="{197B47E4-8A1B-4481-97B5-1D29DEF64EF9}" type="parTrans" cxnId="{66E67EA0-C22D-4A14-B5DA-DF3E4FD67AF6}">
      <dgm:prSet/>
      <dgm:spPr/>
      <dgm:t>
        <a:bodyPr/>
        <a:lstStyle/>
        <a:p>
          <a:endParaRPr lang="es-CO"/>
        </a:p>
      </dgm:t>
    </dgm:pt>
    <dgm:pt modelId="{625DC36B-8E03-4334-9CDB-A49E2D9B8B11}" type="sibTrans" cxnId="{66E67EA0-C22D-4A14-B5DA-DF3E4FD67AF6}">
      <dgm:prSet/>
      <dgm:spPr/>
      <dgm:t>
        <a:bodyPr/>
        <a:lstStyle/>
        <a:p>
          <a:endParaRPr lang="es-CO"/>
        </a:p>
      </dgm:t>
    </dgm:pt>
    <dgm:pt modelId="{F1944694-16B8-4805-ADDE-BBE4BF06CCBD}">
      <dgm:prSet phldrT="[Texto]"/>
      <dgm:spPr/>
      <dgm:t>
        <a:bodyPr/>
        <a:lstStyle/>
        <a:p>
          <a:r>
            <a:rPr lang="es-ES" dirty="0"/>
            <a:t>¿Qué información (creemos) </a:t>
          </a:r>
          <a:r>
            <a:rPr lang="es-ES" b="1" dirty="0"/>
            <a:t>necesitan</a:t>
          </a:r>
          <a:r>
            <a:rPr lang="es-ES" dirty="0"/>
            <a:t> </a:t>
          </a:r>
          <a:r>
            <a:rPr lang="es-ES" dirty="0" err="1"/>
            <a:t>coultar</a:t>
          </a:r>
          <a:r>
            <a:rPr lang="es-ES" dirty="0"/>
            <a:t> los usuarios?</a:t>
          </a:r>
          <a:endParaRPr lang="es-CO" dirty="0"/>
        </a:p>
      </dgm:t>
    </dgm:pt>
    <dgm:pt modelId="{19D91993-57BF-4A7A-8386-69533E882CDA}" type="parTrans" cxnId="{F91BB325-35BE-4251-924D-8E6B8677F9B6}">
      <dgm:prSet/>
      <dgm:spPr/>
      <dgm:t>
        <a:bodyPr/>
        <a:lstStyle/>
        <a:p>
          <a:endParaRPr lang="es-CO"/>
        </a:p>
      </dgm:t>
    </dgm:pt>
    <dgm:pt modelId="{3008064E-3E35-4841-B4D3-54ED629AFFF3}" type="sibTrans" cxnId="{F91BB325-35BE-4251-924D-8E6B8677F9B6}">
      <dgm:prSet/>
      <dgm:spPr/>
      <dgm:t>
        <a:bodyPr/>
        <a:lstStyle/>
        <a:p>
          <a:endParaRPr lang="es-CO"/>
        </a:p>
      </dgm:t>
    </dgm:pt>
    <dgm:pt modelId="{D89C1112-6E20-4249-A539-87352522FB41}">
      <dgm:prSet phldrT="[Texto]" custT="1"/>
      <dgm:spPr/>
      <dgm:t>
        <a:bodyPr/>
        <a:lstStyle/>
        <a:p>
          <a:r>
            <a:rPr lang="es-ES" sz="3000" dirty="0"/>
            <a:t>Pregunta 4</a:t>
          </a:r>
          <a:r>
            <a:rPr lang="es-ES" sz="3900" dirty="0"/>
            <a:t> </a:t>
          </a:r>
          <a:endParaRPr lang="es-CO" sz="3900" dirty="0"/>
        </a:p>
      </dgm:t>
    </dgm:pt>
    <dgm:pt modelId="{3F7531B2-885B-4FDD-BED3-A02BF60BC2FC}" type="parTrans" cxnId="{13DAB9B1-FE55-476D-BF73-A5809581E1AE}">
      <dgm:prSet/>
      <dgm:spPr/>
      <dgm:t>
        <a:bodyPr/>
        <a:lstStyle/>
        <a:p>
          <a:endParaRPr lang="es-CO"/>
        </a:p>
      </dgm:t>
    </dgm:pt>
    <dgm:pt modelId="{A2677EBA-2413-4B3C-BA72-0DEA097C70A8}" type="sibTrans" cxnId="{13DAB9B1-FE55-476D-BF73-A5809581E1AE}">
      <dgm:prSet/>
      <dgm:spPr/>
      <dgm:t>
        <a:bodyPr/>
        <a:lstStyle/>
        <a:p>
          <a:endParaRPr lang="es-CO"/>
        </a:p>
      </dgm:t>
    </dgm:pt>
    <dgm:pt modelId="{F00E8A31-DB94-4FCB-B6E5-698D2900FEED}">
      <dgm:prSet phldrT="[Texto]"/>
      <dgm:spPr/>
      <dgm:t>
        <a:bodyPr/>
        <a:lstStyle/>
        <a:p>
          <a:r>
            <a:rPr lang="es-ES" dirty="0"/>
            <a:t>¿</a:t>
          </a:r>
          <a:r>
            <a:rPr lang="es-ES" b="1" dirty="0"/>
            <a:t>Qué información queremos publicar</a:t>
          </a:r>
          <a:r>
            <a:rPr lang="es-ES" dirty="0"/>
            <a:t>?</a:t>
          </a:r>
          <a:endParaRPr lang="es-CO" dirty="0"/>
        </a:p>
      </dgm:t>
    </dgm:pt>
    <dgm:pt modelId="{44E341C1-703C-4CD1-A5A7-80956A207FE8}" type="parTrans" cxnId="{743EE502-ACCE-480A-8C15-92473CCDCEF3}">
      <dgm:prSet/>
      <dgm:spPr/>
      <dgm:t>
        <a:bodyPr/>
        <a:lstStyle/>
        <a:p>
          <a:endParaRPr lang="es-CO"/>
        </a:p>
      </dgm:t>
    </dgm:pt>
    <dgm:pt modelId="{4F099DBB-BEEF-4ED0-B2A1-4E0B853CA76D}" type="sibTrans" cxnId="{743EE502-ACCE-480A-8C15-92473CCDCEF3}">
      <dgm:prSet/>
      <dgm:spPr/>
      <dgm:t>
        <a:bodyPr/>
        <a:lstStyle/>
        <a:p>
          <a:endParaRPr lang="es-CO"/>
        </a:p>
      </dgm:t>
    </dgm:pt>
    <dgm:pt modelId="{80AB6370-65BC-46DF-B8D4-3C8B42048C02}">
      <dgm:prSet phldrT="[Texto]" custT="1"/>
      <dgm:spPr/>
      <dgm:t>
        <a:bodyPr/>
        <a:lstStyle/>
        <a:p>
          <a:r>
            <a:rPr lang="es-ES" sz="3000" dirty="0"/>
            <a:t>Pregunta 5</a:t>
          </a:r>
          <a:endParaRPr lang="es-CO" sz="3000" dirty="0"/>
        </a:p>
      </dgm:t>
    </dgm:pt>
    <dgm:pt modelId="{D1FF523D-DB1C-4609-BB19-BB6160D4DE03}" type="parTrans" cxnId="{FC31B17B-20E8-4383-A4B3-A1F25DF5F051}">
      <dgm:prSet/>
      <dgm:spPr/>
      <dgm:t>
        <a:bodyPr/>
        <a:lstStyle/>
        <a:p>
          <a:endParaRPr lang="es-CO"/>
        </a:p>
      </dgm:t>
    </dgm:pt>
    <dgm:pt modelId="{CC5FD4DE-DB1D-4A58-963B-FA7A2DB3909D}" type="sibTrans" cxnId="{FC31B17B-20E8-4383-A4B3-A1F25DF5F051}">
      <dgm:prSet/>
      <dgm:spPr/>
      <dgm:t>
        <a:bodyPr/>
        <a:lstStyle/>
        <a:p>
          <a:endParaRPr lang="es-CO"/>
        </a:p>
      </dgm:t>
    </dgm:pt>
    <dgm:pt modelId="{E241331F-25A4-45AE-AF23-44746845F677}">
      <dgm:prSet phldrT="[Texto]"/>
      <dgm:spPr/>
      <dgm:t>
        <a:bodyPr/>
        <a:lstStyle/>
        <a:p>
          <a:r>
            <a:rPr lang="es-ES"/>
            <a:t>¿ Esta información esta disponible?</a:t>
          </a:r>
          <a:endParaRPr lang="es-CO" dirty="0"/>
        </a:p>
      </dgm:t>
    </dgm:pt>
    <dgm:pt modelId="{EAFB76B8-611E-4E90-9E92-D1ED37A845EB}" type="parTrans" cxnId="{7FB2BD8F-FED9-4ECA-B234-AA5B434E95CB}">
      <dgm:prSet/>
      <dgm:spPr/>
      <dgm:t>
        <a:bodyPr/>
        <a:lstStyle/>
        <a:p>
          <a:endParaRPr lang="es-CO"/>
        </a:p>
      </dgm:t>
    </dgm:pt>
    <dgm:pt modelId="{77F1147B-6DCD-46AC-91DB-EE8EBAFA07BA}" type="sibTrans" cxnId="{7FB2BD8F-FED9-4ECA-B234-AA5B434E95CB}">
      <dgm:prSet/>
      <dgm:spPr/>
      <dgm:t>
        <a:bodyPr/>
        <a:lstStyle/>
        <a:p>
          <a:endParaRPr lang="es-CO"/>
        </a:p>
      </dgm:t>
    </dgm:pt>
    <dgm:pt modelId="{5E679727-BC45-49C5-A150-A3C4A1EF5E21}">
      <dgm:prSet phldrT="[Texto]"/>
      <dgm:spPr/>
      <dgm:t>
        <a:bodyPr/>
        <a:lstStyle/>
        <a:p>
          <a:r>
            <a:rPr lang="es-ES" dirty="0"/>
            <a:t>Si la información esta disponible, ¿Dónde se puede encontrar?</a:t>
          </a:r>
          <a:endParaRPr lang="es-CO" dirty="0"/>
        </a:p>
      </dgm:t>
    </dgm:pt>
    <dgm:pt modelId="{C88E0AEF-4AA6-4D25-9A9B-F5D9B4A2419B}" type="parTrans" cxnId="{8D472E3B-8A5E-452E-BBEA-B608223C8BAC}">
      <dgm:prSet/>
      <dgm:spPr/>
      <dgm:t>
        <a:bodyPr/>
        <a:lstStyle/>
        <a:p>
          <a:endParaRPr lang="es-CO"/>
        </a:p>
      </dgm:t>
    </dgm:pt>
    <dgm:pt modelId="{CF2DF518-F37E-44F5-A9CC-5650E130B430}" type="sibTrans" cxnId="{8D472E3B-8A5E-452E-BBEA-B608223C8BAC}">
      <dgm:prSet/>
      <dgm:spPr/>
      <dgm:t>
        <a:bodyPr/>
        <a:lstStyle/>
        <a:p>
          <a:endParaRPr lang="es-CO"/>
        </a:p>
      </dgm:t>
    </dgm:pt>
    <dgm:pt modelId="{0702B7B8-6A28-42FD-9142-8B005B378E4C}">
      <dgm:prSet phldrT="[Texto]"/>
      <dgm:spPr/>
      <dgm:t>
        <a:bodyPr/>
        <a:lstStyle/>
        <a:p>
          <a:r>
            <a:rPr lang="es-CO" dirty="0"/>
            <a:t>¿Requiere apoyo de periodista? </a:t>
          </a:r>
          <a:r>
            <a:rPr lang="es-ES" dirty="0"/>
            <a:t>(SI/NO)</a:t>
          </a:r>
          <a:endParaRPr lang="es-CO" dirty="0"/>
        </a:p>
      </dgm:t>
    </dgm:pt>
    <dgm:pt modelId="{A9B64A1A-B64B-48AB-B3B2-114A83B569EF}" type="parTrans" cxnId="{EA868BC9-FDB3-4688-8A7A-C8D459434120}">
      <dgm:prSet/>
      <dgm:spPr/>
      <dgm:t>
        <a:bodyPr/>
        <a:lstStyle/>
        <a:p>
          <a:endParaRPr lang="es-CO"/>
        </a:p>
      </dgm:t>
    </dgm:pt>
    <dgm:pt modelId="{D60503BA-E6B7-4001-A2D5-39548C6C7D94}" type="sibTrans" cxnId="{EA868BC9-FDB3-4688-8A7A-C8D459434120}">
      <dgm:prSet/>
      <dgm:spPr/>
      <dgm:t>
        <a:bodyPr/>
        <a:lstStyle/>
        <a:p>
          <a:endParaRPr lang="es-CO"/>
        </a:p>
      </dgm:t>
    </dgm:pt>
    <dgm:pt modelId="{728F7155-486E-44F8-9417-AFC6DBA768CE}">
      <dgm:prSet phldrT="[Texto]" custT="1"/>
      <dgm:spPr/>
      <dgm:t>
        <a:bodyPr/>
        <a:lstStyle/>
        <a:p>
          <a:r>
            <a:rPr lang="es-ES" sz="3000" dirty="0"/>
            <a:t>Pregunta 6</a:t>
          </a:r>
          <a:endParaRPr lang="es-CO" sz="3000" dirty="0"/>
        </a:p>
      </dgm:t>
    </dgm:pt>
    <dgm:pt modelId="{0471FB62-A51D-4F2F-8714-8BDF23C5B2EE}" type="parTrans" cxnId="{F553BE7F-5EF6-4F54-B053-181B5D381395}">
      <dgm:prSet/>
      <dgm:spPr/>
      <dgm:t>
        <a:bodyPr/>
        <a:lstStyle/>
        <a:p>
          <a:endParaRPr lang="es-CO"/>
        </a:p>
      </dgm:t>
    </dgm:pt>
    <dgm:pt modelId="{87E72960-AB8C-46D6-9211-253B3B6C10AC}" type="sibTrans" cxnId="{F553BE7F-5EF6-4F54-B053-181B5D381395}">
      <dgm:prSet/>
      <dgm:spPr/>
      <dgm:t>
        <a:bodyPr/>
        <a:lstStyle/>
        <a:p>
          <a:endParaRPr lang="es-CO"/>
        </a:p>
      </dgm:t>
    </dgm:pt>
    <dgm:pt modelId="{50211A93-5934-4285-98F0-16CF59300739}">
      <dgm:prSet phldrT="[Texto]"/>
      <dgm:spPr/>
      <dgm:t>
        <a:bodyPr/>
        <a:lstStyle/>
        <a:p>
          <a:r>
            <a:rPr lang="es-ES" dirty="0"/>
            <a:t>¿Requiere apoyo de comunicaciones? (SI/NO)</a:t>
          </a:r>
          <a:endParaRPr lang="es-CO" dirty="0"/>
        </a:p>
      </dgm:t>
    </dgm:pt>
    <dgm:pt modelId="{F78D88D9-D261-4F3E-B03E-F9EAABC2A06C}" type="parTrans" cxnId="{9B27EFDD-F994-41CD-908B-051D64C8752D}">
      <dgm:prSet/>
      <dgm:spPr/>
      <dgm:t>
        <a:bodyPr/>
        <a:lstStyle/>
        <a:p>
          <a:endParaRPr lang="es-CO"/>
        </a:p>
      </dgm:t>
    </dgm:pt>
    <dgm:pt modelId="{52BB40D6-18BE-42A6-9166-8CBFF6E090B9}" type="sibTrans" cxnId="{9B27EFDD-F994-41CD-908B-051D64C8752D}">
      <dgm:prSet/>
      <dgm:spPr/>
      <dgm:t>
        <a:bodyPr/>
        <a:lstStyle/>
        <a:p>
          <a:endParaRPr lang="es-CO"/>
        </a:p>
      </dgm:t>
    </dgm:pt>
    <dgm:pt modelId="{9D5F0836-2181-4B1E-BC91-80C1E2B4DF3A}">
      <dgm:prSet phldrT="[Texto]" custT="1"/>
      <dgm:spPr/>
      <dgm:t>
        <a:bodyPr/>
        <a:lstStyle/>
        <a:p>
          <a:r>
            <a:rPr lang="es-ES" sz="3000" dirty="0"/>
            <a:t>Pregunta 7</a:t>
          </a:r>
          <a:endParaRPr lang="es-CO" sz="3000" dirty="0"/>
        </a:p>
      </dgm:t>
    </dgm:pt>
    <dgm:pt modelId="{E96F4885-E06E-4331-A9E3-BFC1075F843E}" type="parTrans" cxnId="{5BAE4B25-C1CF-4807-A99E-B6497DC11D71}">
      <dgm:prSet/>
      <dgm:spPr/>
      <dgm:t>
        <a:bodyPr/>
        <a:lstStyle/>
        <a:p>
          <a:endParaRPr lang="es-CO"/>
        </a:p>
      </dgm:t>
    </dgm:pt>
    <dgm:pt modelId="{8D68E374-931F-43CB-8466-6F1937C3CD1F}" type="sibTrans" cxnId="{5BAE4B25-C1CF-4807-A99E-B6497DC11D71}">
      <dgm:prSet/>
      <dgm:spPr/>
      <dgm:t>
        <a:bodyPr/>
        <a:lstStyle/>
        <a:p>
          <a:endParaRPr lang="es-CO"/>
        </a:p>
      </dgm:t>
    </dgm:pt>
    <dgm:pt modelId="{198FC9DD-A3F7-4477-8E7B-683BC4F8C303}">
      <dgm:prSet phldrT="[Texto]"/>
      <dgm:spPr/>
      <dgm:t>
        <a:bodyPr/>
        <a:lstStyle/>
        <a:p>
          <a:r>
            <a:rPr lang="es-ES" dirty="0"/>
            <a:t>¿Cuál es el tema/temas a publicar?</a:t>
          </a:r>
          <a:endParaRPr lang="es-CO" dirty="0"/>
        </a:p>
      </dgm:t>
    </dgm:pt>
    <dgm:pt modelId="{C9AC3AB1-6273-4250-BA4B-C458ECEB308D}" type="parTrans" cxnId="{E6F147AE-6D25-49DE-A8E5-AB158B450CE3}">
      <dgm:prSet/>
      <dgm:spPr/>
      <dgm:t>
        <a:bodyPr/>
        <a:lstStyle/>
        <a:p>
          <a:endParaRPr lang="es-CO"/>
        </a:p>
      </dgm:t>
    </dgm:pt>
    <dgm:pt modelId="{3A25C5E7-7D47-4D7C-B45C-9EF6EAD3D063}" type="sibTrans" cxnId="{E6F147AE-6D25-49DE-A8E5-AB158B450CE3}">
      <dgm:prSet/>
      <dgm:spPr/>
      <dgm:t>
        <a:bodyPr/>
        <a:lstStyle/>
        <a:p>
          <a:endParaRPr lang="es-CO"/>
        </a:p>
      </dgm:t>
    </dgm:pt>
    <dgm:pt modelId="{AD03EE50-94D8-4F11-8781-02DED4E26405}" type="pres">
      <dgm:prSet presAssocID="{4A5FCF09-573D-46C1-A88C-6D6C4D071203}" presName="Name0" presStyleCnt="0">
        <dgm:presLayoutVars>
          <dgm:dir/>
          <dgm:animLvl val="lvl"/>
          <dgm:resizeHandles val="exact"/>
        </dgm:presLayoutVars>
      </dgm:prSet>
      <dgm:spPr/>
    </dgm:pt>
    <dgm:pt modelId="{B934FFA9-3DEA-4643-9AD5-4A47AAE22459}" type="pres">
      <dgm:prSet presAssocID="{38E151E9-8447-4C52-8C05-8C45AAA1C633}" presName="linNode" presStyleCnt="0"/>
      <dgm:spPr/>
    </dgm:pt>
    <dgm:pt modelId="{9CD9216D-0AFB-4A1E-AE9D-B6B6791D39B1}" type="pres">
      <dgm:prSet presAssocID="{38E151E9-8447-4C52-8C05-8C45AAA1C633}" presName="parentText" presStyleLbl="node1" presStyleIdx="0" presStyleCnt="7">
        <dgm:presLayoutVars>
          <dgm:chMax val="1"/>
          <dgm:bulletEnabled val="1"/>
        </dgm:presLayoutVars>
      </dgm:prSet>
      <dgm:spPr/>
    </dgm:pt>
    <dgm:pt modelId="{377196AD-CDC3-4FBA-B248-32BAC337275D}" type="pres">
      <dgm:prSet presAssocID="{38E151E9-8447-4C52-8C05-8C45AAA1C633}" presName="descendantText" presStyleLbl="alignAccFollowNode1" presStyleIdx="0" presStyleCnt="7">
        <dgm:presLayoutVars>
          <dgm:bulletEnabled val="1"/>
        </dgm:presLayoutVars>
      </dgm:prSet>
      <dgm:spPr/>
    </dgm:pt>
    <dgm:pt modelId="{005047CB-16CE-4EAC-92F3-020984DEAA31}" type="pres">
      <dgm:prSet presAssocID="{ACCD9801-5A31-45A6-90B0-95029E5B6955}" presName="sp" presStyleCnt="0"/>
      <dgm:spPr/>
    </dgm:pt>
    <dgm:pt modelId="{54189EDD-D869-42BB-A743-4823DFA7099C}" type="pres">
      <dgm:prSet presAssocID="{6A4FA4EF-A8FE-4AB8-8EBF-DAD02B09D210}" presName="linNode" presStyleCnt="0"/>
      <dgm:spPr/>
    </dgm:pt>
    <dgm:pt modelId="{FB6D382D-73C1-424D-B98D-2FC0FB84DE46}" type="pres">
      <dgm:prSet presAssocID="{6A4FA4EF-A8FE-4AB8-8EBF-DAD02B09D210}" presName="parentText" presStyleLbl="node1" presStyleIdx="1" presStyleCnt="7">
        <dgm:presLayoutVars>
          <dgm:chMax val="1"/>
          <dgm:bulletEnabled val="1"/>
        </dgm:presLayoutVars>
      </dgm:prSet>
      <dgm:spPr/>
    </dgm:pt>
    <dgm:pt modelId="{062D27A6-FD1D-4CDA-9D4C-A1AF22A5A595}" type="pres">
      <dgm:prSet presAssocID="{6A4FA4EF-A8FE-4AB8-8EBF-DAD02B09D210}" presName="descendantText" presStyleLbl="alignAccFollowNode1" presStyleIdx="1" presStyleCnt="7">
        <dgm:presLayoutVars>
          <dgm:bulletEnabled val="1"/>
        </dgm:presLayoutVars>
      </dgm:prSet>
      <dgm:spPr/>
    </dgm:pt>
    <dgm:pt modelId="{393CCFD1-B7B9-4E14-8BE1-01E210240637}" type="pres">
      <dgm:prSet presAssocID="{33704078-EED6-48E6-AC31-D7A18027D37B}" presName="sp" presStyleCnt="0"/>
      <dgm:spPr/>
    </dgm:pt>
    <dgm:pt modelId="{A49FE9F4-3FF8-41E2-864D-189E456050D6}" type="pres">
      <dgm:prSet presAssocID="{82A321B9-7D25-45CD-9854-A0AEB3E56C3D}" presName="linNode" presStyleCnt="0"/>
      <dgm:spPr/>
    </dgm:pt>
    <dgm:pt modelId="{4CE361DD-92B8-4B1B-834A-39EE7DAEA343}" type="pres">
      <dgm:prSet presAssocID="{82A321B9-7D25-45CD-9854-A0AEB3E56C3D}" presName="parentText" presStyleLbl="node1" presStyleIdx="2" presStyleCnt="7">
        <dgm:presLayoutVars>
          <dgm:chMax val="1"/>
          <dgm:bulletEnabled val="1"/>
        </dgm:presLayoutVars>
      </dgm:prSet>
      <dgm:spPr/>
    </dgm:pt>
    <dgm:pt modelId="{BE3CB830-B78C-4943-9E5F-2BEED08FAAC0}" type="pres">
      <dgm:prSet presAssocID="{82A321B9-7D25-45CD-9854-A0AEB3E56C3D}" presName="descendantText" presStyleLbl="alignAccFollowNode1" presStyleIdx="2" presStyleCnt="7">
        <dgm:presLayoutVars>
          <dgm:bulletEnabled val="1"/>
        </dgm:presLayoutVars>
      </dgm:prSet>
      <dgm:spPr/>
    </dgm:pt>
    <dgm:pt modelId="{11896525-943F-4F14-A4CD-DB47FF2835D2}" type="pres">
      <dgm:prSet presAssocID="{625DC36B-8E03-4334-9CDB-A49E2D9B8B11}" presName="sp" presStyleCnt="0"/>
      <dgm:spPr/>
    </dgm:pt>
    <dgm:pt modelId="{721400E1-4408-4C9F-B5BC-3972A4C2FFCB}" type="pres">
      <dgm:prSet presAssocID="{D89C1112-6E20-4249-A539-87352522FB41}" presName="linNode" presStyleCnt="0"/>
      <dgm:spPr/>
    </dgm:pt>
    <dgm:pt modelId="{3F06371B-C6BA-48E9-850E-648595462891}" type="pres">
      <dgm:prSet presAssocID="{D89C1112-6E20-4249-A539-87352522FB41}" presName="parentText" presStyleLbl="node1" presStyleIdx="3" presStyleCnt="7">
        <dgm:presLayoutVars>
          <dgm:chMax val="1"/>
          <dgm:bulletEnabled val="1"/>
        </dgm:presLayoutVars>
      </dgm:prSet>
      <dgm:spPr/>
    </dgm:pt>
    <dgm:pt modelId="{CE3ECD59-0AD3-426E-81E0-E6B73B9F6FB6}" type="pres">
      <dgm:prSet presAssocID="{D89C1112-6E20-4249-A539-87352522FB41}" presName="descendantText" presStyleLbl="alignAccFollowNode1" presStyleIdx="3" presStyleCnt="7">
        <dgm:presLayoutVars>
          <dgm:bulletEnabled val="1"/>
        </dgm:presLayoutVars>
      </dgm:prSet>
      <dgm:spPr/>
    </dgm:pt>
    <dgm:pt modelId="{ACC700A0-7E7B-4916-977D-98189F0282E6}" type="pres">
      <dgm:prSet presAssocID="{A2677EBA-2413-4B3C-BA72-0DEA097C70A8}" presName="sp" presStyleCnt="0"/>
      <dgm:spPr/>
    </dgm:pt>
    <dgm:pt modelId="{B165EF58-773A-486D-9893-9BCA7C0AF3E7}" type="pres">
      <dgm:prSet presAssocID="{80AB6370-65BC-46DF-B8D4-3C8B42048C02}" presName="linNode" presStyleCnt="0"/>
      <dgm:spPr/>
    </dgm:pt>
    <dgm:pt modelId="{32FB4789-DC48-47DF-A8A6-E4AF8EFC49BE}" type="pres">
      <dgm:prSet presAssocID="{80AB6370-65BC-46DF-B8D4-3C8B42048C02}" presName="parentText" presStyleLbl="node1" presStyleIdx="4" presStyleCnt="7">
        <dgm:presLayoutVars>
          <dgm:chMax val="1"/>
          <dgm:bulletEnabled val="1"/>
        </dgm:presLayoutVars>
      </dgm:prSet>
      <dgm:spPr/>
    </dgm:pt>
    <dgm:pt modelId="{56EEA4EB-3B76-4783-AE04-4CD36B900B87}" type="pres">
      <dgm:prSet presAssocID="{80AB6370-65BC-46DF-B8D4-3C8B42048C02}" presName="descendantText" presStyleLbl="alignAccFollowNode1" presStyleIdx="4" presStyleCnt="7">
        <dgm:presLayoutVars>
          <dgm:bulletEnabled val="1"/>
        </dgm:presLayoutVars>
      </dgm:prSet>
      <dgm:spPr/>
    </dgm:pt>
    <dgm:pt modelId="{951D9732-563F-4C81-B1D5-0F0CF75F2A68}" type="pres">
      <dgm:prSet presAssocID="{CC5FD4DE-DB1D-4A58-963B-FA7A2DB3909D}" presName="sp" presStyleCnt="0"/>
      <dgm:spPr/>
    </dgm:pt>
    <dgm:pt modelId="{76A39C62-660A-4CF0-8BCE-490BC346715C}" type="pres">
      <dgm:prSet presAssocID="{728F7155-486E-44F8-9417-AFC6DBA768CE}" presName="linNode" presStyleCnt="0"/>
      <dgm:spPr/>
    </dgm:pt>
    <dgm:pt modelId="{7528933A-60C1-4F0E-B25F-3DF8F3B1FEE1}" type="pres">
      <dgm:prSet presAssocID="{728F7155-486E-44F8-9417-AFC6DBA768CE}" presName="parentText" presStyleLbl="node1" presStyleIdx="5" presStyleCnt="7">
        <dgm:presLayoutVars>
          <dgm:chMax val="1"/>
          <dgm:bulletEnabled val="1"/>
        </dgm:presLayoutVars>
      </dgm:prSet>
      <dgm:spPr/>
    </dgm:pt>
    <dgm:pt modelId="{8B9721E0-1251-475D-AAF8-0419E31412F7}" type="pres">
      <dgm:prSet presAssocID="{728F7155-486E-44F8-9417-AFC6DBA768CE}" presName="descendantText" presStyleLbl="alignAccFollowNode1" presStyleIdx="5" presStyleCnt="7">
        <dgm:presLayoutVars>
          <dgm:bulletEnabled val="1"/>
        </dgm:presLayoutVars>
      </dgm:prSet>
      <dgm:spPr/>
    </dgm:pt>
    <dgm:pt modelId="{F0237700-B486-4088-B46F-EBC4D6CDDE73}" type="pres">
      <dgm:prSet presAssocID="{87E72960-AB8C-46D6-9211-253B3B6C10AC}" presName="sp" presStyleCnt="0"/>
      <dgm:spPr/>
    </dgm:pt>
    <dgm:pt modelId="{05D8C5C1-56BB-4C9E-A19C-E3405E4F7945}" type="pres">
      <dgm:prSet presAssocID="{9D5F0836-2181-4B1E-BC91-80C1E2B4DF3A}" presName="linNode" presStyleCnt="0"/>
      <dgm:spPr/>
    </dgm:pt>
    <dgm:pt modelId="{D2A46F23-CC9C-4848-B2A4-1A1DD9F951C6}" type="pres">
      <dgm:prSet presAssocID="{9D5F0836-2181-4B1E-BC91-80C1E2B4DF3A}" presName="parentText" presStyleLbl="node1" presStyleIdx="6" presStyleCnt="7">
        <dgm:presLayoutVars>
          <dgm:chMax val="1"/>
          <dgm:bulletEnabled val="1"/>
        </dgm:presLayoutVars>
      </dgm:prSet>
      <dgm:spPr/>
    </dgm:pt>
    <dgm:pt modelId="{C7953B9F-BFD3-40E6-98CE-6931FDDE97E0}" type="pres">
      <dgm:prSet presAssocID="{9D5F0836-2181-4B1E-BC91-80C1E2B4DF3A}" presName="descendantText" presStyleLbl="alignAccFollowNode1" presStyleIdx="6" presStyleCnt="7">
        <dgm:presLayoutVars>
          <dgm:bulletEnabled val="1"/>
        </dgm:presLayoutVars>
      </dgm:prSet>
      <dgm:spPr/>
    </dgm:pt>
  </dgm:ptLst>
  <dgm:cxnLst>
    <dgm:cxn modelId="{743EE502-ACCE-480A-8C15-92473CCDCEF3}" srcId="{D89C1112-6E20-4249-A539-87352522FB41}" destId="{F00E8A31-DB94-4FCB-B6E5-698D2900FEED}" srcOrd="0" destOrd="0" parTransId="{44E341C1-703C-4CD1-A5A7-80956A207FE8}" sibTransId="{4F099DBB-BEEF-4ED0-B2A1-4E0B853CA76D}"/>
    <dgm:cxn modelId="{5635C009-1440-421D-B66B-B4719E2CA255}" srcId="{38E151E9-8447-4C52-8C05-8C45AAA1C633}" destId="{1E4B925C-1491-4BDC-A0FD-F7535FF3DCA7}" srcOrd="0" destOrd="0" parTransId="{1E9F5E90-0719-4323-8C41-1092F8F8758B}" sibTransId="{0FE94FDB-B390-43BA-923F-A0E156CC3292}"/>
    <dgm:cxn modelId="{C18ABF0A-B956-4849-BEDD-4C22EA9F35EB}" type="presOf" srcId="{50211A93-5934-4285-98F0-16CF59300739}" destId="{8B9721E0-1251-475D-AAF8-0419E31412F7}" srcOrd="0" destOrd="0" presId="urn:microsoft.com/office/officeart/2005/8/layout/vList5"/>
    <dgm:cxn modelId="{D19F4F0C-E015-40F0-B823-22EE05523474}" type="presOf" srcId="{F00E8A31-DB94-4FCB-B6E5-698D2900FEED}" destId="{CE3ECD59-0AD3-426E-81E0-E6B73B9F6FB6}" srcOrd="0" destOrd="0" presId="urn:microsoft.com/office/officeart/2005/8/layout/vList5"/>
    <dgm:cxn modelId="{F1D8670E-740D-40D0-9E90-B96EEED840AB}" type="presOf" srcId="{80AB6370-65BC-46DF-B8D4-3C8B42048C02}" destId="{32FB4789-DC48-47DF-A8A6-E4AF8EFC49BE}" srcOrd="0" destOrd="0" presId="urn:microsoft.com/office/officeart/2005/8/layout/vList5"/>
    <dgm:cxn modelId="{D85BA013-B9F4-4663-A01E-A0A669E73FCA}" type="presOf" srcId="{198FC9DD-A3F7-4477-8E7B-683BC4F8C303}" destId="{C7953B9F-BFD3-40E6-98CE-6931FDDE97E0}" srcOrd="0" destOrd="0" presId="urn:microsoft.com/office/officeart/2005/8/layout/vList5"/>
    <dgm:cxn modelId="{3040861C-44FE-4E67-8819-585E4844EE84}" type="presOf" srcId="{5E679727-BC45-49C5-A150-A3C4A1EF5E21}" destId="{CE3ECD59-0AD3-426E-81E0-E6B73B9F6FB6}" srcOrd="0" destOrd="2" presId="urn:microsoft.com/office/officeart/2005/8/layout/vList5"/>
    <dgm:cxn modelId="{A097AF22-0013-405A-B4F3-5D17DA99C8AF}" type="presOf" srcId="{1E4B925C-1491-4BDC-A0FD-F7535FF3DCA7}" destId="{377196AD-CDC3-4FBA-B248-32BAC337275D}" srcOrd="0" destOrd="0" presId="urn:microsoft.com/office/officeart/2005/8/layout/vList5"/>
    <dgm:cxn modelId="{DDBAFF22-76E1-44A2-A8A4-8225A3C14833}" type="presOf" srcId="{82A321B9-7D25-45CD-9854-A0AEB3E56C3D}" destId="{4CE361DD-92B8-4B1B-834A-39EE7DAEA343}" srcOrd="0" destOrd="0" presId="urn:microsoft.com/office/officeart/2005/8/layout/vList5"/>
    <dgm:cxn modelId="{5BAE4B25-C1CF-4807-A99E-B6497DC11D71}" srcId="{4A5FCF09-573D-46C1-A88C-6D6C4D071203}" destId="{9D5F0836-2181-4B1E-BC91-80C1E2B4DF3A}" srcOrd="6" destOrd="0" parTransId="{E96F4885-E06E-4331-A9E3-BFC1075F843E}" sibTransId="{8D68E374-931F-43CB-8466-6F1937C3CD1F}"/>
    <dgm:cxn modelId="{F91BB325-35BE-4251-924D-8E6B8677F9B6}" srcId="{82A321B9-7D25-45CD-9854-A0AEB3E56C3D}" destId="{F1944694-16B8-4805-ADDE-BBE4BF06CCBD}" srcOrd="0" destOrd="0" parTransId="{19D91993-57BF-4A7A-8386-69533E882CDA}" sibTransId="{3008064E-3E35-4841-B4D3-54ED629AFFF3}"/>
    <dgm:cxn modelId="{7E41AF27-48A1-48AC-8D58-207FE244DEEB}" type="presOf" srcId="{E241331F-25A4-45AE-AF23-44746845F677}" destId="{CE3ECD59-0AD3-426E-81E0-E6B73B9F6FB6}" srcOrd="0" destOrd="1" presId="urn:microsoft.com/office/officeart/2005/8/layout/vList5"/>
    <dgm:cxn modelId="{C1690839-AE0E-4A1C-81B1-2E82D0D6D782}" type="presOf" srcId="{0702B7B8-6A28-42FD-9142-8B005B378E4C}" destId="{56EEA4EB-3B76-4783-AE04-4CD36B900B87}" srcOrd="0" destOrd="0" presId="urn:microsoft.com/office/officeart/2005/8/layout/vList5"/>
    <dgm:cxn modelId="{8D472E3B-8A5E-452E-BBEA-B608223C8BAC}" srcId="{D89C1112-6E20-4249-A539-87352522FB41}" destId="{5E679727-BC45-49C5-A150-A3C4A1EF5E21}" srcOrd="2" destOrd="0" parTransId="{C88E0AEF-4AA6-4D25-9A9B-F5D9B4A2419B}" sibTransId="{CF2DF518-F37E-44F5-A9CC-5650E130B430}"/>
    <dgm:cxn modelId="{EC7C333E-2648-4851-8041-13B5F2605C1E}" type="presOf" srcId="{6A4FA4EF-A8FE-4AB8-8EBF-DAD02B09D210}" destId="{FB6D382D-73C1-424D-B98D-2FC0FB84DE46}" srcOrd="0" destOrd="0" presId="urn:microsoft.com/office/officeart/2005/8/layout/vList5"/>
    <dgm:cxn modelId="{4A34F65E-C2C4-41B9-A5BF-83AE0A06B0B1}" srcId="{4A5FCF09-573D-46C1-A88C-6D6C4D071203}" destId="{38E151E9-8447-4C52-8C05-8C45AAA1C633}" srcOrd="0" destOrd="0" parTransId="{3FFEB2B9-BBE7-4816-A484-18C9C9EA66A0}" sibTransId="{ACCD9801-5A31-45A6-90B0-95029E5B6955}"/>
    <dgm:cxn modelId="{FC31B17B-20E8-4383-A4B3-A1F25DF5F051}" srcId="{4A5FCF09-573D-46C1-A88C-6D6C4D071203}" destId="{80AB6370-65BC-46DF-B8D4-3C8B42048C02}" srcOrd="4" destOrd="0" parTransId="{D1FF523D-DB1C-4609-BB19-BB6160D4DE03}" sibTransId="{CC5FD4DE-DB1D-4A58-963B-FA7A2DB3909D}"/>
    <dgm:cxn modelId="{F553BE7F-5EF6-4F54-B053-181B5D381395}" srcId="{4A5FCF09-573D-46C1-A88C-6D6C4D071203}" destId="{728F7155-486E-44F8-9417-AFC6DBA768CE}" srcOrd="5" destOrd="0" parTransId="{0471FB62-A51D-4F2F-8714-8BDF23C5B2EE}" sibTransId="{87E72960-AB8C-46D6-9211-253B3B6C10AC}"/>
    <dgm:cxn modelId="{E1F8AA89-C6D9-4E77-95B1-0E9D22802F90}" type="presOf" srcId="{9D5F0836-2181-4B1E-BC91-80C1E2B4DF3A}" destId="{D2A46F23-CC9C-4848-B2A4-1A1DD9F951C6}" srcOrd="0" destOrd="0" presId="urn:microsoft.com/office/officeart/2005/8/layout/vList5"/>
    <dgm:cxn modelId="{7FB2BD8F-FED9-4ECA-B234-AA5B434E95CB}" srcId="{D89C1112-6E20-4249-A539-87352522FB41}" destId="{E241331F-25A4-45AE-AF23-44746845F677}" srcOrd="1" destOrd="0" parTransId="{EAFB76B8-611E-4E90-9E92-D1ED37A845EB}" sibTransId="{77F1147B-6DCD-46AC-91DB-EE8EBAFA07BA}"/>
    <dgm:cxn modelId="{998C3892-F375-4E24-8951-31B7E61DE47F}" srcId="{6A4FA4EF-A8FE-4AB8-8EBF-DAD02B09D210}" destId="{72E90A11-51D9-40C2-8BF3-C9854B2B0861}" srcOrd="0" destOrd="0" parTransId="{EA3CA2D3-8569-4B72-8C6E-E42C00DC9002}" sibTransId="{C26A1E7D-E06D-40DC-81FC-A01204E02F36}"/>
    <dgm:cxn modelId="{DBCCEB98-5A84-4EDF-83F9-C6BF478C2B50}" type="presOf" srcId="{728F7155-486E-44F8-9417-AFC6DBA768CE}" destId="{7528933A-60C1-4F0E-B25F-3DF8F3B1FEE1}" srcOrd="0" destOrd="0" presId="urn:microsoft.com/office/officeart/2005/8/layout/vList5"/>
    <dgm:cxn modelId="{66E67EA0-C22D-4A14-B5DA-DF3E4FD67AF6}" srcId="{4A5FCF09-573D-46C1-A88C-6D6C4D071203}" destId="{82A321B9-7D25-45CD-9854-A0AEB3E56C3D}" srcOrd="2" destOrd="0" parTransId="{197B47E4-8A1B-4481-97B5-1D29DEF64EF9}" sibTransId="{625DC36B-8E03-4334-9CDB-A49E2D9B8B11}"/>
    <dgm:cxn modelId="{A93610AE-84B3-49B9-BB51-FDCED6CD5C20}" type="presOf" srcId="{38E151E9-8447-4C52-8C05-8C45AAA1C633}" destId="{9CD9216D-0AFB-4A1E-AE9D-B6B6791D39B1}" srcOrd="0" destOrd="0" presId="urn:microsoft.com/office/officeart/2005/8/layout/vList5"/>
    <dgm:cxn modelId="{E6F147AE-6D25-49DE-A8E5-AB158B450CE3}" srcId="{9D5F0836-2181-4B1E-BC91-80C1E2B4DF3A}" destId="{198FC9DD-A3F7-4477-8E7B-683BC4F8C303}" srcOrd="0" destOrd="0" parTransId="{C9AC3AB1-6273-4250-BA4B-C458ECEB308D}" sibTransId="{3A25C5E7-7D47-4D7C-B45C-9EF6EAD3D063}"/>
    <dgm:cxn modelId="{B562A7B1-8B14-442E-89C4-64B1169C7484}" type="presOf" srcId="{72E90A11-51D9-40C2-8BF3-C9854B2B0861}" destId="{062D27A6-FD1D-4CDA-9D4C-A1AF22A5A595}" srcOrd="0" destOrd="0" presId="urn:microsoft.com/office/officeart/2005/8/layout/vList5"/>
    <dgm:cxn modelId="{13DAB9B1-FE55-476D-BF73-A5809581E1AE}" srcId="{4A5FCF09-573D-46C1-A88C-6D6C4D071203}" destId="{D89C1112-6E20-4249-A539-87352522FB41}" srcOrd="3" destOrd="0" parTransId="{3F7531B2-885B-4FDD-BED3-A02BF60BC2FC}" sibTransId="{A2677EBA-2413-4B3C-BA72-0DEA097C70A8}"/>
    <dgm:cxn modelId="{95A839C5-0400-44BB-B940-995AB8AAC832}" type="presOf" srcId="{D89C1112-6E20-4249-A539-87352522FB41}" destId="{3F06371B-C6BA-48E9-850E-648595462891}" srcOrd="0" destOrd="0" presId="urn:microsoft.com/office/officeart/2005/8/layout/vList5"/>
    <dgm:cxn modelId="{4D2A87C5-8495-4F22-9D79-94428D0CB26D}" type="presOf" srcId="{4A5FCF09-573D-46C1-A88C-6D6C4D071203}" destId="{AD03EE50-94D8-4F11-8781-02DED4E26405}" srcOrd="0" destOrd="0" presId="urn:microsoft.com/office/officeart/2005/8/layout/vList5"/>
    <dgm:cxn modelId="{EA868BC9-FDB3-4688-8A7A-C8D459434120}" srcId="{80AB6370-65BC-46DF-B8D4-3C8B42048C02}" destId="{0702B7B8-6A28-42FD-9142-8B005B378E4C}" srcOrd="0" destOrd="0" parTransId="{A9B64A1A-B64B-48AB-B3B2-114A83B569EF}" sibTransId="{D60503BA-E6B7-4001-A2D5-39548C6C7D94}"/>
    <dgm:cxn modelId="{5DDC4AD9-7B8C-4637-B7C1-B9F6DB105B8A}" type="presOf" srcId="{F1944694-16B8-4805-ADDE-BBE4BF06CCBD}" destId="{BE3CB830-B78C-4943-9E5F-2BEED08FAAC0}" srcOrd="0" destOrd="0" presId="urn:microsoft.com/office/officeart/2005/8/layout/vList5"/>
    <dgm:cxn modelId="{9B27EFDD-F994-41CD-908B-051D64C8752D}" srcId="{728F7155-486E-44F8-9417-AFC6DBA768CE}" destId="{50211A93-5934-4285-98F0-16CF59300739}" srcOrd="0" destOrd="0" parTransId="{F78D88D9-D261-4F3E-B03E-F9EAABC2A06C}" sibTransId="{52BB40D6-18BE-42A6-9166-8CBFF6E090B9}"/>
    <dgm:cxn modelId="{096281FE-2EDD-4FA4-967E-7D6E990CA084}" srcId="{4A5FCF09-573D-46C1-A88C-6D6C4D071203}" destId="{6A4FA4EF-A8FE-4AB8-8EBF-DAD02B09D210}" srcOrd="1" destOrd="0" parTransId="{031C8FC9-F18E-4D75-B342-B87825254981}" sibTransId="{33704078-EED6-48E6-AC31-D7A18027D37B}"/>
    <dgm:cxn modelId="{6011F673-85B8-4E5B-8E98-51E11AD4F1D2}" type="presParOf" srcId="{AD03EE50-94D8-4F11-8781-02DED4E26405}" destId="{B934FFA9-3DEA-4643-9AD5-4A47AAE22459}" srcOrd="0" destOrd="0" presId="urn:microsoft.com/office/officeart/2005/8/layout/vList5"/>
    <dgm:cxn modelId="{B318EC84-1A5A-46DA-8BF8-971DFC39823F}" type="presParOf" srcId="{B934FFA9-3DEA-4643-9AD5-4A47AAE22459}" destId="{9CD9216D-0AFB-4A1E-AE9D-B6B6791D39B1}" srcOrd="0" destOrd="0" presId="urn:microsoft.com/office/officeart/2005/8/layout/vList5"/>
    <dgm:cxn modelId="{A31BB47F-5569-4A0D-9B7F-705ED9460F31}" type="presParOf" srcId="{B934FFA9-3DEA-4643-9AD5-4A47AAE22459}" destId="{377196AD-CDC3-4FBA-B248-32BAC337275D}" srcOrd="1" destOrd="0" presId="urn:microsoft.com/office/officeart/2005/8/layout/vList5"/>
    <dgm:cxn modelId="{948A7183-E31C-4D22-B64E-1A73E65849E9}" type="presParOf" srcId="{AD03EE50-94D8-4F11-8781-02DED4E26405}" destId="{005047CB-16CE-4EAC-92F3-020984DEAA31}" srcOrd="1" destOrd="0" presId="urn:microsoft.com/office/officeart/2005/8/layout/vList5"/>
    <dgm:cxn modelId="{33233878-A96B-4F40-AEA6-45847967C92D}" type="presParOf" srcId="{AD03EE50-94D8-4F11-8781-02DED4E26405}" destId="{54189EDD-D869-42BB-A743-4823DFA7099C}" srcOrd="2" destOrd="0" presId="urn:microsoft.com/office/officeart/2005/8/layout/vList5"/>
    <dgm:cxn modelId="{5FA4137E-46FF-44CF-B84E-210909B9B0B5}" type="presParOf" srcId="{54189EDD-D869-42BB-A743-4823DFA7099C}" destId="{FB6D382D-73C1-424D-B98D-2FC0FB84DE46}" srcOrd="0" destOrd="0" presId="urn:microsoft.com/office/officeart/2005/8/layout/vList5"/>
    <dgm:cxn modelId="{4F451FE0-C786-498B-BE2F-5341DCD8049C}" type="presParOf" srcId="{54189EDD-D869-42BB-A743-4823DFA7099C}" destId="{062D27A6-FD1D-4CDA-9D4C-A1AF22A5A595}" srcOrd="1" destOrd="0" presId="urn:microsoft.com/office/officeart/2005/8/layout/vList5"/>
    <dgm:cxn modelId="{32C31FE2-F427-4164-8475-9653FE9FA2FD}" type="presParOf" srcId="{AD03EE50-94D8-4F11-8781-02DED4E26405}" destId="{393CCFD1-B7B9-4E14-8BE1-01E210240637}" srcOrd="3" destOrd="0" presId="urn:microsoft.com/office/officeart/2005/8/layout/vList5"/>
    <dgm:cxn modelId="{9C253CB9-6B26-4718-B040-CBEE5F5A29F9}" type="presParOf" srcId="{AD03EE50-94D8-4F11-8781-02DED4E26405}" destId="{A49FE9F4-3FF8-41E2-864D-189E456050D6}" srcOrd="4" destOrd="0" presId="urn:microsoft.com/office/officeart/2005/8/layout/vList5"/>
    <dgm:cxn modelId="{94CD5140-7E7A-4CA6-B832-7C5FDA0AFA71}" type="presParOf" srcId="{A49FE9F4-3FF8-41E2-864D-189E456050D6}" destId="{4CE361DD-92B8-4B1B-834A-39EE7DAEA343}" srcOrd="0" destOrd="0" presId="urn:microsoft.com/office/officeart/2005/8/layout/vList5"/>
    <dgm:cxn modelId="{34DBEFFE-3506-43C1-8954-620708120C78}" type="presParOf" srcId="{A49FE9F4-3FF8-41E2-864D-189E456050D6}" destId="{BE3CB830-B78C-4943-9E5F-2BEED08FAAC0}" srcOrd="1" destOrd="0" presId="urn:microsoft.com/office/officeart/2005/8/layout/vList5"/>
    <dgm:cxn modelId="{15538A5F-2F81-4377-B67D-1D425DFE6B37}" type="presParOf" srcId="{AD03EE50-94D8-4F11-8781-02DED4E26405}" destId="{11896525-943F-4F14-A4CD-DB47FF2835D2}" srcOrd="5" destOrd="0" presId="urn:microsoft.com/office/officeart/2005/8/layout/vList5"/>
    <dgm:cxn modelId="{F7EDFB81-05DB-4F84-83F5-5BEA3A673C9B}" type="presParOf" srcId="{AD03EE50-94D8-4F11-8781-02DED4E26405}" destId="{721400E1-4408-4C9F-B5BC-3972A4C2FFCB}" srcOrd="6" destOrd="0" presId="urn:microsoft.com/office/officeart/2005/8/layout/vList5"/>
    <dgm:cxn modelId="{7C223417-1487-4C6B-AB70-B78826EB9FC4}" type="presParOf" srcId="{721400E1-4408-4C9F-B5BC-3972A4C2FFCB}" destId="{3F06371B-C6BA-48E9-850E-648595462891}" srcOrd="0" destOrd="0" presId="urn:microsoft.com/office/officeart/2005/8/layout/vList5"/>
    <dgm:cxn modelId="{667B0B17-2802-43DE-B7E1-EC2BD339F65A}" type="presParOf" srcId="{721400E1-4408-4C9F-B5BC-3972A4C2FFCB}" destId="{CE3ECD59-0AD3-426E-81E0-E6B73B9F6FB6}" srcOrd="1" destOrd="0" presId="urn:microsoft.com/office/officeart/2005/8/layout/vList5"/>
    <dgm:cxn modelId="{8FF0622C-1D8D-4B69-9166-78B743CC73DA}" type="presParOf" srcId="{AD03EE50-94D8-4F11-8781-02DED4E26405}" destId="{ACC700A0-7E7B-4916-977D-98189F0282E6}" srcOrd="7" destOrd="0" presId="urn:microsoft.com/office/officeart/2005/8/layout/vList5"/>
    <dgm:cxn modelId="{F83F4805-ED4D-471F-B186-EC7366005314}" type="presParOf" srcId="{AD03EE50-94D8-4F11-8781-02DED4E26405}" destId="{B165EF58-773A-486D-9893-9BCA7C0AF3E7}" srcOrd="8" destOrd="0" presId="urn:microsoft.com/office/officeart/2005/8/layout/vList5"/>
    <dgm:cxn modelId="{96C10F60-86AF-4276-9366-A47E1E9CD5A9}" type="presParOf" srcId="{B165EF58-773A-486D-9893-9BCA7C0AF3E7}" destId="{32FB4789-DC48-47DF-A8A6-E4AF8EFC49BE}" srcOrd="0" destOrd="0" presId="urn:microsoft.com/office/officeart/2005/8/layout/vList5"/>
    <dgm:cxn modelId="{C981DB1A-8038-42FD-B17E-A649FB8EA9FB}" type="presParOf" srcId="{B165EF58-773A-486D-9893-9BCA7C0AF3E7}" destId="{56EEA4EB-3B76-4783-AE04-4CD36B900B87}" srcOrd="1" destOrd="0" presId="urn:microsoft.com/office/officeart/2005/8/layout/vList5"/>
    <dgm:cxn modelId="{F5286EEB-DC44-4D59-B683-28C251BE7FC2}" type="presParOf" srcId="{AD03EE50-94D8-4F11-8781-02DED4E26405}" destId="{951D9732-563F-4C81-B1D5-0F0CF75F2A68}" srcOrd="9" destOrd="0" presId="urn:microsoft.com/office/officeart/2005/8/layout/vList5"/>
    <dgm:cxn modelId="{F1C988B0-4FC0-4790-8286-C13AB04B8231}" type="presParOf" srcId="{AD03EE50-94D8-4F11-8781-02DED4E26405}" destId="{76A39C62-660A-4CF0-8BCE-490BC346715C}" srcOrd="10" destOrd="0" presId="urn:microsoft.com/office/officeart/2005/8/layout/vList5"/>
    <dgm:cxn modelId="{216DA81B-8DF4-40B8-9AC7-9BE790832618}" type="presParOf" srcId="{76A39C62-660A-4CF0-8BCE-490BC346715C}" destId="{7528933A-60C1-4F0E-B25F-3DF8F3B1FEE1}" srcOrd="0" destOrd="0" presId="urn:microsoft.com/office/officeart/2005/8/layout/vList5"/>
    <dgm:cxn modelId="{DE09AC29-DB9C-404C-8FDB-DC1D8E736750}" type="presParOf" srcId="{76A39C62-660A-4CF0-8BCE-490BC346715C}" destId="{8B9721E0-1251-475D-AAF8-0419E31412F7}" srcOrd="1" destOrd="0" presId="urn:microsoft.com/office/officeart/2005/8/layout/vList5"/>
    <dgm:cxn modelId="{80E08786-461E-415A-952A-6DF8782F3FE7}" type="presParOf" srcId="{AD03EE50-94D8-4F11-8781-02DED4E26405}" destId="{F0237700-B486-4088-B46F-EBC4D6CDDE73}" srcOrd="11" destOrd="0" presId="urn:microsoft.com/office/officeart/2005/8/layout/vList5"/>
    <dgm:cxn modelId="{CBEFBF8E-E62C-42DF-8CF0-85CE562ECB1F}" type="presParOf" srcId="{AD03EE50-94D8-4F11-8781-02DED4E26405}" destId="{05D8C5C1-56BB-4C9E-A19C-E3405E4F7945}" srcOrd="12" destOrd="0" presId="urn:microsoft.com/office/officeart/2005/8/layout/vList5"/>
    <dgm:cxn modelId="{E74833F8-DBAB-4E09-9A82-1CDFCC0A04A5}" type="presParOf" srcId="{05D8C5C1-56BB-4C9E-A19C-E3405E4F7945}" destId="{D2A46F23-CC9C-4848-B2A4-1A1DD9F951C6}" srcOrd="0" destOrd="0" presId="urn:microsoft.com/office/officeart/2005/8/layout/vList5"/>
    <dgm:cxn modelId="{BB8282E6-C838-4D26-B1F9-3725C4D4D4B5}" type="presParOf" srcId="{05D8C5C1-56BB-4C9E-A19C-E3405E4F7945}" destId="{C7953B9F-BFD3-40E6-98CE-6931FDDE97E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DD0F94-D4D1-435D-B1B9-20C052D51D0C}">
      <dsp:nvSpPr>
        <dsp:cNvPr id="0" name=""/>
        <dsp:cNvSpPr/>
      </dsp:nvSpPr>
      <dsp:spPr>
        <a:xfrm>
          <a:off x="2819" y="410305"/>
          <a:ext cx="3435264" cy="1374105"/>
        </a:xfrm>
        <a:prstGeom prst="chevron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b="1" kern="1200" dirty="0">
              <a:solidFill>
                <a:schemeClr val="bg1"/>
              </a:solidFill>
            </a:rPr>
            <a:t>Página web hoy</a:t>
          </a:r>
        </a:p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100" b="1" kern="1200" dirty="0">
              <a:solidFill>
                <a:schemeClr val="bg1"/>
              </a:solidFill>
            </a:rPr>
            <a:t>(Abril 28 de 2026)</a:t>
          </a:r>
        </a:p>
      </dsp:txBody>
      <dsp:txXfrm>
        <a:off x="689872" y="410305"/>
        <a:ext cx="2061159" cy="1374105"/>
      </dsp:txXfrm>
    </dsp:sp>
    <dsp:sp modelId="{3CFDE9BB-70FD-45D4-93A2-2DCE6795F6DD}">
      <dsp:nvSpPr>
        <dsp:cNvPr id="0" name=""/>
        <dsp:cNvSpPr/>
      </dsp:nvSpPr>
      <dsp:spPr>
        <a:xfrm>
          <a:off x="3094558" y="410305"/>
          <a:ext cx="3435264" cy="1374105"/>
        </a:xfrm>
        <a:prstGeom prst="chevron">
          <a:avLst/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b="1" kern="1200" dirty="0">
              <a:solidFill>
                <a:schemeClr val="tx1"/>
              </a:solidFill>
            </a:rPr>
            <a:t>Insumos de las áreas técnicas</a:t>
          </a:r>
        </a:p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100" b="1" kern="1200" dirty="0">
              <a:solidFill>
                <a:schemeClr val="tx1"/>
              </a:solidFill>
            </a:rPr>
            <a:t>(Mayo 20 de 2026</a:t>
          </a:r>
        </a:p>
      </dsp:txBody>
      <dsp:txXfrm>
        <a:off x="3781611" y="410305"/>
        <a:ext cx="2061159" cy="1374105"/>
      </dsp:txXfrm>
    </dsp:sp>
    <dsp:sp modelId="{BE2E9776-2CE4-423F-9048-64A4A7E68D43}">
      <dsp:nvSpPr>
        <dsp:cNvPr id="0" name=""/>
        <dsp:cNvSpPr/>
      </dsp:nvSpPr>
      <dsp:spPr>
        <a:xfrm>
          <a:off x="6186296" y="410305"/>
          <a:ext cx="3435264" cy="1374105"/>
        </a:xfrm>
        <a:prstGeom prst="chevron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100" b="1" kern="1200" dirty="0">
              <a:solidFill>
                <a:schemeClr val="bg1"/>
              </a:solidFill>
            </a:rPr>
            <a:t>Página web actualizada (Junio 2026)</a:t>
          </a:r>
          <a:endParaRPr lang="es-CO" sz="2100" b="1" kern="1200" dirty="0">
            <a:solidFill>
              <a:schemeClr val="bg1"/>
            </a:solidFill>
          </a:endParaRPr>
        </a:p>
      </dsp:txBody>
      <dsp:txXfrm>
        <a:off x="6873349" y="410305"/>
        <a:ext cx="2061159" cy="13741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7196AD-CDC3-4FBA-B248-32BAC337275D}">
      <dsp:nvSpPr>
        <dsp:cNvPr id="0" name=""/>
        <dsp:cNvSpPr/>
      </dsp:nvSpPr>
      <dsp:spPr>
        <a:xfrm rot="5400000">
          <a:off x="4614652" y="-1955762"/>
          <a:ext cx="552742" cy="460331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000" kern="1200" dirty="0"/>
            <a:t> ¿Quiénes visitan la página web?</a:t>
          </a:r>
          <a:endParaRPr lang="es-CO" sz="1000" kern="1200" dirty="0"/>
        </a:p>
      </dsp:txBody>
      <dsp:txXfrm rot="-5400000">
        <a:off x="2589366" y="96507"/>
        <a:ext cx="4576333" cy="498776"/>
      </dsp:txXfrm>
    </dsp:sp>
    <dsp:sp modelId="{9CD9216D-0AFB-4A1E-AE9D-B6B6791D39B1}">
      <dsp:nvSpPr>
        <dsp:cNvPr id="0" name=""/>
        <dsp:cNvSpPr/>
      </dsp:nvSpPr>
      <dsp:spPr>
        <a:xfrm>
          <a:off x="0" y="431"/>
          <a:ext cx="2589365" cy="69092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000" kern="1200" dirty="0"/>
            <a:t>Pregunta 1</a:t>
          </a:r>
          <a:endParaRPr lang="es-CO" sz="3000" kern="1200" dirty="0"/>
        </a:p>
      </dsp:txBody>
      <dsp:txXfrm>
        <a:off x="33728" y="34159"/>
        <a:ext cx="2521909" cy="623472"/>
      </dsp:txXfrm>
    </dsp:sp>
    <dsp:sp modelId="{062D27A6-FD1D-4CDA-9D4C-A1AF22A5A595}">
      <dsp:nvSpPr>
        <dsp:cNvPr id="0" name=""/>
        <dsp:cNvSpPr/>
      </dsp:nvSpPr>
      <dsp:spPr>
        <a:xfrm rot="5400000">
          <a:off x="4614652" y="-1230288"/>
          <a:ext cx="552742" cy="460331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000" kern="1200" dirty="0"/>
            <a:t>¿Qué información (creemos) </a:t>
          </a:r>
          <a:r>
            <a:rPr lang="es-ES" sz="1000" b="1" kern="1200" dirty="0"/>
            <a:t>quieren</a:t>
          </a:r>
          <a:r>
            <a:rPr lang="es-ES" sz="1000" kern="1200" dirty="0"/>
            <a:t> consultar los usuarios? </a:t>
          </a:r>
          <a:r>
            <a:rPr lang="es-ES" sz="1000" kern="1200" dirty="0" err="1"/>
            <a:t>ns</a:t>
          </a:r>
          <a:endParaRPr lang="es-CO" sz="1000" kern="1200" dirty="0"/>
        </a:p>
      </dsp:txBody>
      <dsp:txXfrm rot="-5400000">
        <a:off x="2589366" y="821981"/>
        <a:ext cx="4576333" cy="498776"/>
      </dsp:txXfrm>
    </dsp:sp>
    <dsp:sp modelId="{FB6D382D-73C1-424D-B98D-2FC0FB84DE46}">
      <dsp:nvSpPr>
        <dsp:cNvPr id="0" name=""/>
        <dsp:cNvSpPr/>
      </dsp:nvSpPr>
      <dsp:spPr>
        <a:xfrm>
          <a:off x="0" y="725905"/>
          <a:ext cx="2589365" cy="69092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000" kern="1200" dirty="0"/>
            <a:t>Pregunta 2</a:t>
          </a:r>
          <a:endParaRPr lang="es-CO" sz="3000" kern="1200" dirty="0"/>
        </a:p>
      </dsp:txBody>
      <dsp:txXfrm>
        <a:off x="33728" y="759633"/>
        <a:ext cx="2521909" cy="623472"/>
      </dsp:txXfrm>
    </dsp:sp>
    <dsp:sp modelId="{BE3CB830-B78C-4943-9E5F-2BEED08FAAC0}">
      <dsp:nvSpPr>
        <dsp:cNvPr id="0" name=""/>
        <dsp:cNvSpPr/>
      </dsp:nvSpPr>
      <dsp:spPr>
        <a:xfrm rot="5400000">
          <a:off x="4614652" y="-504813"/>
          <a:ext cx="552742" cy="460331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000" kern="1200" dirty="0"/>
            <a:t>¿Qué información (creemos) </a:t>
          </a:r>
          <a:r>
            <a:rPr lang="es-ES" sz="1000" b="1" kern="1200" dirty="0"/>
            <a:t>necesitan</a:t>
          </a:r>
          <a:r>
            <a:rPr lang="es-ES" sz="1000" kern="1200" dirty="0"/>
            <a:t> </a:t>
          </a:r>
          <a:r>
            <a:rPr lang="es-ES" sz="1000" kern="1200" dirty="0" err="1"/>
            <a:t>coultar</a:t>
          </a:r>
          <a:r>
            <a:rPr lang="es-ES" sz="1000" kern="1200" dirty="0"/>
            <a:t> los usuarios?</a:t>
          </a:r>
          <a:endParaRPr lang="es-CO" sz="1000" kern="1200" dirty="0"/>
        </a:p>
      </dsp:txBody>
      <dsp:txXfrm rot="-5400000">
        <a:off x="2589366" y="1547456"/>
        <a:ext cx="4576333" cy="498776"/>
      </dsp:txXfrm>
    </dsp:sp>
    <dsp:sp modelId="{4CE361DD-92B8-4B1B-834A-39EE7DAEA343}">
      <dsp:nvSpPr>
        <dsp:cNvPr id="0" name=""/>
        <dsp:cNvSpPr/>
      </dsp:nvSpPr>
      <dsp:spPr>
        <a:xfrm>
          <a:off x="0" y="1451380"/>
          <a:ext cx="2589365" cy="69092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000" kern="1200" dirty="0"/>
            <a:t>Pregunta 3</a:t>
          </a:r>
          <a:endParaRPr lang="es-CO" sz="3000" kern="1200" dirty="0"/>
        </a:p>
      </dsp:txBody>
      <dsp:txXfrm>
        <a:off x="33728" y="1485108"/>
        <a:ext cx="2521909" cy="623472"/>
      </dsp:txXfrm>
    </dsp:sp>
    <dsp:sp modelId="{CE3ECD59-0AD3-426E-81E0-E6B73B9F6FB6}">
      <dsp:nvSpPr>
        <dsp:cNvPr id="0" name=""/>
        <dsp:cNvSpPr/>
      </dsp:nvSpPr>
      <dsp:spPr>
        <a:xfrm rot="5400000">
          <a:off x="4614652" y="220661"/>
          <a:ext cx="552742" cy="460331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000" kern="1200" dirty="0"/>
            <a:t>¿</a:t>
          </a:r>
          <a:r>
            <a:rPr lang="es-ES" sz="1000" b="1" kern="1200" dirty="0"/>
            <a:t>Qué información queremos publicar</a:t>
          </a:r>
          <a:r>
            <a:rPr lang="es-ES" sz="1000" kern="1200" dirty="0"/>
            <a:t>?</a:t>
          </a:r>
          <a:endParaRPr lang="es-CO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000" kern="1200"/>
            <a:t>¿ Esta información esta disponible?</a:t>
          </a:r>
          <a:endParaRPr lang="es-CO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000" kern="1200" dirty="0"/>
            <a:t>Si la información esta disponible, ¿Dónde se puede encontrar?</a:t>
          </a:r>
          <a:endParaRPr lang="es-CO" sz="1000" kern="1200" dirty="0"/>
        </a:p>
      </dsp:txBody>
      <dsp:txXfrm rot="-5400000">
        <a:off x="2589366" y="2272931"/>
        <a:ext cx="4576333" cy="498776"/>
      </dsp:txXfrm>
    </dsp:sp>
    <dsp:sp modelId="{3F06371B-C6BA-48E9-850E-648595462891}">
      <dsp:nvSpPr>
        <dsp:cNvPr id="0" name=""/>
        <dsp:cNvSpPr/>
      </dsp:nvSpPr>
      <dsp:spPr>
        <a:xfrm>
          <a:off x="0" y="2176855"/>
          <a:ext cx="2589365" cy="69092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000" kern="1200" dirty="0"/>
            <a:t>Pregunta 4</a:t>
          </a:r>
          <a:r>
            <a:rPr lang="es-ES" sz="3900" kern="1200" dirty="0"/>
            <a:t> </a:t>
          </a:r>
          <a:endParaRPr lang="es-CO" sz="3900" kern="1200" dirty="0"/>
        </a:p>
      </dsp:txBody>
      <dsp:txXfrm>
        <a:off x="33728" y="2210583"/>
        <a:ext cx="2521909" cy="623472"/>
      </dsp:txXfrm>
    </dsp:sp>
    <dsp:sp modelId="{56EEA4EB-3B76-4783-AE04-4CD36B900B87}">
      <dsp:nvSpPr>
        <dsp:cNvPr id="0" name=""/>
        <dsp:cNvSpPr/>
      </dsp:nvSpPr>
      <dsp:spPr>
        <a:xfrm rot="5400000">
          <a:off x="4614652" y="946136"/>
          <a:ext cx="552742" cy="460331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000" kern="1200" dirty="0"/>
            <a:t>¿Requiere apoyo de periodista? </a:t>
          </a:r>
          <a:r>
            <a:rPr lang="es-ES" sz="1000" kern="1200" dirty="0"/>
            <a:t>(SI/NO)</a:t>
          </a:r>
          <a:endParaRPr lang="es-CO" sz="1000" kern="1200" dirty="0"/>
        </a:p>
      </dsp:txBody>
      <dsp:txXfrm rot="-5400000">
        <a:off x="2589366" y="2998406"/>
        <a:ext cx="4576333" cy="498776"/>
      </dsp:txXfrm>
    </dsp:sp>
    <dsp:sp modelId="{32FB4789-DC48-47DF-A8A6-E4AF8EFC49BE}">
      <dsp:nvSpPr>
        <dsp:cNvPr id="0" name=""/>
        <dsp:cNvSpPr/>
      </dsp:nvSpPr>
      <dsp:spPr>
        <a:xfrm>
          <a:off x="0" y="2902330"/>
          <a:ext cx="2589365" cy="69092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000" kern="1200" dirty="0"/>
            <a:t>Pregunta 5</a:t>
          </a:r>
          <a:endParaRPr lang="es-CO" sz="3000" kern="1200" dirty="0"/>
        </a:p>
      </dsp:txBody>
      <dsp:txXfrm>
        <a:off x="33728" y="2936058"/>
        <a:ext cx="2521909" cy="623472"/>
      </dsp:txXfrm>
    </dsp:sp>
    <dsp:sp modelId="{8B9721E0-1251-475D-AAF8-0419E31412F7}">
      <dsp:nvSpPr>
        <dsp:cNvPr id="0" name=""/>
        <dsp:cNvSpPr/>
      </dsp:nvSpPr>
      <dsp:spPr>
        <a:xfrm rot="5400000">
          <a:off x="4614652" y="1671611"/>
          <a:ext cx="552742" cy="460331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000" kern="1200" dirty="0"/>
            <a:t>¿Requiere apoyo de comunicaciones? (SI/NO)</a:t>
          </a:r>
          <a:endParaRPr lang="es-CO" sz="1000" kern="1200" dirty="0"/>
        </a:p>
      </dsp:txBody>
      <dsp:txXfrm rot="-5400000">
        <a:off x="2589366" y="3723881"/>
        <a:ext cx="4576333" cy="498776"/>
      </dsp:txXfrm>
    </dsp:sp>
    <dsp:sp modelId="{7528933A-60C1-4F0E-B25F-3DF8F3B1FEE1}">
      <dsp:nvSpPr>
        <dsp:cNvPr id="0" name=""/>
        <dsp:cNvSpPr/>
      </dsp:nvSpPr>
      <dsp:spPr>
        <a:xfrm>
          <a:off x="0" y="3627805"/>
          <a:ext cx="2589365" cy="69092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000" kern="1200" dirty="0"/>
            <a:t>Pregunta 6</a:t>
          </a:r>
          <a:endParaRPr lang="es-CO" sz="3000" kern="1200" dirty="0"/>
        </a:p>
      </dsp:txBody>
      <dsp:txXfrm>
        <a:off x="33728" y="3661533"/>
        <a:ext cx="2521909" cy="623472"/>
      </dsp:txXfrm>
    </dsp:sp>
    <dsp:sp modelId="{C7953B9F-BFD3-40E6-98CE-6931FDDE97E0}">
      <dsp:nvSpPr>
        <dsp:cNvPr id="0" name=""/>
        <dsp:cNvSpPr/>
      </dsp:nvSpPr>
      <dsp:spPr>
        <a:xfrm rot="5400000">
          <a:off x="4614652" y="2397086"/>
          <a:ext cx="552742" cy="460331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000" kern="1200" dirty="0"/>
            <a:t>¿Cuál es el tema/temas a publicar?</a:t>
          </a:r>
          <a:endParaRPr lang="es-CO" sz="1000" kern="1200" dirty="0"/>
        </a:p>
      </dsp:txBody>
      <dsp:txXfrm rot="-5400000">
        <a:off x="2589366" y="4449356"/>
        <a:ext cx="4576333" cy="498776"/>
      </dsp:txXfrm>
    </dsp:sp>
    <dsp:sp modelId="{D2A46F23-CC9C-4848-B2A4-1A1DD9F951C6}">
      <dsp:nvSpPr>
        <dsp:cNvPr id="0" name=""/>
        <dsp:cNvSpPr/>
      </dsp:nvSpPr>
      <dsp:spPr>
        <a:xfrm>
          <a:off x="0" y="4353280"/>
          <a:ext cx="2589365" cy="69092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000" kern="1200" dirty="0"/>
            <a:t>Pregunta 7</a:t>
          </a:r>
          <a:endParaRPr lang="es-CO" sz="3000" kern="1200" dirty="0"/>
        </a:p>
      </dsp:txBody>
      <dsp:txXfrm>
        <a:off x="33728" y="4387008"/>
        <a:ext cx="2521909" cy="6234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3806064-D094-DA86-6C22-C9CFC529A6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76573" y="2139929"/>
            <a:ext cx="2638853" cy="1783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FA9D7E4-7BA0-40B7-FF99-DD7B5CDE5C94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93BB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44687DF-C287-0B90-0384-AC46566F9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77D68EF-BFF2-A72E-07EE-5E72D7A47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F5816B9-11D6-2A5A-0FD1-DB0FC94DB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Verdana" panose="020B0604030504040204" pitchFamily="34" charset="0"/>
              </a:defRPr>
            </a:lvl1pPr>
            <a:lvl2pPr>
              <a:defRPr sz="2800">
                <a:latin typeface="Verdana" panose="020B0604030504040204" pitchFamily="34" charset="0"/>
              </a:defRPr>
            </a:lvl2pPr>
            <a:lvl3pPr>
              <a:defRPr sz="2400">
                <a:latin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AEA652-EF40-005F-FF90-AD253E40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Verdana" panose="020B060403050404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5293AC-92C2-E7E4-0ECB-1F609042D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9FF4C6-8C08-CBB4-3CE2-59E6FA53D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E3432-7CD9-B690-69AF-9AB3EC20F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49AFD091-953C-4B8E-5508-A2D6A3D77D1D}"/>
              </a:ext>
            </a:extLst>
          </p:cNvPr>
          <p:cNvSpPr/>
          <p:nvPr userDrawn="1"/>
        </p:nvSpPr>
        <p:spPr>
          <a:xfrm>
            <a:off x="0" y="819253"/>
            <a:ext cx="12192000" cy="5219493"/>
          </a:xfrm>
          <a:prstGeom prst="rect">
            <a:avLst/>
          </a:prstGeom>
          <a:solidFill>
            <a:srgbClr val="93BB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663A175-52FA-6661-1F93-E14E5215D728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93BB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9407" y="159440"/>
            <a:ext cx="693185" cy="46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1607" y="159440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472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07207" y="159440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23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9407" y="6251575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803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1607" y="6251575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129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07207" y="6251575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891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60" r:id="rId3"/>
    <p:sldLayoutId id="214748365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50" r:id="rId10"/>
    <p:sldLayoutId id="2147483652" r:id="rId11"/>
    <p:sldLayoutId id="2147483653" r:id="rId12"/>
    <p:sldLayoutId id="2147483654" r:id="rId13"/>
    <p:sldLayoutId id="2147483655" r:id="rId14"/>
    <p:sldLayoutId id="2147483656" r:id="rId15"/>
    <p:sldLayoutId id="2147483657" r:id="rId16"/>
    <p:sldLayoutId id="2147483658" r:id="rId17"/>
    <p:sldLayoutId id="2147483659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.sv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sv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diagramLayout" Target="../diagrams/layout2.xml"/><Relationship Id="rId7" Type="http://schemas.openxmlformats.org/officeDocument/2006/relationships/image" Target="../media/image12.sv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4.sv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3">
            <a:extLst>
              <a:ext uri="{FF2B5EF4-FFF2-40B4-BE49-F238E27FC236}">
                <a16:creationId xmlns:a16="http://schemas.microsoft.com/office/drawing/2014/main" id="{50703695-DCC9-2B2B-CE25-CD632F0261C9}"/>
              </a:ext>
            </a:extLst>
          </p:cNvPr>
          <p:cNvSpPr txBox="1">
            <a:spLocks/>
          </p:cNvSpPr>
          <p:nvPr/>
        </p:nvSpPr>
        <p:spPr>
          <a:xfrm>
            <a:off x="1815548" y="2640650"/>
            <a:ext cx="8560904" cy="176102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b="1" dirty="0">
                <a:solidFill>
                  <a:schemeClr val="bg1"/>
                </a:solidFill>
              </a:rPr>
              <a:t>Actualización Página Web</a:t>
            </a:r>
          </a:p>
          <a:p>
            <a:r>
              <a:rPr lang="es-CO" sz="4800" b="1" dirty="0">
                <a:solidFill>
                  <a:schemeClr val="bg1"/>
                </a:solidFill>
              </a:rPr>
              <a:t>Esquema de Publicación</a:t>
            </a:r>
          </a:p>
          <a:p>
            <a:endParaRPr lang="es-CO" sz="4800" b="1" dirty="0">
              <a:solidFill>
                <a:schemeClr val="bg1"/>
              </a:solidFill>
            </a:endParaRPr>
          </a:p>
          <a:p>
            <a:r>
              <a:rPr lang="es-CO" sz="4800" b="1" dirty="0">
                <a:solidFill>
                  <a:schemeClr val="bg1"/>
                </a:solidFill>
              </a:rPr>
              <a:t>28 de abril de 2026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FF1ECA0-D3AB-B412-D3DB-41DB6DFA64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13"/>
          <a:stretch/>
        </p:blipFill>
        <p:spPr>
          <a:xfrm>
            <a:off x="4991310" y="6261739"/>
            <a:ext cx="2209380" cy="160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975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9246DC-5B42-C7B3-23BB-6A5D5A62CA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D29D5DB2-E327-7A2A-B61D-FEFCC1A49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s-MX" b="1" dirty="0"/>
              <a:t>Estado actual de la página</a:t>
            </a:r>
            <a:endParaRPr lang="es-CO" b="1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60930D2A-D635-2D22-8E06-AA92B57593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505365"/>
            <a:ext cx="9657945" cy="4665105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Flecha: a la derecha 3">
            <a:extLst>
              <a:ext uri="{FF2B5EF4-FFF2-40B4-BE49-F238E27FC236}">
                <a16:creationId xmlns:a16="http://schemas.microsoft.com/office/drawing/2014/main" id="{980947EE-479C-1786-330D-EA3D33C10C87}"/>
              </a:ext>
            </a:extLst>
          </p:cNvPr>
          <p:cNvSpPr/>
          <p:nvPr/>
        </p:nvSpPr>
        <p:spPr>
          <a:xfrm>
            <a:off x="5708342" y="3923930"/>
            <a:ext cx="692458" cy="257453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93E2C04E-6FB1-F7B7-8855-EF697E2BF421}"/>
              </a:ext>
            </a:extLst>
          </p:cNvPr>
          <p:cNvSpPr/>
          <p:nvPr/>
        </p:nvSpPr>
        <p:spPr>
          <a:xfrm>
            <a:off x="6462944" y="4003829"/>
            <a:ext cx="1624613" cy="17755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5" name="Gráfico 14" descr="Internet contorno">
            <a:extLst>
              <a:ext uri="{FF2B5EF4-FFF2-40B4-BE49-F238E27FC236}">
                <a16:creationId xmlns:a16="http://schemas.microsoft.com/office/drawing/2014/main" id="{B271FA8A-A3C5-779B-91AF-ED65E86018C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06978" y="47804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2079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BE6F9B-CB3C-A0D8-C0C7-0224D649C5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9727FFFE-03DB-B033-2F0A-B0E51CB2E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s-MX" b="1" dirty="0"/>
              <a:t>Estado actual de la página</a:t>
            </a:r>
            <a:endParaRPr lang="es-CO" b="1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4AF11FA-D1F6-17EE-061D-7D6F173B42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65819"/>
            <a:ext cx="9643353" cy="502690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0B1C91B4-5D74-E7EE-9363-B13B9FC680B9}"/>
              </a:ext>
            </a:extLst>
          </p:cNvPr>
          <p:cNvSpPr/>
          <p:nvPr/>
        </p:nvSpPr>
        <p:spPr>
          <a:xfrm>
            <a:off x="2654424" y="5557420"/>
            <a:ext cx="1624613" cy="83530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Flecha: a la derecha 6">
            <a:extLst>
              <a:ext uri="{FF2B5EF4-FFF2-40B4-BE49-F238E27FC236}">
                <a16:creationId xmlns:a16="http://schemas.microsoft.com/office/drawing/2014/main" id="{D06A766D-1533-A2BF-F3A2-87D2DE2382E6}"/>
              </a:ext>
            </a:extLst>
          </p:cNvPr>
          <p:cNvSpPr/>
          <p:nvPr/>
        </p:nvSpPr>
        <p:spPr>
          <a:xfrm>
            <a:off x="2068498" y="5557419"/>
            <a:ext cx="692458" cy="257453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Gráfico 1" descr="Internet contorno">
            <a:extLst>
              <a:ext uri="{FF2B5EF4-FFF2-40B4-BE49-F238E27FC236}">
                <a16:creationId xmlns:a16="http://schemas.microsoft.com/office/drawing/2014/main" id="{431DBAA2-A9DF-D6B9-D5FF-A62C469F7A6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06978" y="47804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4356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B8BBAD-7393-9DA8-E0C1-EA745F14C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1E1F9EC8-5CD9-C09A-6806-BA3EACD82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s-MX" b="1" dirty="0"/>
              <a:t>Estado actual de la página</a:t>
            </a:r>
            <a:endParaRPr lang="es-CO" b="1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012B431-39CA-DCE8-92C9-8BC453DC5C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99273"/>
            <a:ext cx="9360023" cy="471909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Flecha: a la derecha 6">
            <a:extLst>
              <a:ext uri="{FF2B5EF4-FFF2-40B4-BE49-F238E27FC236}">
                <a16:creationId xmlns:a16="http://schemas.microsoft.com/office/drawing/2014/main" id="{F824EFB6-CE82-B8DD-4EEA-CB3A0F2B1709}"/>
              </a:ext>
            </a:extLst>
          </p:cNvPr>
          <p:cNvSpPr/>
          <p:nvPr/>
        </p:nvSpPr>
        <p:spPr>
          <a:xfrm>
            <a:off x="1993777" y="4400024"/>
            <a:ext cx="692458" cy="257453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E431A24E-0C02-D00A-F3F0-0E6953133003}"/>
              </a:ext>
            </a:extLst>
          </p:cNvPr>
          <p:cNvSpPr/>
          <p:nvPr/>
        </p:nvSpPr>
        <p:spPr>
          <a:xfrm>
            <a:off x="2769835" y="4111096"/>
            <a:ext cx="1251750" cy="54638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Gráfico 1" descr="Internet contorno">
            <a:extLst>
              <a:ext uri="{FF2B5EF4-FFF2-40B4-BE49-F238E27FC236}">
                <a16:creationId xmlns:a16="http://schemas.microsoft.com/office/drawing/2014/main" id="{54B8A277-3815-3679-E106-560DF437E4A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06978" y="47804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5089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434D8B-CDE7-D70A-4D3C-3ECDFAFDD2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02D5B1E5-F28A-B5D8-30BE-FFF896475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s-MX" b="1" dirty="0"/>
              <a:t>Estado actual de la página</a:t>
            </a:r>
            <a:endParaRPr lang="es-CO" b="1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9E94F1B-40E2-5EBA-77BB-7093E36351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831" y="1404103"/>
            <a:ext cx="4669276" cy="2445811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32042AFF-0BFF-2860-2655-8DE2E1B3CF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8046" y="1415375"/>
            <a:ext cx="4199582" cy="29899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C0B7AFD2-530D-B4E2-706F-A231AB5042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5281" y="4405275"/>
            <a:ext cx="4790898" cy="1236195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CF3C43F3-51B6-740F-6CBC-2AAE8BB422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21125" y="1527242"/>
            <a:ext cx="3366280" cy="3803515"/>
          </a:xfrm>
          <a:prstGeom prst="rect">
            <a:avLst/>
          </a:prstGeom>
        </p:spPr>
      </p:pic>
      <p:sp>
        <p:nvSpPr>
          <p:cNvPr id="15" name="Flecha: a la derecha 14">
            <a:extLst>
              <a:ext uri="{FF2B5EF4-FFF2-40B4-BE49-F238E27FC236}">
                <a16:creationId xmlns:a16="http://schemas.microsoft.com/office/drawing/2014/main" id="{91F493AA-DEC5-B773-E272-096C142A1C40}"/>
              </a:ext>
            </a:extLst>
          </p:cNvPr>
          <p:cNvSpPr/>
          <p:nvPr/>
        </p:nvSpPr>
        <p:spPr>
          <a:xfrm>
            <a:off x="395364" y="3711601"/>
            <a:ext cx="692458" cy="257453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Rectángulo: esquinas redondeadas 15">
            <a:extLst>
              <a:ext uri="{FF2B5EF4-FFF2-40B4-BE49-F238E27FC236}">
                <a16:creationId xmlns:a16="http://schemas.microsoft.com/office/drawing/2014/main" id="{89034E57-991F-BFEC-15F3-E8DC580EB8C9}"/>
              </a:ext>
            </a:extLst>
          </p:cNvPr>
          <p:cNvSpPr/>
          <p:nvPr/>
        </p:nvSpPr>
        <p:spPr>
          <a:xfrm>
            <a:off x="1174158" y="3695863"/>
            <a:ext cx="796685" cy="27319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8" name="Rectángulo: esquinas redondeadas 17">
            <a:extLst>
              <a:ext uri="{FF2B5EF4-FFF2-40B4-BE49-F238E27FC236}">
                <a16:creationId xmlns:a16="http://schemas.microsoft.com/office/drawing/2014/main" id="{6C0B12CC-52F5-993D-45EA-3C5F26BF7A7E}"/>
              </a:ext>
            </a:extLst>
          </p:cNvPr>
          <p:cNvSpPr/>
          <p:nvPr/>
        </p:nvSpPr>
        <p:spPr>
          <a:xfrm>
            <a:off x="4478046" y="1690688"/>
            <a:ext cx="976902" cy="66837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0" name="Rectángulo: esquinas redondeadas 19">
            <a:extLst>
              <a:ext uri="{FF2B5EF4-FFF2-40B4-BE49-F238E27FC236}">
                <a16:creationId xmlns:a16="http://schemas.microsoft.com/office/drawing/2014/main" id="{A6922674-4D2A-BFF6-448A-0F0BE2791550}"/>
              </a:ext>
            </a:extLst>
          </p:cNvPr>
          <p:cNvSpPr/>
          <p:nvPr/>
        </p:nvSpPr>
        <p:spPr>
          <a:xfrm>
            <a:off x="4456298" y="4416547"/>
            <a:ext cx="1988890" cy="102607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1" name="Flecha: a la derecha 20">
            <a:extLst>
              <a:ext uri="{FF2B5EF4-FFF2-40B4-BE49-F238E27FC236}">
                <a16:creationId xmlns:a16="http://schemas.microsoft.com/office/drawing/2014/main" id="{0AEFFD62-4A25-BA7B-191D-59A54D098C25}"/>
              </a:ext>
            </a:extLst>
          </p:cNvPr>
          <p:cNvSpPr/>
          <p:nvPr/>
        </p:nvSpPr>
        <p:spPr>
          <a:xfrm>
            <a:off x="3724573" y="4837886"/>
            <a:ext cx="692458" cy="257453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2" name="Flecha: a la derecha 21">
            <a:extLst>
              <a:ext uri="{FF2B5EF4-FFF2-40B4-BE49-F238E27FC236}">
                <a16:creationId xmlns:a16="http://schemas.microsoft.com/office/drawing/2014/main" id="{32621DA9-3C89-E6B0-20B4-19AC346726C0}"/>
              </a:ext>
            </a:extLst>
          </p:cNvPr>
          <p:cNvSpPr/>
          <p:nvPr/>
        </p:nvSpPr>
        <p:spPr>
          <a:xfrm rot="16200000">
            <a:off x="8745438" y="3426360"/>
            <a:ext cx="269583" cy="231216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290FB769-D3ED-5B88-8C0B-8EE34ADB86A0}"/>
              </a:ext>
            </a:extLst>
          </p:cNvPr>
          <p:cNvSpPr/>
          <p:nvPr/>
        </p:nvSpPr>
        <p:spPr>
          <a:xfrm>
            <a:off x="612559" y="4074850"/>
            <a:ext cx="225641" cy="257453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1</a:t>
            </a:r>
            <a:endParaRPr lang="es-CO" dirty="0"/>
          </a:p>
        </p:txBody>
      </p:sp>
      <p:sp>
        <p:nvSpPr>
          <p:cNvPr id="24" name="Elipse 23">
            <a:extLst>
              <a:ext uri="{FF2B5EF4-FFF2-40B4-BE49-F238E27FC236}">
                <a16:creationId xmlns:a16="http://schemas.microsoft.com/office/drawing/2014/main" id="{853F9CD3-9AFA-5AE1-7229-EFECA8EED253}"/>
              </a:ext>
            </a:extLst>
          </p:cNvPr>
          <p:cNvSpPr/>
          <p:nvPr/>
        </p:nvSpPr>
        <p:spPr>
          <a:xfrm>
            <a:off x="5004604" y="2394577"/>
            <a:ext cx="225641" cy="257453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2</a:t>
            </a:r>
            <a:endParaRPr lang="es-CO" dirty="0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F7DAD615-2E60-8BE5-1EBE-7B64423012FD}"/>
              </a:ext>
            </a:extLst>
          </p:cNvPr>
          <p:cNvSpPr/>
          <p:nvPr/>
        </p:nvSpPr>
        <p:spPr>
          <a:xfrm>
            <a:off x="3408423" y="4837885"/>
            <a:ext cx="225641" cy="257453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3</a:t>
            </a:r>
            <a:endParaRPr lang="es-CO" dirty="0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D6289CF2-5484-4013-EF41-45613A57C481}"/>
              </a:ext>
            </a:extLst>
          </p:cNvPr>
          <p:cNvSpPr/>
          <p:nvPr/>
        </p:nvSpPr>
        <p:spPr>
          <a:xfrm>
            <a:off x="8764621" y="3098307"/>
            <a:ext cx="225641" cy="257453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4</a:t>
            </a:r>
            <a:endParaRPr lang="es-CO" dirty="0"/>
          </a:p>
        </p:txBody>
      </p:sp>
      <p:sp>
        <p:nvSpPr>
          <p:cNvPr id="27" name="Flecha: hacia arriba 26">
            <a:extLst>
              <a:ext uri="{FF2B5EF4-FFF2-40B4-BE49-F238E27FC236}">
                <a16:creationId xmlns:a16="http://schemas.microsoft.com/office/drawing/2014/main" id="{476CB12B-AC92-2800-C979-3A378ED73E16}"/>
              </a:ext>
            </a:extLst>
          </p:cNvPr>
          <p:cNvSpPr/>
          <p:nvPr/>
        </p:nvSpPr>
        <p:spPr>
          <a:xfrm>
            <a:off x="4629395" y="2402159"/>
            <a:ext cx="326071" cy="575004"/>
          </a:xfrm>
          <a:prstGeom prst="up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Gráfico 1" descr="Internet contorno">
            <a:extLst>
              <a:ext uri="{FF2B5EF4-FFF2-40B4-BE49-F238E27FC236}">
                <a16:creationId xmlns:a16="http://schemas.microsoft.com/office/drawing/2014/main" id="{C1545796-F38D-7A57-2750-B4E1C7CE217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306978" y="47804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8419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A65AEE-6C8A-7028-645B-C46B266C4F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64C3C3E0-CAC4-E932-F8C3-E92EF8DBA5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s-MX" b="1" dirty="0"/>
              <a:t>Esquema de publicación</a:t>
            </a:r>
            <a:endParaRPr lang="es-CO" b="1" dirty="0"/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F960C6D4-95AB-B711-C075-6463083CB0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52882747"/>
              </p:ext>
            </p:extLst>
          </p:nvPr>
        </p:nvGraphicFramePr>
        <p:xfrm>
          <a:off x="1011066" y="1418496"/>
          <a:ext cx="9624381" cy="21947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7C6344E7-0F41-8526-4D89-61E3CFC13CA9}"/>
              </a:ext>
            </a:extLst>
          </p:cNvPr>
          <p:cNvSpPr txBox="1"/>
          <p:nvPr/>
        </p:nvSpPr>
        <p:spPr>
          <a:xfrm>
            <a:off x="838200" y="3613212"/>
            <a:ext cx="395492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Herramientas</a:t>
            </a:r>
          </a:p>
          <a:p>
            <a:endParaRPr lang="es-MX" b="1" dirty="0"/>
          </a:p>
          <a:p>
            <a:pPr marL="342900" indent="-342900">
              <a:buAutoNum type="arabicPeriod"/>
            </a:pPr>
            <a:r>
              <a:rPr lang="es-MX" dirty="0"/>
              <a:t>Apoyo oficina de comunicaciones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MX" dirty="0"/>
              <a:t>Enlace comunicaciones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MX" dirty="0"/>
              <a:t>Periodista</a:t>
            </a:r>
            <a:endParaRPr lang="es-CO" dirty="0"/>
          </a:p>
        </p:txBody>
      </p:sp>
      <p:pic>
        <p:nvPicPr>
          <p:cNvPr id="3" name="Gráfico 2" descr="Internet contorno">
            <a:extLst>
              <a:ext uri="{FF2B5EF4-FFF2-40B4-BE49-F238E27FC236}">
                <a16:creationId xmlns:a16="http://schemas.microsoft.com/office/drawing/2014/main" id="{7B2667EC-34B6-A117-66E8-D41026DB954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723734" y="219475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740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1F0914-8785-4368-C831-324E23A071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13D9B4B3-F6C0-0211-F45A-32075DAB80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18" y="19479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s-MX" b="1" dirty="0"/>
              <a:t>Preguntas</a:t>
            </a:r>
            <a:endParaRPr lang="es-CO" b="1" dirty="0"/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A4EDA76E-01EC-F90A-87B5-722F37013D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2518948"/>
              </p:ext>
            </p:extLst>
          </p:nvPr>
        </p:nvGraphicFramePr>
        <p:xfrm>
          <a:off x="360889" y="1543781"/>
          <a:ext cx="7192682" cy="5044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DD1441CD-42DB-DFE9-126B-173D470A2B7C}"/>
              </a:ext>
            </a:extLst>
          </p:cNvPr>
          <p:cNvSpPr txBox="1"/>
          <p:nvPr/>
        </p:nvSpPr>
        <p:spPr>
          <a:xfrm>
            <a:off x="8543366" y="560977"/>
            <a:ext cx="3263153" cy="1200329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/>
              <a:t>Formato Excel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Fecha máxima para diligenciar </a:t>
            </a:r>
            <a:r>
              <a:rPr lang="es-ES" b="1" dirty="0"/>
              <a:t>4 de mayo</a:t>
            </a:r>
            <a:endParaRPr lang="es-CO" b="1" dirty="0"/>
          </a:p>
        </p:txBody>
      </p:sp>
      <p:sp>
        <p:nvSpPr>
          <p:cNvPr id="4" name="Flecha: a la derecha 3">
            <a:extLst>
              <a:ext uri="{FF2B5EF4-FFF2-40B4-BE49-F238E27FC236}">
                <a16:creationId xmlns:a16="http://schemas.microsoft.com/office/drawing/2014/main" id="{1FF6DB28-A96D-C55B-BD03-2594490AF067}"/>
              </a:ext>
            </a:extLst>
          </p:cNvPr>
          <p:cNvSpPr/>
          <p:nvPr/>
        </p:nvSpPr>
        <p:spPr>
          <a:xfrm>
            <a:off x="7562536" y="3857927"/>
            <a:ext cx="762000" cy="40341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B570635D-D194-4F7A-19E0-0B74848E3C50}"/>
              </a:ext>
            </a:extLst>
          </p:cNvPr>
          <p:cNvSpPr txBox="1"/>
          <p:nvPr/>
        </p:nvSpPr>
        <p:spPr>
          <a:xfrm>
            <a:off x="8647266" y="3009037"/>
            <a:ext cx="2796989" cy="1754326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Visibilizar el/los temas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Qué es importante para los usuarios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Disminuir PQRS</a:t>
            </a:r>
            <a:endParaRPr lang="es-CO" dirty="0"/>
          </a:p>
        </p:txBody>
      </p:sp>
      <p:pic>
        <p:nvPicPr>
          <p:cNvPr id="8" name="Gráfico 7" descr="Bombilla con relleno sólido">
            <a:extLst>
              <a:ext uri="{FF2B5EF4-FFF2-40B4-BE49-F238E27FC236}">
                <a16:creationId xmlns:a16="http://schemas.microsoft.com/office/drawing/2014/main" id="{D74488AC-52EA-E585-2A31-F8DF5AB19B9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76301" y="2971800"/>
            <a:ext cx="914400" cy="914400"/>
          </a:xfrm>
          <a:prstGeom prst="rect">
            <a:avLst/>
          </a:prstGeom>
        </p:spPr>
      </p:pic>
      <p:pic>
        <p:nvPicPr>
          <p:cNvPr id="11" name="Gráfico 10" descr="Reunión contorno">
            <a:extLst>
              <a:ext uri="{FF2B5EF4-FFF2-40B4-BE49-F238E27FC236}">
                <a16:creationId xmlns:a16="http://schemas.microsoft.com/office/drawing/2014/main" id="{7465CDA6-61FA-67BE-A74A-29E3531821F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47355" y="1466585"/>
            <a:ext cx="770965" cy="770965"/>
          </a:xfrm>
          <a:prstGeom prst="rect">
            <a:avLst/>
          </a:prstGeom>
        </p:spPr>
      </p:pic>
      <p:pic>
        <p:nvPicPr>
          <p:cNvPr id="13" name="Gráfico 12" descr="Bocadillo de pensamiento contorno">
            <a:extLst>
              <a:ext uri="{FF2B5EF4-FFF2-40B4-BE49-F238E27FC236}">
                <a16:creationId xmlns:a16="http://schemas.microsoft.com/office/drawing/2014/main" id="{576B7EC4-7665-67FC-CF1A-4CA8BB21242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180542" y="27866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3522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2866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</TotalTime>
  <Words>196</Words>
  <Application>Microsoft Office PowerPoint</Application>
  <PresentationFormat>Panorámica</PresentationFormat>
  <Paragraphs>48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3" baseType="lpstr">
      <vt:lpstr>Arial</vt:lpstr>
      <vt:lpstr>Calibri</vt:lpstr>
      <vt:lpstr>Verdana</vt:lpstr>
      <vt:lpstr>Tema de Office</vt:lpstr>
      <vt:lpstr>Presentación de PowerPoint</vt:lpstr>
      <vt:lpstr>Presentación de PowerPoint</vt:lpstr>
      <vt:lpstr>Estado actual de la página</vt:lpstr>
      <vt:lpstr>Estado actual de la página</vt:lpstr>
      <vt:lpstr>Estado actual de la página</vt:lpstr>
      <vt:lpstr>Estado actual de la página</vt:lpstr>
      <vt:lpstr>Esquema de publicación</vt:lpstr>
      <vt:lpstr>Preguntas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Diana Carolina Callejas Moncaleano</cp:lastModifiedBy>
  <cp:revision>11</cp:revision>
  <dcterms:created xsi:type="dcterms:W3CDTF">2023-05-08T00:34:42Z</dcterms:created>
  <dcterms:modified xsi:type="dcterms:W3CDTF">2026-04-28T02:11:13Z</dcterms:modified>
</cp:coreProperties>
</file>