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91" r:id="rId2"/>
  </p:sldMasterIdLst>
  <p:notesMasterIdLst>
    <p:notesMasterId r:id="rId28"/>
  </p:notesMasterIdLst>
  <p:handoutMasterIdLst>
    <p:handoutMasterId r:id="rId29"/>
  </p:handoutMasterIdLst>
  <p:sldIdLst>
    <p:sldId id="538" r:id="rId3"/>
    <p:sldId id="2134805461" r:id="rId4"/>
    <p:sldId id="2134805447" r:id="rId5"/>
    <p:sldId id="2134805462" r:id="rId6"/>
    <p:sldId id="2134805448" r:id="rId7"/>
    <p:sldId id="2134805454" r:id="rId8"/>
    <p:sldId id="256" r:id="rId9"/>
    <p:sldId id="258" r:id="rId10"/>
    <p:sldId id="259" r:id="rId11"/>
    <p:sldId id="260" r:id="rId12"/>
    <p:sldId id="2134805463" r:id="rId13"/>
    <p:sldId id="257" r:id="rId14"/>
    <p:sldId id="2134805464" r:id="rId15"/>
    <p:sldId id="2134805465" r:id="rId16"/>
    <p:sldId id="2134805466" r:id="rId17"/>
    <p:sldId id="261" r:id="rId18"/>
    <p:sldId id="262" r:id="rId19"/>
    <p:sldId id="275" r:id="rId20"/>
    <p:sldId id="276" r:id="rId21"/>
    <p:sldId id="277" r:id="rId22"/>
    <p:sldId id="278" r:id="rId23"/>
    <p:sldId id="279" r:id="rId24"/>
    <p:sldId id="280" r:id="rId25"/>
    <p:sldId id="281" r:id="rId26"/>
    <p:sldId id="4592" r:id="rId27"/>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95" userDrawn="1">
          <p15:clr>
            <a:srgbClr val="A4A3A4"/>
          </p15:clr>
        </p15:guide>
        <p15:guide id="2" pos="3840" userDrawn="1">
          <p15:clr>
            <a:srgbClr val="A4A3A4"/>
          </p15:clr>
        </p15:guide>
        <p15:guide id="3" orient="horz" pos="18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AA00"/>
    <a:srgbClr val="4D4D4C"/>
    <a:srgbClr val="343433"/>
    <a:srgbClr val="FF6C00"/>
    <a:srgbClr val="766363"/>
    <a:srgbClr val="FFF5EA"/>
    <a:srgbClr val="0032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51" autoAdjust="0"/>
    <p:restoredTop sz="59709" autoAdjust="0"/>
  </p:normalViewPr>
  <p:slideViewPr>
    <p:cSldViewPr snapToGrid="0">
      <p:cViewPr varScale="1">
        <p:scale>
          <a:sx n="82" d="100"/>
          <a:sy n="82" d="100"/>
        </p:scale>
        <p:origin x="874" y="72"/>
      </p:cViewPr>
      <p:guideLst>
        <p:guide orient="horz" pos="595"/>
        <p:guide pos="3840"/>
        <p:guide orient="horz" pos="187"/>
      </p:guideLst>
    </p:cSldViewPr>
  </p:slideViewPr>
  <p:outlineViewPr>
    <p:cViewPr>
      <p:scale>
        <a:sx n="33" d="100"/>
        <a:sy n="33" d="100"/>
      </p:scale>
      <p:origin x="0" y="0"/>
    </p:cViewPr>
  </p:outlineViewPr>
  <p:notesTextViewPr>
    <p:cViewPr>
      <p:scale>
        <a:sx n="200" d="100"/>
        <a:sy n="200" d="100"/>
      </p:scale>
      <p:origin x="0" y="0"/>
    </p:cViewPr>
  </p:notesTextViewPr>
  <p:sorterViewPr>
    <p:cViewPr>
      <p:scale>
        <a:sx n="80" d="100"/>
        <a:sy n="80" d="100"/>
      </p:scale>
      <p:origin x="0" y="0"/>
    </p:cViewPr>
  </p:sorterViewPr>
  <p:notesViewPr>
    <p:cSldViewPr snapToGrid="0">
      <p:cViewPr varScale="1">
        <p:scale>
          <a:sx n="97" d="100"/>
          <a:sy n="97" d="100"/>
        </p:scale>
        <p:origin x="5336"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9999AFE6-721E-1D92-FFC0-72E02DBB97B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BA598C0A-ECF9-B897-80D5-1AE7ABA3058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8369B9F-131C-2846-AB8F-CEE154B4CAEB}" type="datetimeFigureOut">
              <a:rPr lang="es-CO" smtClean="0"/>
              <a:t>28/05/2025</a:t>
            </a:fld>
            <a:endParaRPr lang="es-CO"/>
          </a:p>
        </p:txBody>
      </p:sp>
      <p:sp>
        <p:nvSpPr>
          <p:cNvPr id="4" name="Marcador de pie de página 3">
            <a:extLst>
              <a:ext uri="{FF2B5EF4-FFF2-40B4-BE49-F238E27FC236}">
                <a16:creationId xmlns:a16="http://schemas.microsoft.com/office/drawing/2014/main" id="{788F308B-0102-A0B4-9A23-E807C735E85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1E7CACDD-5D14-572A-2591-609B03F1682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93070F-3F68-E043-9CC3-B53B4F22454C}" type="slidenum">
              <a:rPr lang="es-CO" smtClean="0"/>
              <a:t>‹Nº›</a:t>
            </a:fld>
            <a:endParaRPr lang="es-CO"/>
          </a:p>
        </p:txBody>
      </p:sp>
    </p:spTree>
    <p:extLst>
      <p:ext uri="{BB962C8B-B14F-4D97-AF65-F5344CB8AC3E}">
        <p14:creationId xmlns:p14="http://schemas.microsoft.com/office/powerpoint/2010/main" val="3470045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60CB96-A603-FF42-AE46-F5F75F80A67B}" type="datetimeFigureOut">
              <a:rPr lang="es-CO" smtClean="0"/>
              <a:t>28/05/2025</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06C58E-460D-4A4B-B0C2-1191B9D14FCB}" type="slidenum">
              <a:rPr lang="es-CO" smtClean="0"/>
              <a:t>‹Nº›</a:t>
            </a:fld>
            <a:endParaRPr lang="es-CO"/>
          </a:p>
        </p:txBody>
      </p:sp>
    </p:spTree>
    <p:extLst>
      <p:ext uri="{BB962C8B-B14F-4D97-AF65-F5344CB8AC3E}">
        <p14:creationId xmlns:p14="http://schemas.microsoft.com/office/powerpoint/2010/main" val="1021302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SISTEMA DE GESTION Y DE SEGURIDAD Y PRIVACIDA DE LA INFORMACION</a:t>
            </a:r>
          </a:p>
          <a:p>
            <a:endParaRPr lang="es-ES" dirty="0"/>
          </a:p>
          <a:p>
            <a:endParaRPr lang="es-CO" dirty="0"/>
          </a:p>
        </p:txBody>
      </p:sp>
      <p:sp>
        <p:nvSpPr>
          <p:cNvPr id="4" name="Marcador de número de diapositiva 3"/>
          <p:cNvSpPr>
            <a:spLocks noGrp="1"/>
          </p:cNvSpPr>
          <p:nvPr>
            <p:ph type="sldNum" sz="quarter" idx="5"/>
          </p:nvPr>
        </p:nvSpPr>
        <p:spPr/>
        <p:txBody>
          <a:bodyPr/>
          <a:lstStyle/>
          <a:p>
            <a:fld id="{6906C58E-460D-4A4B-B0C2-1191B9D14FCB}" type="slidenum">
              <a:rPr lang="es-CO" smtClean="0"/>
              <a:t>2</a:t>
            </a:fld>
            <a:endParaRPr lang="es-CO"/>
          </a:p>
        </p:txBody>
      </p:sp>
    </p:spTree>
    <p:extLst>
      <p:ext uri="{BB962C8B-B14F-4D97-AF65-F5344CB8AC3E}">
        <p14:creationId xmlns:p14="http://schemas.microsoft.com/office/powerpoint/2010/main" val="2412233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CONCEPTOS DE LA TRIADA DE SEGURIDAD DE LA INFORMACIÓN</a:t>
            </a:r>
          </a:p>
          <a:p>
            <a:endParaRPr lang="es-ES" dirty="0"/>
          </a:p>
          <a:p>
            <a:r>
              <a:rPr lang="es-ES" dirty="0"/>
              <a:t>CONFIDENCIALIDAD: Es asegurar que la información (base de datos, informes, datos personales, </a:t>
            </a:r>
            <a:r>
              <a:rPr lang="es-ES" dirty="0" err="1"/>
              <a:t>etc</a:t>
            </a:r>
            <a:r>
              <a:rPr lang="es-ES" dirty="0"/>
              <a:t>) sea solo accedida por las personas autorizadas.</a:t>
            </a:r>
          </a:p>
          <a:p>
            <a:endParaRPr lang="es-CO" dirty="0"/>
          </a:p>
          <a:p>
            <a:r>
              <a:rPr lang="es-CO" dirty="0"/>
              <a:t>DISPONIBLIDAD:  Que la información este accesible y utilizable por las personas autorizadas en el momento requerido. Ejemplo acceso a la plataforma </a:t>
            </a:r>
            <a:r>
              <a:rPr lang="es-CO" dirty="0" err="1"/>
              <a:t>SofiaPlus</a:t>
            </a:r>
            <a:r>
              <a:rPr lang="es-CO" dirty="0"/>
              <a:t>, acceso a los servicios de Office.</a:t>
            </a:r>
          </a:p>
          <a:p>
            <a:endParaRPr lang="es-CO" dirty="0"/>
          </a:p>
          <a:p>
            <a:r>
              <a:rPr lang="es-CO" dirty="0"/>
              <a:t>INTEGRIDAD: Que la información que se envía se recibe exacta y completa, no se modifique o altere</a:t>
            </a:r>
          </a:p>
          <a:p>
            <a:endParaRPr lang="es-CO" dirty="0"/>
          </a:p>
          <a:p>
            <a:r>
              <a:rPr lang="es-CO" dirty="0"/>
              <a:t>PRIVACIDAD: Capacidad de un organización o individuo para determinar el tratamiento que se le </a:t>
            </a:r>
            <a:r>
              <a:rPr lang="es-CO" dirty="0" err="1"/>
              <a:t>dá</a:t>
            </a:r>
            <a:r>
              <a:rPr lang="es-CO" dirty="0"/>
              <a:t> a los datos que recolecta o produce. El </a:t>
            </a:r>
            <a:r>
              <a:rPr lang="es-CO" dirty="0" err="1"/>
              <a:t>sena</a:t>
            </a:r>
            <a:r>
              <a:rPr lang="es-CO" dirty="0"/>
              <a:t> como entidad del Estado esta obligado a ser un tratamiento de los datos personales de todos nosotros como funcionarios, contratistas, aprendices. Al ser parte de la Entidad hacemos la gestión de esos datos, debemos tener los controles adecuados para evitar que el Sena caiga en una sanción o incumplimiento en la norma. Aplica para los datos del Sena, como los personales cuando gestionamos un crédito con una entidad bancaria, debe pedir autorización de tratamiento de datos. En caso de no hacerlo puede incurrir en una sanción. Se relaciona con el ABEAS DATA hasta donde la persona quiere compartir con la información.  La Entidad tiene establecido los debido controles.</a:t>
            </a:r>
          </a:p>
          <a:p>
            <a:endParaRPr lang="es-CO" dirty="0"/>
          </a:p>
        </p:txBody>
      </p:sp>
      <p:sp>
        <p:nvSpPr>
          <p:cNvPr id="4" name="Marcador de número de diapositiva 3"/>
          <p:cNvSpPr>
            <a:spLocks noGrp="1"/>
          </p:cNvSpPr>
          <p:nvPr>
            <p:ph type="sldNum" sz="quarter" idx="5"/>
          </p:nvPr>
        </p:nvSpPr>
        <p:spPr/>
        <p:txBody>
          <a:bodyPr/>
          <a:lstStyle/>
          <a:p>
            <a:fld id="{6906C58E-460D-4A4B-B0C2-1191B9D14FCB}" type="slidenum">
              <a:rPr lang="es-CO" smtClean="0"/>
              <a:t>3</a:t>
            </a:fld>
            <a:endParaRPr lang="es-CO"/>
          </a:p>
        </p:txBody>
      </p:sp>
    </p:spTree>
    <p:extLst>
      <p:ext uri="{BB962C8B-B14F-4D97-AF65-F5344CB8AC3E}">
        <p14:creationId xmlns:p14="http://schemas.microsoft.com/office/powerpoint/2010/main" val="1867135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dirty="0"/>
              <a:t>POLITICA DE SEGURIDAD Y PRIVACIDAD DE LA INFORMACION</a:t>
            </a:r>
          </a:p>
          <a:p>
            <a:endParaRPr lang="es-CO" dirty="0"/>
          </a:p>
          <a:p>
            <a:r>
              <a:rPr lang="es-CO" dirty="0"/>
              <a:t>EL compromiso: el SENA en el marco de su misión se COMPROMETE a realizar las acciones pertinentes para conservar esa triada: Confidencialidad, disponibilidad, integridad, y privacidad…. de sus ACTIVOS DE INFORMACION (archivos, base de datos, hardware, software) que soportan los procesos de la entidad, fortaleciendo el sistema de gestion, el cual apoya la identificación de activos, la gestión de riesgos e incidentes, para fortalecer la </a:t>
            </a:r>
            <a:r>
              <a:rPr lang="es-CO" b="1" dirty="0"/>
              <a:t>cultura de seguridad </a:t>
            </a:r>
            <a:r>
              <a:rPr lang="es-CO" b="0" dirty="0"/>
              <a:t> en los colaboradores  y propende por la continuidad del servicio. Todo enmarcado en el cumplimiento de requisitos legales y regulatorios y en concordancia con la misión y visión de la entidad.</a:t>
            </a:r>
            <a:endParaRPr lang="es-CO" dirty="0"/>
          </a:p>
        </p:txBody>
      </p:sp>
      <p:sp>
        <p:nvSpPr>
          <p:cNvPr id="4" name="Marcador de número de diapositiva 3"/>
          <p:cNvSpPr>
            <a:spLocks noGrp="1"/>
          </p:cNvSpPr>
          <p:nvPr>
            <p:ph type="sldNum" sz="quarter" idx="5"/>
          </p:nvPr>
        </p:nvSpPr>
        <p:spPr/>
        <p:txBody>
          <a:bodyPr/>
          <a:lstStyle/>
          <a:p>
            <a:fld id="{6906C58E-460D-4A4B-B0C2-1191B9D14FCB}" type="slidenum">
              <a:rPr lang="es-CO" smtClean="0"/>
              <a:t>4</a:t>
            </a:fld>
            <a:endParaRPr lang="es-CO"/>
          </a:p>
        </p:txBody>
      </p:sp>
    </p:spTree>
    <p:extLst>
      <p:ext uri="{BB962C8B-B14F-4D97-AF65-F5344CB8AC3E}">
        <p14:creationId xmlns:p14="http://schemas.microsoft.com/office/powerpoint/2010/main" val="28171154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0" dirty="0">
                <a:solidFill>
                  <a:srgbClr val="073763"/>
                </a:solidFill>
                <a:latin typeface="Calibri" panose="020F0502020204030204" pitchFamily="34" charset="0"/>
                <a:cs typeface="Calibri" panose="020F0502020204030204" pitchFamily="34" charset="0"/>
              </a:rPr>
              <a:t>Este es un resumen de las políticas que se tienen establecidos por la entidad ubicados en plataforma COMPROMISO, donde todos somos actores del sistema de seguridad y privacidad (funcionarios, contratistas, aprendices) porque todos  gestionamos y generamos datos para la Entidad.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0" dirty="0">
              <a:solidFill>
                <a:srgbClr val="073763"/>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0" dirty="0">
                <a:solidFill>
                  <a:srgbClr val="073763"/>
                </a:solidFill>
                <a:latin typeface="Calibri" panose="020F0502020204030204" pitchFamily="34" charset="0"/>
                <a:cs typeface="Calibri" panose="020F0502020204030204" pitchFamily="34" charset="0"/>
              </a:rPr>
              <a:t>El manual de seguridad es el compendio de todas las políticas bajo la ISO 27001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0" dirty="0">
              <a:solidFill>
                <a:srgbClr val="073763"/>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0" dirty="0">
                <a:solidFill>
                  <a:srgbClr val="073763"/>
                </a:solidFill>
                <a:latin typeface="Calibri" panose="020F0502020204030204" pitchFamily="34" charset="0"/>
                <a:cs typeface="Calibri" panose="020F0502020204030204" pitchFamily="34" charset="0"/>
              </a:rPr>
              <a:t>La política de tratamiento de la información de datos personas. El documento Ley 1581 es que todos debemos enlazar cuando se va a recolectar información en un formulario e </a:t>
            </a:r>
            <a:r>
              <a:rPr lang="es-CO" dirty="0"/>
              <a:t>indicando la finalidad de la recolección de datos.</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0" dirty="0">
                <a:solidFill>
                  <a:srgbClr val="073763"/>
                </a:solidFill>
                <a:latin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0" dirty="0">
                <a:solidFill>
                  <a:srgbClr val="073763"/>
                </a:solidFill>
                <a:latin typeface="Calibri" panose="020F0502020204030204" pitchFamily="34" charset="0"/>
                <a:cs typeface="Calibri" panose="020F0502020204030204" pitchFamily="34" charset="0"/>
              </a:rPr>
              <a:t>Así mismo un manual de protección de datos personales indica como se debe informar la recolección de los datos,  es decir, como deberíamos hacer los formularios, el tema de protección de menor de edad, el manejo de cámaras de seguridad, como señalizar,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0" dirty="0">
              <a:solidFill>
                <a:srgbClr val="073763"/>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0" dirty="0">
                <a:solidFill>
                  <a:srgbClr val="073763"/>
                </a:solidFill>
                <a:latin typeface="Calibri" panose="020F0502020204030204" pitchFamily="34" charset="0"/>
                <a:cs typeface="Calibri" panose="020F0502020204030204" pitchFamily="34" charset="0"/>
              </a:rPr>
              <a:t>Por lo anterior, se debe asegurar la divulgación e implementación de la política, manual, procedimientos, guías e instructivos, garantizando el seguimiento y mejora de estos en todos los procesos de la entidad</a:t>
            </a:r>
            <a:endParaRPr lang="es-CO" dirty="0"/>
          </a:p>
        </p:txBody>
      </p:sp>
      <p:sp>
        <p:nvSpPr>
          <p:cNvPr id="4" name="Marcador de número de diapositiva 3"/>
          <p:cNvSpPr>
            <a:spLocks noGrp="1"/>
          </p:cNvSpPr>
          <p:nvPr>
            <p:ph type="sldNum" sz="quarter" idx="5"/>
          </p:nvPr>
        </p:nvSpPr>
        <p:spPr/>
        <p:txBody>
          <a:bodyPr/>
          <a:lstStyle/>
          <a:p>
            <a:fld id="{6906C58E-460D-4A4B-B0C2-1191B9D14FCB}" type="slidenum">
              <a:rPr lang="es-CO" smtClean="0"/>
              <a:t>5</a:t>
            </a:fld>
            <a:endParaRPr lang="es-CO"/>
          </a:p>
        </p:txBody>
      </p:sp>
    </p:spTree>
    <p:extLst>
      <p:ext uri="{BB962C8B-B14F-4D97-AF65-F5344CB8AC3E}">
        <p14:creationId xmlns:p14="http://schemas.microsoft.com/office/powerpoint/2010/main" val="1156218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ea typeface="Calibri"/>
                <a:cs typeface="Calibri"/>
              </a:rPr>
              <a:t>Leer en el </a:t>
            </a:r>
            <a:r>
              <a:rPr lang="es-CO" dirty="0"/>
              <a:t>manual de política de seguridad y privacidad de la información (GOR-M-002) el numeral 8.17 POLITICA COMPLEMENTARIA DE BUENAS PRÁCTICAS DE SEGURIDAD PARA LOS COLABORADORES,  para que informen los lineamientos por cada </a:t>
            </a:r>
            <a:r>
              <a:rPr lang="es-CO" dirty="0" err="1"/>
              <a:t>item</a:t>
            </a:r>
            <a:r>
              <a:rPr lang="es-CO"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CO" u="sng" dirty="0">
                <a:ea typeface="Calibri"/>
                <a:cs typeface="Calibri"/>
              </a:rPr>
              <a:t>BUENAS PRACTICAS: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CO" b="1" u="none" dirty="0">
                <a:ea typeface="Calibri"/>
                <a:cs typeface="Calibri"/>
              </a:rPr>
              <a:t>01.Escritorio </a:t>
            </a:r>
            <a:r>
              <a:rPr lang="es-CO" b="0" u="none" dirty="0">
                <a:ea typeface="Calibri"/>
                <a:cs typeface="Calibri"/>
              </a:rPr>
              <a:t>Se debe almacenar de manera estricta y en un lugar seguro los documentos que contengan información reservada o clasificada. Documentos impresos, memorias </a:t>
            </a:r>
            <a:r>
              <a:rPr lang="es-CO" b="0" u="none" dirty="0" err="1">
                <a:ea typeface="Calibri"/>
                <a:cs typeface="Calibri"/>
              </a:rPr>
              <a:t>usb</a:t>
            </a:r>
            <a:r>
              <a:rPr lang="es-CO" b="0" u="none" dirty="0">
                <a:ea typeface="Calibri"/>
                <a:cs typeface="Calibri"/>
              </a:rPr>
              <a:t>, etc., deben permanecer en sitios seguros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CO" b="1" u="none" dirty="0">
                <a:ea typeface="Calibri"/>
                <a:cs typeface="Calibri"/>
              </a:rPr>
              <a:t>02.pantallas Limpias.</a:t>
            </a:r>
            <a:endParaRPr lang="es-CO" b="0" u="none"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b="0" u="none" dirty="0">
                <a:ea typeface="Calibri"/>
                <a:cs typeface="Calibri"/>
              </a:rPr>
              <a:t>Mantener Escritorio de Windows libre de información reservada, clasifica o publica de la entidad, ya que puede ser alcanzada, copiada o alterada y utilizada por personal no autorizado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b="0" u="none" dirty="0">
                <a:ea typeface="Calibri"/>
                <a:cs typeface="Calibri"/>
              </a:rPr>
              <a:t>Bloquear correctamente la sesión de Windows al ausentarse del equipo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b="0" u="none" dirty="0">
                <a:ea typeface="Calibri"/>
                <a:cs typeface="Calibri"/>
              </a:rPr>
              <a:t>Aplicación de la protección de pantalla luego de 3 minutos de inactividad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CO" b="1" dirty="0">
                <a:ea typeface="Calibri"/>
                <a:cs typeface="Calibri"/>
              </a:rPr>
              <a:t>03.Gestión de Contraseñas</a:t>
            </a:r>
            <a:r>
              <a:rPr lang="es-CO" b="0" dirty="0">
                <a:ea typeface="Calibri"/>
                <a:cs typeface="Calibr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b="0" dirty="0">
                <a:ea typeface="Calibri"/>
                <a:cs typeface="Calibri"/>
              </a:rPr>
              <a:t>Las contraseñas deberán ser tratadas como información clasificada, y son de uso personal e intransferible, sin compartir con ninguna persona.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b="0" dirty="0">
                <a:ea typeface="Calibri"/>
                <a:cs typeface="Calibri"/>
              </a:rPr>
              <a:t>Los usuarios son responsables de la custodia y no divulgación.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b="0" dirty="0">
                <a:ea typeface="Calibri"/>
                <a:cs typeface="Calibri"/>
              </a:rPr>
              <a:t>Ningún </a:t>
            </a:r>
            <a:r>
              <a:rPr lang="es-CO" b="0" dirty="0" err="1">
                <a:ea typeface="Calibri"/>
                <a:cs typeface="Calibri"/>
              </a:rPr>
              <a:t>uusuaio</a:t>
            </a:r>
            <a:r>
              <a:rPr lang="es-CO" b="0" dirty="0">
                <a:ea typeface="Calibri"/>
                <a:cs typeface="Calibri"/>
              </a:rPr>
              <a:t> podrá acceder un sistema utilizando la cuenta o contraseña de otro usuario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b="0" dirty="0">
                <a:ea typeface="Calibri"/>
                <a:cs typeface="Calibri"/>
              </a:rPr>
              <a:t>Asegurarse de que las contraseñas no se encuentren de forma legible en cualquier medio impreso o digital , ni dejarlos expuestos a personas no autorizadas.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b="0" dirty="0">
                <a:ea typeface="Calibri"/>
                <a:cs typeface="Calibri"/>
              </a:rPr>
              <a:t>En caso de ser divulgadas, se debe cambiar inmediatamente,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CO" b="1"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CO" b="0" dirty="0">
              <a:ea typeface="Calibri"/>
              <a:cs typeface="Calibri"/>
            </a:endParaRPr>
          </a:p>
        </p:txBody>
      </p:sp>
      <p:sp>
        <p:nvSpPr>
          <p:cNvPr id="4" name="Marcador de número de diapositiva 3"/>
          <p:cNvSpPr>
            <a:spLocks noGrp="1"/>
          </p:cNvSpPr>
          <p:nvPr>
            <p:ph type="sldNum" sz="quarter" idx="5"/>
          </p:nvPr>
        </p:nvSpPr>
        <p:spPr/>
        <p:txBody>
          <a:bodyPr/>
          <a:lstStyle/>
          <a:p>
            <a:fld id="{6906C58E-460D-4A4B-B0C2-1191B9D14FCB}" type="slidenum">
              <a:rPr lang="es-CO" smtClean="0"/>
              <a:t>6</a:t>
            </a:fld>
            <a:endParaRPr lang="es-CO"/>
          </a:p>
        </p:txBody>
      </p:sp>
    </p:spTree>
    <p:extLst>
      <p:ext uri="{BB962C8B-B14F-4D97-AF65-F5344CB8AC3E}">
        <p14:creationId xmlns:p14="http://schemas.microsoft.com/office/powerpoint/2010/main" val="3393356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7782DBC3-8C17-4BFE-806B-8C63BDC71A10}" type="slidenum">
              <a:rPr lang="es-CO" smtClean="0"/>
              <a:t>8</a:t>
            </a:fld>
            <a:endParaRPr lang="es-CO"/>
          </a:p>
        </p:txBody>
      </p:sp>
    </p:spTree>
    <p:extLst>
      <p:ext uri="{BB962C8B-B14F-4D97-AF65-F5344CB8AC3E}">
        <p14:creationId xmlns:p14="http://schemas.microsoft.com/office/powerpoint/2010/main" val="28795684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7782DBC3-8C17-4BFE-806B-8C63BDC71A10}" type="slidenum">
              <a:rPr lang="es-CO" smtClean="0"/>
              <a:t>9</a:t>
            </a:fld>
            <a:endParaRPr lang="es-CO"/>
          </a:p>
        </p:txBody>
      </p:sp>
    </p:spTree>
    <p:extLst>
      <p:ext uri="{BB962C8B-B14F-4D97-AF65-F5344CB8AC3E}">
        <p14:creationId xmlns:p14="http://schemas.microsoft.com/office/powerpoint/2010/main" val="6042778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7782DBC3-8C17-4BFE-806B-8C63BDC71A10}" type="slidenum">
              <a:rPr lang="es-CO" smtClean="0"/>
              <a:t>10</a:t>
            </a:fld>
            <a:endParaRPr lang="es-CO"/>
          </a:p>
        </p:txBody>
      </p:sp>
    </p:spTree>
    <p:extLst>
      <p:ext uri="{BB962C8B-B14F-4D97-AF65-F5344CB8AC3E}">
        <p14:creationId xmlns:p14="http://schemas.microsoft.com/office/powerpoint/2010/main" val="2040908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95260C-E8AD-B240-9481-5B2FE14A606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A8F4960B-AC04-294C-9B8A-B10830EF5F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89F720DD-BA8F-C443-A59E-F0EEAF843AB1}"/>
              </a:ext>
            </a:extLst>
          </p:cNvPr>
          <p:cNvSpPr>
            <a:spLocks noGrp="1"/>
          </p:cNvSpPr>
          <p:nvPr>
            <p:ph type="dt" sz="half" idx="10"/>
          </p:nvPr>
        </p:nvSpPr>
        <p:spPr/>
        <p:txBody>
          <a:bodyPr/>
          <a:lstStyle/>
          <a:p>
            <a:fld id="{BD986248-06F7-A441-A47A-264EBD310E11}" type="datetimeFigureOut">
              <a:rPr lang="es-CO" smtClean="0"/>
              <a:t>28/05/2025</a:t>
            </a:fld>
            <a:endParaRPr lang="es-CO"/>
          </a:p>
        </p:txBody>
      </p:sp>
      <p:sp>
        <p:nvSpPr>
          <p:cNvPr id="5" name="Marcador de pie de página 4">
            <a:extLst>
              <a:ext uri="{FF2B5EF4-FFF2-40B4-BE49-F238E27FC236}">
                <a16:creationId xmlns:a16="http://schemas.microsoft.com/office/drawing/2014/main" id="{F9A1676A-B50F-4048-B9A0-67475225D0C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0B408DD-191C-9940-B5DC-9B04378C876B}"/>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379450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C07BF5-7EFA-9943-8CEE-7006AC893CB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BEFF53FB-B16B-7444-99CF-B7533C11E26D}"/>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0C9133D3-834D-0942-99DE-29F15E8DC436}"/>
              </a:ext>
            </a:extLst>
          </p:cNvPr>
          <p:cNvSpPr>
            <a:spLocks noGrp="1"/>
          </p:cNvSpPr>
          <p:nvPr>
            <p:ph type="dt" sz="half" idx="10"/>
          </p:nvPr>
        </p:nvSpPr>
        <p:spPr/>
        <p:txBody>
          <a:bodyPr/>
          <a:lstStyle/>
          <a:p>
            <a:fld id="{BD986248-06F7-A441-A47A-264EBD310E11}" type="datetimeFigureOut">
              <a:rPr lang="es-CO" smtClean="0"/>
              <a:t>28/05/2025</a:t>
            </a:fld>
            <a:endParaRPr lang="es-CO"/>
          </a:p>
        </p:txBody>
      </p:sp>
      <p:sp>
        <p:nvSpPr>
          <p:cNvPr id="5" name="Marcador de pie de página 4">
            <a:extLst>
              <a:ext uri="{FF2B5EF4-FFF2-40B4-BE49-F238E27FC236}">
                <a16:creationId xmlns:a16="http://schemas.microsoft.com/office/drawing/2014/main" id="{5A5A02E1-CB07-7943-ACA2-6FF8387D32D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12BC7A9-2B5F-1841-91C8-9460E3E551A3}"/>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711478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C11DF48-6A7C-3349-8650-2AA87E5D5E66}"/>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5D61C96-3D9F-F745-A812-5EC81CEB48F4}"/>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3F61D3C-242D-F544-9883-3EEF515CE808}"/>
              </a:ext>
            </a:extLst>
          </p:cNvPr>
          <p:cNvSpPr>
            <a:spLocks noGrp="1"/>
          </p:cNvSpPr>
          <p:nvPr>
            <p:ph type="dt" sz="half" idx="10"/>
          </p:nvPr>
        </p:nvSpPr>
        <p:spPr/>
        <p:txBody>
          <a:bodyPr/>
          <a:lstStyle/>
          <a:p>
            <a:fld id="{BD986248-06F7-A441-A47A-264EBD310E11}" type="datetimeFigureOut">
              <a:rPr lang="es-CO" smtClean="0"/>
              <a:t>28/05/2025</a:t>
            </a:fld>
            <a:endParaRPr lang="es-CO"/>
          </a:p>
        </p:txBody>
      </p:sp>
      <p:sp>
        <p:nvSpPr>
          <p:cNvPr id="5" name="Marcador de pie de página 4">
            <a:extLst>
              <a:ext uri="{FF2B5EF4-FFF2-40B4-BE49-F238E27FC236}">
                <a16:creationId xmlns:a16="http://schemas.microsoft.com/office/drawing/2014/main" id="{CCAB2518-6961-A143-A5EE-C5606EBA486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86FEAD3-1533-7A45-8011-C0C84A1DCD46}"/>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381621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CE09D5-8681-04F4-0AD1-7206C3FF51F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8EB62C8D-42BE-8DF8-DDA7-6DDCB2389C42}"/>
              </a:ext>
            </a:extLst>
          </p:cNvPr>
          <p:cNvSpPr>
            <a:spLocks noGrp="1"/>
          </p:cNvSpPr>
          <p:nvPr>
            <p:ph type="dt" sz="half" idx="10"/>
          </p:nvPr>
        </p:nvSpPr>
        <p:spPr/>
        <p:txBody>
          <a:bodyPr/>
          <a:lstStyle/>
          <a:p>
            <a:fld id="{BD986248-06F7-A441-A47A-264EBD310E11}" type="datetimeFigureOut">
              <a:rPr lang="es-CO" smtClean="0"/>
              <a:t>28/05/2025</a:t>
            </a:fld>
            <a:endParaRPr lang="es-CO"/>
          </a:p>
        </p:txBody>
      </p:sp>
      <p:sp>
        <p:nvSpPr>
          <p:cNvPr id="4" name="Marcador de pie de página 3">
            <a:extLst>
              <a:ext uri="{FF2B5EF4-FFF2-40B4-BE49-F238E27FC236}">
                <a16:creationId xmlns:a16="http://schemas.microsoft.com/office/drawing/2014/main" id="{19F9D5C3-AD35-C818-D069-AB2D8EBBEEF8}"/>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E106A169-E84D-2DE1-E7CC-7058F9C00ADE}"/>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1456598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Dos objeto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B3CFEF-4B3E-1E40-B352-B3A3909415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Imagen 3">
            <a:extLst>
              <a:ext uri="{FF2B5EF4-FFF2-40B4-BE49-F238E27FC236}">
                <a16:creationId xmlns:a16="http://schemas.microsoft.com/office/drawing/2014/main" id="{9C3B4468-FAB8-9320-17E7-C986A3E9D853}"/>
              </a:ext>
            </a:extLst>
          </p:cNvPr>
          <p:cNvPicPr>
            <a:picLocks noChangeAspect="1"/>
          </p:cNvPicPr>
          <p:nvPr userDrawn="1"/>
        </p:nvPicPr>
        <p:blipFill>
          <a:blip r:embed="rId3"/>
          <a:stretch>
            <a:fillRect/>
          </a:stretch>
        </p:blipFill>
        <p:spPr>
          <a:xfrm>
            <a:off x="0" y="2406"/>
            <a:ext cx="12192000" cy="6853188"/>
          </a:xfrm>
          <a:prstGeom prst="rect">
            <a:avLst/>
          </a:prstGeom>
        </p:spPr>
      </p:pic>
    </p:spTree>
    <p:extLst>
      <p:ext uri="{BB962C8B-B14F-4D97-AF65-F5344CB8AC3E}">
        <p14:creationId xmlns:p14="http://schemas.microsoft.com/office/powerpoint/2010/main" val="6128916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222" b="1" i="0">
                <a:solidFill>
                  <a:srgbClr val="00314D"/>
                </a:solidFill>
                <a:latin typeface="Trebuchet MS"/>
                <a:cs typeface="Trebuchet M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5/28/2025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6600564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222" b="1" i="0">
                <a:solidFill>
                  <a:srgbClr val="00314D"/>
                </a:solidFill>
                <a:latin typeface="Trebuchet MS"/>
                <a:cs typeface="Trebuchet MS"/>
              </a:defRPr>
            </a:lvl1pPr>
          </a:lstStyle>
          <a:p>
            <a:endParaRPr/>
          </a:p>
        </p:txBody>
      </p:sp>
      <p:sp>
        <p:nvSpPr>
          <p:cNvPr id="3" name="Holder 3"/>
          <p:cNvSpPr>
            <a:spLocks noGrp="1"/>
          </p:cNvSpPr>
          <p:nvPr>
            <p:ph sz="half" idx="2"/>
          </p:nvPr>
        </p:nvSpPr>
        <p:spPr>
          <a:xfrm>
            <a:off x="609601" y="1577340"/>
            <a:ext cx="5303520" cy="3877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1" y="1577340"/>
            <a:ext cx="5303520" cy="3877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5/28/2025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8813598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715499-6B2D-8650-5571-988DDA7AFD5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FBDC3AAC-1DF5-F51D-E2D5-E01EAADA14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BF0792D8-DC36-F379-A405-04E4F78D6A3B}"/>
              </a:ext>
            </a:extLst>
          </p:cNvPr>
          <p:cNvSpPr>
            <a:spLocks noGrp="1"/>
          </p:cNvSpPr>
          <p:nvPr>
            <p:ph type="dt" sz="half" idx="10"/>
          </p:nvPr>
        </p:nvSpPr>
        <p:spPr/>
        <p:txBody>
          <a:bodyPr/>
          <a:lstStyle/>
          <a:p>
            <a:fld id="{358921C7-46E0-469C-8041-6D2C8A4EB39A}" type="datetimeFigureOut">
              <a:rPr lang="es-ES" smtClean="0"/>
              <a:t>28/05/2025</a:t>
            </a:fld>
            <a:endParaRPr lang="es-ES"/>
          </a:p>
        </p:txBody>
      </p:sp>
      <p:sp>
        <p:nvSpPr>
          <p:cNvPr id="5" name="Marcador de pie de página 4">
            <a:extLst>
              <a:ext uri="{FF2B5EF4-FFF2-40B4-BE49-F238E27FC236}">
                <a16:creationId xmlns:a16="http://schemas.microsoft.com/office/drawing/2014/main" id="{D76DF9F3-D338-AC69-8FF6-EC74E5588A61}"/>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5B3E81B4-6703-B4DE-729F-8BDBE4555148}"/>
              </a:ext>
            </a:extLst>
          </p:cNvPr>
          <p:cNvSpPr>
            <a:spLocks noGrp="1"/>
          </p:cNvSpPr>
          <p:nvPr>
            <p:ph type="sldNum" sz="quarter" idx="12"/>
          </p:nvPr>
        </p:nvSpPr>
        <p:spPr/>
        <p:txBody>
          <a:bodyPr/>
          <a:lstStyle/>
          <a:p>
            <a:fld id="{931942D9-D699-4A44-822F-5BA9896E87FC}" type="slidenum">
              <a:rPr lang="es-ES" smtClean="0"/>
              <a:t>‹Nº›</a:t>
            </a:fld>
            <a:endParaRPr lang="es-ES"/>
          </a:p>
        </p:txBody>
      </p:sp>
    </p:spTree>
    <p:extLst>
      <p:ext uri="{BB962C8B-B14F-4D97-AF65-F5344CB8AC3E}">
        <p14:creationId xmlns:p14="http://schemas.microsoft.com/office/powerpoint/2010/main" val="31385127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0B39423-279E-59F1-B04A-CD6A62060433}"/>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F86CE296-E17A-EB39-E5B1-F1DE654B027C}"/>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154FDF3-D208-98C4-9224-47DD28B155BA}"/>
              </a:ext>
            </a:extLst>
          </p:cNvPr>
          <p:cNvSpPr>
            <a:spLocks noGrp="1"/>
          </p:cNvSpPr>
          <p:nvPr>
            <p:ph type="dt" sz="half" idx="10"/>
          </p:nvPr>
        </p:nvSpPr>
        <p:spPr/>
        <p:txBody>
          <a:bodyPr/>
          <a:lstStyle/>
          <a:p>
            <a:fld id="{358921C7-46E0-469C-8041-6D2C8A4EB39A}" type="datetimeFigureOut">
              <a:rPr lang="es-ES" smtClean="0"/>
              <a:t>28/05/2025</a:t>
            </a:fld>
            <a:endParaRPr lang="es-ES"/>
          </a:p>
        </p:txBody>
      </p:sp>
      <p:sp>
        <p:nvSpPr>
          <p:cNvPr id="5" name="Marcador de pie de página 4">
            <a:extLst>
              <a:ext uri="{FF2B5EF4-FFF2-40B4-BE49-F238E27FC236}">
                <a16:creationId xmlns:a16="http://schemas.microsoft.com/office/drawing/2014/main" id="{5D59ABB6-B36E-BA38-85FF-BB97A6524C8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EF2F1D73-97B9-CEEE-E506-7AED19F6EBD3}"/>
              </a:ext>
            </a:extLst>
          </p:cNvPr>
          <p:cNvSpPr>
            <a:spLocks noGrp="1"/>
          </p:cNvSpPr>
          <p:nvPr>
            <p:ph type="sldNum" sz="quarter" idx="12"/>
          </p:nvPr>
        </p:nvSpPr>
        <p:spPr/>
        <p:txBody>
          <a:bodyPr/>
          <a:lstStyle/>
          <a:p>
            <a:fld id="{931942D9-D699-4A44-822F-5BA9896E87FC}" type="slidenum">
              <a:rPr lang="es-ES" smtClean="0"/>
              <a:t>‹Nº›</a:t>
            </a:fld>
            <a:endParaRPr lang="es-ES"/>
          </a:p>
        </p:txBody>
      </p:sp>
    </p:spTree>
    <p:extLst>
      <p:ext uri="{BB962C8B-B14F-4D97-AF65-F5344CB8AC3E}">
        <p14:creationId xmlns:p14="http://schemas.microsoft.com/office/powerpoint/2010/main" val="26404699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3FB29E-8718-FBBB-A746-6173D823B919}"/>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3842CE2E-890D-E5AA-56D4-336F89DD4B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C4C6AC18-02F3-9B60-3159-95E13EF13777}"/>
              </a:ext>
            </a:extLst>
          </p:cNvPr>
          <p:cNvSpPr>
            <a:spLocks noGrp="1"/>
          </p:cNvSpPr>
          <p:nvPr>
            <p:ph type="dt" sz="half" idx="10"/>
          </p:nvPr>
        </p:nvSpPr>
        <p:spPr/>
        <p:txBody>
          <a:bodyPr/>
          <a:lstStyle/>
          <a:p>
            <a:fld id="{358921C7-46E0-469C-8041-6D2C8A4EB39A}" type="datetimeFigureOut">
              <a:rPr lang="es-ES" smtClean="0"/>
              <a:t>28/05/2025</a:t>
            </a:fld>
            <a:endParaRPr lang="es-ES"/>
          </a:p>
        </p:txBody>
      </p:sp>
      <p:sp>
        <p:nvSpPr>
          <p:cNvPr id="5" name="Marcador de pie de página 4">
            <a:extLst>
              <a:ext uri="{FF2B5EF4-FFF2-40B4-BE49-F238E27FC236}">
                <a16:creationId xmlns:a16="http://schemas.microsoft.com/office/drawing/2014/main" id="{FB1918D8-CCED-1785-E980-4D165A9EB325}"/>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2855784-2F98-1DA9-64B3-9D1986994144}"/>
              </a:ext>
            </a:extLst>
          </p:cNvPr>
          <p:cNvSpPr>
            <a:spLocks noGrp="1"/>
          </p:cNvSpPr>
          <p:nvPr>
            <p:ph type="sldNum" sz="quarter" idx="12"/>
          </p:nvPr>
        </p:nvSpPr>
        <p:spPr/>
        <p:txBody>
          <a:bodyPr/>
          <a:lstStyle/>
          <a:p>
            <a:fld id="{931942D9-D699-4A44-822F-5BA9896E87FC}" type="slidenum">
              <a:rPr lang="es-ES" smtClean="0"/>
              <a:t>‹Nº›</a:t>
            </a:fld>
            <a:endParaRPr lang="es-ES"/>
          </a:p>
        </p:txBody>
      </p:sp>
    </p:spTree>
    <p:extLst>
      <p:ext uri="{BB962C8B-B14F-4D97-AF65-F5344CB8AC3E}">
        <p14:creationId xmlns:p14="http://schemas.microsoft.com/office/powerpoint/2010/main" val="14721165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6C8664-E63C-6700-2F23-C6C91355E4BE}"/>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BA9578CC-2C9C-12EA-9520-B29286D0373C}"/>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EBDA3072-5162-6700-A205-749EE801B745}"/>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7F215887-22E4-EC37-7C18-C4B45CFB45A3}"/>
              </a:ext>
            </a:extLst>
          </p:cNvPr>
          <p:cNvSpPr>
            <a:spLocks noGrp="1"/>
          </p:cNvSpPr>
          <p:nvPr>
            <p:ph type="dt" sz="half" idx="10"/>
          </p:nvPr>
        </p:nvSpPr>
        <p:spPr/>
        <p:txBody>
          <a:bodyPr/>
          <a:lstStyle/>
          <a:p>
            <a:fld id="{358921C7-46E0-469C-8041-6D2C8A4EB39A}" type="datetimeFigureOut">
              <a:rPr lang="es-ES" smtClean="0"/>
              <a:t>28/05/2025</a:t>
            </a:fld>
            <a:endParaRPr lang="es-ES"/>
          </a:p>
        </p:txBody>
      </p:sp>
      <p:sp>
        <p:nvSpPr>
          <p:cNvPr id="6" name="Marcador de pie de página 5">
            <a:extLst>
              <a:ext uri="{FF2B5EF4-FFF2-40B4-BE49-F238E27FC236}">
                <a16:creationId xmlns:a16="http://schemas.microsoft.com/office/drawing/2014/main" id="{BFB47C71-5DED-F6C3-5EDA-B586C5DD0BD0}"/>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7FF9B78-566B-BE56-B6DB-142D8A318AAE}"/>
              </a:ext>
            </a:extLst>
          </p:cNvPr>
          <p:cNvSpPr>
            <a:spLocks noGrp="1"/>
          </p:cNvSpPr>
          <p:nvPr>
            <p:ph type="sldNum" sz="quarter" idx="12"/>
          </p:nvPr>
        </p:nvSpPr>
        <p:spPr/>
        <p:txBody>
          <a:bodyPr/>
          <a:lstStyle/>
          <a:p>
            <a:fld id="{931942D9-D699-4A44-822F-5BA9896E87FC}" type="slidenum">
              <a:rPr lang="es-ES" smtClean="0"/>
              <a:t>‹Nº›</a:t>
            </a:fld>
            <a:endParaRPr lang="es-ES"/>
          </a:p>
        </p:txBody>
      </p:sp>
    </p:spTree>
    <p:extLst>
      <p:ext uri="{BB962C8B-B14F-4D97-AF65-F5344CB8AC3E}">
        <p14:creationId xmlns:p14="http://schemas.microsoft.com/office/powerpoint/2010/main" val="8934207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817F6C-CDBB-234C-B00B-255C60E5483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9743F10-0075-0F47-A0C2-0071CB2B3840}"/>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AB4C6E2-1F45-C54F-A384-6BA60BB5E5E7}"/>
              </a:ext>
            </a:extLst>
          </p:cNvPr>
          <p:cNvSpPr>
            <a:spLocks noGrp="1"/>
          </p:cNvSpPr>
          <p:nvPr>
            <p:ph type="dt" sz="half" idx="10"/>
          </p:nvPr>
        </p:nvSpPr>
        <p:spPr/>
        <p:txBody>
          <a:bodyPr/>
          <a:lstStyle/>
          <a:p>
            <a:fld id="{BD986248-06F7-A441-A47A-264EBD310E11}" type="datetimeFigureOut">
              <a:rPr lang="es-CO" smtClean="0"/>
              <a:t>28/05/2025</a:t>
            </a:fld>
            <a:endParaRPr lang="es-CO"/>
          </a:p>
        </p:txBody>
      </p:sp>
      <p:sp>
        <p:nvSpPr>
          <p:cNvPr id="5" name="Marcador de pie de página 4">
            <a:extLst>
              <a:ext uri="{FF2B5EF4-FFF2-40B4-BE49-F238E27FC236}">
                <a16:creationId xmlns:a16="http://schemas.microsoft.com/office/drawing/2014/main" id="{EF44B0E8-9C87-6C41-96F5-6419B500057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DD08979-815A-D443-B424-FB031F975D72}"/>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6422036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98B111-3C8B-FEE7-367A-BFC007542C3B}"/>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6E9B3AC2-875B-5B02-2DFE-2494ED44889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3B407401-5CEB-D166-81CE-1E9064BEE64C}"/>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2AF9A465-1610-F725-F41A-DF36ADA5886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AB5B748-08EB-8598-2A90-B19E0B4EF70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CE6EED0B-EC01-2FFA-362F-1E9EE1947DCB}"/>
              </a:ext>
            </a:extLst>
          </p:cNvPr>
          <p:cNvSpPr>
            <a:spLocks noGrp="1"/>
          </p:cNvSpPr>
          <p:nvPr>
            <p:ph type="dt" sz="half" idx="10"/>
          </p:nvPr>
        </p:nvSpPr>
        <p:spPr/>
        <p:txBody>
          <a:bodyPr/>
          <a:lstStyle/>
          <a:p>
            <a:fld id="{358921C7-46E0-469C-8041-6D2C8A4EB39A}" type="datetimeFigureOut">
              <a:rPr lang="es-ES" smtClean="0"/>
              <a:t>28/05/2025</a:t>
            </a:fld>
            <a:endParaRPr lang="es-ES"/>
          </a:p>
        </p:txBody>
      </p:sp>
      <p:sp>
        <p:nvSpPr>
          <p:cNvPr id="8" name="Marcador de pie de página 7">
            <a:extLst>
              <a:ext uri="{FF2B5EF4-FFF2-40B4-BE49-F238E27FC236}">
                <a16:creationId xmlns:a16="http://schemas.microsoft.com/office/drawing/2014/main" id="{9C9F0428-7E62-09CC-5E1B-C7000ED0EB2D}"/>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09853188-B01D-A975-2C99-52DF547265F1}"/>
              </a:ext>
            </a:extLst>
          </p:cNvPr>
          <p:cNvSpPr>
            <a:spLocks noGrp="1"/>
          </p:cNvSpPr>
          <p:nvPr>
            <p:ph type="sldNum" sz="quarter" idx="12"/>
          </p:nvPr>
        </p:nvSpPr>
        <p:spPr/>
        <p:txBody>
          <a:bodyPr/>
          <a:lstStyle/>
          <a:p>
            <a:fld id="{931942D9-D699-4A44-822F-5BA9896E87FC}" type="slidenum">
              <a:rPr lang="es-ES" smtClean="0"/>
              <a:t>‹Nº›</a:t>
            </a:fld>
            <a:endParaRPr lang="es-ES"/>
          </a:p>
        </p:txBody>
      </p:sp>
    </p:spTree>
    <p:extLst>
      <p:ext uri="{BB962C8B-B14F-4D97-AF65-F5344CB8AC3E}">
        <p14:creationId xmlns:p14="http://schemas.microsoft.com/office/powerpoint/2010/main" val="22882933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F9C066-BC29-B9A9-C49A-5DF0ABAF595E}"/>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3335B774-C63E-755C-4B4F-71BA840D1FE1}"/>
              </a:ext>
            </a:extLst>
          </p:cNvPr>
          <p:cNvSpPr>
            <a:spLocks noGrp="1"/>
          </p:cNvSpPr>
          <p:nvPr>
            <p:ph type="dt" sz="half" idx="10"/>
          </p:nvPr>
        </p:nvSpPr>
        <p:spPr/>
        <p:txBody>
          <a:bodyPr/>
          <a:lstStyle/>
          <a:p>
            <a:fld id="{358921C7-46E0-469C-8041-6D2C8A4EB39A}" type="datetimeFigureOut">
              <a:rPr lang="es-ES" smtClean="0"/>
              <a:t>28/05/2025</a:t>
            </a:fld>
            <a:endParaRPr lang="es-ES"/>
          </a:p>
        </p:txBody>
      </p:sp>
      <p:sp>
        <p:nvSpPr>
          <p:cNvPr id="4" name="Marcador de pie de página 3">
            <a:extLst>
              <a:ext uri="{FF2B5EF4-FFF2-40B4-BE49-F238E27FC236}">
                <a16:creationId xmlns:a16="http://schemas.microsoft.com/office/drawing/2014/main" id="{25957941-C756-AA59-A4F5-63B7870443B1}"/>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CCA54813-3D1C-314C-2AF3-D2E943C82839}"/>
              </a:ext>
            </a:extLst>
          </p:cNvPr>
          <p:cNvSpPr>
            <a:spLocks noGrp="1"/>
          </p:cNvSpPr>
          <p:nvPr>
            <p:ph type="sldNum" sz="quarter" idx="12"/>
          </p:nvPr>
        </p:nvSpPr>
        <p:spPr/>
        <p:txBody>
          <a:bodyPr/>
          <a:lstStyle/>
          <a:p>
            <a:fld id="{931942D9-D699-4A44-822F-5BA9896E87FC}" type="slidenum">
              <a:rPr lang="es-ES" smtClean="0"/>
              <a:t>‹Nº›</a:t>
            </a:fld>
            <a:endParaRPr lang="es-ES"/>
          </a:p>
        </p:txBody>
      </p:sp>
    </p:spTree>
    <p:extLst>
      <p:ext uri="{BB962C8B-B14F-4D97-AF65-F5344CB8AC3E}">
        <p14:creationId xmlns:p14="http://schemas.microsoft.com/office/powerpoint/2010/main" val="27145356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A13F5C0-4453-3F87-DA30-07B2F7EA3175}"/>
              </a:ext>
            </a:extLst>
          </p:cNvPr>
          <p:cNvSpPr>
            <a:spLocks noGrp="1"/>
          </p:cNvSpPr>
          <p:nvPr>
            <p:ph type="dt" sz="half" idx="10"/>
          </p:nvPr>
        </p:nvSpPr>
        <p:spPr/>
        <p:txBody>
          <a:bodyPr/>
          <a:lstStyle/>
          <a:p>
            <a:fld id="{358921C7-46E0-469C-8041-6D2C8A4EB39A}" type="datetimeFigureOut">
              <a:rPr lang="es-ES" smtClean="0"/>
              <a:t>28/05/2025</a:t>
            </a:fld>
            <a:endParaRPr lang="es-ES"/>
          </a:p>
        </p:txBody>
      </p:sp>
      <p:sp>
        <p:nvSpPr>
          <p:cNvPr id="3" name="Marcador de pie de página 2">
            <a:extLst>
              <a:ext uri="{FF2B5EF4-FFF2-40B4-BE49-F238E27FC236}">
                <a16:creationId xmlns:a16="http://schemas.microsoft.com/office/drawing/2014/main" id="{1969D1EA-FB45-18DE-0E6E-074D1240692B}"/>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A691306C-01D5-8CEF-C569-D513BFE3D3CC}"/>
              </a:ext>
            </a:extLst>
          </p:cNvPr>
          <p:cNvSpPr>
            <a:spLocks noGrp="1"/>
          </p:cNvSpPr>
          <p:nvPr>
            <p:ph type="sldNum" sz="quarter" idx="12"/>
          </p:nvPr>
        </p:nvSpPr>
        <p:spPr/>
        <p:txBody>
          <a:bodyPr/>
          <a:lstStyle/>
          <a:p>
            <a:fld id="{931942D9-D699-4A44-822F-5BA9896E87FC}" type="slidenum">
              <a:rPr lang="es-ES" smtClean="0"/>
              <a:t>‹Nº›</a:t>
            </a:fld>
            <a:endParaRPr lang="es-ES"/>
          </a:p>
        </p:txBody>
      </p:sp>
    </p:spTree>
    <p:extLst>
      <p:ext uri="{BB962C8B-B14F-4D97-AF65-F5344CB8AC3E}">
        <p14:creationId xmlns:p14="http://schemas.microsoft.com/office/powerpoint/2010/main" val="6321377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3EC9ED8-74E9-4AB3-136C-472D35FE8CF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5EC6C455-0FE6-4E5C-02D0-61AC5C500D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670B0D92-11F7-E795-2923-EAC6F31CD0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CB0CA66A-71CD-314E-0319-5EC699F8498F}"/>
              </a:ext>
            </a:extLst>
          </p:cNvPr>
          <p:cNvSpPr>
            <a:spLocks noGrp="1"/>
          </p:cNvSpPr>
          <p:nvPr>
            <p:ph type="dt" sz="half" idx="10"/>
          </p:nvPr>
        </p:nvSpPr>
        <p:spPr/>
        <p:txBody>
          <a:bodyPr/>
          <a:lstStyle/>
          <a:p>
            <a:fld id="{358921C7-46E0-469C-8041-6D2C8A4EB39A}" type="datetimeFigureOut">
              <a:rPr lang="es-ES" smtClean="0"/>
              <a:t>28/05/2025</a:t>
            </a:fld>
            <a:endParaRPr lang="es-ES"/>
          </a:p>
        </p:txBody>
      </p:sp>
      <p:sp>
        <p:nvSpPr>
          <p:cNvPr id="6" name="Marcador de pie de página 5">
            <a:extLst>
              <a:ext uri="{FF2B5EF4-FFF2-40B4-BE49-F238E27FC236}">
                <a16:creationId xmlns:a16="http://schemas.microsoft.com/office/drawing/2014/main" id="{7F64E12E-6C34-4D2E-FEA9-FA424C9CB37A}"/>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A2A8F23-EF0E-92B9-B3FB-514D3D0E6CC1}"/>
              </a:ext>
            </a:extLst>
          </p:cNvPr>
          <p:cNvSpPr>
            <a:spLocks noGrp="1"/>
          </p:cNvSpPr>
          <p:nvPr>
            <p:ph type="sldNum" sz="quarter" idx="12"/>
          </p:nvPr>
        </p:nvSpPr>
        <p:spPr/>
        <p:txBody>
          <a:bodyPr/>
          <a:lstStyle/>
          <a:p>
            <a:fld id="{931942D9-D699-4A44-822F-5BA9896E87FC}" type="slidenum">
              <a:rPr lang="es-ES" smtClean="0"/>
              <a:t>‹Nº›</a:t>
            </a:fld>
            <a:endParaRPr lang="es-ES"/>
          </a:p>
        </p:txBody>
      </p:sp>
    </p:spTree>
    <p:extLst>
      <p:ext uri="{BB962C8B-B14F-4D97-AF65-F5344CB8AC3E}">
        <p14:creationId xmlns:p14="http://schemas.microsoft.com/office/powerpoint/2010/main" val="39211907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D75FE59-6A28-9750-5901-D00BF29BB67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56529CEE-AEC5-D726-5F83-9B728BF2F7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23098B6E-4916-4C6F-2821-921D060073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D6B18F64-5848-9808-9276-345CE8B40107}"/>
              </a:ext>
            </a:extLst>
          </p:cNvPr>
          <p:cNvSpPr>
            <a:spLocks noGrp="1"/>
          </p:cNvSpPr>
          <p:nvPr>
            <p:ph type="dt" sz="half" idx="10"/>
          </p:nvPr>
        </p:nvSpPr>
        <p:spPr/>
        <p:txBody>
          <a:bodyPr/>
          <a:lstStyle/>
          <a:p>
            <a:fld id="{358921C7-46E0-469C-8041-6D2C8A4EB39A}" type="datetimeFigureOut">
              <a:rPr lang="es-ES" smtClean="0"/>
              <a:t>28/05/2025</a:t>
            </a:fld>
            <a:endParaRPr lang="es-ES"/>
          </a:p>
        </p:txBody>
      </p:sp>
      <p:sp>
        <p:nvSpPr>
          <p:cNvPr id="6" name="Marcador de pie de página 5">
            <a:extLst>
              <a:ext uri="{FF2B5EF4-FFF2-40B4-BE49-F238E27FC236}">
                <a16:creationId xmlns:a16="http://schemas.microsoft.com/office/drawing/2014/main" id="{2FAAB990-5F15-830E-9740-F4436509916C}"/>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23FF8CC-A7E4-82B0-553A-19498A762870}"/>
              </a:ext>
            </a:extLst>
          </p:cNvPr>
          <p:cNvSpPr>
            <a:spLocks noGrp="1"/>
          </p:cNvSpPr>
          <p:nvPr>
            <p:ph type="sldNum" sz="quarter" idx="12"/>
          </p:nvPr>
        </p:nvSpPr>
        <p:spPr/>
        <p:txBody>
          <a:bodyPr/>
          <a:lstStyle/>
          <a:p>
            <a:fld id="{931942D9-D699-4A44-822F-5BA9896E87FC}" type="slidenum">
              <a:rPr lang="es-ES" smtClean="0"/>
              <a:t>‹Nº›</a:t>
            </a:fld>
            <a:endParaRPr lang="es-ES"/>
          </a:p>
        </p:txBody>
      </p:sp>
    </p:spTree>
    <p:extLst>
      <p:ext uri="{BB962C8B-B14F-4D97-AF65-F5344CB8AC3E}">
        <p14:creationId xmlns:p14="http://schemas.microsoft.com/office/powerpoint/2010/main" val="38215628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15960A-26CD-8056-5FAD-C5265C861063}"/>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09A40954-39DD-990A-1781-46C4F94D157D}"/>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63F3E8FF-69DF-ABC3-74C0-C480C06778F2}"/>
              </a:ext>
            </a:extLst>
          </p:cNvPr>
          <p:cNvSpPr>
            <a:spLocks noGrp="1"/>
          </p:cNvSpPr>
          <p:nvPr>
            <p:ph type="dt" sz="half" idx="10"/>
          </p:nvPr>
        </p:nvSpPr>
        <p:spPr/>
        <p:txBody>
          <a:bodyPr/>
          <a:lstStyle/>
          <a:p>
            <a:fld id="{358921C7-46E0-469C-8041-6D2C8A4EB39A}" type="datetimeFigureOut">
              <a:rPr lang="es-ES" smtClean="0"/>
              <a:t>28/05/2025</a:t>
            </a:fld>
            <a:endParaRPr lang="es-ES"/>
          </a:p>
        </p:txBody>
      </p:sp>
      <p:sp>
        <p:nvSpPr>
          <p:cNvPr id="5" name="Marcador de pie de página 4">
            <a:extLst>
              <a:ext uri="{FF2B5EF4-FFF2-40B4-BE49-F238E27FC236}">
                <a16:creationId xmlns:a16="http://schemas.microsoft.com/office/drawing/2014/main" id="{9FCDE3AE-2CA9-19EF-40AF-4258A1440DF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67FB97C9-5262-E0F5-3413-1535DAC7CF24}"/>
              </a:ext>
            </a:extLst>
          </p:cNvPr>
          <p:cNvSpPr>
            <a:spLocks noGrp="1"/>
          </p:cNvSpPr>
          <p:nvPr>
            <p:ph type="sldNum" sz="quarter" idx="12"/>
          </p:nvPr>
        </p:nvSpPr>
        <p:spPr/>
        <p:txBody>
          <a:bodyPr/>
          <a:lstStyle/>
          <a:p>
            <a:fld id="{931942D9-D699-4A44-822F-5BA9896E87FC}" type="slidenum">
              <a:rPr lang="es-ES" smtClean="0"/>
              <a:t>‹Nº›</a:t>
            </a:fld>
            <a:endParaRPr lang="es-ES"/>
          </a:p>
        </p:txBody>
      </p:sp>
    </p:spTree>
    <p:extLst>
      <p:ext uri="{BB962C8B-B14F-4D97-AF65-F5344CB8AC3E}">
        <p14:creationId xmlns:p14="http://schemas.microsoft.com/office/powerpoint/2010/main" val="16153802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2281123-C062-A7BB-834A-0A5C1FD27A8D}"/>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510FB744-F309-C459-17CE-59AB4277E543}"/>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871F746-5A7B-8F36-65E7-BA1863A1DC7A}"/>
              </a:ext>
            </a:extLst>
          </p:cNvPr>
          <p:cNvSpPr>
            <a:spLocks noGrp="1"/>
          </p:cNvSpPr>
          <p:nvPr>
            <p:ph type="dt" sz="half" idx="10"/>
          </p:nvPr>
        </p:nvSpPr>
        <p:spPr/>
        <p:txBody>
          <a:bodyPr/>
          <a:lstStyle/>
          <a:p>
            <a:fld id="{358921C7-46E0-469C-8041-6D2C8A4EB39A}" type="datetimeFigureOut">
              <a:rPr lang="es-ES" smtClean="0"/>
              <a:t>28/05/2025</a:t>
            </a:fld>
            <a:endParaRPr lang="es-ES"/>
          </a:p>
        </p:txBody>
      </p:sp>
      <p:sp>
        <p:nvSpPr>
          <p:cNvPr id="5" name="Marcador de pie de página 4">
            <a:extLst>
              <a:ext uri="{FF2B5EF4-FFF2-40B4-BE49-F238E27FC236}">
                <a16:creationId xmlns:a16="http://schemas.microsoft.com/office/drawing/2014/main" id="{40D186A7-407F-B28D-297A-239FD2FB08CF}"/>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931481D-1255-D3B0-F2CF-AB1873621E6E}"/>
              </a:ext>
            </a:extLst>
          </p:cNvPr>
          <p:cNvSpPr>
            <a:spLocks noGrp="1"/>
          </p:cNvSpPr>
          <p:nvPr>
            <p:ph type="sldNum" sz="quarter" idx="12"/>
          </p:nvPr>
        </p:nvSpPr>
        <p:spPr/>
        <p:txBody>
          <a:bodyPr/>
          <a:lstStyle/>
          <a:p>
            <a:fld id="{931942D9-D699-4A44-822F-5BA9896E87FC}" type="slidenum">
              <a:rPr lang="es-ES" smtClean="0"/>
              <a:t>‹Nº›</a:t>
            </a:fld>
            <a:endParaRPr lang="es-ES"/>
          </a:p>
        </p:txBody>
      </p:sp>
    </p:spTree>
    <p:extLst>
      <p:ext uri="{BB962C8B-B14F-4D97-AF65-F5344CB8AC3E}">
        <p14:creationId xmlns:p14="http://schemas.microsoft.com/office/powerpoint/2010/main" val="1015550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 Left">
    <p:spTree>
      <p:nvGrpSpPr>
        <p:cNvPr id="1" name=""/>
        <p:cNvGrpSpPr/>
        <p:nvPr/>
      </p:nvGrpSpPr>
      <p:grpSpPr>
        <a:xfrm>
          <a:off x="0" y="0"/>
          <a:ext cx="0" cy="0"/>
          <a:chOff x="0" y="0"/>
          <a:chExt cx="0" cy="0"/>
        </a:xfrm>
      </p:grpSpPr>
      <p:sp>
        <p:nvSpPr>
          <p:cNvPr id="2" name="Title 1"/>
          <p:cNvSpPr>
            <a:spLocks noGrp="1"/>
          </p:cNvSpPr>
          <p:nvPr>
            <p:ph type="title"/>
          </p:nvPr>
        </p:nvSpPr>
        <p:spPr>
          <a:xfrm>
            <a:off x="623887" y="137160"/>
            <a:ext cx="9797831" cy="707886"/>
          </a:xfrm>
        </p:spPr>
        <p:txBody>
          <a:bodyPr/>
          <a:lstStyle>
            <a:lvl1pPr algn="l">
              <a:defRPr/>
            </a:lvl1pPr>
          </a:lstStyle>
          <a:p>
            <a:r>
              <a:rPr lang="en-US"/>
              <a:t>Click to edit Master title style</a:t>
            </a:r>
          </a:p>
        </p:txBody>
      </p:sp>
      <p:sp>
        <p:nvSpPr>
          <p:cNvPr id="3" name="Subtitle 2"/>
          <p:cNvSpPr>
            <a:spLocks noGrp="1"/>
          </p:cNvSpPr>
          <p:nvPr>
            <p:ph type="subTitle" idx="1"/>
          </p:nvPr>
        </p:nvSpPr>
        <p:spPr>
          <a:xfrm>
            <a:off x="623887" y="845046"/>
            <a:ext cx="9797831" cy="523220"/>
          </a:xfrm>
        </p:spPr>
        <p:txBody>
          <a:bodyPr wrap="square">
            <a:spAutoFit/>
          </a:bodyPr>
          <a:lstStyle>
            <a:lvl1pPr marL="0" indent="0" algn="l">
              <a:buNone/>
              <a:defRPr sz="2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grpSp>
        <p:nvGrpSpPr>
          <p:cNvPr id="6" name="Group 5"/>
          <p:cNvGrpSpPr/>
          <p:nvPr userDrawn="1"/>
        </p:nvGrpSpPr>
        <p:grpSpPr>
          <a:xfrm>
            <a:off x="328169" y="6237312"/>
            <a:ext cx="439241" cy="439240"/>
            <a:chOff x="186858" y="6096003"/>
            <a:chExt cx="580550" cy="580549"/>
          </a:xfrm>
          <a:solidFill>
            <a:schemeClr val="bg1">
              <a:lumMod val="75000"/>
              <a:alpha val="25000"/>
            </a:schemeClr>
          </a:solidFill>
        </p:grpSpPr>
        <p:sp>
          <p:nvSpPr>
            <p:cNvPr id="7" name="Rectangle 6"/>
            <p:cNvSpPr/>
            <p:nvPr userDrawn="1"/>
          </p:nvSpPr>
          <p:spPr>
            <a:xfrm>
              <a:off x="186859" y="6096003"/>
              <a:ext cx="580549" cy="5805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latin typeface="Calibri Light" panose="020F0302020204030204" pitchFamily="34" charset="0"/>
              </a:endParaRPr>
            </a:p>
          </p:txBody>
        </p:sp>
        <p:sp>
          <p:nvSpPr>
            <p:cNvPr id="8" name="Rectangle 7"/>
            <p:cNvSpPr/>
            <p:nvPr userDrawn="1"/>
          </p:nvSpPr>
          <p:spPr>
            <a:xfrm>
              <a:off x="186858" y="6612049"/>
              <a:ext cx="580549" cy="645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10" name="Slide Number Placeholder 5"/>
          <p:cNvSpPr>
            <a:spLocks noGrp="1"/>
          </p:cNvSpPr>
          <p:nvPr>
            <p:ph type="sldNum" sz="quarter" idx="12"/>
          </p:nvPr>
        </p:nvSpPr>
        <p:spPr>
          <a:xfrm>
            <a:off x="328169" y="6237312"/>
            <a:ext cx="439241" cy="390437"/>
          </a:xfrm>
          <a:prstGeom prst="rect">
            <a:avLst/>
          </a:prstGeom>
        </p:spPr>
        <p:txBody>
          <a:bodyPr anchor="ctr"/>
          <a:lstStyle>
            <a:lvl1pPr algn="ctr">
              <a:defRPr sz="1400">
                <a:solidFill>
                  <a:srgbClr val="2F3A46"/>
                </a:solidFill>
              </a:defRPr>
            </a:lvl1pPr>
          </a:lstStyle>
          <a:p>
            <a:fld id="{F68327C5-B821-4FE9-A59A-A60D9EB59A9A}" type="slidenum">
              <a:rPr lang="en-US" smtClean="0"/>
              <a:pPr/>
              <a:t>‹Nº›</a:t>
            </a:fld>
            <a:endParaRPr lang="en-US"/>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0" b="19391"/>
          <a:stretch/>
        </p:blipFill>
        <p:spPr>
          <a:xfrm>
            <a:off x="11096512" y="5774480"/>
            <a:ext cx="1095488" cy="1083520"/>
          </a:xfrm>
          <a:prstGeom prst="rect">
            <a:avLst/>
          </a:prstGeom>
        </p:spPr>
      </p:pic>
      <p:pic>
        <p:nvPicPr>
          <p:cNvPr id="12" name="Picture 11"/>
          <p:cNvPicPr>
            <a:picLocks noChangeAspect="1"/>
          </p:cNvPicPr>
          <p:nvPr userDrawn="1"/>
        </p:nvPicPr>
        <p:blipFill>
          <a:blip r:embed="rId3"/>
          <a:stretch>
            <a:fillRect/>
          </a:stretch>
        </p:blipFill>
        <p:spPr>
          <a:xfrm>
            <a:off x="10488488" y="229538"/>
            <a:ext cx="1627773" cy="451143"/>
          </a:xfrm>
          <a:prstGeom prst="rect">
            <a:avLst/>
          </a:prstGeom>
        </p:spPr>
      </p:pic>
      <p:sp>
        <p:nvSpPr>
          <p:cNvPr id="13" name="Rectangle 12"/>
          <p:cNvSpPr/>
          <p:nvPr userDrawn="1"/>
        </p:nvSpPr>
        <p:spPr>
          <a:xfrm>
            <a:off x="10522767" y="95859"/>
            <a:ext cx="1593494" cy="720080"/>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40063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pic>
        <p:nvPicPr>
          <p:cNvPr id="3" name="Imagen 2" descr="Interfaz de usuario gráfica, Texto, Aplicación&#10;&#10;Descripción generada automáticamente">
            <a:extLst>
              <a:ext uri="{FF2B5EF4-FFF2-40B4-BE49-F238E27FC236}">
                <a16:creationId xmlns:a16="http://schemas.microsoft.com/office/drawing/2014/main" id="{7DFF890D-F3AC-9928-32A3-F179DB21A0E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19495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4B3E04-413C-394A-94BD-6FD1D56E17F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2E8DEAC-948A-0F4A-9098-1EA5A30BE3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F0E9B39-9659-7747-851C-17A0C73C8B12}"/>
              </a:ext>
            </a:extLst>
          </p:cNvPr>
          <p:cNvSpPr>
            <a:spLocks noGrp="1"/>
          </p:cNvSpPr>
          <p:nvPr>
            <p:ph type="dt" sz="half" idx="10"/>
          </p:nvPr>
        </p:nvSpPr>
        <p:spPr/>
        <p:txBody>
          <a:bodyPr/>
          <a:lstStyle/>
          <a:p>
            <a:fld id="{BD986248-06F7-A441-A47A-264EBD310E11}" type="datetimeFigureOut">
              <a:rPr lang="es-CO" smtClean="0"/>
              <a:t>28/05/2025</a:t>
            </a:fld>
            <a:endParaRPr lang="es-CO"/>
          </a:p>
        </p:txBody>
      </p:sp>
      <p:sp>
        <p:nvSpPr>
          <p:cNvPr id="5" name="Marcador de pie de página 4">
            <a:extLst>
              <a:ext uri="{FF2B5EF4-FFF2-40B4-BE49-F238E27FC236}">
                <a16:creationId xmlns:a16="http://schemas.microsoft.com/office/drawing/2014/main" id="{5990AE33-28EE-274E-8E15-02A1474831B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EA1D99B-0619-1847-8509-03589920E86F}"/>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130376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F0119BB-39AA-4B48-BB60-3EE344FF24B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58E8365F-8201-9D4B-85A4-E53E8819A86D}"/>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C674364B-4945-0A4D-A279-35519E3F46DE}"/>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2868BFB1-0C38-A141-AB7B-22CD10FF3F3D}"/>
              </a:ext>
            </a:extLst>
          </p:cNvPr>
          <p:cNvSpPr>
            <a:spLocks noGrp="1"/>
          </p:cNvSpPr>
          <p:nvPr>
            <p:ph type="dt" sz="half" idx="10"/>
          </p:nvPr>
        </p:nvSpPr>
        <p:spPr/>
        <p:txBody>
          <a:bodyPr/>
          <a:lstStyle/>
          <a:p>
            <a:fld id="{BD986248-06F7-A441-A47A-264EBD310E11}" type="datetimeFigureOut">
              <a:rPr lang="es-CO" smtClean="0"/>
              <a:t>28/05/2025</a:t>
            </a:fld>
            <a:endParaRPr lang="es-CO"/>
          </a:p>
        </p:txBody>
      </p:sp>
      <p:sp>
        <p:nvSpPr>
          <p:cNvPr id="6" name="Marcador de pie de página 5">
            <a:extLst>
              <a:ext uri="{FF2B5EF4-FFF2-40B4-BE49-F238E27FC236}">
                <a16:creationId xmlns:a16="http://schemas.microsoft.com/office/drawing/2014/main" id="{9FF6516E-C104-3E4A-BC0F-DC137BD98C42}"/>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F2C08597-16B2-3B42-B59A-8815DD747357}"/>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142547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44272C-3F8B-AF4A-82BE-E5BE9107D7B0}"/>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44B8DA00-E62A-A54E-BC50-AEBAAF2516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36E9F7D8-1A62-544F-A4E2-23A591854BA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21895FC1-5F27-B640-81B9-33366BECB5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400D0329-F1AE-FE44-A7B4-B16B429A0C9A}"/>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5A80CE19-B065-6E4F-A207-999BBF94CA15}"/>
              </a:ext>
            </a:extLst>
          </p:cNvPr>
          <p:cNvSpPr>
            <a:spLocks noGrp="1"/>
          </p:cNvSpPr>
          <p:nvPr>
            <p:ph type="dt" sz="half" idx="10"/>
          </p:nvPr>
        </p:nvSpPr>
        <p:spPr/>
        <p:txBody>
          <a:bodyPr/>
          <a:lstStyle/>
          <a:p>
            <a:fld id="{BD986248-06F7-A441-A47A-264EBD310E11}" type="datetimeFigureOut">
              <a:rPr lang="es-CO" smtClean="0"/>
              <a:t>28/05/2025</a:t>
            </a:fld>
            <a:endParaRPr lang="es-CO"/>
          </a:p>
        </p:txBody>
      </p:sp>
      <p:sp>
        <p:nvSpPr>
          <p:cNvPr id="8" name="Marcador de pie de página 7">
            <a:extLst>
              <a:ext uri="{FF2B5EF4-FFF2-40B4-BE49-F238E27FC236}">
                <a16:creationId xmlns:a16="http://schemas.microsoft.com/office/drawing/2014/main" id="{299C46BF-4920-E443-B109-668969C5EB88}"/>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9C417FDA-D0D0-AD4C-9F49-6FFEC4BC64C3}"/>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16954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4C92FB5-1F0C-DE4B-8A05-DE0792814E4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AF7F14C-AA7D-3049-A400-4AC6EED53745}"/>
              </a:ext>
            </a:extLst>
          </p:cNvPr>
          <p:cNvSpPr>
            <a:spLocks noGrp="1"/>
          </p:cNvSpPr>
          <p:nvPr>
            <p:ph type="dt" sz="half" idx="10"/>
          </p:nvPr>
        </p:nvSpPr>
        <p:spPr/>
        <p:txBody>
          <a:bodyPr/>
          <a:lstStyle/>
          <a:p>
            <a:fld id="{BD986248-06F7-A441-A47A-264EBD310E11}" type="datetimeFigureOut">
              <a:rPr lang="es-CO" smtClean="0"/>
              <a:t>28/05/2025</a:t>
            </a:fld>
            <a:endParaRPr lang="es-CO"/>
          </a:p>
        </p:txBody>
      </p:sp>
      <p:sp>
        <p:nvSpPr>
          <p:cNvPr id="4" name="Marcador de pie de página 3">
            <a:extLst>
              <a:ext uri="{FF2B5EF4-FFF2-40B4-BE49-F238E27FC236}">
                <a16:creationId xmlns:a16="http://schemas.microsoft.com/office/drawing/2014/main" id="{E746EF7E-3912-BF43-BEB6-49819D4EEF21}"/>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9BD767C9-209C-E54C-90E7-5176E4464B89}"/>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822851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7E92712-14E7-954C-8C23-33CD3DBD715B}"/>
              </a:ext>
            </a:extLst>
          </p:cNvPr>
          <p:cNvSpPr>
            <a:spLocks noGrp="1"/>
          </p:cNvSpPr>
          <p:nvPr>
            <p:ph type="dt" sz="half" idx="10"/>
          </p:nvPr>
        </p:nvSpPr>
        <p:spPr/>
        <p:txBody>
          <a:bodyPr/>
          <a:lstStyle/>
          <a:p>
            <a:fld id="{BD986248-06F7-A441-A47A-264EBD310E11}" type="datetimeFigureOut">
              <a:rPr lang="es-CO" smtClean="0"/>
              <a:t>28/05/2025</a:t>
            </a:fld>
            <a:endParaRPr lang="es-CO"/>
          </a:p>
        </p:txBody>
      </p:sp>
      <p:sp>
        <p:nvSpPr>
          <p:cNvPr id="3" name="Marcador de pie de página 2">
            <a:extLst>
              <a:ext uri="{FF2B5EF4-FFF2-40B4-BE49-F238E27FC236}">
                <a16:creationId xmlns:a16="http://schemas.microsoft.com/office/drawing/2014/main" id="{FD7BCE5F-F417-1247-9F26-F4B713468517}"/>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20B4FC7D-A6BA-0840-87AD-C71B1896B98D}"/>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5416207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F2BE35-F0B5-DA4A-BE9E-AACFF26FF18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8E62C38B-5384-914E-829A-352266F70B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A79E434B-6E01-8148-AB00-051DDD4020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E3E8B8D-7A8A-794B-83A8-6920142BBBD1}"/>
              </a:ext>
            </a:extLst>
          </p:cNvPr>
          <p:cNvSpPr>
            <a:spLocks noGrp="1"/>
          </p:cNvSpPr>
          <p:nvPr>
            <p:ph type="dt" sz="half" idx="10"/>
          </p:nvPr>
        </p:nvSpPr>
        <p:spPr/>
        <p:txBody>
          <a:bodyPr/>
          <a:lstStyle/>
          <a:p>
            <a:fld id="{BD986248-06F7-A441-A47A-264EBD310E11}" type="datetimeFigureOut">
              <a:rPr lang="es-CO" smtClean="0"/>
              <a:t>28/05/2025</a:t>
            </a:fld>
            <a:endParaRPr lang="es-CO"/>
          </a:p>
        </p:txBody>
      </p:sp>
      <p:sp>
        <p:nvSpPr>
          <p:cNvPr id="6" name="Marcador de pie de página 5">
            <a:extLst>
              <a:ext uri="{FF2B5EF4-FFF2-40B4-BE49-F238E27FC236}">
                <a16:creationId xmlns:a16="http://schemas.microsoft.com/office/drawing/2014/main" id="{582F34C9-1A26-0B41-8AE3-21E599CC561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82100B2-B969-0340-BEE2-F5FE05353DFA}"/>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69714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BADFDE3-8BDA-6F45-A442-3C2913AE526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C08B3433-597C-7E43-A088-A50E443431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A20DB791-C948-D149-A74A-0C0DFCA0B4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145138C-C370-6E42-902A-0DD2F4F614AE}"/>
              </a:ext>
            </a:extLst>
          </p:cNvPr>
          <p:cNvSpPr>
            <a:spLocks noGrp="1"/>
          </p:cNvSpPr>
          <p:nvPr>
            <p:ph type="dt" sz="half" idx="10"/>
          </p:nvPr>
        </p:nvSpPr>
        <p:spPr/>
        <p:txBody>
          <a:bodyPr/>
          <a:lstStyle/>
          <a:p>
            <a:fld id="{BD986248-06F7-A441-A47A-264EBD310E11}" type="datetimeFigureOut">
              <a:rPr lang="es-CO" smtClean="0"/>
              <a:t>28/05/2025</a:t>
            </a:fld>
            <a:endParaRPr lang="es-CO"/>
          </a:p>
        </p:txBody>
      </p:sp>
      <p:sp>
        <p:nvSpPr>
          <p:cNvPr id="6" name="Marcador de pie de página 5">
            <a:extLst>
              <a:ext uri="{FF2B5EF4-FFF2-40B4-BE49-F238E27FC236}">
                <a16:creationId xmlns:a16="http://schemas.microsoft.com/office/drawing/2014/main" id="{9A61561C-CA9F-0943-8A3E-60233368C60D}"/>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67B72CA4-FB9F-FB4B-8159-119C3846C3CB}"/>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069502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6EFFBE1-33C9-1D48-A916-7535B68EC6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778E02A-26CF-6C46-A280-67C4AA0551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CE7CDF9-2DDE-C04D-A9B9-78F138A1C3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86248-06F7-A441-A47A-264EBD310E11}" type="datetimeFigureOut">
              <a:rPr lang="es-CO" smtClean="0"/>
              <a:t>28/05/2025</a:t>
            </a:fld>
            <a:endParaRPr lang="es-CO"/>
          </a:p>
        </p:txBody>
      </p:sp>
      <p:sp>
        <p:nvSpPr>
          <p:cNvPr id="5" name="Marcador de pie de página 4">
            <a:extLst>
              <a:ext uri="{FF2B5EF4-FFF2-40B4-BE49-F238E27FC236}">
                <a16:creationId xmlns:a16="http://schemas.microsoft.com/office/drawing/2014/main" id="{767570B4-267C-034E-B58B-04C03C9E55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5041693D-7DB1-1144-97E3-85753EC9A0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E15DF6-230E-2E43-B847-68755106EC6D}" type="slidenum">
              <a:rPr lang="es-CO" smtClean="0"/>
              <a:t>‹Nº›</a:t>
            </a:fld>
            <a:endParaRPr lang="es-CO"/>
          </a:p>
        </p:txBody>
      </p:sp>
    </p:spTree>
    <p:extLst>
      <p:ext uri="{BB962C8B-B14F-4D97-AF65-F5344CB8AC3E}">
        <p14:creationId xmlns:p14="http://schemas.microsoft.com/office/powerpoint/2010/main" val="3062609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5" r:id="rId12"/>
    <p:sldLayoutId id="2147483708" r:id="rId13"/>
    <p:sldLayoutId id="2147483710" r:id="rId14"/>
    <p:sldLayoutId id="2147483711"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5CD5FAD-A517-5E0E-0C53-86FDD32F86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3C24E320-03EB-976D-C5E5-DBA4AE0E23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3906340-D5A2-F4FA-38F4-232A244BAF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8921C7-46E0-469C-8041-6D2C8A4EB39A}" type="datetimeFigureOut">
              <a:rPr lang="es-ES" smtClean="0"/>
              <a:t>28/05/2025</a:t>
            </a:fld>
            <a:endParaRPr lang="es-ES"/>
          </a:p>
        </p:txBody>
      </p:sp>
      <p:sp>
        <p:nvSpPr>
          <p:cNvPr id="5" name="Marcador de pie de página 4">
            <a:extLst>
              <a:ext uri="{FF2B5EF4-FFF2-40B4-BE49-F238E27FC236}">
                <a16:creationId xmlns:a16="http://schemas.microsoft.com/office/drawing/2014/main" id="{CD9D068C-8391-02C8-0408-23F83AB33D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A3A77661-F961-1BE8-F17B-7A9A8FB502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1942D9-D699-4A44-822F-5BA9896E87FC}" type="slidenum">
              <a:rPr lang="es-ES" smtClean="0"/>
              <a:t>‹Nº›</a:t>
            </a:fld>
            <a:endParaRPr lang="es-ES"/>
          </a:p>
        </p:txBody>
      </p:sp>
    </p:spTree>
    <p:extLst>
      <p:ext uri="{BB962C8B-B14F-4D97-AF65-F5344CB8AC3E}">
        <p14:creationId xmlns:p14="http://schemas.microsoft.com/office/powerpoint/2010/main" val="77192818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6" r:id="rId12"/>
    <p:sldLayoutId id="214748370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1.png"/><Relationship Id="rId7"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Layout" Target="../slideLayouts/slideLayout15.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7" Type="http://schemas.openxmlformats.org/officeDocument/2006/relationships/image" Target="../media/image17.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28.jpg"/><Relationship Id="rId4" Type="http://schemas.openxmlformats.org/officeDocument/2006/relationships/image" Target="../media/image27.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30.jpg"/></Relationships>
</file>

<file path=ppt/slides/_rels/slide2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20.png"/><Relationship Id="rId1" Type="http://schemas.openxmlformats.org/officeDocument/2006/relationships/slideLayout" Target="../slideLayouts/slideLayout14.xml"/><Relationship Id="rId5" Type="http://schemas.openxmlformats.org/officeDocument/2006/relationships/image" Target="../media/image17.png"/><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20.png"/><Relationship Id="rId1" Type="http://schemas.openxmlformats.org/officeDocument/2006/relationships/slideLayout" Target="../slideLayouts/slideLayout14.xml"/><Relationship Id="rId5" Type="http://schemas.openxmlformats.org/officeDocument/2006/relationships/image" Target="../media/image17.png"/><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xml"/><Relationship Id="rId5" Type="http://schemas.openxmlformats.org/officeDocument/2006/relationships/image" Target="../media/image8.pn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015D167A-EE62-EA02-E6F4-53710691F485}"/>
              </a:ext>
            </a:extLst>
          </p:cNvPr>
          <p:cNvSpPr txBox="1"/>
          <p:nvPr/>
        </p:nvSpPr>
        <p:spPr>
          <a:xfrm>
            <a:off x="2012322" y="1153007"/>
            <a:ext cx="8167356"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4400" b="1" i="0" u="none" strike="noStrike" kern="1200" cap="none" spc="0" normalizeH="0" baseline="0" noProof="0" dirty="0">
                <a:ln>
                  <a:noFill/>
                </a:ln>
                <a:solidFill>
                  <a:srgbClr val="3BA900"/>
                </a:solidFill>
                <a:effectLst/>
                <a:uLnTx/>
                <a:uFillTx/>
                <a:latin typeface="Work Sans Bold Roman" pitchFamily="2" charset="77"/>
                <a:ea typeface="+mn-ea"/>
                <a:cs typeface="+mn-cs"/>
              </a:rPr>
              <a:t>CAPACITACIÓN </a:t>
            </a:r>
            <a:r>
              <a:rPr lang="es-ES" sz="4400" b="1" dirty="0">
                <a:solidFill>
                  <a:srgbClr val="3BA900"/>
                </a:solidFill>
                <a:latin typeface="Work Sans Bold Roman" pitchFamily="2" charset="77"/>
              </a:rPr>
              <a:t>SEGURIDAD Y PRIVACIDAD DE LA INFORMACIÓN</a:t>
            </a:r>
            <a:endParaRPr kumimoji="0" lang="es-ES" sz="4400" b="1" i="0" u="none" strike="noStrike" kern="1200" cap="none" spc="0" normalizeH="0" baseline="0" noProof="0" dirty="0">
              <a:ln>
                <a:noFill/>
              </a:ln>
              <a:solidFill>
                <a:srgbClr val="3BA900"/>
              </a:solidFill>
              <a:effectLst/>
              <a:uLnTx/>
              <a:uFillTx/>
              <a:latin typeface="Work Sans Bold Roman" pitchFamily="2" charset="77"/>
              <a:ea typeface="+mn-ea"/>
              <a:cs typeface="+mn-cs"/>
            </a:endParaRPr>
          </a:p>
        </p:txBody>
      </p:sp>
      <p:sp>
        <p:nvSpPr>
          <p:cNvPr id="2" name="CuadroTexto 1">
            <a:extLst>
              <a:ext uri="{FF2B5EF4-FFF2-40B4-BE49-F238E27FC236}">
                <a16:creationId xmlns:a16="http://schemas.microsoft.com/office/drawing/2014/main" id="{9AC8FBFD-C1BD-CED1-FB58-D415B046C553}"/>
              </a:ext>
            </a:extLst>
          </p:cNvPr>
          <p:cNvSpPr txBox="1"/>
          <p:nvPr/>
        </p:nvSpPr>
        <p:spPr>
          <a:xfrm>
            <a:off x="2394626" y="2822925"/>
            <a:ext cx="7402748" cy="2308324"/>
          </a:xfrm>
          <a:prstGeom prst="rect">
            <a:avLst/>
          </a:prstGeom>
          <a:noFill/>
        </p:spPr>
        <p:txBody>
          <a:bodyPr wrap="square" rtlCol="0">
            <a:spAutoFit/>
          </a:bodyPr>
          <a:lstStyle/>
          <a:p>
            <a:pPr algn="ctr"/>
            <a:r>
              <a:rPr lang="es-MX" sz="3600" b="1" dirty="0">
                <a:solidFill>
                  <a:schemeClr val="tx1">
                    <a:lumMod val="75000"/>
                    <a:lumOff val="25000"/>
                  </a:schemeClr>
                </a:solidFill>
                <a:latin typeface="Work Sans Bold Roman"/>
              </a:rPr>
              <a:t>SIGA 2025 </a:t>
            </a:r>
          </a:p>
          <a:p>
            <a:pPr algn="ctr"/>
            <a:r>
              <a:rPr lang="es-MX" sz="3600" b="1" dirty="0">
                <a:solidFill>
                  <a:schemeClr val="tx1">
                    <a:lumMod val="75000"/>
                    <a:lumOff val="25000"/>
                  </a:schemeClr>
                </a:solidFill>
                <a:latin typeface="Work Sans Bold Roman"/>
              </a:rPr>
              <a:t>CENTRO DE DISEÑO E INNOVACIÓN TECNOLÓGICA INDUSTRIAL</a:t>
            </a:r>
          </a:p>
          <a:p>
            <a:pPr algn="ctr"/>
            <a:r>
              <a:rPr lang="es-MX" sz="3600" b="1" dirty="0">
                <a:solidFill>
                  <a:schemeClr val="tx1">
                    <a:lumMod val="75000"/>
                    <a:lumOff val="25000"/>
                  </a:schemeClr>
                </a:solidFill>
                <a:latin typeface="Work Sans Bold Roman"/>
              </a:rPr>
              <a:t>MAYO 2025</a:t>
            </a:r>
            <a:endParaRPr kumimoji="0" lang="es-ES" sz="3600" b="1" i="0" u="none" strike="noStrike" kern="1200" cap="none" spc="0" normalizeH="0" baseline="0" noProof="0" dirty="0">
              <a:ln>
                <a:noFill/>
              </a:ln>
              <a:solidFill>
                <a:srgbClr val="38AA00"/>
              </a:solidFill>
              <a:effectLst/>
              <a:uLnTx/>
              <a:uFillTx/>
              <a:latin typeface="Work Sans Bold Roman"/>
            </a:endParaRPr>
          </a:p>
        </p:txBody>
      </p:sp>
    </p:spTree>
    <p:extLst>
      <p:ext uri="{BB962C8B-B14F-4D97-AF65-F5344CB8AC3E}">
        <p14:creationId xmlns:p14="http://schemas.microsoft.com/office/powerpoint/2010/main" val="3409726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15C9A3C-C5B8-38EE-E166-BDFEB76C7517}"/>
              </a:ext>
            </a:extLst>
          </p:cNvPr>
          <p:cNvPicPr>
            <a:picLocks noChangeAspect="1"/>
          </p:cNvPicPr>
          <p:nvPr/>
        </p:nvPicPr>
        <p:blipFill>
          <a:blip r:embed="rId3"/>
          <a:stretch>
            <a:fillRect/>
          </a:stretch>
        </p:blipFill>
        <p:spPr>
          <a:xfrm>
            <a:off x="10007679" y="72551"/>
            <a:ext cx="1594589" cy="1451000"/>
          </a:xfrm>
          <a:prstGeom prst="rect">
            <a:avLst/>
          </a:prstGeom>
        </p:spPr>
      </p:pic>
      <p:sp>
        <p:nvSpPr>
          <p:cNvPr id="2" name="Rectangle 1">
            <a:extLst>
              <a:ext uri="{FF2B5EF4-FFF2-40B4-BE49-F238E27FC236}">
                <a16:creationId xmlns:a16="http://schemas.microsoft.com/office/drawing/2014/main" id="{100F0EFB-0302-81E7-BECB-AD03E10A9F68}"/>
              </a:ext>
            </a:extLst>
          </p:cNvPr>
          <p:cNvSpPr>
            <a:spLocks noChangeArrowheads="1"/>
          </p:cNvSpPr>
          <p:nvPr/>
        </p:nvSpPr>
        <p:spPr bwMode="auto">
          <a:xfrm>
            <a:off x="1761591" y="3134129"/>
            <a:ext cx="8668815" cy="2338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10249" tIns="55124" rIns="110249" bIns="55124" numCol="1" anchor="ctr" anchorCtr="0" compatLnSpc="1">
            <a:prstTxWarp prst="textNoShape">
              <a:avLst/>
            </a:prstTxWarp>
            <a:spAutoFit/>
          </a:bodyPr>
          <a:lstStyle/>
          <a:p>
            <a:pPr algn="just" defTabSz="1102492" eaLnBrk="0" fontAlgn="base" hangingPunct="0">
              <a:spcBef>
                <a:spcPct val="0"/>
              </a:spcBef>
              <a:spcAft>
                <a:spcPct val="0"/>
              </a:spcAft>
            </a:pPr>
            <a:endParaRPr lang="es-MX" altLang="es-CO" sz="1447" dirty="0">
              <a:solidFill>
                <a:srgbClr val="131314"/>
              </a:solidFill>
              <a:latin typeface="Google Sans Text"/>
            </a:endParaRPr>
          </a:p>
          <a:p>
            <a:pPr marL="206717" indent="-206717" algn="just" defTabSz="1102492" eaLnBrk="0" fontAlgn="base" hangingPunct="0">
              <a:spcBef>
                <a:spcPct val="0"/>
              </a:spcBef>
              <a:spcAft>
                <a:spcPct val="0"/>
              </a:spcAft>
              <a:buFont typeface="Wingdings" panose="05000000000000000000" pitchFamily="2" charset="2"/>
              <a:buChar char="Ø"/>
            </a:pPr>
            <a:r>
              <a:rPr lang="es-MX" altLang="es-CO" sz="1447" b="1" dirty="0">
                <a:solidFill>
                  <a:srgbClr val="131314"/>
                </a:solidFill>
                <a:latin typeface="Google Sans Text"/>
              </a:rPr>
              <a:t>Uso responsable de las tecnologías: </a:t>
            </a:r>
            <a:r>
              <a:rPr lang="es-MX" altLang="es-CO" sz="1447" dirty="0">
                <a:solidFill>
                  <a:srgbClr val="131314"/>
                </a:solidFill>
                <a:latin typeface="Google Sans Text"/>
              </a:rPr>
              <a:t>Se establecen directrices claras para el uso del correo electrónico, Internet y los dispositivos móviles, con el fin de garantizar que se utilicen de forma segura y responsable, protegiendo la información de la entidad.</a:t>
            </a:r>
          </a:p>
          <a:p>
            <a:pPr algn="just" defTabSz="1102492" eaLnBrk="0" fontAlgn="base" hangingPunct="0">
              <a:spcBef>
                <a:spcPct val="0"/>
              </a:spcBef>
              <a:spcAft>
                <a:spcPct val="0"/>
              </a:spcAft>
            </a:pPr>
            <a:endParaRPr lang="es-MX" altLang="es-CO" sz="1447" dirty="0">
              <a:solidFill>
                <a:srgbClr val="131314"/>
              </a:solidFill>
              <a:latin typeface="Google Sans Text"/>
            </a:endParaRPr>
          </a:p>
          <a:p>
            <a:pPr marL="206717" indent="-206717" algn="just" defTabSz="1102492" eaLnBrk="0" fontAlgn="base" hangingPunct="0">
              <a:spcBef>
                <a:spcPct val="0"/>
              </a:spcBef>
              <a:spcAft>
                <a:spcPct val="0"/>
              </a:spcAft>
              <a:buFont typeface="Wingdings" panose="05000000000000000000" pitchFamily="2" charset="2"/>
              <a:buChar char="Ø"/>
            </a:pPr>
            <a:r>
              <a:rPr lang="es-MX" altLang="es-CO" sz="1447" b="1" dirty="0">
                <a:solidFill>
                  <a:srgbClr val="131314"/>
                </a:solidFill>
                <a:latin typeface="Google Sans Text"/>
              </a:rPr>
              <a:t>Concienciación y formación: </a:t>
            </a:r>
            <a:r>
              <a:rPr lang="es-MX" altLang="es-CO" sz="1447" dirty="0">
                <a:solidFill>
                  <a:srgbClr val="131314"/>
                </a:solidFill>
                <a:latin typeface="Google Sans Text"/>
              </a:rPr>
              <a:t>El SENA promueve la concienciación sobre la seguridad de la información entre sus empleados, contratistas y aprendices a través de capacitaciones y sensibilizaciones.</a:t>
            </a:r>
          </a:p>
          <a:p>
            <a:pPr algn="just" defTabSz="1102492" eaLnBrk="0" fontAlgn="base" hangingPunct="0">
              <a:spcBef>
                <a:spcPct val="0"/>
              </a:spcBef>
              <a:spcAft>
                <a:spcPct val="0"/>
              </a:spcAft>
            </a:pPr>
            <a:endParaRPr lang="es-MX" altLang="es-CO" sz="1447" dirty="0">
              <a:solidFill>
                <a:srgbClr val="131314"/>
              </a:solidFill>
              <a:latin typeface="Google Sans Text"/>
            </a:endParaRPr>
          </a:p>
          <a:p>
            <a:pPr marL="206717" indent="-206717" algn="just" defTabSz="1102492" eaLnBrk="0" fontAlgn="base" hangingPunct="0">
              <a:spcBef>
                <a:spcPct val="0"/>
              </a:spcBef>
              <a:spcAft>
                <a:spcPct val="0"/>
              </a:spcAft>
              <a:buFont typeface="Wingdings" panose="05000000000000000000" pitchFamily="2" charset="2"/>
              <a:buChar char="Ø"/>
            </a:pPr>
            <a:r>
              <a:rPr lang="es-MX" altLang="es-CO" sz="1447" b="1" dirty="0">
                <a:solidFill>
                  <a:srgbClr val="131314"/>
                </a:solidFill>
                <a:latin typeface="Google Sans Text"/>
              </a:rPr>
              <a:t>Cumplimiento normativo:</a:t>
            </a:r>
            <a:r>
              <a:rPr lang="es-MX" altLang="es-CO" sz="1447" dirty="0">
                <a:solidFill>
                  <a:srgbClr val="131314"/>
                </a:solidFill>
                <a:latin typeface="Google Sans Text"/>
              </a:rPr>
              <a:t> El SENA cumple con las leyes y regulaciones nacionales e internacionales relacionadas con la seguridad de la información y la protección de datos personales</a:t>
            </a:r>
          </a:p>
        </p:txBody>
      </p:sp>
      <p:sp>
        <p:nvSpPr>
          <p:cNvPr id="4" name="CuadroTexto 3">
            <a:extLst>
              <a:ext uri="{FF2B5EF4-FFF2-40B4-BE49-F238E27FC236}">
                <a16:creationId xmlns:a16="http://schemas.microsoft.com/office/drawing/2014/main" id="{81811F55-6AE4-BA36-4BF7-2AF84D0B9C9E}"/>
              </a:ext>
            </a:extLst>
          </p:cNvPr>
          <p:cNvSpPr txBox="1"/>
          <p:nvPr/>
        </p:nvSpPr>
        <p:spPr>
          <a:xfrm>
            <a:off x="3128474" y="1410885"/>
            <a:ext cx="5935051" cy="1754326"/>
          </a:xfrm>
          <a:prstGeom prst="rect">
            <a:avLst/>
          </a:prstGeom>
          <a:noFill/>
        </p:spPr>
        <p:txBody>
          <a:bodyPr wrap="square" rtlCol="0">
            <a:spAutoFit/>
          </a:bodyPr>
          <a:lstStyle/>
          <a:p>
            <a:pPr algn="ctr"/>
            <a:r>
              <a:rPr lang="es-CO" sz="3600" b="1" dirty="0">
                <a:solidFill>
                  <a:srgbClr val="38AA00"/>
                </a:solidFill>
                <a:latin typeface="WORK SANS REGULAR ROMAN" pitchFamily="2" charset="77"/>
              </a:rPr>
              <a:t>Política de seguridad de la información y la protección de datos personales SENA</a:t>
            </a:r>
          </a:p>
        </p:txBody>
      </p:sp>
      <p:pic>
        <p:nvPicPr>
          <p:cNvPr id="6" name="Imagen 5" descr="Imagen que contiene Icono&#10;&#10;El contenido generado por IA puede ser incorrecto.">
            <a:extLst>
              <a:ext uri="{FF2B5EF4-FFF2-40B4-BE49-F238E27FC236}">
                <a16:creationId xmlns:a16="http://schemas.microsoft.com/office/drawing/2014/main" id="{1C5AE3AE-601B-C049-0DD5-634CEA14104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extLst>
      <p:ext uri="{BB962C8B-B14F-4D97-AF65-F5344CB8AC3E}">
        <p14:creationId xmlns:p14="http://schemas.microsoft.com/office/powerpoint/2010/main" val="734931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21590" y="2273795"/>
            <a:ext cx="11348820" cy="1487212"/>
          </a:xfrm>
          <a:prstGeom prst="rect">
            <a:avLst/>
          </a:prstGeom>
        </p:spPr>
        <p:txBody>
          <a:bodyPr vert="horz" wrap="square" lIns="0" tIns="9789" rIns="0" bIns="0" rtlCol="0" anchor="ctr">
            <a:spAutoFit/>
          </a:bodyPr>
          <a:lstStyle/>
          <a:p>
            <a:pPr marL="1998664" marR="4607" indent="-1987724" algn="ctr">
              <a:lnSpc>
                <a:spcPct val="100400"/>
              </a:lnSpc>
              <a:spcBef>
                <a:spcPts val="77"/>
              </a:spcBef>
            </a:pPr>
            <a:r>
              <a:rPr sz="4800" b="1" spc="263" dirty="0">
                <a:solidFill>
                  <a:srgbClr val="38AA00"/>
                </a:solidFill>
                <a:latin typeface="WORK SANS REGULAR ROMAN"/>
                <a:cs typeface="Trebuchet MS"/>
              </a:rPr>
              <a:t>CLASIFICACIÓ</a:t>
            </a:r>
            <a:r>
              <a:rPr lang="es-CO" sz="4800" b="1" spc="263" dirty="0">
                <a:solidFill>
                  <a:srgbClr val="38AA00"/>
                </a:solidFill>
                <a:latin typeface="WORK SANS REGULAR ROMAN"/>
                <a:cs typeface="Trebuchet MS"/>
              </a:rPr>
              <a:t>N</a:t>
            </a:r>
            <a:r>
              <a:rPr sz="4800" b="1" spc="-103" dirty="0">
                <a:solidFill>
                  <a:srgbClr val="38AA00"/>
                </a:solidFill>
                <a:latin typeface="WORK SANS REGULAR ROMAN"/>
                <a:cs typeface="Trebuchet MS"/>
              </a:rPr>
              <a:t> </a:t>
            </a:r>
            <a:r>
              <a:rPr sz="4800" b="1" spc="435" dirty="0">
                <a:solidFill>
                  <a:srgbClr val="38AA00"/>
                </a:solidFill>
                <a:latin typeface="WORK SANS REGULAR ROMAN"/>
                <a:cs typeface="Trebuchet MS"/>
              </a:rPr>
              <a:t>Y</a:t>
            </a:r>
            <a:r>
              <a:rPr lang="es-CO" sz="4800" b="1" spc="-154" dirty="0">
                <a:solidFill>
                  <a:srgbClr val="38AA00"/>
                </a:solidFill>
                <a:latin typeface="WORK SANS REGULAR ROMAN"/>
                <a:cs typeface="Trebuchet MS"/>
              </a:rPr>
              <a:t> </a:t>
            </a:r>
            <a:r>
              <a:rPr sz="4800" b="1" spc="245" dirty="0">
                <a:solidFill>
                  <a:srgbClr val="38AA00"/>
                </a:solidFill>
                <a:latin typeface="WORK SANS REGULAR ROMAN"/>
                <a:cs typeface="Trebuchet MS"/>
              </a:rPr>
              <a:t>ETIQUETADO</a:t>
            </a:r>
            <a:r>
              <a:rPr sz="4800" b="1" spc="-109" dirty="0">
                <a:solidFill>
                  <a:srgbClr val="38AA00"/>
                </a:solidFill>
                <a:latin typeface="WORK SANS REGULAR ROMAN"/>
                <a:cs typeface="Trebuchet MS"/>
              </a:rPr>
              <a:t> </a:t>
            </a:r>
            <a:r>
              <a:rPr sz="4800" b="1" spc="254" dirty="0">
                <a:solidFill>
                  <a:srgbClr val="38AA00"/>
                </a:solidFill>
                <a:latin typeface="WORK SANS REGULAR ROMAN"/>
                <a:cs typeface="Trebuchet MS"/>
              </a:rPr>
              <a:t>DE </a:t>
            </a:r>
            <a:r>
              <a:rPr sz="4800" b="1" spc="286" dirty="0">
                <a:solidFill>
                  <a:srgbClr val="38AA00"/>
                </a:solidFill>
                <a:latin typeface="WORK SANS REGULAR ROMAN"/>
                <a:cs typeface="Trebuchet MS"/>
              </a:rPr>
              <a:t>INFORMACIÓN</a:t>
            </a:r>
            <a:endParaRPr sz="4800" b="1" dirty="0">
              <a:solidFill>
                <a:srgbClr val="38AA00"/>
              </a:solidFill>
              <a:latin typeface="WORK SANS REGULAR ROMAN"/>
              <a:cs typeface="Trebuchet MS"/>
            </a:endParaRPr>
          </a:p>
        </p:txBody>
      </p:sp>
      <p:sp>
        <p:nvSpPr>
          <p:cNvPr id="3" name="object 3"/>
          <p:cNvSpPr txBox="1"/>
          <p:nvPr/>
        </p:nvSpPr>
        <p:spPr>
          <a:xfrm>
            <a:off x="4052510" y="4266861"/>
            <a:ext cx="4502902" cy="422510"/>
          </a:xfrm>
          <a:prstGeom prst="rect">
            <a:avLst/>
          </a:prstGeom>
        </p:spPr>
        <p:txBody>
          <a:bodyPr vert="horz" wrap="square" lIns="0" tIns="11516" rIns="0" bIns="0" rtlCol="0">
            <a:spAutoFit/>
          </a:bodyPr>
          <a:lstStyle/>
          <a:p>
            <a:pPr marL="11516" algn="ctr">
              <a:spcBef>
                <a:spcPts val="91"/>
              </a:spcBef>
            </a:pPr>
            <a:r>
              <a:rPr sz="1400" spc="54" dirty="0">
                <a:solidFill>
                  <a:srgbClr val="38AA00"/>
                </a:solidFill>
                <a:latin typeface="Trebuchet MS"/>
                <a:cs typeface="Trebuchet MS"/>
              </a:rPr>
              <a:t>Dirección</a:t>
            </a:r>
            <a:r>
              <a:rPr sz="1270" spc="41" dirty="0">
                <a:solidFill>
                  <a:srgbClr val="38AA00"/>
                </a:solidFill>
                <a:latin typeface="Trebuchet MS"/>
                <a:cs typeface="Trebuchet MS"/>
              </a:rPr>
              <a:t> </a:t>
            </a:r>
            <a:r>
              <a:rPr sz="1270" spc="63" dirty="0">
                <a:solidFill>
                  <a:srgbClr val="38AA00"/>
                </a:solidFill>
                <a:latin typeface="Trebuchet MS"/>
                <a:cs typeface="Trebuchet MS"/>
              </a:rPr>
              <a:t>de</a:t>
            </a:r>
            <a:r>
              <a:rPr sz="1270" spc="59" dirty="0">
                <a:solidFill>
                  <a:srgbClr val="38AA00"/>
                </a:solidFill>
                <a:latin typeface="Trebuchet MS"/>
                <a:cs typeface="Trebuchet MS"/>
              </a:rPr>
              <a:t> Planeación</a:t>
            </a:r>
            <a:r>
              <a:rPr sz="1270" spc="32" dirty="0">
                <a:solidFill>
                  <a:srgbClr val="38AA00"/>
                </a:solidFill>
                <a:latin typeface="Trebuchet MS"/>
                <a:cs typeface="Trebuchet MS"/>
              </a:rPr>
              <a:t> </a:t>
            </a:r>
            <a:r>
              <a:rPr sz="1270" spc="68" dirty="0">
                <a:solidFill>
                  <a:srgbClr val="38AA00"/>
                </a:solidFill>
                <a:latin typeface="Trebuchet MS"/>
                <a:cs typeface="Trebuchet MS"/>
              </a:rPr>
              <a:t>y</a:t>
            </a:r>
            <a:r>
              <a:rPr sz="1270" spc="45" dirty="0">
                <a:solidFill>
                  <a:srgbClr val="38AA00"/>
                </a:solidFill>
                <a:latin typeface="Trebuchet MS"/>
                <a:cs typeface="Trebuchet MS"/>
              </a:rPr>
              <a:t> </a:t>
            </a:r>
            <a:r>
              <a:rPr sz="1270" spc="54" dirty="0">
                <a:solidFill>
                  <a:srgbClr val="38AA00"/>
                </a:solidFill>
                <a:latin typeface="Trebuchet MS"/>
                <a:cs typeface="Trebuchet MS"/>
              </a:rPr>
              <a:t>Direccionamiento</a:t>
            </a:r>
            <a:r>
              <a:rPr sz="1270" spc="36" dirty="0">
                <a:solidFill>
                  <a:srgbClr val="38AA00"/>
                </a:solidFill>
                <a:latin typeface="Trebuchet MS"/>
                <a:cs typeface="Trebuchet MS"/>
              </a:rPr>
              <a:t> </a:t>
            </a:r>
            <a:r>
              <a:rPr sz="1270" spc="45" dirty="0">
                <a:solidFill>
                  <a:srgbClr val="38AA00"/>
                </a:solidFill>
                <a:latin typeface="Trebuchet MS"/>
                <a:cs typeface="Trebuchet MS"/>
              </a:rPr>
              <a:t>Corporativo</a:t>
            </a:r>
            <a:endParaRPr sz="1270" dirty="0">
              <a:solidFill>
                <a:srgbClr val="38AA00"/>
              </a:solidFill>
              <a:latin typeface="Trebuchet MS"/>
              <a:cs typeface="Trebuchet MS"/>
            </a:endParaRPr>
          </a:p>
        </p:txBody>
      </p:sp>
      <p:pic>
        <p:nvPicPr>
          <p:cNvPr id="5" name="Imagen 4">
            <a:extLst>
              <a:ext uri="{FF2B5EF4-FFF2-40B4-BE49-F238E27FC236}">
                <a16:creationId xmlns:a16="http://schemas.microsoft.com/office/drawing/2014/main" id="{5E3BBE74-8703-E422-F074-CA44BF15F3FC}"/>
              </a:ext>
            </a:extLst>
          </p:cNvPr>
          <p:cNvPicPr>
            <a:picLocks noChangeAspect="1"/>
          </p:cNvPicPr>
          <p:nvPr/>
        </p:nvPicPr>
        <p:blipFill>
          <a:blip r:embed="rId2"/>
          <a:stretch>
            <a:fillRect/>
          </a:stretch>
        </p:blipFill>
        <p:spPr>
          <a:xfrm>
            <a:off x="10007679" y="72551"/>
            <a:ext cx="1594589" cy="1451000"/>
          </a:xfrm>
          <a:prstGeom prst="rect">
            <a:avLst/>
          </a:prstGeom>
        </p:spPr>
      </p:pic>
      <p:pic>
        <p:nvPicPr>
          <p:cNvPr id="4" name="Imagen 3" descr="Imagen que contiene Icono&#10;&#10;El contenido generado por IA puede ser incorrecto.">
            <a:extLst>
              <a:ext uri="{FF2B5EF4-FFF2-40B4-BE49-F238E27FC236}">
                <a16:creationId xmlns:a16="http://schemas.microsoft.com/office/drawing/2014/main" id="{FD5A890F-8025-FFA0-CE89-5062B62F79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948386" y="2641962"/>
            <a:ext cx="6472776" cy="1130646"/>
          </a:xfrm>
          <a:prstGeom prst="rect">
            <a:avLst/>
          </a:prstGeom>
        </p:spPr>
        <p:txBody>
          <a:bodyPr vert="horz" wrap="square" lIns="0" tIns="78311" rIns="0" bIns="0" rtlCol="0" anchor="ctr">
            <a:spAutoFit/>
          </a:bodyPr>
          <a:lstStyle/>
          <a:p>
            <a:pPr marL="42035" marR="4607" indent="-31094">
              <a:lnSpc>
                <a:spcPts val="4117"/>
              </a:lnSpc>
              <a:spcBef>
                <a:spcPts val="617"/>
              </a:spcBef>
              <a:tabLst>
                <a:tab pos="981194" algn="l"/>
                <a:tab pos="2567572" algn="l"/>
                <a:tab pos="2820932" algn="l"/>
                <a:tab pos="3392144" algn="l"/>
                <a:tab pos="6195802" algn="l"/>
              </a:tabLst>
            </a:pPr>
            <a:r>
              <a:rPr sz="4000" spc="-77" dirty="0">
                <a:solidFill>
                  <a:srgbClr val="38A800"/>
                </a:solidFill>
                <a:latin typeface="WORK SANS REGULAR ROMAN"/>
              </a:rPr>
              <a:t>01</a:t>
            </a:r>
            <a:r>
              <a:rPr sz="4000" spc="-788" dirty="0">
                <a:solidFill>
                  <a:srgbClr val="38A800"/>
                </a:solidFill>
                <a:latin typeface="WORK SANS REGULAR ROMAN"/>
              </a:rPr>
              <a:t> </a:t>
            </a:r>
            <a:r>
              <a:rPr sz="4000" spc="-408" dirty="0">
                <a:solidFill>
                  <a:srgbClr val="38A800"/>
                </a:solidFill>
                <a:latin typeface="WORK SANS REGULAR ROMAN"/>
              </a:rPr>
              <a:t>.</a:t>
            </a:r>
            <a:r>
              <a:rPr sz="4000" dirty="0">
                <a:solidFill>
                  <a:srgbClr val="38A800"/>
                </a:solidFill>
                <a:latin typeface="WORK SANS REGULAR ROMAN"/>
              </a:rPr>
              <a:t>	</a:t>
            </a:r>
            <a:r>
              <a:rPr sz="4000" spc="408" dirty="0">
                <a:solidFill>
                  <a:srgbClr val="38A800"/>
                </a:solidFill>
                <a:latin typeface="WORK SANS REGULAR ROMAN"/>
              </a:rPr>
              <a:t>¿Qué</a:t>
            </a:r>
            <a:r>
              <a:rPr sz="4000" dirty="0">
                <a:solidFill>
                  <a:srgbClr val="38A800"/>
                </a:solidFill>
                <a:latin typeface="WORK SANS REGULAR ROMAN"/>
              </a:rPr>
              <a:t>	</a:t>
            </a:r>
            <a:r>
              <a:rPr sz="4000" spc="336" dirty="0">
                <a:solidFill>
                  <a:srgbClr val="38A800"/>
                </a:solidFill>
                <a:latin typeface="WORK SANS REGULAR ROMAN"/>
              </a:rPr>
              <a:t>es</a:t>
            </a:r>
            <a:r>
              <a:rPr sz="4000" dirty="0">
                <a:solidFill>
                  <a:srgbClr val="38A800"/>
                </a:solidFill>
                <a:latin typeface="WORK SANS REGULAR ROMAN"/>
              </a:rPr>
              <a:t>	</a:t>
            </a:r>
            <a:r>
              <a:rPr sz="4000" spc="390" dirty="0">
                <a:solidFill>
                  <a:srgbClr val="38A800"/>
                </a:solidFill>
                <a:latin typeface="WORK SANS REGULAR ROMAN"/>
              </a:rPr>
              <a:t>clasificar</a:t>
            </a:r>
            <a:r>
              <a:rPr sz="4000" dirty="0">
                <a:solidFill>
                  <a:srgbClr val="38A800"/>
                </a:solidFill>
                <a:latin typeface="WORK SANS REGULAR ROMAN"/>
              </a:rPr>
              <a:t>	</a:t>
            </a:r>
            <a:r>
              <a:rPr sz="4000" spc="-45" dirty="0">
                <a:solidFill>
                  <a:srgbClr val="38A800"/>
                </a:solidFill>
                <a:latin typeface="WORK SANS REGULAR ROMAN"/>
              </a:rPr>
              <a:t>y </a:t>
            </a:r>
            <a:r>
              <a:rPr sz="4000" spc="345" dirty="0">
                <a:solidFill>
                  <a:srgbClr val="38A800"/>
                </a:solidFill>
                <a:latin typeface="WORK SANS REGULAR ROMAN"/>
              </a:rPr>
              <a:t>etiquetar</a:t>
            </a:r>
            <a:r>
              <a:rPr sz="4000" dirty="0">
                <a:solidFill>
                  <a:srgbClr val="38A800"/>
                </a:solidFill>
                <a:latin typeface="WORK SANS REGULAR ROMAN"/>
              </a:rPr>
              <a:t>		</a:t>
            </a:r>
            <a:r>
              <a:rPr sz="4000" spc="426" dirty="0">
                <a:solidFill>
                  <a:srgbClr val="38A800"/>
                </a:solidFill>
                <a:latin typeface="WORK SANS REGULAR ROMAN"/>
              </a:rPr>
              <a:t>información?</a:t>
            </a:r>
            <a:endParaRPr sz="4000" dirty="0">
              <a:latin typeface="WORK SANS REGULAR ROMAN"/>
            </a:endParaRPr>
          </a:p>
        </p:txBody>
      </p:sp>
      <p:pic>
        <p:nvPicPr>
          <p:cNvPr id="3" name="Imagen 2">
            <a:extLst>
              <a:ext uri="{FF2B5EF4-FFF2-40B4-BE49-F238E27FC236}">
                <a16:creationId xmlns:a16="http://schemas.microsoft.com/office/drawing/2014/main" id="{26EA9F86-886E-7AE6-1D06-695843B65747}"/>
              </a:ext>
            </a:extLst>
          </p:cNvPr>
          <p:cNvPicPr>
            <a:picLocks noChangeAspect="1"/>
          </p:cNvPicPr>
          <p:nvPr/>
        </p:nvPicPr>
        <p:blipFill>
          <a:blip r:embed="rId2"/>
          <a:stretch>
            <a:fillRect/>
          </a:stretch>
        </p:blipFill>
        <p:spPr>
          <a:xfrm>
            <a:off x="10007679" y="72551"/>
            <a:ext cx="1594589" cy="1451000"/>
          </a:xfrm>
          <a:prstGeom prst="rect">
            <a:avLst/>
          </a:prstGeom>
        </p:spPr>
      </p:pic>
      <p:pic>
        <p:nvPicPr>
          <p:cNvPr id="4" name="Imagen 3" descr="Imagen que contiene Icono&#10;&#10;El contenido generado por IA puede ser incorrecto.">
            <a:extLst>
              <a:ext uri="{FF2B5EF4-FFF2-40B4-BE49-F238E27FC236}">
                <a16:creationId xmlns:a16="http://schemas.microsoft.com/office/drawing/2014/main" id="{51CE7338-B002-5539-8EEB-186DBD3879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13062" y="503677"/>
            <a:ext cx="3119784" cy="1367009"/>
          </a:xfrm>
          <a:prstGeom prst="rect">
            <a:avLst/>
          </a:prstGeom>
        </p:spPr>
        <p:txBody>
          <a:bodyPr vert="horz" wrap="square" lIns="0" tIns="12668" rIns="0" bIns="0" rtlCol="0" anchor="ctr">
            <a:spAutoFit/>
          </a:bodyPr>
          <a:lstStyle/>
          <a:p>
            <a:pPr marL="11516">
              <a:lnSpc>
                <a:spcPct val="100000"/>
              </a:lnSpc>
              <a:spcBef>
                <a:spcPts val="100"/>
              </a:spcBef>
            </a:pPr>
            <a:r>
              <a:rPr spc="82" dirty="0">
                <a:solidFill>
                  <a:srgbClr val="38AA00"/>
                </a:solidFill>
                <a:latin typeface="WORK SANS REGULAR ROMAN"/>
              </a:rPr>
              <a:t>Clasificar</a:t>
            </a:r>
            <a:r>
              <a:rPr spc="-36" dirty="0">
                <a:solidFill>
                  <a:srgbClr val="38AA00"/>
                </a:solidFill>
                <a:latin typeface="WORK SANS REGULAR ROMAN"/>
              </a:rPr>
              <a:t> </a:t>
            </a:r>
            <a:r>
              <a:rPr spc="59" dirty="0">
                <a:solidFill>
                  <a:srgbClr val="38AA00"/>
                </a:solidFill>
                <a:latin typeface="WORK SANS REGULAR ROMAN"/>
              </a:rPr>
              <a:t>información</a:t>
            </a:r>
          </a:p>
        </p:txBody>
      </p:sp>
      <p:sp>
        <p:nvSpPr>
          <p:cNvPr id="3" name="object 3"/>
          <p:cNvSpPr txBox="1"/>
          <p:nvPr/>
        </p:nvSpPr>
        <p:spPr>
          <a:xfrm>
            <a:off x="2127489" y="1870686"/>
            <a:ext cx="8416165" cy="3848637"/>
          </a:xfrm>
          <a:prstGeom prst="rect">
            <a:avLst/>
          </a:prstGeom>
        </p:spPr>
        <p:txBody>
          <a:bodyPr vert="horz" wrap="square" lIns="0" tIns="10941" rIns="0" bIns="0" rtlCol="0">
            <a:spAutoFit/>
          </a:bodyPr>
          <a:lstStyle/>
          <a:p>
            <a:pPr marL="11516" marR="2814598" algn="just">
              <a:lnSpc>
                <a:spcPct val="100200"/>
              </a:lnSpc>
              <a:spcBef>
                <a:spcPts val="86"/>
              </a:spcBef>
            </a:pPr>
            <a:r>
              <a:rPr sz="1587" dirty="0">
                <a:latin typeface="WORK SANS REGULAR ROMAN"/>
                <a:cs typeface="Calibri"/>
              </a:rPr>
              <a:t>Es</a:t>
            </a:r>
            <a:r>
              <a:rPr sz="1587" spc="-18" dirty="0">
                <a:latin typeface="WORK SANS REGULAR ROMAN"/>
                <a:cs typeface="Calibri"/>
              </a:rPr>
              <a:t> </a:t>
            </a:r>
            <a:r>
              <a:rPr sz="1587" dirty="0">
                <a:latin typeface="WORK SANS REGULAR ROMAN"/>
                <a:cs typeface="Calibri"/>
              </a:rPr>
              <a:t>el</a:t>
            </a:r>
            <a:r>
              <a:rPr sz="1587" spc="-14" dirty="0">
                <a:latin typeface="WORK SANS REGULAR ROMAN"/>
                <a:cs typeface="Calibri"/>
              </a:rPr>
              <a:t> </a:t>
            </a:r>
            <a:r>
              <a:rPr sz="1587" dirty="0">
                <a:latin typeface="WORK SANS REGULAR ROMAN"/>
                <a:cs typeface="Calibri"/>
              </a:rPr>
              <a:t>proceso</a:t>
            </a:r>
            <a:r>
              <a:rPr sz="1587" spc="-9" dirty="0">
                <a:latin typeface="WORK SANS REGULAR ROMAN"/>
                <a:cs typeface="Calibri"/>
              </a:rPr>
              <a:t> </a:t>
            </a:r>
            <a:r>
              <a:rPr sz="1587" dirty="0">
                <a:latin typeface="WORK SANS REGULAR ROMAN"/>
                <a:cs typeface="Calibri"/>
              </a:rPr>
              <a:t>mediante</a:t>
            </a:r>
            <a:r>
              <a:rPr sz="1587" spc="-14" dirty="0">
                <a:latin typeface="WORK SANS REGULAR ROMAN"/>
                <a:cs typeface="Calibri"/>
              </a:rPr>
              <a:t> </a:t>
            </a:r>
            <a:r>
              <a:rPr sz="1587" dirty="0">
                <a:latin typeface="WORK SANS REGULAR ROMAN"/>
                <a:cs typeface="Calibri"/>
              </a:rPr>
              <a:t>el</a:t>
            </a:r>
            <a:r>
              <a:rPr sz="1587" spc="-9" dirty="0">
                <a:latin typeface="WORK SANS REGULAR ROMAN"/>
                <a:cs typeface="Calibri"/>
              </a:rPr>
              <a:t> </a:t>
            </a:r>
            <a:r>
              <a:rPr sz="1587" dirty="0">
                <a:latin typeface="WORK SANS REGULAR ROMAN"/>
                <a:cs typeface="Calibri"/>
              </a:rPr>
              <a:t>cual</a:t>
            </a:r>
            <a:r>
              <a:rPr sz="1587" spc="-14" dirty="0">
                <a:latin typeface="WORK SANS REGULAR ROMAN"/>
                <a:cs typeface="Calibri"/>
              </a:rPr>
              <a:t> </a:t>
            </a:r>
            <a:r>
              <a:rPr sz="1587" dirty="0">
                <a:latin typeface="WORK SANS REGULAR ROMAN"/>
                <a:cs typeface="Calibri"/>
              </a:rPr>
              <a:t>se</a:t>
            </a:r>
            <a:r>
              <a:rPr sz="1587" spc="-14" dirty="0">
                <a:latin typeface="WORK SANS REGULAR ROMAN"/>
                <a:cs typeface="Calibri"/>
              </a:rPr>
              <a:t> </a:t>
            </a:r>
            <a:r>
              <a:rPr sz="1587" b="1" dirty="0">
                <a:latin typeface="WORK SANS REGULAR ROMAN"/>
                <a:cs typeface="Calibri"/>
              </a:rPr>
              <a:t>identifica,</a:t>
            </a:r>
            <a:r>
              <a:rPr sz="1587" b="1" spc="-9" dirty="0">
                <a:latin typeface="WORK SANS REGULAR ROMAN"/>
                <a:cs typeface="Calibri"/>
              </a:rPr>
              <a:t> </a:t>
            </a:r>
            <a:r>
              <a:rPr sz="1587" b="1" dirty="0">
                <a:latin typeface="WORK SANS REGULAR ROMAN"/>
                <a:cs typeface="Calibri"/>
              </a:rPr>
              <a:t>organiza</a:t>
            </a:r>
            <a:r>
              <a:rPr sz="1587" b="1" spc="-23" dirty="0">
                <a:latin typeface="WORK SANS REGULAR ROMAN"/>
                <a:cs typeface="Calibri"/>
              </a:rPr>
              <a:t> </a:t>
            </a:r>
            <a:r>
              <a:rPr sz="1587" b="1" dirty="0">
                <a:latin typeface="WORK SANS REGULAR ROMAN"/>
                <a:cs typeface="Calibri"/>
              </a:rPr>
              <a:t>y </a:t>
            </a:r>
            <a:r>
              <a:rPr sz="1587" b="1" spc="-9" dirty="0">
                <a:latin typeface="WORK SANS REGULAR ROMAN"/>
                <a:cs typeface="Calibri"/>
              </a:rPr>
              <a:t>categoriza</a:t>
            </a:r>
            <a:r>
              <a:rPr sz="1587" b="1" spc="-14" dirty="0">
                <a:latin typeface="WORK SANS REGULAR ROMAN"/>
                <a:cs typeface="Calibri"/>
              </a:rPr>
              <a:t> </a:t>
            </a:r>
            <a:r>
              <a:rPr sz="1587" spc="-23" dirty="0">
                <a:latin typeface="WORK SANS REGULAR ROMAN"/>
                <a:cs typeface="Calibri"/>
              </a:rPr>
              <a:t>la </a:t>
            </a:r>
            <a:r>
              <a:rPr sz="1587" dirty="0">
                <a:latin typeface="WORK SANS REGULAR ROMAN"/>
                <a:cs typeface="Calibri"/>
              </a:rPr>
              <a:t>información</a:t>
            </a:r>
            <a:r>
              <a:rPr sz="1587" spc="218" dirty="0">
                <a:latin typeface="WORK SANS REGULAR ROMAN"/>
                <a:cs typeface="Calibri"/>
              </a:rPr>
              <a:t>  </a:t>
            </a:r>
            <a:r>
              <a:rPr sz="1587" dirty="0">
                <a:latin typeface="WORK SANS REGULAR ROMAN"/>
                <a:cs typeface="Calibri"/>
              </a:rPr>
              <a:t>de</a:t>
            </a:r>
            <a:r>
              <a:rPr sz="1587" spc="208" dirty="0">
                <a:latin typeface="WORK SANS REGULAR ROMAN"/>
                <a:cs typeface="Calibri"/>
              </a:rPr>
              <a:t>  </a:t>
            </a:r>
            <a:r>
              <a:rPr sz="1587" dirty="0">
                <a:latin typeface="WORK SANS REGULAR ROMAN"/>
                <a:cs typeface="Calibri"/>
              </a:rPr>
              <a:t>una</a:t>
            </a:r>
            <a:r>
              <a:rPr sz="1587" spc="218" dirty="0">
                <a:latin typeface="WORK SANS REGULAR ROMAN"/>
                <a:cs typeface="Calibri"/>
              </a:rPr>
              <a:t>  </a:t>
            </a:r>
            <a:r>
              <a:rPr sz="1587" dirty="0">
                <a:latin typeface="WORK SANS REGULAR ROMAN"/>
                <a:cs typeface="Calibri"/>
              </a:rPr>
              <a:t>organización</a:t>
            </a:r>
            <a:r>
              <a:rPr sz="1587" spc="222" dirty="0">
                <a:latin typeface="WORK SANS REGULAR ROMAN"/>
                <a:cs typeface="Calibri"/>
              </a:rPr>
              <a:t>  </a:t>
            </a:r>
            <a:r>
              <a:rPr sz="1587" dirty="0">
                <a:latin typeface="WORK SANS REGULAR ROMAN"/>
                <a:cs typeface="Calibri"/>
              </a:rPr>
              <a:t>con</a:t>
            </a:r>
            <a:r>
              <a:rPr sz="1587" spc="213" dirty="0">
                <a:latin typeface="WORK SANS REGULAR ROMAN"/>
                <a:cs typeface="Calibri"/>
              </a:rPr>
              <a:t>  </a:t>
            </a:r>
            <a:r>
              <a:rPr sz="1587" dirty="0">
                <a:latin typeface="WORK SANS REGULAR ROMAN"/>
                <a:cs typeface="Calibri"/>
              </a:rPr>
              <a:t>base</a:t>
            </a:r>
            <a:r>
              <a:rPr sz="1587" spc="218" dirty="0">
                <a:latin typeface="WORK SANS REGULAR ROMAN"/>
                <a:cs typeface="Calibri"/>
              </a:rPr>
              <a:t>  </a:t>
            </a:r>
            <a:r>
              <a:rPr sz="1587" dirty="0">
                <a:latin typeface="WORK SANS REGULAR ROMAN"/>
                <a:cs typeface="Calibri"/>
              </a:rPr>
              <a:t>en</a:t>
            </a:r>
            <a:r>
              <a:rPr sz="1587" spc="213" dirty="0">
                <a:latin typeface="WORK SANS REGULAR ROMAN"/>
                <a:cs typeface="Calibri"/>
              </a:rPr>
              <a:t>  </a:t>
            </a:r>
            <a:r>
              <a:rPr sz="1587" dirty="0">
                <a:latin typeface="WORK SANS REGULAR ROMAN"/>
                <a:cs typeface="Calibri"/>
              </a:rPr>
              <a:t>su</a:t>
            </a:r>
            <a:r>
              <a:rPr sz="1587" spc="213" dirty="0">
                <a:latin typeface="WORK SANS REGULAR ROMAN"/>
                <a:cs typeface="Calibri"/>
              </a:rPr>
              <a:t>  </a:t>
            </a:r>
            <a:r>
              <a:rPr sz="1587" b="1" dirty="0">
                <a:latin typeface="WORK SANS REGULAR ROMAN"/>
                <a:cs typeface="Calibri"/>
              </a:rPr>
              <a:t>nivel</a:t>
            </a:r>
            <a:r>
              <a:rPr sz="1587" b="1" spc="222" dirty="0">
                <a:latin typeface="WORK SANS REGULAR ROMAN"/>
                <a:cs typeface="Calibri"/>
              </a:rPr>
              <a:t>  </a:t>
            </a:r>
            <a:r>
              <a:rPr sz="1587" b="1" spc="-23" dirty="0">
                <a:latin typeface="WORK SANS REGULAR ROMAN"/>
                <a:cs typeface="Calibri"/>
              </a:rPr>
              <a:t>de </a:t>
            </a:r>
            <a:r>
              <a:rPr sz="1587" b="1" dirty="0">
                <a:latin typeface="WORK SANS REGULAR ROMAN"/>
                <a:cs typeface="Calibri"/>
              </a:rPr>
              <a:t>sensibilidad,</a:t>
            </a:r>
            <a:r>
              <a:rPr sz="1587" b="1" spc="190" dirty="0">
                <a:latin typeface="WORK SANS REGULAR ROMAN"/>
                <a:cs typeface="Calibri"/>
              </a:rPr>
              <a:t> </a:t>
            </a:r>
            <a:r>
              <a:rPr sz="1587" b="1" dirty="0">
                <a:latin typeface="WORK SANS REGULAR ROMAN"/>
                <a:cs typeface="Calibri"/>
              </a:rPr>
              <a:t>criticidad,</a:t>
            </a:r>
            <a:r>
              <a:rPr sz="1587" b="1" spc="181" dirty="0">
                <a:latin typeface="WORK SANS REGULAR ROMAN"/>
                <a:cs typeface="Calibri"/>
              </a:rPr>
              <a:t> </a:t>
            </a:r>
            <a:r>
              <a:rPr sz="1587" b="1" dirty="0">
                <a:latin typeface="WORK SANS REGULAR ROMAN"/>
                <a:cs typeface="Calibri"/>
              </a:rPr>
              <a:t>valor</a:t>
            </a:r>
            <a:r>
              <a:rPr sz="1587" b="1" spc="177" dirty="0">
                <a:latin typeface="WORK SANS REGULAR ROMAN"/>
                <a:cs typeface="Calibri"/>
              </a:rPr>
              <a:t> </a:t>
            </a:r>
            <a:r>
              <a:rPr sz="1587" b="1" dirty="0">
                <a:latin typeface="WORK SANS REGULAR ROMAN"/>
                <a:cs typeface="Calibri"/>
              </a:rPr>
              <a:t>y</a:t>
            </a:r>
            <a:r>
              <a:rPr sz="1587" b="1" spc="185" dirty="0">
                <a:latin typeface="WORK SANS REGULAR ROMAN"/>
                <a:cs typeface="Calibri"/>
              </a:rPr>
              <a:t> </a:t>
            </a:r>
            <a:r>
              <a:rPr sz="1587" b="1" dirty="0">
                <a:latin typeface="WORK SANS REGULAR ROMAN"/>
                <a:cs typeface="Calibri"/>
              </a:rPr>
              <a:t>requisitos</a:t>
            </a:r>
            <a:r>
              <a:rPr sz="1587" b="1" spc="172" dirty="0">
                <a:latin typeface="WORK SANS REGULAR ROMAN"/>
                <a:cs typeface="Calibri"/>
              </a:rPr>
              <a:t> </a:t>
            </a:r>
            <a:r>
              <a:rPr sz="1587" b="1" dirty="0">
                <a:latin typeface="WORK SANS REGULAR ROMAN"/>
                <a:cs typeface="Calibri"/>
              </a:rPr>
              <a:t>legales</a:t>
            </a:r>
            <a:r>
              <a:rPr sz="1587" b="1" spc="177" dirty="0">
                <a:latin typeface="WORK SANS REGULAR ROMAN"/>
                <a:cs typeface="Calibri"/>
              </a:rPr>
              <a:t> </a:t>
            </a:r>
            <a:r>
              <a:rPr sz="1587" b="1" dirty="0">
                <a:latin typeface="WORK SANS REGULAR ROMAN"/>
                <a:cs typeface="Calibri"/>
              </a:rPr>
              <a:t>o</a:t>
            </a:r>
            <a:r>
              <a:rPr sz="1587" b="1" spc="181" dirty="0">
                <a:latin typeface="WORK SANS REGULAR ROMAN"/>
                <a:cs typeface="Calibri"/>
              </a:rPr>
              <a:t> </a:t>
            </a:r>
            <a:r>
              <a:rPr sz="1587" b="1" spc="-9" dirty="0">
                <a:latin typeface="WORK SANS REGULAR ROMAN"/>
                <a:cs typeface="Calibri"/>
              </a:rPr>
              <a:t>contractuales</a:t>
            </a:r>
            <a:r>
              <a:rPr sz="1587" spc="-9" dirty="0">
                <a:latin typeface="WORK SANS REGULAR ROMAN"/>
                <a:cs typeface="Calibri"/>
              </a:rPr>
              <a:t>, </a:t>
            </a:r>
            <a:r>
              <a:rPr sz="1587" dirty="0">
                <a:latin typeface="WORK SANS REGULAR ROMAN"/>
                <a:cs typeface="Calibri"/>
              </a:rPr>
              <a:t>con</a:t>
            </a:r>
            <a:r>
              <a:rPr sz="1587" spc="190" dirty="0">
                <a:latin typeface="WORK SANS REGULAR ROMAN"/>
                <a:cs typeface="Calibri"/>
              </a:rPr>
              <a:t> </a:t>
            </a:r>
            <a:r>
              <a:rPr sz="1587" dirty="0">
                <a:latin typeface="WORK SANS REGULAR ROMAN"/>
                <a:cs typeface="Calibri"/>
              </a:rPr>
              <a:t>el</a:t>
            </a:r>
            <a:r>
              <a:rPr sz="1587" spc="154" dirty="0">
                <a:latin typeface="WORK SANS REGULAR ROMAN"/>
                <a:cs typeface="Calibri"/>
              </a:rPr>
              <a:t> </a:t>
            </a:r>
            <a:r>
              <a:rPr sz="1587" dirty="0">
                <a:latin typeface="WORK SANS REGULAR ROMAN"/>
                <a:cs typeface="Calibri"/>
              </a:rPr>
              <a:t>fin</a:t>
            </a:r>
            <a:r>
              <a:rPr sz="1587" spc="177" dirty="0">
                <a:latin typeface="WORK SANS REGULAR ROMAN"/>
                <a:cs typeface="Calibri"/>
              </a:rPr>
              <a:t> </a:t>
            </a:r>
            <a:r>
              <a:rPr sz="1587" dirty="0">
                <a:latin typeface="WORK SANS REGULAR ROMAN"/>
                <a:cs typeface="Calibri"/>
              </a:rPr>
              <a:t>de</a:t>
            </a:r>
            <a:r>
              <a:rPr sz="1587" spc="159" dirty="0">
                <a:latin typeface="WORK SANS REGULAR ROMAN"/>
                <a:cs typeface="Calibri"/>
              </a:rPr>
              <a:t> </a:t>
            </a:r>
            <a:r>
              <a:rPr sz="1587" dirty="0">
                <a:latin typeface="WORK SANS REGULAR ROMAN"/>
                <a:cs typeface="Calibri"/>
              </a:rPr>
              <a:t>asignarle</a:t>
            </a:r>
            <a:r>
              <a:rPr sz="1587" spc="172" dirty="0">
                <a:latin typeface="WORK SANS REGULAR ROMAN"/>
                <a:cs typeface="Calibri"/>
              </a:rPr>
              <a:t> </a:t>
            </a:r>
            <a:r>
              <a:rPr sz="1587" dirty="0">
                <a:latin typeface="WORK SANS REGULAR ROMAN"/>
                <a:cs typeface="Calibri"/>
              </a:rPr>
              <a:t>un</a:t>
            </a:r>
            <a:r>
              <a:rPr sz="1587" spc="172" dirty="0">
                <a:latin typeface="WORK SANS REGULAR ROMAN"/>
                <a:cs typeface="Calibri"/>
              </a:rPr>
              <a:t> </a:t>
            </a:r>
            <a:r>
              <a:rPr sz="1587" dirty="0">
                <a:latin typeface="WORK SANS REGULAR ROMAN"/>
                <a:cs typeface="Calibri"/>
              </a:rPr>
              <a:t>tratamiento</a:t>
            </a:r>
            <a:r>
              <a:rPr sz="1587" spc="172" dirty="0">
                <a:latin typeface="WORK SANS REGULAR ROMAN"/>
                <a:cs typeface="Calibri"/>
              </a:rPr>
              <a:t> </a:t>
            </a:r>
            <a:r>
              <a:rPr sz="1587" dirty="0">
                <a:latin typeface="WORK SANS REGULAR ROMAN"/>
                <a:cs typeface="Calibri"/>
              </a:rPr>
              <a:t>adecuado</a:t>
            </a:r>
            <a:r>
              <a:rPr sz="1587" spc="172" dirty="0">
                <a:latin typeface="WORK SANS REGULAR ROMAN"/>
                <a:cs typeface="Calibri"/>
              </a:rPr>
              <a:t> </a:t>
            </a:r>
            <a:r>
              <a:rPr sz="1587" dirty="0">
                <a:latin typeface="WORK SANS REGULAR ROMAN"/>
                <a:cs typeface="Calibri"/>
              </a:rPr>
              <a:t>que</a:t>
            </a:r>
            <a:r>
              <a:rPr sz="1587" spc="172" dirty="0">
                <a:latin typeface="WORK SANS REGULAR ROMAN"/>
                <a:cs typeface="Calibri"/>
              </a:rPr>
              <a:t> </a:t>
            </a:r>
            <a:r>
              <a:rPr sz="1587" dirty="0">
                <a:latin typeface="WORK SANS REGULAR ROMAN"/>
                <a:cs typeface="Calibri"/>
              </a:rPr>
              <a:t>garantice</a:t>
            </a:r>
            <a:r>
              <a:rPr sz="1587" spc="172" dirty="0">
                <a:latin typeface="WORK SANS REGULAR ROMAN"/>
                <a:cs typeface="Calibri"/>
              </a:rPr>
              <a:t> </a:t>
            </a:r>
            <a:r>
              <a:rPr sz="1587" spc="-23" dirty="0">
                <a:latin typeface="WORK SANS REGULAR ROMAN"/>
                <a:cs typeface="Calibri"/>
              </a:rPr>
              <a:t>su </a:t>
            </a:r>
            <a:r>
              <a:rPr sz="1587" b="1" dirty="0">
                <a:latin typeface="WORK SANS REGULAR ROMAN"/>
                <a:cs typeface="Calibri"/>
              </a:rPr>
              <a:t>confidencialidad,</a:t>
            </a:r>
            <a:r>
              <a:rPr sz="1587" b="1" spc="-5" dirty="0">
                <a:latin typeface="WORK SANS REGULAR ROMAN"/>
                <a:cs typeface="Calibri"/>
              </a:rPr>
              <a:t> </a:t>
            </a:r>
            <a:r>
              <a:rPr sz="1587" b="1" dirty="0">
                <a:latin typeface="WORK SANS REGULAR ROMAN"/>
                <a:cs typeface="Calibri"/>
              </a:rPr>
              <a:t>integridad,</a:t>
            </a:r>
            <a:r>
              <a:rPr sz="1587" b="1" spc="-45" dirty="0">
                <a:latin typeface="WORK SANS REGULAR ROMAN"/>
                <a:cs typeface="Calibri"/>
              </a:rPr>
              <a:t> </a:t>
            </a:r>
            <a:r>
              <a:rPr sz="1587" b="1" dirty="0">
                <a:latin typeface="WORK SANS REGULAR ROMAN"/>
                <a:cs typeface="Calibri"/>
              </a:rPr>
              <a:t>disponibilidad</a:t>
            </a:r>
            <a:r>
              <a:rPr sz="1587" b="1" spc="-14" dirty="0">
                <a:latin typeface="WORK SANS REGULAR ROMAN"/>
                <a:cs typeface="Calibri"/>
              </a:rPr>
              <a:t> </a:t>
            </a:r>
            <a:r>
              <a:rPr sz="1587" b="1" dirty="0">
                <a:latin typeface="WORK SANS REGULAR ROMAN"/>
                <a:cs typeface="Calibri"/>
              </a:rPr>
              <a:t>y</a:t>
            </a:r>
            <a:r>
              <a:rPr sz="1587" b="1" spc="-41" dirty="0">
                <a:latin typeface="WORK SANS REGULAR ROMAN"/>
                <a:cs typeface="Calibri"/>
              </a:rPr>
              <a:t> </a:t>
            </a:r>
            <a:r>
              <a:rPr sz="1587" b="1" spc="-9" dirty="0">
                <a:latin typeface="WORK SANS REGULAR ROMAN"/>
                <a:cs typeface="Calibri"/>
              </a:rPr>
              <a:t>privacidad</a:t>
            </a:r>
            <a:r>
              <a:rPr sz="1587" spc="-9" dirty="0">
                <a:latin typeface="WORK SANS REGULAR ROMAN"/>
                <a:cs typeface="Calibri"/>
              </a:rPr>
              <a:t>.</a:t>
            </a:r>
            <a:endParaRPr sz="1587" dirty="0">
              <a:latin typeface="WORK SANS REGULAR ROMAN"/>
              <a:cs typeface="Calibri"/>
            </a:endParaRPr>
          </a:p>
          <a:p>
            <a:pPr>
              <a:spcBef>
                <a:spcPts val="879"/>
              </a:spcBef>
            </a:pPr>
            <a:endParaRPr sz="1587" dirty="0">
              <a:latin typeface="WORK SANS REGULAR ROMAN"/>
              <a:cs typeface="Calibri"/>
            </a:endParaRPr>
          </a:p>
          <a:p>
            <a:pPr marL="2482351" algn="just"/>
            <a:r>
              <a:rPr sz="2222" b="1" spc="59" dirty="0">
                <a:solidFill>
                  <a:srgbClr val="38AA00"/>
                </a:solidFill>
                <a:latin typeface="WORK SANS REGULAR ROMAN"/>
                <a:cs typeface="Trebuchet MS"/>
              </a:rPr>
              <a:t>Etiquetar</a:t>
            </a:r>
            <a:r>
              <a:rPr sz="2222" b="1" spc="-50" dirty="0">
                <a:solidFill>
                  <a:srgbClr val="38AA00"/>
                </a:solidFill>
                <a:latin typeface="WORK SANS REGULAR ROMAN"/>
                <a:cs typeface="Trebuchet MS"/>
              </a:rPr>
              <a:t> </a:t>
            </a:r>
            <a:r>
              <a:rPr sz="2222" b="1" spc="59" dirty="0">
                <a:solidFill>
                  <a:srgbClr val="38AA00"/>
                </a:solidFill>
                <a:latin typeface="WORK SANS REGULAR ROMAN"/>
                <a:cs typeface="Trebuchet MS"/>
              </a:rPr>
              <a:t>información</a:t>
            </a:r>
            <a:endParaRPr sz="2222" dirty="0">
              <a:solidFill>
                <a:srgbClr val="38AA00"/>
              </a:solidFill>
              <a:latin typeface="WORK SANS REGULAR ROMAN"/>
              <a:cs typeface="Trebuchet MS"/>
            </a:endParaRPr>
          </a:p>
          <a:p>
            <a:pPr marL="2484655" marR="4607" algn="just">
              <a:lnSpc>
                <a:spcPct val="100200"/>
              </a:lnSpc>
              <a:spcBef>
                <a:spcPts val="1632"/>
              </a:spcBef>
            </a:pPr>
            <a:r>
              <a:rPr sz="1587" dirty="0">
                <a:latin typeface="WORK SANS REGULAR ROMAN"/>
                <a:cs typeface="Calibri"/>
              </a:rPr>
              <a:t>Es</a:t>
            </a:r>
            <a:r>
              <a:rPr sz="1587" spc="-18" dirty="0">
                <a:latin typeface="WORK SANS REGULAR ROMAN"/>
                <a:cs typeface="Calibri"/>
              </a:rPr>
              <a:t> </a:t>
            </a:r>
            <a:r>
              <a:rPr sz="1587" dirty="0">
                <a:latin typeface="WORK SANS REGULAR ROMAN"/>
                <a:cs typeface="Calibri"/>
              </a:rPr>
              <a:t>el</a:t>
            </a:r>
            <a:r>
              <a:rPr sz="1587" spc="-5" dirty="0">
                <a:latin typeface="WORK SANS REGULAR ROMAN"/>
                <a:cs typeface="Calibri"/>
              </a:rPr>
              <a:t> </a:t>
            </a:r>
            <a:r>
              <a:rPr sz="1587" dirty="0">
                <a:latin typeface="WORK SANS REGULAR ROMAN"/>
                <a:cs typeface="Calibri"/>
              </a:rPr>
              <a:t>proceso</a:t>
            </a:r>
            <a:r>
              <a:rPr sz="1587" spc="-14" dirty="0">
                <a:latin typeface="WORK SANS REGULAR ROMAN"/>
                <a:cs typeface="Calibri"/>
              </a:rPr>
              <a:t> </a:t>
            </a:r>
            <a:r>
              <a:rPr sz="1587" dirty="0">
                <a:latin typeface="WORK SANS REGULAR ROMAN"/>
                <a:cs typeface="Calibri"/>
              </a:rPr>
              <a:t>mediante</a:t>
            </a:r>
            <a:r>
              <a:rPr sz="1587" spc="-14" dirty="0">
                <a:latin typeface="WORK SANS REGULAR ROMAN"/>
                <a:cs typeface="Calibri"/>
              </a:rPr>
              <a:t> </a:t>
            </a:r>
            <a:r>
              <a:rPr sz="1587" dirty="0">
                <a:latin typeface="WORK SANS REGULAR ROMAN"/>
                <a:cs typeface="Calibri"/>
              </a:rPr>
              <a:t>el cual</a:t>
            </a:r>
            <a:r>
              <a:rPr sz="1587" spc="-18" dirty="0">
                <a:latin typeface="WORK SANS REGULAR ROMAN"/>
                <a:cs typeface="Calibri"/>
              </a:rPr>
              <a:t> </a:t>
            </a:r>
            <a:r>
              <a:rPr sz="1587" dirty="0">
                <a:latin typeface="WORK SANS REGULAR ROMAN"/>
                <a:cs typeface="Calibri"/>
              </a:rPr>
              <a:t>se</a:t>
            </a:r>
            <a:r>
              <a:rPr sz="1587" spc="-14" dirty="0">
                <a:latin typeface="WORK SANS REGULAR ROMAN"/>
                <a:cs typeface="Calibri"/>
              </a:rPr>
              <a:t> </a:t>
            </a:r>
            <a:r>
              <a:rPr sz="1587" b="1" dirty="0">
                <a:latin typeface="WORK SANS REGULAR ROMAN"/>
                <a:cs typeface="Calibri"/>
              </a:rPr>
              <a:t>asigna</a:t>
            </a:r>
            <a:r>
              <a:rPr sz="1587" b="1" spc="-9" dirty="0">
                <a:latin typeface="WORK SANS REGULAR ROMAN"/>
                <a:cs typeface="Calibri"/>
              </a:rPr>
              <a:t> </a:t>
            </a:r>
            <a:r>
              <a:rPr sz="1587" b="1" dirty="0">
                <a:latin typeface="WORK SANS REGULAR ROMAN"/>
                <a:cs typeface="Calibri"/>
              </a:rPr>
              <a:t>de</a:t>
            </a:r>
            <a:r>
              <a:rPr sz="1587" b="1" spc="-9" dirty="0">
                <a:latin typeface="WORK SANS REGULAR ROMAN"/>
                <a:cs typeface="Calibri"/>
              </a:rPr>
              <a:t> </a:t>
            </a:r>
            <a:r>
              <a:rPr sz="1587" b="1" dirty="0">
                <a:latin typeface="WORK SANS REGULAR ROMAN"/>
                <a:cs typeface="Calibri"/>
              </a:rPr>
              <a:t>forma</a:t>
            </a:r>
            <a:r>
              <a:rPr sz="1587" b="1" spc="-23" dirty="0">
                <a:latin typeface="WORK SANS REGULAR ROMAN"/>
                <a:cs typeface="Calibri"/>
              </a:rPr>
              <a:t> </a:t>
            </a:r>
            <a:r>
              <a:rPr sz="1587" b="1" dirty="0">
                <a:latin typeface="WORK SANS REGULAR ROMAN"/>
                <a:cs typeface="Calibri"/>
              </a:rPr>
              <a:t>visible</a:t>
            </a:r>
            <a:r>
              <a:rPr sz="1587" b="1" spc="-9" dirty="0">
                <a:latin typeface="WORK SANS REGULAR ROMAN"/>
                <a:cs typeface="Calibri"/>
              </a:rPr>
              <a:t> </a:t>
            </a:r>
            <a:r>
              <a:rPr sz="1587" b="1" dirty="0">
                <a:latin typeface="WORK SANS REGULAR ROMAN"/>
                <a:cs typeface="Calibri"/>
              </a:rPr>
              <a:t>o</a:t>
            </a:r>
            <a:r>
              <a:rPr sz="1587" b="1" spc="-32" dirty="0">
                <a:latin typeface="WORK SANS REGULAR ROMAN"/>
                <a:cs typeface="Calibri"/>
              </a:rPr>
              <a:t> </a:t>
            </a:r>
            <a:r>
              <a:rPr sz="1587" b="1" spc="-9" dirty="0">
                <a:latin typeface="WORK SANS REGULAR ROMAN"/>
                <a:cs typeface="Calibri"/>
              </a:rPr>
              <a:t>identificable </a:t>
            </a:r>
            <a:r>
              <a:rPr sz="1587" b="1" dirty="0">
                <a:latin typeface="WORK SANS REGULAR ROMAN"/>
                <a:cs typeface="Calibri"/>
              </a:rPr>
              <a:t>la</a:t>
            </a:r>
            <a:r>
              <a:rPr sz="1587" b="1" spc="168" dirty="0">
                <a:latin typeface="WORK SANS REGULAR ROMAN"/>
                <a:cs typeface="Calibri"/>
              </a:rPr>
              <a:t> </a:t>
            </a:r>
            <a:r>
              <a:rPr sz="1587" b="1" dirty="0">
                <a:latin typeface="WORK SANS REGULAR ROMAN"/>
                <a:cs typeface="Calibri"/>
              </a:rPr>
              <a:t>clasificación</a:t>
            </a:r>
            <a:r>
              <a:rPr sz="1587" b="1" spc="181" dirty="0">
                <a:latin typeface="WORK SANS REGULAR ROMAN"/>
                <a:cs typeface="Calibri"/>
              </a:rPr>
              <a:t> </a:t>
            </a:r>
            <a:r>
              <a:rPr sz="1587" b="1" dirty="0">
                <a:latin typeface="WORK SANS REGULAR ROMAN"/>
                <a:cs typeface="Calibri"/>
              </a:rPr>
              <a:t>de</a:t>
            </a:r>
            <a:r>
              <a:rPr sz="1587" b="1" spc="190" dirty="0">
                <a:latin typeface="WORK SANS REGULAR ROMAN"/>
                <a:cs typeface="Calibri"/>
              </a:rPr>
              <a:t> </a:t>
            </a:r>
            <a:r>
              <a:rPr sz="1587" b="1" dirty="0">
                <a:latin typeface="WORK SANS REGULAR ROMAN"/>
                <a:cs typeface="Calibri"/>
              </a:rPr>
              <a:t>la</a:t>
            </a:r>
            <a:r>
              <a:rPr sz="1587" b="1" spc="185" dirty="0">
                <a:latin typeface="WORK SANS REGULAR ROMAN"/>
                <a:cs typeface="Calibri"/>
              </a:rPr>
              <a:t> </a:t>
            </a:r>
            <a:r>
              <a:rPr sz="1587" b="1" dirty="0">
                <a:latin typeface="WORK SANS REGULAR ROMAN"/>
                <a:cs typeface="Calibri"/>
              </a:rPr>
              <a:t>información</a:t>
            </a:r>
            <a:r>
              <a:rPr sz="1587" dirty="0">
                <a:latin typeface="WORK SANS REGULAR ROMAN"/>
                <a:cs typeface="Calibri"/>
              </a:rPr>
              <a:t>,</a:t>
            </a:r>
            <a:r>
              <a:rPr sz="1587" spc="181" dirty="0">
                <a:latin typeface="WORK SANS REGULAR ROMAN"/>
                <a:cs typeface="Calibri"/>
              </a:rPr>
              <a:t> </a:t>
            </a:r>
            <a:r>
              <a:rPr sz="1587" dirty="0">
                <a:latin typeface="WORK SANS REGULAR ROMAN"/>
                <a:cs typeface="Calibri"/>
              </a:rPr>
              <a:t>previamente</a:t>
            </a:r>
            <a:r>
              <a:rPr sz="1587" spc="195" dirty="0">
                <a:latin typeface="WORK SANS REGULAR ROMAN"/>
                <a:cs typeface="Calibri"/>
              </a:rPr>
              <a:t> </a:t>
            </a:r>
            <a:r>
              <a:rPr sz="1587" dirty="0">
                <a:latin typeface="WORK SANS REGULAR ROMAN"/>
                <a:cs typeface="Calibri"/>
              </a:rPr>
              <a:t>definida.</a:t>
            </a:r>
            <a:r>
              <a:rPr sz="1587" spc="185" dirty="0">
                <a:latin typeface="WORK SANS REGULAR ROMAN"/>
                <a:cs typeface="Calibri"/>
              </a:rPr>
              <a:t> </a:t>
            </a:r>
            <a:r>
              <a:rPr sz="1587" dirty="0">
                <a:latin typeface="WORK SANS REGULAR ROMAN"/>
                <a:cs typeface="Calibri"/>
              </a:rPr>
              <a:t>Su</a:t>
            </a:r>
            <a:r>
              <a:rPr sz="1587" spc="181" dirty="0">
                <a:latin typeface="WORK SANS REGULAR ROMAN"/>
                <a:cs typeface="Calibri"/>
              </a:rPr>
              <a:t> </a:t>
            </a:r>
            <a:r>
              <a:rPr sz="1587" spc="-9" dirty="0">
                <a:latin typeface="WORK SANS REGULAR ROMAN"/>
                <a:cs typeface="Calibri"/>
              </a:rPr>
              <a:t>propósito </a:t>
            </a:r>
            <a:r>
              <a:rPr sz="1587" dirty="0">
                <a:latin typeface="WORK SANS REGULAR ROMAN"/>
                <a:cs typeface="Calibri"/>
              </a:rPr>
              <a:t>es</a:t>
            </a:r>
            <a:r>
              <a:rPr sz="1587" spc="408" dirty="0">
                <a:latin typeface="WORK SANS REGULAR ROMAN"/>
                <a:cs typeface="Calibri"/>
              </a:rPr>
              <a:t> </a:t>
            </a:r>
            <a:r>
              <a:rPr sz="1587" dirty="0">
                <a:latin typeface="WORK SANS REGULAR ROMAN"/>
                <a:cs typeface="Calibri"/>
              </a:rPr>
              <a:t>facilitar</a:t>
            </a:r>
            <a:r>
              <a:rPr sz="1587" spc="408" dirty="0">
                <a:latin typeface="WORK SANS REGULAR ROMAN"/>
                <a:cs typeface="Calibri"/>
              </a:rPr>
              <a:t> </a:t>
            </a:r>
            <a:r>
              <a:rPr sz="1587" dirty="0">
                <a:latin typeface="WORK SANS REGULAR ROMAN"/>
                <a:cs typeface="Calibri"/>
              </a:rPr>
              <a:t>el</a:t>
            </a:r>
            <a:r>
              <a:rPr sz="1587" spc="426" dirty="0">
                <a:latin typeface="WORK SANS REGULAR ROMAN"/>
                <a:cs typeface="Calibri"/>
              </a:rPr>
              <a:t> </a:t>
            </a:r>
            <a:r>
              <a:rPr sz="1587" dirty="0">
                <a:latin typeface="WORK SANS REGULAR ROMAN"/>
                <a:cs typeface="Calibri"/>
              </a:rPr>
              <a:t>reconocimiento</a:t>
            </a:r>
            <a:r>
              <a:rPr sz="1587" spc="399" dirty="0">
                <a:latin typeface="WORK SANS REGULAR ROMAN"/>
                <a:cs typeface="Calibri"/>
              </a:rPr>
              <a:t> </a:t>
            </a:r>
            <a:r>
              <a:rPr sz="1587" dirty="0">
                <a:latin typeface="WORK SANS REGULAR ROMAN"/>
                <a:cs typeface="Calibri"/>
              </a:rPr>
              <a:t>inmediato</a:t>
            </a:r>
            <a:r>
              <a:rPr sz="1587" spc="394" dirty="0">
                <a:latin typeface="WORK SANS REGULAR ROMAN"/>
                <a:cs typeface="Calibri"/>
              </a:rPr>
              <a:t> </a:t>
            </a:r>
            <a:r>
              <a:rPr sz="1587" dirty="0">
                <a:latin typeface="WORK SANS REGULAR ROMAN"/>
                <a:cs typeface="Calibri"/>
              </a:rPr>
              <a:t>del</a:t>
            </a:r>
            <a:r>
              <a:rPr sz="1587" spc="413" dirty="0">
                <a:latin typeface="WORK SANS REGULAR ROMAN"/>
                <a:cs typeface="Calibri"/>
              </a:rPr>
              <a:t> </a:t>
            </a:r>
            <a:r>
              <a:rPr sz="1587" dirty="0">
                <a:latin typeface="WORK SANS REGULAR ROMAN"/>
                <a:cs typeface="Calibri"/>
              </a:rPr>
              <a:t>nivel</a:t>
            </a:r>
            <a:r>
              <a:rPr sz="1587" spc="408" dirty="0">
                <a:latin typeface="WORK SANS REGULAR ROMAN"/>
                <a:cs typeface="Calibri"/>
              </a:rPr>
              <a:t> </a:t>
            </a:r>
            <a:r>
              <a:rPr sz="1587" dirty="0">
                <a:latin typeface="WORK SANS REGULAR ROMAN"/>
                <a:cs typeface="Calibri"/>
              </a:rPr>
              <a:t>de</a:t>
            </a:r>
            <a:r>
              <a:rPr sz="1587" spc="426" dirty="0">
                <a:latin typeface="WORK SANS REGULAR ROMAN"/>
                <a:cs typeface="Calibri"/>
              </a:rPr>
              <a:t> </a:t>
            </a:r>
            <a:r>
              <a:rPr sz="1587" dirty="0">
                <a:latin typeface="WORK SANS REGULAR ROMAN"/>
                <a:cs typeface="Calibri"/>
              </a:rPr>
              <a:t>sensibilidad</a:t>
            </a:r>
            <a:r>
              <a:rPr sz="1587" spc="416" dirty="0">
                <a:latin typeface="WORK SANS REGULAR ROMAN"/>
                <a:cs typeface="Calibri"/>
              </a:rPr>
              <a:t> </a:t>
            </a:r>
            <a:r>
              <a:rPr sz="1587" spc="-45" dirty="0">
                <a:latin typeface="WORK SANS REGULAR ROMAN"/>
                <a:cs typeface="Calibri"/>
              </a:rPr>
              <a:t>o </a:t>
            </a:r>
            <a:r>
              <a:rPr sz="1587" dirty="0">
                <a:latin typeface="WORK SANS REGULAR ROMAN"/>
                <a:cs typeface="Calibri"/>
              </a:rPr>
              <a:t>criticidad</a:t>
            </a:r>
            <a:r>
              <a:rPr sz="1587" spc="204" dirty="0">
                <a:latin typeface="WORK SANS REGULAR ROMAN"/>
                <a:cs typeface="Calibri"/>
              </a:rPr>
              <a:t>  </a:t>
            </a:r>
            <a:r>
              <a:rPr sz="1587" dirty="0">
                <a:latin typeface="WORK SANS REGULAR ROMAN"/>
                <a:cs typeface="Calibri"/>
              </a:rPr>
              <a:t>de</a:t>
            </a:r>
            <a:r>
              <a:rPr sz="1587" spc="208" dirty="0">
                <a:latin typeface="WORK SANS REGULAR ROMAN"/>
                <a:cs typeface="Calibri"/>
              </a:rPr>
              <a:t>  </a:t>
            </a:r>
            <a:r>
              <a:rPr sz="1587" dirty="0">
                <a:latin typeface="WORK SANS REGULAR ROMAN"/>
                <a:cs typeface="Calibri"/>
              </a:rPr>
              <a:t>la</a:t>
            </a:r>
            <a:r>
              <a:rPr sz="1587" spc="204" dirty="0">
                <a:latin typeface="WORK SANS REGULAR ROMAN"/>
                <a:cs typeface="Calibri"/>
              </a:rPr>
              <a:t>  </a:t>
            </a:r>
            <a:r>
              <a:rPr sz="1587" dirty="0">
                <a:latin typeface="WORK SANS REGULAR ROMAN"/>
                <a:cs typeface="Calibri"/>
              </a:rPr>
              <a:t>información,</a:t>
            </a:r>
            <a:r>
              <a:rPr sz="1587" spc="204" dirty="0">
                <a:latin typeface="WORK SANS REGULAR ROMAN"/>
                <a:cs typeface="Calibri"/>
              </a:rPr>
              <a:t>  </a:t>
            </a:r>
            <a:r>
              <a:rPr sz="1587" dirty="0">
                <a:latin typeface="WORK SANS REGULAR ROMAN"/>
                <a:cs typeface="Calibri"/>
              </a:rPr>
              <a:t>y</a:t>
            </a:r>
            <a:r>
              <a:rPr sz="1587" spc="208" dirty="0">
                <a:latin typeface="WORK SANS REGULAR ROMAN"/>
                <a:cs typeface="Calibri"/>
              </a:rPr>
              <a:t>  </a:t>
            </a:r>
            <a:r>
              <a:rPr sz="1587" dirty="0">
                <a:latin typeface="WORK SANS REGULAR ROMAN"/>
                <a:cs typeface="Calibri"/>
              </a:rPr>
              <a:t>promover</a:t>
            </a:r>
            <a:r>
              <a:rPr sz="1587" spc="204" dirty="0">
                <a:latin typeface="WORK SANS REGULAR ROMAN"/>
                <a:cs typeface="Calibri"/>
              </a:rPr>
              <a:t>  </a:t>
            </a:r>
            <a:r>
              <a:rPr sz="1587" dirty="0">
                <a:latin typeface="WORK SANS REGULAR ROMAN"/>
                <a:cs typeface="Calibri"/>
              </a:rPr>
              <a:t>su</a:t>
            </a:r>
            <a:r>
              <a:rPr sz="1587" spc="199" dirty="0">
                <a:latin typeface="WORK SANS REGULAR ROMAN"/>
                <a:cs typeface="Calibri"/>
              </a:rPr>
              <a:t>  </a:t>
            </a:r>
            <a:r>
              <a:rPr sz="1587" b="1" dirty="0">
                <a:latin typeface="WORK SANS REGULAR ROMAN"/>
                <a:cs typeface="Calibri"/>
              </a:rPr>
              <a:t>adecuado</a:t>
            </a:r>
            <a:r>
              <a:rPr sz="1587" b="1" spc="208" dirty="0">
                <a:latin typeface="WORK SANS REGULAR ROMAN"/>
                <a:cs typeface="Calibri"/>
              </a:rPr>
              <a:t>  </a:t>
            </a:r>
            <a:r>
              <a:rPr sz="1587" b="1" spc="-9" dirty="0">
                <a:latin typeface="WORK SANS REGULAR ROMAN"/>
                <a:cs typeface="Calibri"/>
              </a:rPr>
              <a:t>manejo, </a:t>
            </a:r>
            <a:r>
              <a:rPr sz="1587" b="1" dirty="0">
                <a:latin typeface="WORK SANS REGULAR ROMAN"/>
                <a:cs typeface="Calibri"/>
              </a:rPr>
              <a:t>almacenamiento,</a:t>
            </a:r>
            <a:r>
              <a:rPr sz="1587" b="1" spc="195" dirty="0">
                <a:latin typeface="WORK SANS REGULAR ROMAN"/>
                <a:cs typeface="Calibri"/>
              </a:rPr>
              <a:t> </a:t>
            </a:r>
            <a:r>
              <a:rPr sz="1587" b="1" dirty="0">
                <a:latin typeface="WORK SANS REGULAR ROMAN"/>
                <a:cs typeface="Calibri"/>
              </a:rPr>
              <a:t>transmisión</a:t>
            </a:r>
            <a:r>
              <a:rPr sz="1587" b="1" spc="181" dirty="0">
                <a:latin typeface="WORK SANS REGULAR ROMAN"/>
                <a:cs typeface="Calibri"/>
              </a:rPr>
              <a:t> </a:t>
            </a:r>
            <a:r>
              <a:rPr sz="1587" b="1" dirty="0">
                <a:latin typeface="WORK SANS REGULAR ROMAN"/>
                <a:cs typeface="Calibri"/>
              </a:rPr>
              <a:t>y</a:t>
            </a:r>
            <a:r>
              <a:rPr sz="1587" b="1" spc="185" dirty="0">
                <a:latin typeface="WORK SANS REGULAR ROMAN"/>
                <a:cs typeface="Calibri"/>
              </a:rPr>
              <a:t> </a:t>
            </a:r>
            <a:r>
              <a:rPr sz="1587" b="1" dirty="0">
                <a:latin typeface="WORK SANS REGULAR ROMAN"/>
                <a:cs typeface="Calibri"/>
              </a:rPr>
              <a:t>eliminación.</a:t>
            </a:r>
            <a:r>
              <a:rPr sz="1587" b="1" spc="181" dirty="0">
                <a:latin typeface="WORK SANS REGULAR ROMAN"/>
                <a:cs typeface="Calibri"/>
              </a:rPr>
              <a:t>   </a:t>
            </a:r>
            <a:r>
              <a:rPr sz="1587" dirty="0">
                <a:latin typeface="WORK SANS REGULAR ROMAN"/>
                <a:cs typeface="Calibri"/>
              </a:rPr>
              <a:t>Este</a:t>
            </a:r>
            <a:r>
              <a:rPr sz="1587" spc="185" dirty="0">
                <a:latin typeface="WORK SANS REGULAR ROMAN"/>
                <a:cs typeface="Calibri"/>
              </a:rPr>
              <a:t> </a:t>
            </a:r>
            <a:r>
              <a:rPr sz="1587" dirty="0">
                <a:latin typeface="WORK SANS REGULAR ROMAN"/>
                <a:cs typeface="Calibri"/>
              </a:rPr>
              <a:t>etiquetado</a:t>
            </a:r>
            <a:r>
              <a:rPr sz="1587" spc="177" dirty="0">
                <a:latin typeface="WORK SANS REGULAR ROMAN"/>
                <a:cs typeface="Calibri"/>
              </a:rPr>
              <a:t> </a:t>
            </a:r>
            <a:r>
              <a:rPr sz="1587" spc="-9" dirty="0">
                <a:latin typeface="WORK SANS REGULAR ROMAN"/>
                <a:cs typeface="Calibri"/>
              </a:rPr>
              <a:t>puede </a:t>
            </a:r>
            <a:r>
              <a:rPr sz="1587" dirty="0">
                <a:latin typeface="WORK SANS REGULAR ROMAN"/>
                <a:cs typeface="Calibri"/>
              </a:rPr>
              <a:t>realizarse</a:t>
            </a:r>
            <a:r>
              <a:rPr sz="1587" spc="381" dirty="0">
                <a:latin typeface="WORK SANS REGULAR ROMAN"/>
                <a:cs typeface="Calibri"/>
              </a:rPr>
              <a:t> </a:t>
            </a:r>
            <a:r>
              <a:rPr sz="1587" dirty="0">
                <a:latin typeface="WORK SANS REGULAR ROMAN"/>
                <a:cs typeface="Calibri"/>
              </a:rPr>
              <a:t>de</a:t>
            </a:r>
            <a:r>
              <a:rPr sz="1587" spc="385" dirty="0">
                <a:latin typeface="WORK SANS REGULAR ROMAN"/>
                <a:cs typeface="Calibri"/>
              </a:rPr>
              <a:t> </a:t>
            </a:r>
            <a:r>
              <a:rPr sz="1587" dirty="0">
                <a:latin typeface="WORK SANS REGULAR ROMAN"/>
                <a:cs typeface="Calibri"/>
              </a:rPr>
              <a:t>manera</a:t>
            </a:r>
            <a:r>
              <a:rPr sz="1587" spc="371" dirty="0">
                <a:latin typeface="WORK SANS REGULAR ROMAN"/>
                <a:cs typeface="Calibri"/>
              </a:rPr>
              <a:t> </a:t>
            </a:r>
            <a:r>
              <a:rPr sz="1587" b="1" dirty="0">
                <a:latin typeface="WORK SANS REGULAR ROMAN"/>
                <a:cs typeface="Calibri"/>
              </a:rPr>
              <a:t>física</a:t>
            </a:r>
            <a:r>
              <a:rPr sz="1587" b="1" spc="376" dirty="0">
                <a:latin typeface="WORK SANS REGULAR ROMAN"/>
                <a:cs typeface="Calibri"/>
              </a:rPr>
              <a:t> </a:t>
            </a:r>
            <a:r>
              <a:rPr sz="1587" b="1" dirty="0">
                <a:latin typeface="WORK SANS REGULAR ROMAN"/>
                <a:cs typeface="Calibri"/>
              </a:rPr>
              <a:t>o</a:t>
            </a:r>
            <a:r>
              <a:rPr sz="1587" b="1" spc="385" dirty="0">
                <a:latin typeface="WORK SANS REGULAR ROMAN"/>
                <a:cs typeface="Calibri"/>
              </a:rPr>
              <a:t> </a:t>
            </a:r>
            <a:r>
              <a:rPr sz="1587" b="1" dirty="0">
                <a:latin typeface="WORK SANS REGULAR ROMAN"/>
                <a:cs typeface="Calibri"/>
              </a:rPr>
              <a:t>digital</a:t>
            </a:r>
            <a:r>
              <a:rPr sz="1587" dirty="0">
                <a:latin typeface="WORK SANS REGULAR ROMAN"/>
                <a:cs typeface="Calibri"/>
              </a:rPr>
              <a:t>,</a:t>
            </a:r>
            <a:r>
              <a:rPr sz="1587" spc="367" dirty="0">
                <a:latin typeface="WORK SANS REGULAR ROMAN"/>
                <a:cs typeface="Calibri"/>
              </a:rPr>
              <a:t> </a:t>
            </a:r>
            <a:r>
              <a:rPr sz="1587" dirty="0">
                <a:latin typeface="WORK SANS REGULAR ROMAN"/>
                <a:cs typeface="Calibri"/>
              </a:rPr>
              <a:t>y</a:t>
            </a:r>
            <a:r>
              <a:rPr sz="1587" spc="376" dirty="0">
                <a:latin typeface="WORK SANS REGULAR ROMAN"/>
                <a:cs typeface="Calibri"/>
              </a:rPr>
              <a:t> </a:t>
            </a:r>
            <a:r>
              <a:rPr sz="1587" dirty="0">
                <a:latin typeface="WORK SANS REGULAR ROMAN"/>
                <a:cs typeface="Calibri"/>
              </a:rPr>
              <a:t>debe</a:t>
            </a:r>
            <a:r>
              <a:rPr sz="1587" spc="367" dirty="0">
                <a:latin typeface="WORK SANS REGULAR ROMAN"/>
                <a:cs typeface="Calibri"/>
              </a:rPr>
              <a:t> </a:t>
            </a:r>
            <a:r>
              <a:rPr sz="1587" dirty="0">
                <a:latin typeface="WORK SANS REGULAR ROMAN"/>
                <a:cs typeface="Calibri"/>
              </a:rPr>
              <a:t>ser</a:t>
            </a:r>
            <a:r>
              <a:rPr sz="1587" spc="381" dirty="0">
                <a:latin typeface="WORK SANS REGULAR ROMAN"/>
                <a:cs typeface="Calibri"/>
              </a:rPr>
              <a:t> </a:t>
            </a:r>
            <a:r>
              <a:rPr sz="1587" dirty="0">
                <a:latin typeface="WORK SANS REGULAR ROMAN"/>
                <a:cs typeface="Calibri"/>
              </a:rPr>
              <a:t>coherente</a:t>
            </a:r>
            <a:r>
              <a:rPr sz="1587" spc="385" dirty="0">
                <a:latin typeface="WORK SANS REGULAR ROMAN"/>
                <a:cs typeface="Calibri"/>
              </a:rPr>
              <a:t> </a:t>
            </a:r>
            <a:r>
              <a:rPr sz="1587" dirty="0">
                <a:latin typeface="WORK SANS REGULAR ROMAN"/>
                <a:cs typeface="Calibri"/>
              </a:rPr>
              <a:t>con</a:t>
            </a:r>
            <a:r>
              <a:rPr sz="1587" spc="371" dirty="0">
                <a:latin typeface="WORK SANS REGULAR ROMAN"/>
                <a:cs typeface="Calibri"/>
              </a:rPr>
              <a:t> </a:t>
            </a:r>
            <a:r>
              <a:rPr sz="1587" spc="-23" dirty="0">
                <a:latin typeface="WORK SANS REGULAR ROMAN"/>
                <a:cs typeface="Calibri"/>
              </a:rPr>
              <a:t>las </a:t>
            </a:r>
            <a:r>
              <a:rPr sz="1587" dirty="0">
                <a:latin typeface="WORK SANS REGULAR ROMAN"/>
                <a:cs typeface="Calibri"/>
              </a:rPr>
              <a:t>políticas</a:t>
            </a:r>
            <a:r>
              <a:rPr sz="1587" spc="-32" dirty="0">
                <a:latin typeface="WORK SANS REGULAR ROMAN"/>
                <a:cs typeface="Calibri"/>
              </a:rPr>
              <a:t> </a:t>
            </a:r>
            <a:r>
              <a:rPr sz="1587" dirty="0">
                <a:latin typeface="WORK SANS REGULAR ROMAN"/>
                <a:cs typeface="Calibri"/>
              </a:rPr>
              <a:t>internas</a:t>
            </a:r>
            <a:r>
              <a:rPr sz="1587" spc="-14" dirty="0">
                <a:latin typeface="WORK SANS REGULAR ROMAN"/>
                <a:cs typeface="Calibri"/>
              </a:rPr>
              <a:t> </a:t>
            </a:r>
            <a:r>
              <a:rPr sz="1587" dirty="0">
                <a:latin typeface="WORK SANS REGULAR ROMAN"/>
                <a:cs typeface="Calibri"/>
              </a:rPr>
              <a:t>de</a:t>
            </a:r>
            <a:r>
              <a:rPr sz="1587" spc="-27" dirty="0">
                <a:latin typeface="WORK SANS REGULAR ROMAN"/>
                <a:cs typeface="Calibri"/>
              </a:rPr>
              <a:t> </a:t>
            </a:r>
            <a:r>
              <a:rPr sz="1587" dirty="0">
                <a:latin typeface="WORK SANS REGULAR ROMAN"/>
                <a:cs typeface="Calibri"/>
              </a:rPr>
              <a:t>seguridad</a:t>
            </a:r>
            <a:r>
              <a:rPr sz="1587" spc="-23" dirty="0">
                <a:latin typeface="WORK SANS REGULAR ROMAN"/>
                <a:cs typeface="Calibri"/>
              </a:rPr>
              <a:t> </a:t>
            </a:r>
            <a:r>
              <a:rPr sz="1587" dirty="0">
                <a:latin typeface="WORK SANS REGULAR ROMAN"/>
                <a:cs typeface="Calibri"/>
              </a:rPr>
              <a:t>de</a:t>
            </a:r>
            <a:r>
              <a:rPr sz="1587" spc="-27" dirty="0">
                <a:latin typeface="WORK SANS REGULAR ROMAN"/>
                <a:cs typeface="Calibri"/>
              </a:rPr>
              <a:t> </a:t>
            </a:r>
            <a:r>
              <a:rPr sz="1587" dirty="0">
                <a:latin typeface="WORK SANS REGULAR ROMAN"/>
                <a:cs typeface="Calibri"/>
              </a:rPr>
              <a:t>la</a:t>
            </a:r>
            <a:r>
              <a:rPr sz="1587" spc="-27" dirty="0">
                <a:latin typeface="WORK SANS REGULAR ROMAN"/>
                <a:cs typeface="Calibri"/>
              </a:rPr>
              <a:t> </a:t>
            </a:r>
            <a:r>
              <a:rPr sz="1587" spc="-9" dirty="0">
                <a:latin typeface="WORK SANS REGULAR ROMAN"/>
                <a:cs typeface="Calibri"/>
              </a:rPr>
              <a:t>información</a:t>
            </a:r>
            <a:r>
              <a:rPr sz="1587" spc="-50" dirty="0">
                <a:latin typeface="WORK SANS REGULAR ROMAN"/>
                <a:cs typeface="Calibri"/>
              </a:rPr>
              <a:t> </a:t>
            </a:r>
            <a:r>
              <a:rPr sz="1587" dirty="0">
                <a:latin typeface="WORK SANS REGULAR ROMAN"/>
                <a:cs typeface="Calibri"/>
              </a:rPr>
              <a:t>y</a:t>
            </a:r>
            <a:r>
              <a:rPr sz="1587" spc="-18" dirty="0">
                <a:latin typeface="WORK SANS REGULAR ROMAN"/>
                <a:cs typeface="Calibri"/>
              </a:rPr>
              <a:t> </a:t>
            </a:r>
            <a:r>
              <a:rPr sz="1587" spc="-9" dirty="0">
                <a:latin typeface="WORK SANS REGULAR ROMAN"/>
                <a:cs typeface="Calibri"/>
              </a:rPr>
              <a:t>privacidad.</a:t>
            </a:r>
            <a:endParaRPr sz="1587" dirty="0">
              <a:latin typeface="WORK SANS REGULAR ROMAN"/>
              <a:cs typeface="Calibri"/>
            </a:endParaRPr>
          </a:p>
        </p:txBody>
      </p:sp>
      <p:pic>
        <p:nvPicPr>
          <p:cNvPr id="4" name="object 4"/>
          <p:cNvPicPr/>
          <p:nvPr/>
        </p:nvPicPr>
        <p:blipFill>
          <a:blip r:embed="rId2" cstate="print"/>
          <a:stretch>
            <a:fillRect/>
          </a:stretch>
        </p:blipFill>
        <p:spPr>
          <a:xfrm>
            <a:off x="1968992" y="3525391"/>
            <a:ext cx="1703962" cy="1705344"/>
          </a:xfrm>
          <a:prstGeom prst="rect">
            <a:avLst/>
          </a:prstGeom>
        </p:spPr>
      </p:pic>
      <p:pic>
        <p:nvPicPr>
          <p:cNvPr id="5" name="Imagen 4">
            <a:extLst>
              <a:ext uri="{FF2B5EF4-FFF2-40B4-BE49-F238E27FC236}">
                <a16:creationId xmlns:a16="http://schemas.microsoft.com/office/drawing/2014/main" id="{315A6E2E-3FA9-CA6E-E3E0-C82D5E7C030E}"/>
              </a:ext>
            </a:extLst>
          </p:cNvPr>
          <p:cNvPicPr>
            <a:picLocks noChangeAspect="1"/>
          </p:cNvPicPr>
          <p:nvPr/>
        </p:nvPicPr>
        <p:blipFill>
          <a:blip r:embed="rId3"/>
          <a:stretch>
            <a:fillRect/>
          </a:stretch>
        </p:blipFill>
        <p:spPr>
          <a:xfrm>
            <a:off x="10007679" y="72551"/>
            <a:ext cx="1594589" cy="1451000"/>
          </a:xfrm>
          <a:prstGeom prst="rect">
            <a:avLst/>
          </a:prstGeom>
        </p:spPr>
      </p:pic>
      <p:pic>
        <p:nvPicPr>
          <p:cNvPr id="6" name="Imagen 5" descr="Imagen que contiene Icono&#10;&#10;El contenido generado por IA puede ser incorrecto.">
            <a:extLst>
              <a:ext uri="{FF2B5EF4-FFF2-40B4-BE49-F238E27FC236}">
                <a16:creationId xmlns:a16="http://schemas.microsoft.com/office/drawing/2014/main" id="{E8B4920F-67B7-A6BD-F401-9A7BBA3F1A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222500" y="754082"/>
            <a:ext cx="2993104" cy="2044117"/>
          </a:xfrm>
          <a:prstGeom prst="rect">
            <a:avLst/>
          </a:prstGeom>
        </p:spPr>
        <p:txBody>
          <a:bodyPr vert="horz" wrap="square" lIns="0" tIns="12668" rIns="0" bIns="0" rtlCol="0" anchor="ctr">
            <a:spAutoFit/>
          </a:bodyPr>
          <a:lstStyle/>
          <a:p>
            <a:pPr marL="11516" marR="4607">
              <a:lnSpc>
                <a:spcPct val="100000"/>
              </a:lnSpc>
              <a:spcBef>
                <a:spcPts val="100"/>
              </a:spcBef>
            </a:pPr>
            <a:r>
              <a:rPr spc="77" dirty="0">
                <a:solidFill>
                  <a:srgbClr val="38AA00"/>
                </a:solidFill>
                <a:latin typeface="WORK SANS REGULAR ROMAN"/>
              </a:rPr>
              <a:t>Ejemplos</a:t>
            </a:r>
            <a:r>
              <a:rPr spc="-45" dirty="0">
                <a:solidFill>
                  <a:srgbClr val="38AA00"/>
                </a:solidFill>
                <a:latin typeface="WORK SANS REGULAR ROMAN"/>
              </a:rPr>
              <a:t> </a:t>
            </a:r>
            <a:r>
              <a:rPr spc="45" dirty="0">
                <a:solidFill>
                  <a:srgbClr val="38AA00"/>
                </a:solidFill>
                <a:latin typeface="WORK SANS REGULAR ROMAN"/>
              </a:rPr>
              <a:t>de</a:t>
            </a:r>
            <a:r>
              <a:rPr spc="-18" dirty="0">
                <a:solidFill>
                  <a:srgbClr val="38AA00"/>
                </a:solidFill>
                <a:latin typeface="WORK SANS REGULAR ROMAN"/>
              </a:rPr>
              <a:t> </a:t>
            </a:r>
            <a:r>
              <a:rPr spc="82" dirty="0">
                <a:solidFill>
                  <a:srgbClr val="38AA00"/>
                </a:solidFill>
                <a:latin typeface="WORK SANS REGULAR ROMAN"/>
              </a:rPr>
              <a:t>técnicas </a:t>
            </a:r>
            <a:r>
              <a:rPr spc="54" dirty="0">
                <a:solidFill>
                  <a:srgbClr val="38AA00"/>
                </a:solidFill>
                <a:latin typeface="WORK SANS REGULAR ROMAN"/>
              </a:rPr>
              <a:t>de</a:t>
            </a:r>
            <a:r>
              <a:rPr spc="-45" dirty="0">
                <a:solidFill>
                  <a:srgbClr val="38AA00"/>
                </a:solidFill>
                <a:latin typeface="WORK SANS REGULAR ROMAN"/>
              </a:rPr>
              <a:t> </a:t>
            </a:r>
            <a:r>
              <a:rPr spc="50" dirty="0">
                <a:solidFill>
                  <a:srgbClr val="38AA00"/>
                </a:solidFill>
                <a:latin typeface="WORK SANS REGULAR ROMAN"/>
              </a:rPr>
              <a:t>etiquetado</a:t>
            </a:r>
          </a:p>
        </p:txBody>
      </p:sp>
      <p:sp>
        <p:nvSpPr>
          <p:cNvPr id="3" name="object 3"/>
          <p:cNvSpPr txBox="1"/>
          <p:nvPr/>
        </p:nvSpPr>
        <p:spPr>
          <a:xfrm>
            <a:off x="2222500" y="2908187"/>
            <a:ext cx="2356826" cy="1096824"/>
          </a:xfrm>
          <a:prstGeom prst="rect">
            <a:avLst/>
          </a:prstGeom>
        </p:spPr>
        <p:txBody>
          <a:bodyPr vert="horz" wrap="square" lIns="0" tIns="14971" rIns="0" bIns="0" rtlCol="0">
            <a:spAutoFit/>
          </a:bodyPr>
          <a:lstStyle/>
          <a:p>
            <a:pPr marL="237813" indent="-226296">
              <a:spcBef>
                <a:spcPts val="118"/>
              </a:spcBef>
              <a:buFont typeface="Arial MT"/>
              <a:buChar char="•"/>
              <a:tabLst>
                <a:tab pos="237813" algn="l"/>
              </a:tabLst>
            </a:pPr>
            <a:r>
              <a:rPr sz="1406" dirty="0">
                <a:latin typeface="WORK SANS REGULAR ROMAN"/>
                <a:cs typeface="Calibri"/>
              </a:rPr>
              <a:t>Etiquetas</a:t>
            </a:r>
            <a:r>
              <a:rPr sz="1406" spc="23" dirty="0">
                <a:latin typeface="WORK SANS REGULAR ROMAN"/>
                <a:cs typeface="Calibri"/>
              </a:rPr>
              <a:t> </a:t>
            </a:r>
            <a:r>
              <a:rPr sz="1406" spc="-9" dirty="0">
                <a:latin typeface="WORK SANS REGULAR ROMAN"/>
                <a:cs typeface="Calibri"/>
              </a:rPr>
              <a:t>físicas</a:t>
            </a:r>
            <a:endParaRPr sz="1406" dirty="0">
              <a:latin typeface="WORK SANS REGULAR ROMAN"/>
              <a:cs typeface="Calibri"/>
            </a:endParaRPr>
          </a:p>
          <a:p>
            <a:pPr marL="237813" indent="-226296">
              <a:spcBef>
                <a:spcPts val="36"/>
              </a:spcBef>
              <a:buFont typeface="Arial MT"/>
              <a:buChar char="•"/>
              <a:tabLst>
                <a:tab pos="237813" algn="l"/>
              </a:tabLst>
            </a:pPr>
            <a:r>
              <a:rPr sz="1406" dirty="0">
                <a:latin typeface="WORK SANS REGULAR ROMAN"/>
                <a:cs typeface="Calibri"/>
              </a:rPr>
              <a:t>Encabezados</a:t>
            </a:r>
            <a:r>
              <a:rPr sz="1406" spc="23" dirty="0">
                <a:latin typeface="WORK SANS REGULAR ROMAN"/>
                <a:cs typeface="Calibri"/>
              </a:rPr>
              <a:t> </a:t>
            </a:r>
            <a:r>
              <a:rPr sz="1406" dirty="0">
                <a:latin typeface="WORK SANS REGULAR ROMAN"/>
                <a:cs typeface="Calibri"/>
              </a:rPr>
              <a:t>y</a:t>
            </a:r>
            <a:r>
              <a:rPr sz="1406" spc="18" dirty="0">
                <a:latin typeface="WORK SANS REGULAR ROMAN"/>
                <a:cs typeface="Calibri"/>
              </a:rPr>
              <a:t> </a:t>
            </a:r>
            <a:r>
              <a:rPr sz="1406" dirty="0">
                <a:latin typeface="WORK SANS REGULAR ROMAN"/>
                <a:cs typeface="Calibri"/>
              </a:rPr>
              <a:t>pie</a:t>
            </a:r>
            <a:r>
              <a:rPr sz="1406" spc="59" dirty="0">
                <a:latin typeface="WORK SANS REGULAR ROMAN"/>
                <a:cs typeface="Calibri"/>
              </a:rPr>
              <a:t> </a:t>
            </a:r>
            <a:r>
              <a:rPr sz="1406" dirty="0">
                <a:latin typeface="WORK SANS REGULAR ROMAN"/>
                <a:cs typeface="Calibri"/>
              </a:rPr>
              <a:t>de</a:t>
            </a:r>
            <a:r>
              <a:rPr sz="1406" spc="45" dirty="0">
                <a:latin typeface="WORK SANS REGULAR ROMAN"/>
                <a:cs typeface="Calibri"/>
              </a:rPr>
              <a:t> </a:t>
            </a:r>
            <a:r>
              <a:rPr sz="1406" spc="-9" dirty="0">
                <a:latin typeface="WORK SANS REGULAR ROMAN"/>
                <a:cs typeface="Calibri"/>
              </a:rPr>
              <a:t>página</a:t>
            </a:r>
            <a:endParaRPr sz="1406" dirty="0">
              <a:latin typeface="WORK SANS REGULAR ROMAN"/>
              <a:cs typeface="Calibri"/>
            </a:endParaRPr>
          </a:p>
          <a:p>
            <a:pPr marL="237813" indent="-226296">
              <a:spcBef>
                <a:spcPts val="32"/>
              </a:spcBef>
              <a:buFont typeface="Arial MT"/>
              <a:buChar char="•"/>
              <a:tabLst>
                <a:tab pos="237813" algn="l"/>
              </a:tabLst>
            </a:pPr>
            <a:r>
              <a:rPr sz="1406" spc="-9" dirty="0">
                <a:latin typeface="WORK SANS REGULAR ROMAN"/>
                <a:cs typeface="Calibri"/>
              </a:rPr>
              <a:t>Metadatos</a:t>
            </a:r>
            <a:endParaRPr sz="1406" dirty="0">
              <a:latin typeface="WORK SANS REGULAR ROMAN"/>
              <a:cs typeface="Calibri"/>
            </a:endParaRPr>
          </a:p>
          <a:p>
            <a:pPr marL="237813" indent="-226296">
              <a:spcBef>
                <a:spcPts val="23"/>
              </a:spcBef>
              <a:buFont typeface="Arial MT"/>
              <a:buChar char="•"/>
              <a:tabLst>
                <a:tab pos="237813" algn="l"/>
              </a:tabLst>
            </a:pPr>
            <a:r>
              <a:rPr sz="1406" dirty="0">
                <a:latin typeface="WORK SANS REGULAR ROMAN"/>
                <a:cs typeface="Calibri"/>
              </a:rPr>
              <a:t>Marcas</a:t>
            </a:r>
            <a:r>
              <a:rPr sz="1406" spc="23" dirty="0">
                <a:latin typeface="WORK SANS REGULAR ROMAN"/>
                <a:cs typeface="Calibri"/>
              </a:rPr>
              <a:t> </a:t>
            </a:r>
            <a:r>
              <a:rPr sz="1406" dirty="0">
                <a:latin typeface="WORK SANS REGULAR ROMAN"/>
                <a:cs typeface="Calibri"/>
              </a:rPr>
              <a:t>de</a:t>
            </a:r>
            <a:r>
              <a:rPr sz="1406" spc="45" dirty="0">
                <a:latin typeface="WORK SANS REGULAR ROMAN"/>
                <a:cs typeface="Calibri"/>
              </a:rPr>
              <a:t> </a:t>
            </a:r>
            <a:r>
              <a:rPr sz="1406" spc="-18" dirty="0">
                <a:latin typeface="WORK SANS REGULAR ROMAN"/>
                <a:cs typeface="Calibri"/>
              </a:rPr>
              <a:t>agua</a:t>
            </a:r>
            <a:endParaRPr sz="1406" dirty="0">
              <a:latin typeface="WORK SANS REGULAR ROMAN"/>
              <a:cs typeface="Calibri"/>
            </a:endParaRPr>
          </a:p>
          <a:p>
            <a:pPr marL="237813" indent="-226296">
              <a:spcBef>
                <a:spcPts val="32"/>
              </a:spcBef>
              <a:buFont typeface="Arial MT"/>
              <a:buChar char="•"/>
              <a:tabLst>
                <a:tab pos="237813" algn="l"/>
              </a:tabLst>
            </a:pPr>
            <a:r>
              <a:rPr sz="1406" spc="-9" dirty="0">
                <a:latin typeface="WORK SANS REGULAR ROMAN"/>
                <a:cs typeface="Calibri"/>
              </a:rPr>
              <a:t>Sellos</a:t>
            </a:r>
            <a:endParaRPr sz="1406" dirty="0">
              <a:latin typeface="WORK SANS REGULAR ROMAN"/>
              <a:cs typeface="Calibri"/>
            </a:endParaRPr>
          </a:p>
        </p:txBody>
      </p:sp>
      <p:sp>
        <p:nvSpPr>
          <p:cNvPr id="4" name="object 4"/>
          <p:cNvSpPr txBox="1"/>
          <p:nvPr/>
        </p:nvSpPr>
        <p:spPr>
          <a:xfrm>
            <a:off x="5028232" y="2919534"/>
            <a:ext cx="5385632" cy="2300406"/>
          </a:xfrm>
          <a:prstGeom prst="rect">
            <a:avLst/>
          </a:prstGeom>
        </p:spPr>
        <p:txBody>
          <a:bodyPr vert="horz" wrap="square" lIns="0" tIns="12668" rIns="0" bIns="0" rtlCol="0">
            <a:spAutoFit/>
          </a:bodyPr>
          <a:lstStyle/>
          <a:p>
            <a:pPr marL="179655">
              <a:spcBef>
                <a:spcPts val="100"/>
              </a:spcBef>
            </a:pPr>
            <a:r>
              <a:rPr sz="2222" b="1" spc="95" dirty="0">
                <a:solidFill>
                  <a:srgbClr val="38AA00"/>
                </a:solidFill>
                <a:latin typeface="WORK SANS REGULAR ROMAN"/>
                <a:cs typeface="Trebuchet MS"/>
              </a:rPr>
              <a:t>Tipos</a:t>
            </a:r>
            <a:r>
              <a:rPr sz="2222" b="1" spc="-45" dirty="0">
                <a:solidFill>
                  <a:srgbClr val="38AA00"/>
                </a:solidFill>
                <a:latin typeface="WORK SANS REGULAR ROMAN"/>
                <a:cs typeface="Trebuchet MS"/>
              </a:rPr>
              <a:t> </a:t>
            </a:r>
            <a:r>
              <a:rPr sz="2222" b="1" spc="54" dirty="0">
                <a:solidFill>
                  <a:srgbClr val="38AA00"/>
                </a:solidFill>
                <a:latin typeface="WORK SANS REGULAR ROMAN"/>
                <a:cs typeface="Trebuchet MS"/>
              </a:rPr>
              <a:t>de</a:t>
            </a:r>
            <a:r>
              <a:rPr sz="2222" b="1" spc="-41" dirty="0">
                <a:solidFill>
                  <a:srgbClr val="38AA00"/>
                </a:solidFill>
                <a:latin typeface="WORK SANS REGULAR ROMAN"/>
                <a:cs typeface="Trebuchet MS"/>
              </a:rPr>
              <a:t> </a:t>
            </a:r>
            <a:r>
              <a:rPr sz="2222" b="1" spc="95" dirty="0">
                <a:solidFill>
                  <a:srgbClr val="38AA00"/>
                </a:solidFill>
                <a:latin typeface="WORK SANS REGULAR ROMAN"/>
                <a:cs typeface="Trebuchet MS"/>
              </a:rPr>
              <a:t>activos</a:t>
            </a:r>
            <a:r>
              <a:rPr sz="2222" b="1" spc="-45" dirty="0">
                <a:solidFill>
                  <a:srgbClr val="38AA00"/>
                </a:solidFill>
                <a:latin typeface="WORK SANS REGULAR ROMAN"/>
                <a:cs typeface="Trebuchet MS"/>
              </a:rPr>
              <a:t> </a:t>
            </a:r>
            <a:r>
              <a:rPr sz="2222" b="1" spc="103" dirty="0">
                <a:solidFill>
                  <a:srgbClr val="38AA00"/>
                </a:solidFill>
                <a:latin typeface="WORK SANS REGULAR ROMAN"/>
                <a:cs typeface="Trebuchet MS"/>
              </a:rPr>
              <a:t>a</a:t>
            </a:r>
            <a:r>
              <a:rPr sz="2222" b="1" spc="-36" dirty="0">
                <a:solidFill>
                  <a:srgbClr val="38AA00"/>
                </a:solidFill>
                <a:latin typeface="WORK SANS REGULAR ROMAN"/>
                <a:cs typeface="Trebuchet MS"/>
              </a:rPr>
              <a:t> </a:t>
            </a:r>
            <a:r>
              <a:rPr sz="2222" b="1" spc="32" dirty="0">
                <a:solidFill>
                  <a:srgbClr val="38AA00"/>
                </a:solidFill>
                <a:latin typeface="WORK SANS REGULAR ROMAN"/>
                <a:cs typeface="Trebuchet MS"/>
              </a:rPr>
              <a:t>etiquetar</a:t>
            </a:r>
            <a:r>
              <a:rPr sz="1406" spc="32" dirty="0">
                <a:solidFill>
                  <a:srgbClr val="38AA00"/>
                </a:solidFill>
                <a:latin typeface="WORK SANS REGULAR ROMAN"/>
                <a:cs typeface="Calibri"/>
              </a:rPr>
              <a:t>:</a:t>
            </a:r>
            <a:endParaRPr sz="1406" dirty="0">
              <a:solidFill>
                <a:srgbClr val="38AA00"/>
              </a:solidFill>
              <a:latin typeface="WORK SANS REGULAR ROMAN"/>
              <a:cs typeface="Calibri"/>
            </a:endParaRPr>
          </a:p>
          <a:p>
            <a:pPr marL="237813" marR="5182" indent="-226872">
              <a:lnSpc>
                <a:spcPct val="101899"/>
              </a:lnSpc>
              <a:spcBef>
                <a:spcPts val="1514"/>
              </a:spcBef>
              <a:buFont typeface="Arial MT"/>
              <a:buChar char="•"/>
              <a:tabLst>
                <a:tab pos="237813" algn="l"/>
                <a:tab pos="4358366" algn="l"/>
                <a:tab pos="4938215" algn="l"/>
              </a:tabLst>
            </a:pPr>
            <a:r>
              <a:rPr sz="1406" b="1" dirty="0">
                <a:latin typeface="WORK SANS REGULAR ROMAN"/>
                <a:cs typeface="Calibri"/>
              </a:rPr>
              <a:t>Documentos</a:t>
            </a:r>
            <a:r>
              <a:rPr sz="1406" b="1" spc="150" dirty="0">
                <a:latin typeface="WORK SANS REGULAR ROMAN"/>
                <a:cs typeface="Calibri"/>
              </a:rPr>
              <a:t>  </a:t>
            </a:r>
            <a:r>
              <a:rPr sz="1406" b="1" dirty="0">
                <a:latin typeface="WORK SANS REGULAR ROMAN"/>
                <a:cs typeface="Calibri"/>
              </a:rPr>
              <a:t>físicos</a:t>
            </a:r>
            <a:r>
              <a:rPr sz="1406" b="1" spc="150" dirty="0">
                <a:latin typeface="WORK SANS REGULAR ROMAN"/>
                <a:cs typeface="Calibri"/>
              </a:rPr>
              <a:t>  </a:t>
            </a:r>
            <a:r>
              <a:rPr sz="1406" b="1" dirty="0">
                <a:latin typeface="WORK SANS REGULAR ROMAN"/>
                <a:cs typeface="Calibri"/>
              </a:rPr>
              <a:t>impresos</a:t>
            </a:r>
            <a:r>
              <a:rPr sz="1406" dirty="0">
                <a:latin typeface="WORK SANS REGULAR ROMAN"/>
                <a:cs typeface="Calibri"/>
              </a:rPr>
              <a:t>:</a:t>
            </a:r>
            <a:r>
              <a:rPr sz="1406" spc="145" dirty="0">
                <a:latin typeface="WORK SANS REGULAR ROMAN"/>
                <a:cs typeface="Calibri"/>
              </a:rPr>
              <a:t>  </a:t>
            </a:r>
            <a:r>
              <a:rPr sz="1406" dirty="0">
                <a:latin typeface="WORK SANS REGULAR ROMAN"/>
                <a:cs typeface="Calibri"/>
              </a:rPr>
              <a:t>colocar</a:t>
            </a:r>
            <a:r>
              <a:rPr sz="1406" spc="154" dirty="0">
                <a:latin typeface="WORK SANS REGULAR ROMAN"/>
                <a:cs typeface="Calibri"/>
              </a:rPr>
              <a:t>  </a:t>
            </a:r>
            <a:r>
              <a:rPr sz="1406" dirty="0">
                <a:latin typeface="WORK SANS REGULAR ROMAN"/>
                <a:cs typeface="Calibri"/>
              </a:rPr>
              <a:t>la</a:t>
            </a:r>
            <a:r>
              <a:rPr sz="1406" spc="145" dirty="0">
                <a:latin typeface="WORK SANS REGULAR ROMAN"/>
                <a:cs typeface="Calibri"/>
              </a:rPr>
              <a:t>  </a:t>
            </a:r>
            <a:r>
              <a:rPr sz="1406" spc="-9" dirty="0">
                <a:latin typeface="WORK SANS REGULAR ROMAN"/>
                <a:cs typeface="Calibri"/>
              </a:rPr>
              <a:t>etiqueta</a:t>
            </a:r>
            <a:r>
              <a:rPr sz="1406" dirty="0">
                <a:latin typeface="WORK SANS REGULAR ROMAN"/>
                <a:cs typeface="Calibri"/>
              </a:rPr>
              <a:t>	</a:t>
            </a:r>
            <a:r>
              <a:rPr sz="1406" spc="-9" dirty="0">
                <a:latin typeface="WORK SANS REGULAR ROMAN"/>
                <a:cs typeface="Calibri"/>
              </a:rPr>
              <a:t>visible</a:t>
            </a:r>
            <a:r>
              <a:rPr sz="1406" dirty="0">
                <a:latin typeface="WORK SANS REGULAR ROMAN"/>
                <a:cs typeface="Calibri"/>
              </a:rPr>
              <a:t>	en</a:t>
            </a:r>
            <a:r>
              <a:rPr sz="1406" spc="136" dirty="0">
                <a:latin typeface="WORK SANS REGULAR ROMAN"/>
                <a:cs typeface="Calibri"/>
              </a:rPr>
              <a:t>  </a:t>
            </a:r>
            <a:r>
              <a:rPr sz="1406" spc="-23" dirty="0">
                <a:latin typeface="WORK SANS REGULAR ROMAN"/>
                <a:cs typeface="Calibri"/>
              </a:rPr>
              <a:t>el </a:t>
            </a:r>
            <a:r>
              <a:rPr sz="1406" dirty="0">
                <a:latin typeface="WORK SANS REGULAR ROMAN"/>
                <a:cs typeface="Calibri"/>
              </a:rPr>
              <a:t>encabezado</a:t>
            </a:r>
            <a:r>
              <a:rPr sz="1406" spc="23" dirty="0">
                <a:latin typeface="WORK SANS REGULAR ROMAN"/>
                <a:cs typeface="Calibri"/>
              </a:rPr>
              <a:t> </a:t>
            </a:r>
            <a:r>
              <a:rPr sz="1406" dirty="0">
                <a:latin typeface="WORK SANS REGULAR ROMAN"/>
                <a:cs typeface="Calibri"/>
              </a:rPr>
              <a:t>o</a:t>
            </a:r>
            <a:r>
              <a:rPr sz="1406" spc="45" dirty="0">
                <a:latin typeface="WORK SANS REGULAR ROMAN"/>
                <a:cs typeface="Calibri"/>
              </a:rPr>
              <a:t> </a:t>
            </a:r>
            <a:r>
              <a:rPr sz="1406" dirty="0">
                <a:latin typeface="WORK SANS REGULAR ROMAN"/>
                <a:cs typeface="Calibri"/>
              </a:rPr>
              <a:t>pie</a:t>
            </a:r>
            <a:r>
              <a:rPr sz="1406" spc="41" dirty="0">
                <a:latin typeface="WORK SANS REGULAR ROMAN"/>
                <a:cs typeface="Calibri"/>
              </a:rPr>
              <a:t> </a:t>
            </a:r>
            <a:r>
              <a:rPr sz="1406" dirty="0">
                <a:latin typeface="WORK SANS REGULAR ROMAN"/>
                <a:cs typeface="Calibri"/>
              </a:rPr>
              <a:t>de</a:t>
            </a:r>
            <a:r>
              <a:rPr sz="1406" spc="41" dirty="0">
                <a:latin typeface="WORK SANS REGULAR ROMAN"/>
                <a:cs typeface="Calibri"/>
              </a:rPr>
              <a:t> </a:t>
            </a:r>
            <a:r>
              <a:rPr sz="1406" spc="-9" dirty="0">
                <a:latin typeface="WORK SANS REGULAR ROMAN"/>
                <a:cs typeface="Calibri"/>
              </a:rPr>
              <a:t>página.</a:t>
            </a:r>
            <a:endParaRPr sz="1406" dirty="0">
              <a:latin typeface="WORK SANS REGULAR ROMAN"/>
              <a:cs typeface="Calibri"/>
            </a:endParaRPr>
          </a:p>
          <a:p>
            <a:pPr marL="237813" marR="4607" indent="-226872">
              <a:lnSpc>
                <a:spcPct val="101299"/>
              </a:lnSpc>
              <a:spcBef>
                <a:spcPts val="9"/>
              </a:spcBef>
              <a:buFont typeface="Arial MT"/>
              <a:buChar char="•"/>
              <a:tabLst>
                <a:tab pos="237813" algn="l"/>
              </a:tabLst>
            </a:pPr>
            <a:r>
              <a:rPr sz="1406" b="1" dirty="0">
                <a:latin typeface="WORK SANS REGULAR ROMAN"/>
                <a:cs typeface="Calibri"/>
              </a:rPr>
              <a:t>Archivos</a:t>
            </a:r>
            <a:r>
              <a:rPr sz="1406" b="1" spc="127" dirty="0">
                <a:latin typeface="WORK SANS REGULAR ROMAN"/>
                <a:cs typeface="Calibri"/>
              </a:rPr>
              <a:t> </a:t>
            </a:r>
            <a:r>
              <a:rPr sz="1406" b="1" dirty="0">
                <a:latin typeface="WORK SANS REGULAR ROMAN"/>
                <a:cs typeface="Calibri"/>
              </a:rPr>
              <a:t>digitales</a:t>
            </a:r>
            <a:r>
              <a:rPr sz="1406" dirty="0">
                <a:latin typeface="WORK SANS REGULAR ROMAN"/>
                <a:cs typeface="Calibri"/>
              </a:rPr>
              <a:t>:</a:t>
            </a:r>
            <a:r>
              <a:rPr sz="1406" spc="113" dirty="0">
                <a:latin typeface="WORK SANS REGULAR ROMAN"/>
                <a:cs typeface="Calibri"/>
              </a:rPr>
              <a:t> </a:t>
            </a:r>
            <a:r>
              <a:rPr sz="1406" dirty="0">
                <a:latin typeface="WORK SANS REGULAR ROMAN"/>
                <a:cs typeface="Calibri"/>
              </a:rPr>
              <a:t>usar</a:t>
            </a:r>
            <a:r>
              <a:rPr sz="1406" spc="113" dirty="0">
                <a:latin typeface="WORK SANS REGULAR ROMAN"/>
                <a:cs typeface="Calibri"/>
              </a:rPr>
              <a:t> </a:t>
            </a:r>
            <a:r>
              <a:rPr sz="1406" dirty="0">
                <a:latin typeface="WORK SANS REGULAR ROMAN"/>
                <a:cs typeface="Calibri"/>
              </a:rPr>
              <a:t>metadatos,</a:t>
            </a:r>
            <a:r>
              <a:rPr sz="1406" spc="122" dirty="0">
                <a:latin typeface="WORK SANS REGULAR ROMAN"/>
                <a:cs typeface="Calibri"/>
              </a:rPr>
              <a:t> </a:t>
            </a:r>
            <a:r>
              <a:rPr sz="1406" dirty="0">
                <a:latin typeface="WORK SANS REGULAR ROMAN"/>
                <a:cs typeface="Calibri"/>
              </a:rPr>
              <a:t>nombres</a:t>
            </a:r>
            <a:r>
              <a:rPr sz="1406" spc="141" dirty="0">
                <a:latin typeface="WORK SANS REGULAR ROMAN"/>
                <a:cs typeface="Calibri"/>
              </a:rPr>
              <a:t> </a:t>
            </a:r>
            <a:r>
              <a:rPr sz="1406" dirty="0">
                <a:latin typeface="WORK SANS REGULAR ROMAN"/>
                <a:cs typeface="Calibri"/>
              </a:rPr>
              <a:t>de</a:t>
            </a:r>
            <a:r>
              <a:rPr sz="1406" spc="127" dirty="0">
                <a:latin typeface="WORK SANS REGULAR ROMAN"/>
                <a:cs typeface="Calibri"/>
              </a:rPr>
              <a:t> </a:t>
            </a:r>
            <a:r>
              <a:rPr sz="1406" dirty="0">
                <a:latin typeface="WORK SANS REGULAR ROMAN"/>
                <a:cs typeface="Calibri"/>
              </a:rPr>
              <a:t>archivo</a:t>
            </a:r>
            <a:r>
              <a:rPr sz="1406" spc="113" dirty="0">
                <a:latin typeface="WORK SANS REGULAR ROMAN"/>
                <a:cs typeface="Calibri"/>
              </a:rPr>
              <a:t> </a:t>
            </a:r>
            <a:r>
              <a:rPr sz="1406" dirty="0">
                <a:latin typeface="WORK SANS REGULAR ROMAN"/>
                <a:cs typeface="Calibri"/>
              </a:rPr>
              <a:t>o</a:t>
            </a:r>
            <a:r>
              <a:rPr sz="1406" spc="127" dirty="0">
                <a:latin typeface="WORK SANS REGULAR ROMAN"/>
                <a:cs typeface="Calibri"/>
              </a:rPr>
              <a:t> </a:t>
            </a:r>
            <a:r>
              <a:rPr sz="1406" dirty="0">
                <a:latin typeface="WORK SANS REGULAR ROMAN"/>
                <a:cs typeface="Calibri"/>
              </a:rPr>
              <a:t>marcas</a:t>
            </a:r>
            <a:r>
              <a:rPr sz="1406" spc="122" dirty="0">
                <a:latin typeface="WORK SANS REGULAR ROMAN"/>
                <a:cs typeface="Calibri"/>
              </a:rPr>
              <a:t> </a:t>
            </a:r>
            <a:r>
              <a:rPr sz="1406" spc="-23" dirty="0">
                <a:latin typeface="WORK SANS REGULAR ROMAN"/>
                <a:cs typeface="Calibri"/>
              </a:rPr>
              <a:t>de </a:t>
            </a:r>
            <a:r>
              <a:rPr sz="1406" spc="-9" dirty="0">
                <a:latin typeface="WORK SANS REGULAR ROMAN"/>
                <a:cs typeface="Calibri"/>
              </a:rPr>
              <a:t>agua.</a:t>
            </a:r>
            <a:endParaRPr sz="1406" dirty="0">
              <a:latin typeface="WORK SANS REGULAR ROMAN"/>
              <a:cs typeface="Calibri"/>
            </a:endParaRPr>
          </a:p>
          <a:p>
            <a:pPr marL="237813" marR="5758" indent="-226872">
              <a:lnSpc>
                <a:spcPct val="101899"/>
              </a:lnSpc>
              <a:buFont typeface="Arial MT"/>
              <a:buChar char="•"/>
              <a:tabLst>
                <a:tab pos="237813" algn="l"/>
              </a:tabLst>
            </a:pPr>
            <a:r>
              <a:rPr sz="1406" b="1" dirty="0">
                <a:latin typeface="WORK SANS REGULAR ROMAN"/>
                <a:cs typeface="Calibri"/>
              </a:rPr>
              <a:t>Correos</a:t>
            </a:r>
            <a:r>
              <a:rPr sz="1406" b="1" spc="63" dirty="0">
                <a:latin typeface="WORK SANS REGULAR ROMAN"/>
                <a:cs typeface="Calibri"/>
              </a:rPr>
              <a:t> </a:t>
            </a:r>
            <a:r>
              <a:rPr sz="1406" b="1" dirty="0">
                <a:latin typeface="WORK SANS REGULAR ROMAN"/>
                <a:cs typeface="Calibri"/>
              </a:rPr>
              <a:t>electrónicos</a:t>
            </a:r>
            <a:r>
              <a:rPr sz="1406" dirty="0">
                <a:latin typeface="WORK SANS REGULAR ROMAN"/>
                <a:cs typeface="Calibri"/>
              </a:rPr>
              <a:t>:</a:t>
            </a:r>
            <a:r>
              <a:rPr sz="1406" spc="82" dirty="0">
                <a:latin typeface="WORK SANS REGULAR ROMAN"/>
                <a:cs typeface="Calibri"/>
              </a:rPr>
              <a:t> </a:t>
            </a:r>
            <a:r>
              <a:rPr sz="1406" dirty="0">
                <a:latin typeface="WORK SANS REGULAR ROMAN"/>
                <a:cs typeface="Calibri"/>
              </a:rPr>
              <a:t>incluir</a:t>
            </a:r>
            <a:r>
              <a:rPr sz="1406" spc="77" dirty="0">
                <a:latin typeface="WORK SANS REGULAR ROMAN"/>
                <a:cs typeface="Calibri"/>
              </a:rPr>
              <a:t> </a:t>
            </a:r>
            <a:r>
              <a:rPr sz="1406" dirty="0">
                <a:latin typeface="WORK SANS REGULAR ROMAN"/>
                <a:cs typeface="Calibri"/>
              </a:rPr>
              <a:t>la</a:t>
            </a:r>
            <a:r>
              <a:rPr sz="1406" spc="82" dirty="0">
                <a:latin typeface="WORK SANS REGULAR ROMAN"/>
                <a:cs typeface="Calibri"/>
              </a:rPr>
              <a:t> </a:t>
            </a:r>
            <a:r>
              <a:rPr sz="1406" dirty="0">
                <a:latin typeface="WORK SANS REGULAR ROMAN"/>
                <a:cs typeface="Calibri"/>
              </a:rPr>
              <a:t>clasificación</a:t>
            </a:r>
            <a:r>
              <a:rPr sz="1406" spc="73" dirty="0">
                <a:latin typeface="WORK SANS REGULAR ROMAN"/>
                <a:cs typeface="Calibri"/>
              </a:rPr>
              <a:t> </a:t>
            </a:r>
            <a:r>
              <a:rPr sz="1406" dirty="0">
                <a:latin typeface="WORK SANS REGULAR ROMAN"/>
                <a:cs typeface="Calibri"/>
              </a:rPr>
              <a:t>en</a:t>
            </a:r>
            <a:r>
              <a:rPr sz="1406" spc="68" dirty="0">
                <a:latin typeface="WORK SANS REGULAR ROMAN"/>
                <a:cs typeface="Calibri"/>
              </a:rPr>
              <a:t> </a:t>
            </a:r>
            <a:r>
              <a:rPr sz="1406" dirty="0">
                <a:latin typeface="WORK SANS REGULAR ROMAN"/>
                <a:cs typeface="Calibri"/>
              </a:rPr>
              <a:t>el</a:t>
            </a:r>
            <a:r>
              <a:rPr sz="1406" spc="82" dirty="0">
                <a:latin typeface="WORK SANS REGULAR ROMAN"/>
                <a:cs typeface="Calibri"/>
              </a:rPr>
              <a:t> </a:t>
            </a:r>
            <a:r>
              <a:rPr sz="1406" dirty="0">
                <a:latin typeface="WORK SANS REGULAR ROMAN"/>
                <a:cs typeface="Calibri"/>
              </a:rPr>
              <a:t>asunto</a:t>
            </a:r>
            <a:r>
              <a:rPr sz="1406" spc="82" dirty="0">
                <a:latin typeface="WORK SANS REGULAR ROMAN"/>
                <a:cs typeface="Calibri"/>
              </a:rPr>
              <a:t> </a:t>
            </a:r>
            <a:r>
              <a:rPr sz="1406" dirty="0">
                <a:latin typeface="WORK SANS REGULAR ROMAN"/>
                <a:cs typeface="Calibri"/>
              </a:rPr>
              <a:t>o</a:t>
            </a:r>
            <a:r>
              <a:rPr sz="1406" spc="77" dirty="0">
                <a:latin typeface="WORK SANS REGULAR ROMAN"/>
                <a:cs typeface="Calibri"/>
              </a:rPr>
              <a:t> </a:t>
            </a:r>
            <a:r>
              <a:rPr sz="1406" dirty="0">
                <a:latin typeface="WORK SANS REGULAR ROMAN"/>
                <a:cs typeface="Calibri"/>
              </a:rPr>
              <a:t>cuerpo</a:t>
            </a:r>
            <a:r>
              <a:rPr sz="1406" spc="82" dirty="0">
                <a:latin typeface="WORK SANS REGULAR ROMAN"/>
                <a:cs typeface="Calibri"/>
              </a:rPr>
              <a:t> </a:t>
            </a:r>
            <a:r>
              <a:rPr sz="1406" spc="-23" dirty="0">
                <a:latin typeface="WORK SANS REGULAR ROMAN"/>
                <a:cs typeface="Calibri"/>
              </a:rPr>
              <a:t>del </a:t>
            </a:r>
            <a:r>
              <a:rPr sz="1406" spc="-9" dirty="0">
                <a:latin typeface="WORK SANS REGULAR ROMAN"/>
                <a:cs typeface="Calibri"/>
              </a:rPr>
              <a:t>mensaje.</a:t>
            </a:r>
            <a:endParaRPr sz="1406" dirty="0">
              <a:latin typeface="WORK SANS REGULAR ROMAN"/>
              <a:cs typeface="Calibri"/>
            </a:endParaRPr>
          </a:p>
          <a:p>
            <a:pPr marL="237813" marR="5758" indent="-226872">
              <a:lnSpc>
                <a:spcPct val="101899"/>
              </a:lnSpc>
              <a:buFont typeface="Arial MT"/>
              <a:buChar char="•"/>
              <a:tabLst>
                <a:tab pos="237813" algn="l"/>
                <a:tab pos="1261041" algn="l"/>
                <a:tab pos="1479852" algn="l"/>
                <a:tab pos="2150680" algn="l"/>
                <a:tab pos="2668341" algn="l"/>
                <a:tab pos="3239552" algn="l"/>
                <a:tab pos="3825159" algn="l"/>
                <a:tab pos="4259326" algn="l"/>
                <a:tab pos="4998100" algn="l"/>
              </a:tabLst>
            </a:pPr>
            <a:r>
              <a:rPr sz="1406" b="1" spc="-9" dirty="0">
                <a:latin typeface="WORK SANS REGULAR ROMAN"/>
                <a:cs typeface="Calibri"/>
              </a:rPr>
              <a:t>Dispositivos</a:t>
            </a:r>
            <a:r>
              <a:rPr sz="1406" b="1" dirty="0">
                <a:latin typeface="WORK SANS REGULAR ROMAN"/>
                <a:cs typeface="Calibri"/>
              </a:rPr>
              <a:t>	</a:t>
            </a:r>
            <a:r>
              <a:rPr sz="1406" b="1" spc="-45" dirty="0">
                <a:latin typeface="WORK SANS REGULAR ROMAN"/>
                <a:cs typeface="Calibri"/>
              </a:rPr>
              <a:t>o</a:t>
            </a:r>
            <a:r>
              <a:rPr sz="1406" b="1" dirty="0">
                <a:latin typeface="WORK SANS REGULAR ROMAN"/>
                <a:cs typeface="Calibri"/>
              </a:rPr>
              <a:t>	</a:t>
            </a:r>
            <a:r>
              <a:rPr sz="1406" b="1" spc="-9" dirty="0">
                <a:latin typeface="WORK SANS REGULAR ROMAN"/>
                <a:cs typeface="Calibri"/>
              </a:rPr>
              <a:t>medios</a:t>
            </a:r>
            <a:r>
              <a:rPr sz="1406" b="1" dirty="0">
                <a:latin typeface="WORK SANS REGULAR ROMAN"/>
                <a:cs typeface="Calibri"/>
              </a:rPr>
              <a:t>	</a:t>
            </a:r>
            <a:r>
              <a:rPr sz="1406" spc="-18" dirty="0">
                <a:latin typeface="WORK SANS REGULAR ROMAN"/>
                <a:cs typeface="Calibri"/>
              </a:rPr>
              <a:t>(USB,</a:t>
            </a:r>
            <a:r>
              <a:rPr sz="1406" dirty="0">
                <a:latin typeface="WORK SANS REGULAR ROMAN"/>
                <a:cs typeface="Calibri"/>
              </a:rPr>
              <a:t>	</a:t>
            </a:r>
            <a:r>
              <a:rPr sz="1406" spc="-9" dirty="0">
                <a:latin typeface="WORK SANS REGULAR ROMAN"/>
                <a:cs typeface="Calibri"/>
              </a:rPr>
              <a:t>discos</a:t>
            </a:r>
            <a:r>
              <a:rPr sz="1406" dirty="0">
                <a:latin typeface="WORK SANS REGULAR ROMAN"/>
                <a:cs typeface="Calibri"/>
              </a:rPr>
              <a:t>	</a:t>
            </a:r>
            <a:r>
              <a:rPr sz="1406" spc="-9" dirty="0">
                <a:latin typeface="WORK SANS REGULAR ROMAN"/>
                <a:cs typeface="Calibri"/>
              </a:rPr>
              <a:t>duros,</a:t>
            </a:r>
            <a:r>
              <a:rPr sz="1406" dirty="0">
                <a:latin typeface="WORK SANS REGULAR ROMAN"/>
                <a:cs typeface="Calibri"/>
              </a:rPr>
              <a:t>	</a:t>
            </a:r>
            <a:r>
              <a:rPr sz="1406" spc="-18" dirty="0">
                <a:latin typeface="WORK SANS REGULAR ROMAN"/>
                <a:cs typeface="Calibri"/>
              </a:rPr>
              <a:t>CD):</a:t>
            </a:r>
            <a:r>
              <a:rPr sz="1406" dirty="0">
                <a:latin typeface="WORK SANS REGULAR ROMAN"/>
                <a:cs typeface="Calibri"/>
              </a:rPr>
              <a:t>	</a:t>
            </a:r>
            <a:r>
              <a:rPr sz="1406" spc="-9" dirty="0">
                <a:latin typeface="WORK SANS REGULAR ROMAN"/>
                <a:cs typeface="Calibri"/>
              </a:rPr>
              <a:t>etiqueta</a:t>
            </a:r>
            <a:r>
              <a:rPr sz="1406" dirty="0">
                <a:latin typeface="WORK SANS REGULAR ROMAN"/>
                <a:cs typeface="Calibri"/>
              </a:rPr>
              <a:t>	</a:t>
            </a:r>
            <a:r>
              <a:rPr sz="1406" spc="-9" dirty="0">
                <a:latin typeface="WORK SANS REGULAR ROMAN"/>
                <a:cs typeface="Calibri"/>
              </a:rPr>
              <a:t>física adherida.</a:t>
            </a:r>
            <a:endParaRPr sz="1406" dirty="0">
              <a:latin typeface="WORK SANS REGULAR ROMAN"/>
              <a:cs typeface="Calibri"/>
            </a:endParaRPr>
          </a:p>
        </p:txBody>
      </p:sp>
      <p:pic>
        <p:nvPicPr>
          <p:cNvPr id="5" name="object 5"/>
          <p:cNvPicPr/>
          <p:nvPr/>
        </p:nvPicPr>
        <p:blipFill>
          <a:blip r:embed="rId2" cstate="print"/>
          <a:stretch>
            <a:fillRect/>
          </a:stretch>
        </p:blipFill>
        <p:spPr>
          <a:xfrm>
            <a:off x="6060991" y="1296283"/>
            <a:ext cx="2996099" cy="1380582"/>
          </a:xfrm>
          <a:prstGeom prst="rect">
            <a:avLst/>
          </a:prstGeom>
        </p:spPr>
      </p:pic>
      <p:pic>
        <p:nvPicPr>
          <p:cNvPr id="6" name="Imagen 5">
            <a:extLst>
              <a:ext uri="{FF2B5EF4-FFF2-40B4-BE49-F238E27FC236}">
                <a16:creationId xmlns:a16="http://schemas.microsoft.com/office/drawing/2014/main" id="{E7FADE48-C9AD-FDB0-4489-35D051882D13}"/>
              </a:ext>
            </a:extLst>
          </p:cNvPr>
          <p:cNvPicPr>
            <a:picLocks noChangeAspect="1"/>
          </p:cNvPicPr>
          <p:nvPr/>
        </p:nvPicPr>
        <p:blipFill>
          <a:blip r:embed="rId3"/>
          <a:stretch>
            <a:fillRect/>
          </a:stretch>
        </p:blipFill>
        <p:spPr>
          <a:xfrm>
            <a:off x="10007679" y="72551"/>
            <a:ext cx="1594589" cy="1451000"/>
          </a:xfrm>
          <a:prstGeom prst="rect">
            <a:avLst/>
          </a:prstGeom>
        </p:spPr>
      </p:pic>
      <p:pic>
        <p:nvPicPr>
          <p:cNvPr id="7" name="Imagen 6" descr="Imagen que contiene Icono&#10;&#10;El contenido generado por IA puede ser incorrecto.">
            <a:extLst>
              <a:ext uri="{FF2B5EF4-FFF2-40B4-BE49-F238E27FC236}">
                <a16:creationId xmlns:a16="http://schemas.microsoft.com/office/drawing/2014/main" id="{1121B5F4-0EC5-187B-5323-1369F74A704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00333" y="2641962"/>
            <a:ext cx="7770673" cy="1130646"/>
          </a:xfrm>
          <a:prstGeom prst="rect">
            <a:avLst/>
          </a:prstGeom>
        </p:spPr>
        <p:txBody>
          <a:bodyPr vert="horz" wrap="square" lIns="0" tIns="78311" rIns="0" bIns="0" rtlCol="0" anchor="ctr">
            <a:spAutoFit/>
          </a:bodyPr>
          <a:lstStyle/>
          <a:p>
            <a:pPr marL="11516" marR="4607" indent="88100">
              <a:lnSpc>
                <a:spcPts val="4117"/>
              </a:lnSpc>
              <a:spcBef>
                <a:spcPts val="617"/>
              </a:spcBef>
              <a:tabLst>
                <a:tab pos="1152212" algn="l"/>
                <a:tab pos="3260856" algn="l"/>
                <a:tab pos="3611530" algn="l"/>
                <a:tab pos="4134373" algn="l"/>
                <a:tab pos="7404444" algn="l"/>
              </a:tabLst>
            </a:pPr>
            <a:r>
              <a:rPr sz="4000" spc="249" dirty="0">
                <a:solidFill>
                  <a:srgbClr val="38A800"/>
                </a:solidFill>
                <a:latin typeface="WORK SANS REGULAR ROMAN"/>
              </a:rPr>
              <a:t>02</a:t>
            </a:r>
            <a:r>
              <a:rPr sz="4000" spc="-788" dirty="0">
                <a:solidFill>
                  <a:srgbClr val="38A800"/>
                </a:solidFill>
                <a:latin typeface="WORK SANS REGULAR ROMAN"/>
              </a:rPr>
              <a:t> </a:t>
            </a:r>
            <a:r>
              <a:rPr sz="4000" spc="-408" dirty="0">
                <a:solidFill>
                  <a:srgbClr val="38A800"/>
                </a:solidFill>
                <a:latin typeface="WORK SANS REGULAR ROMAN"/>
              </a:rPr>
              <a:t>.</a:t>
            </a:r>
            <a:r>
              <a:rPr sz="4000" dirty="0">
                <a:solidFill>
                  <a:srgbClr val="38A800"/>
                </a:solidFill>
                <a:latin typeface="WORK SANS REGULAR ROMAN"/>
              </a:rPr>
              <a:t>	</a:t>
            </a:r>
            <a:r>
              <a:rPr sz="4000" spc="426" dirty="0">
                <a:solidFill>
                  <a:srgbClr val="38A800"/>
                </a:solidFill>
                <a:latin typeface="WORK SANS REGULAR ROMAN"/>
              </a:rPr>
              <a:t>¿Porqué</a:t>
            </a:r>
            <a:r>
              <a:rPr sz="4000" dirty="0">
                <a:solidFill>
                  <a:srgbClr val="38A800"/>
                </a:solidFill>
                <a:latin typeface="WORK SANS REGULAR ROMAN"/>
              </a:rPr>
              <a:t>	</a:t>
            </a:r>
            <a:r>
              <a:rPr sz="4000" spc="413" dirty="0">
                <a:solidFill>
                  <a:srgbClr val="38A800"/>
                </a:solidFill>
                <a:latin typeface="WORK SANS REGULAR ROMAN"/>
              </a:rPr>
              <a:t>Clasificación</a:t>
            </a:r>
            <a:r>
              <a:rPr sz="4000" dirty="0">
                <a:solidFill>
                  <a:srgbClr val="38A800"/>
                </a:solidFill>
                <a:latin typeface="WORK SANS REGULAR ROMAN"/>
              </a:rPr>
              <a:t>	</a:t>
            </a:r>
            <a:r>
              <a:rPr sz="4000" spc="-45" dirty="0">
                <a:solidFill>
                  <a:srgbClr val="38A800"/>
                </a:solidFill>
                <a:latin typeface="WORK SANS REGULAR ROMAN"/>
              </a:rPr>
              <a:t>y </a:t>
            </a:r>
            <a:r>
              <a:rPr sz="4000" spc="413" dirty="0">
                <a:solidFill>
                  <a:srgbClr val="38A800"/>
                </a:solidFill>
                <a:latin typeface="WORK SANS REGULAR ROMAN"/>
              </a:rPr>
              <a:t>Etiquetado</a:t>
            </a:r>
            <a:r>
              <a:rPr sz="4000" dirty="0">
                <a:solidFill>
                  <a:srgbClr val="38A800"/>
                </a:solidFill>
                <a:latin typeface="WORK SANS REGULAR ROMAN"/>
              </a:rPr>
              <a:t>	</a:t>
            </a:r>
            <a:r>
              <a:rPr sz="4000" spc="227" dirty="0">
                <a:solidFill>
                  <a:srgbClr val="38A800"/>
                </a:solidFill>
                <a:latin typeface="WORK SANS REGULAR ROMAN"/>
              </a:rPr>
              <a:t>de</a:t>
            </a:r>
            <a:r>
              <a:rPr sz="4000" dirty="0">
                <a:solidFill>
                  <a:srgbClr val="38A800"/>
                </a:solidFill>
                <a:latin typeface="WORK SANS REGULAR ROMAN"/>
              </a:rPr>
              <a:t>	</a:t>
            </a:r>
            <a:r>
              <a:rPr sz="4000" spc="439" dirty="0">
                <a:solidFill>
                  <a:srgbClr val="38A800"/>
                </a:solidFill>
                <a:latin typeface="WORK SANS REGULAR ROMAN"/>
              </a:rPr>
              <a:t>Información?</a:t>
            </a:r>
            <a:endParaRPr sz="4000" dirty="0">
              <a:latin typeface="WORK SANS REGULAR ROMAN"/>
            </a:endParaRPr>
          </a:p>
        </p:txBody>
      </p:sp>
      <p:pic>
        <p:nvPicPr>
          <p:cNvPr id="3" name="Imagen 2">
            <a:extLst>
              <a:ext uri="{FF2B5EF4-FFF2-40B4-BE49-F238E27FC236}">
                <a16:creationId xmlns:a16="http://schemas.microsoft.com/office/drawing/2014/main" id="{79367038-9A28-3A5D-82FB-5671D681651D}"/>
              </a:ext>
            </a:extLst>
          </p:cNvPr>
          <p:cNvPicPr>
            <a:picLocks noChangeAspect="1"/>
          </p:cNvPicPr>
          <p:nvPr/>
        </p:nvPicPr>
        <p:blipFill>
          <a:blip r:embed="rId2"/>
          <a:stretch>
            <a:fillRect/>
          </a:stretch>
        </p:blipFill>
        <p:spPr>
          <a:xfrm>
            <a:off x="10007679" y="72551"/>
            <a:ext cx="1594589" cy="1451000"/>
          </a:xfrm>
          <a:prstGeom prst="rect">
            <a:avLst/>
          </a:prstGeom>
        </p:spPr>
      </p:pic>
      <p:pic>
        <p:nvPicPr>
          <p:cNvPr id="4" name="Imagen 3" descr="Imagen que contiene Icono&#10;&#10;El contenido generado por IA puede ser incorrecto.">
            <a:extLst>
              <a:ext uri="{FF2B5EF4-FFF2-40B4-BE49-F238E27FC236}">
                <a16:creationId xmlns:a16="http://schemas.microsoft.com/office/drawing/2014/main" id="{4498A97B-7252-2605-2BFF-CFB339486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07687" y="754734"/>
            <a:ext cx="9535557" cy="354745"/>
          </a:xfrm>
          <a:prstGeom prst="rect">
            <a:avLst/>
          </a:prstGeom>
        </p:spPr>
        <p:txBody>
          <a:bodyPr vert="horz" wrap="square" lIns="0" tIns="12668" rIns="0" bIns="0" rtlCol="0" anchor="ctr">
            <a:spAutoFit/>
          </a:bodyPr>
          <a:lstStyle/>
          <a:p>
            <a:pPr marL="11516">
              <a:lnSpc>
                <a:spcPct val="100000"/>
              </a:lnSpc>
              <a:spcBef>
                <a:spcPts val="100"/>
              </a:spcBef>
            </a:pPr>
            <a:r>
              <a:rPr spc="136" dirty="0"/>
              <a:t>¿Porqué?</a:t>
            </a:r>
          </a:p>
        </p:txBody>
      </p:sp>
      <p:pic>
        <p:nvPicPr>
          <p:cNvPr id="3" name="object 3"/>
          <p:cNvPicPr/>
          <p:nvPr/>
        </p:nvPicPr>
        <p:blipFill>
          <a:blip r:embed="rId2" cstate="print"/>
          <a:stretch>
            <a:fillRect/>
          </a:stretch>
        </p:blipFill>
        <p:spPr>
          <a:xfrm>
            <a:off x="1247607" y="1444154"/>
            <a:ext cx="2321700" cy="44222"/>
          </a:xfrm>
          <a:prstGeom prst="rect">
            <a:avLst/>
          </a:prstGeom>
        </p:spPr>
      </p:pic>
      <p:grpSp>
        <p:nvGrpSpPr>
          <p:cNvPr id="4" name="object 4"/>
          <p:cNvGrpSpPr/>
          <p:nvPr/>
        </p:nvGrpSpPr>
        <p:grpSpPr>
          <a:xfrm>
            <a:off x="4459732" y="2078269"/>
            <a:ext cx="2919401" cy="2694831"/>
            <a:chOff x="3542260" y="2291869"/>
            <a:chExt cx="3219450" cy="2971800"/>
          </a:xfrm>
        </p:grpSpPr>
        <p:pic>
          <p:nvPicPr>
            <p:cNvPr id="5" name="object 5"/>
            <p:cNvPicPr/>
            <p:nvPr/>
          </p:nvPicPr>
          <p:blipFill>
            <a:blip r:embed="rId3" cstate="print"/>
            <a:stretch>
              <a:fillRect/>
            </a:stretch>
          </p:blipFill>
          <p:spPr>
            <a:xfrm>
              <a:off x="3542260" y="2291869"/>
              <a:ext cx="3219020" cy="2971800"/>
            </a:xfrm>
            <a:prstGeom prst="rect">
              <a:avLst/>
            </a:prstGeom>
          </p:spPr>
        </p:pic>
        <p:pic>
          <p:nvPicPr>
            <p:cNvPr id="6" name="object 6"/>
            <p:cNvPicPr/>
            <p:nvPr/>
          </p:nvPicPr>
          <p:blipFill>
            <a:blip r:embed="rId4" cstate="print"/>
            <a:stretch>
              <a:fillRect/>
            </a:stretch>
          </p:blipFill>
          <p:spPr>
            <a:xfrm>
              <a:off x="4846319" y="4680203"/>
              <a:ext cx="519683" cy="478535"/>
            </a:xfrm>
            <a:prstGeom prst="rect">
              <a:avLst/>
            </a:prstGeom>
          </p:spPr>
        </p:pic>
        <p:pic>
          <p:nvPicPr>
            <p:cNvPr id="7" name="object 7"/>
            <p:cNvPicPr/>
            <p:nvPr/>
          </p:nvPicPr>
          <p:blipFill>
            <a:blip r:embed="rId5" cstate="print"/>
            <a:stretch>
              <a:fillRect/>
            </a:stretch>
          </p:blipFill>
          <p:spPr>
            <a:xfrm>
              <a:off x="3808475" y="4140708"/>
              <a:ext cx="519683" cy="477011"/>
            </a:xfrm>
            <a:prstGeom prst="rect">
              <a:avLst/>
            </a:prstGeom>
          </p:spPr>
        </p:pic>
        <p:pic>
          <p:nvPicPr>
            <p:cNvPr id="8" name="object 8"/>
            <p:cNvPicPr/>
            <p:nvPr/>
          </p:nvPicPr>
          <p:blipFill>
            <a:blip r:embed="rId6" cstate="print"/>
            <a:stretch>
              <a:fillRect/>
            </a:stretch>
          </p:blipFill>
          <p:spPr>
            <a:xfrm>
              <a:off x="5765292" y="4247388"/>
              <a:ext cx="519683" cy="478535"/>
            </a:xfrm>
            <a:prstGeom prst="rect">
              <a:avLst/>
            </a:prstGeom>
          </p:spPr>
        </p:pic>
      </p:grpSp>
      <p:sp>
        <p:nvSpPr>
          <p:cNvPr id="9" name="object 9"/>
          <p:cNvSpPr txBox="1"/>
          <p:nvPr/>
        </p:nvSpPr>
        <p:spPr>
          <a:xfrm>
            <a:off x="2323708" y="3992052"/>
            <a:ext cx="2017669" cy="403086"/>
          </a:xfrm>
          <a:prstGeom prst="rect">
            <a:avLst/>
          </a:prstGeom>
        </p:spPr>
        <p:txBody>
          <a:bodyPr vert="horz" wrap="square" lIns="0" tIns="12092" rIns="0" bIns="0" rtlCol="0">
            <a:spAutoFit/>
          </a:bodyPr>
          <a:lstStyle/>
          <a:p>
            <a:pPr marL="378888" marR="4607" indent="-367948">
              <a:spcBef>
                <a:spcPts val="95"/>
              </a:spcBef>
            </a:pPr>
            <a:r>
              <a:rPr sz="1270" b="1" dirty="0">
                <a:solidFill>
                  <a:srgbClr val="4B2B50"/>
                </a:solidFill>
                <a:latin typeface="Arial"/>
                <a:cs typeface="Arial"/>
              </a:rPr>
              <a:t>Posible</a:t>
            </a:r>
            <a:r>
              <a:rPr sz="1270" b="1" spc="-27" dirty="0">
                <a:solidFill>
                  <a:srgbClr val="4B2B50"/>
                </a:solidFill>
                <a:latin typeface="Arial"/>
                <a:cs typeface="Arial"/>
              </a:rPr>
              <a:t> </a:t>
            </a:r>
            <a:r>
              <a:rPr sz="1270" b="1" dirty="0">
                <a:solidFill>
                  <a:srgbClr val="4B2B50"/>
                </a:solidFill>
                <a:latin typeface="Arial"/>
                <a:cs typeface="Arial"/>
              </a:rPr>
              <a:t>hallazgo</a:t>
            </a:r>
            <a:r>
              <a:rPr sz="1270" b="1" spc="-23" dirty="0">
                <a:solidFill>
                  <a:srgbClr val="4B2B50"/>
                </a:solidFill>
                <a:latin typeface="Arial"/>
                <a:cs typeface="Arial"/>
              </a:rPr>
              <a:t> </a:t>
            </a:r>
            <a:r>
              <a:rPr sz="1270" b="1" spc="-9" dirty="0">
                <a:solidFill>
                  <a:srgbClr val="4B2B50"/>
                </a:solidFill>
                <a:latin typeface="Arial"/>
                <a:cs typeface="Arial"/>
              </a:rPr>
              <a:t>auditoría </a:t>
            </a:r>
            <a:r>
              <a:rPr sz="1270" b="1" dirty="0">
                <a:solidFill>
                  <a:srgbClr val="4B2B50"/>
                </a:solidFill>
                <a:latin typeface="Arial"/>
                <a:cs typeface="Arial"/>
              </a:rPr>
              <a:t>interna</a:t>
            </a:r>
            <a:r>
              <a:rPr sz="1270" b="1" spc="-9" dirty="0">
                <a:solidFill>
                  <a:srgbClr val="4B2B50"/>
                </a:solidFill>
                <a:latin typeface="Arial"/>
                <a:cs typeface="Arial"/>
              </a:rPr>
              <a:t> </a:t>
            </a:r>
            <a:r>
              <a:rPr sz="1270" b="1" dirty="0">
                <a:solidFill>
                  <a:srgbClr val="4B2B50"/>
                </a:solidFill>
                <a:latin typeface="Arial"/>
                <a:cs typeface="Arial"/>
              </a:rPr>
              <a:t>al</a:t>
            </a:r>
            <a:r>
              <a:rPr sz="1270" b="1" spc="-5" dirty="0">
                <a:solidFill>
                  <a:srgbClr val="4B2B50"/>
                </a:solidFill>
                <a:latin typeface="Arial"/>
                <a:cs typeface="Arial"/>
              </a:rPr>
              <a:t> </a:t>
            </a:r>
            <a:r>
              <a:rPr sz="1270" b="1" spc="-9" dirty="0">
                <a:solidFill>
                  <a:srgbClr val="4B2B50"/>
                </a:solidFill>
                <a:latin typeface="Arial"/>
                <a:cs typeface="Arial"/>
              </a:rPr>
              <a:t>SGSPI</a:t>
            </a:r>
            <a:endParaRPr sz="1270">
              <a:latin typeface="Arial"/>
              <a:cs typeface="Arial"/>
            </a:endParaRPr>
          </a:p>
        </p:txBody>
      </p:sp>
      <p:sp>
        <p:nvSpPr>
          <p:cNvPr id="10" name="object 10"/>
          <p:cNvSpPr txBox="1"/>
          <p:nvPr/>
        </p:nvSpPr>
        <p:spPr>
          <a:xfrm>
            <a:off x="7604219" y="2897485"/>
            <a:ext cx="2042429" cy="403086"/>
          </a:xfrm>
          <a:prstGeom prst="rect">
            <a:avLst/>
          </a:prstGeom>
        </p:spPr>
        <p:txBody>
          <a:bodyPr vert="horz" wrap="square" lIns="0" tIns="12092" rIns="0" bIns="0" rtlCol="0">
            <a:spAutoFit/>
          </a:bodyPr>
          <a:lstStyle/>
          <a:p>
            <a:pPr marL="343188" marR="4607" indent="-332247">
              <a:spcBef>
                <a:spcPts val="95"/>
              </a:spcBef>
            </a:pPr>
            <a:r>
              <a:rPr sz="1270" b="1" dirty="0">
                <a:solidFill>
                  <a:srgbClr val="16A085"/>
                </a:solidFill>
                <a:latin typeface="Arial"/>
                <a:cs typeface="Arial"/>
              </a:rPr>
              <a:t>Aplicar</a:t>
            </a:r>
            <a:r>
              <a:rPr sz="1270" b="1" spc="5" dirty="0">
                <a:solidFill>
                  <a:srgbClr val="16A085"/>
                </a:solidFill>
                <a:latin typeface="Arial"/>
                <a:cs typeface="Arial"/>
              </a:rPr>
              <a:t> </a:t>
            </a:r>
            <a:r>
              <a:rPr sz="1270" b="1" dirty="0">
                <a:solidFill>
                  <a:srgbClr val="16A085"/>
                </a:solidFill>
                <a:latin typeface="Arial"/>
                <a:cs typeface="Arial"/>
              </a:rPr>
              <a:t>controles</a:t>
            </a:r>
            <a:r>
              <a:rPr sz="1270" b="1" spc="-36" dirty="0">
                <a:solidFill>
                  <a:srgbClr val="16A085"/>
                </a:solidFill>
                <a:latin typeface="Arial"/>
                <a:cs typeface="Arial"/>
              </a:rPr>
              <a:t> </a:t>
            </a:r>
            <a:r>
              <a:rPr sz="1270" b="1" dirty="0">
                <a:solidFill>
                  <a:srgbClr val="16A085"/>
                </a:solidFill>
                <a:latin typeface="Arial"/>
                <a:cs typeface="Arial"/>
              </a:rPr>
              <a:t>según</a:t>
            </a:r>
            <a:r>
              <a:rPr sz="1270" b="1" spc="-32" dirty="0">
                <a:solidFill>
                  <a:srgbClr val="16A085"/>
                </a:solidFill>
                <a:latin typeface="Arial"/>
                <a:cs typeface="Arial"/>
              </a:rPr>
              <a:t> </a:t>
            </a:r>
            <a:r>
              <a:rPr sz="1270" b="1" spc="-23" dirty="0">
                <a:solidFill>
                  <a:srgbClr val="16A085"/>
                </a:solidFill>
                <a:latin typeface="Arial"/>
                <a:cs typeface="Arial"/>
              </a:rPr>
              <a:t>el </a:t>
            </a:r>
            <a:r>
              <a:rPr sz="1270" b="1" dirty="0">
                <a:solidFill>
                  <a:srgbClr val="16A085"/>
                </a:solidFill>
                <a:latin typeface="Arial"/>
                <a:cs typeface="Arial"/>
              </a:rPr>
              <a:t>nivel</a:t>
            </a:r>
            <a:r>
              <a:rPr sz="1270" b="1" spc="-5" dirty="0">
                <a:solidFill>
                  <a:srgbClr val="16A085"/>
                </a:solidFill>
                <a:latin typeface="Arial"/>
                <a:cs typeface="Arial"/>
              </a:rPr>
              <a:t> </a:t>
            </a:r>
            <a:r>
              <a:rPr sz="1270" b="1" spc="-9" dirty="0">
                <a:solidFill>
                  <a:srgbClr val="16A085"/>
                </a:solidFill>
                <a:latin typeface="Arial"/>
                <a:cs typeface="Arial"/>
              </a:rPr>
              <a:t>(Etiquetado)</a:t>
            </a:r>
            <a:endParaRPr sz="1270">
              <a:latin typeface="Arial"/>
              <a:cs typeface="Arial"/>
            </a:endParaRPr>
          </a:p>
        </p:txBody>
      </p:sp>
      <p:sp>
        <p:nvSpPr>
          <p:cNvPr id="11" name="object 11"/>
          <p:cNvSpPr txBox="1"/>
          <p:nvPr/>
        </p:nvSpPr>
        <p:spPr>
          <a:xfrm>
            <a:off x="6932599" y="1816813"/>
            <a:ext cx="2475444" cy="403086"/>
          </a:xfrm>
          <a:prstGeom prst="rect">
            <a:avLst/>
          </a:prstGeom>
        </p:spPr>
        <p:txBody>
          <a:bodyPr vert="horz" wrap="square" lIns="0" tIns="12092" rIns="0" bIns="0" rtlCol="0">
            <a:spAutoFit/>
          </a:bodyPr>
          <a:lstStyle/>
          <a:p>
            <a:pPr marL="572363" marR="4607" indent="-561423">
              <a:spcBef>
                <a:spcPts val="95"/>
              </a:spcBef>
            </a:pPr>
            <a:r>
              <a:rPr sz="1270" b="1" dirty="0">
                <a:solidFill>
                  <a:srgbClr val="2880B8"/>
                </a:solidFill>
                <a:latin typeface="Arial"/>
                <a:cs typeface="Arial"/>
              </a:rPr>
              <a:t>Protección</a:t>
            </a:r>
            <a:r>
              <a:rPr sz="1270" b="1" spc="-36" dirty="0">
                <a:solidFill>
                  <a:srgbClr val="2880B8"/>
                </a:solidFill>
                <a:latin typeface="Arial"/>
                <a:cs typeface="Arial"/>
              </a:rPr>
              <a:t> </a:t>
            </a:r>
            <a:r>
              <a:rPr sz="1270" b="1" dirty="0">
                <a:solidFill>
                  <a:srgbClr val="2880B8"/>
                </a:solidFill>
                <a:latin typeface="Arial"/>
                <a:cs typeface="Arial"/>
              </a:rPr>
              <a:t>de</a:t>
            </a:r>
            <a:r>
              <a:rPr sz="1270" b="1" spc="-14" dirty="0">
                <a:solidFill>
                  <a:srgbClr val="2880B8"/>
                </a:solidFill>
                <a:latin typeface="Arial"/>
                <a:cs typeface="Arial"/>
              </a:rPr>
              <a:t> </a:t>
            </a:r>
            <a:r>
              <a:rPr sz="1270" b="1" dirty="0">
                <a:solidFill>
                  <a:srgbClr val="2880B8"/>
                </a:solidFill>
                <a:latin typeface="Arial"/>
                <a:cs typeface="Arial"/>
              </a:rPr>
              <a:t>la</a:t>
            </a:r>
            <a:r>
              <a:rPr sz="1270" b="1" spc="-14" dirty="0">
                <a:solidFill>
                  <a:srgbClr val="2880B8"/>
                </a:solidFill>
                <a:latin typeface="Arial"/>
                <a:cs typeface="Arial"/>
              </a:rPr>
              <a:t> </a:t>
            </a:r>
            <a:r>
              <a:rPr sz="1270" b="1" dirty="0">
                <a:solidFill>
                  <a:srgbClr val="2880B8"/>
                </a:solidFill>
                <a:latin typeface="Arial"/>
                <a:cs typeface="Arial"/>
              </a:rPr>
              <a:t>información</a:t>
            </a:r>
            <a:r>
              <a:rPr sz="1270" b="1" spc="-18" dirty="0">
                <a:solidFill>
                  <a:srgbClr val="2880B8"/>
                </a:solidFill>
                <a:latin typeface="Arial"/>
                <a:cs typeface="Arial"/>
              </a:rPr>
              <a:t> </a:t>
            </a:r>
            <a:r>
              <a:rPr sz="1270" b="1" spc="-23" dirty="0">
                <a:solidFill>
                  <a:srgbClr val="2880B8"/>
                </a:solidFill>
                <a:latin typeface="Arial"/>
                <a:cs typeface="Arial"/>
              </a:rPr>
              <a:t>de </a:t>
            </a:r>
            <a:r>
              <a:rPr sz="1270" b="1" dirty="0">
                <a:solidFill>
                  <a:srgbClr val="2880B8"/>
                </a:solidFill>
                <a:latin typeface="Arial"/>
                <a:cs typeface="Arial"/>
              </a:rPr>
              <a:t>datos</a:t>
            </a:r>
            <a:r>
              <a:rPr sz="1270" b="1" spc="-23" dirty="0">
                <a:solidFill>
                  <a:srgbClr val="2880B8"/>
                </a:solidFill>
                <a:latin typeface="Arial"/>
                <a:cs typeface="Arial"/>
              </a:rPr>
              <a:t> </a:t>
            </a:r>
            <a:r>
              <a:rPr sz="1270" b="1" spc="-9" dirty="0">
                <a:solidFill>
                  <a:srgbClr val="2880B8"/>
                </a:solidFill>
                <a:latin typeface="Arial"/>
                <a:cs typeface="Arial"/>
              </a:rPr>
              <a:t>personales</a:t>
            </a:r>
            <a:endParaRPr sz="1270">
              <a:latin typeface="Arial"/>
              <a:cs typeface="Arial"/>
            </a:endParaRPr>
          </a:p>
        </p:txBody>
      </p:sp>
      <p:sp>
        <p:nvSpPr>
          <p:cNvPr id="12" name="object 12"/>
          <p:cNvSpPr txBox="1"/>
          <p:nvPr/>
        </p:nvSpPr>
        <p:spPr>
          <a:xfrm>
            <a:off x="7330557" y="4108108"/>
            <a:ext cx="2656827" cy="403086"/>
          </a:xfrm>
          <a:prstGeom prst="rect">
            <a:avLst/>
          </a:prstGeom>
        </p:spPr>
        <p:txBody>
          <a:bodyPr vert="horz" wrap="square" lIns="0" tIns="12092" rIns="0" bIns="0" rtlCol="0">
            <a:spAutoFit/>
          </a:bodyPr>
          <a:lstStyle/>
          <a:p>
            <a:pPr marL="223993" marR="4607" indent="-213053">
              <a:spcBef>
                <a:spcPts val="95"/>
              </a:spcBef>
            </a:pPr>
            <a:r>
              <a:rPr sz="1270" b="1" dirty="0">
                <a:solidFill>
                  <a:srgbClr val="2B3D50"/>
                </a:solidFill>
                <a:latin typeface="Arial"/>
                <a:cs typeface="Arial"/>
              </a:rPr>
              <a:t>Mitigar</a:t>
            </a:r>
            <a:r>
              <a:rPr sz="1270" b="1" spc="-36" dirty="0">
                <a:solidFill>
                  <a:srgbClr val="2B3D50"/>
                </a:solidFill>
                <a:latin typeface="Arial"/>
                <a:cs typeface="Arial"/>
              </a:rPr>
              <a:t> </a:t>
            </a:r>
            <a:r>
              <a:rPr sz="1270" b="1" dirty="0">
                <a:solidFill>
                  <a:srgbClr val="2B3D50"/>
                </a:solidFill>
                <a:latin typeface="Arial"/>
                <a:cs typeface="Arial"/>
              </a:rPr>
              <a:t>los</a:t>
            </a:r>
            <a:r>
              <a:rPr sz="1270" b="1" spc="-9" dirty="0">
                <a:solidFill>
                  <a:srgbClr val="2B3D50"/>
                </a:solidFill>
                <a:latin typeface="Arial"/>
                <a:cs typeface="Arial"/>
              </a:rPr>
              <a:t> </a:t>
            </a:r>
            <a:r>
              <a:rPr sz="1270" b="1" dirty="0">
                <a:solidFill>
                  <a:srgbClr val="2B3D50"/>
                </a:solidFill>
                <a:latin typeface="Arial"/>
                <a:cs typeface="Arial"/>
              </a:rPr>
              <a:t>riesgos</a:t>
            </a:r>
            <a:r>
              <a:rPr sz="1270" b="1" spc="-5" dirty="0">
                <a:solidFill>
                  <a:srgbClr val="2B3D50"/>
                </a:solidFill>
                <a:latin typeface="Arial"/>
                <a:cs typeface="Arial"/>
              </a:rPr>
              <a:t> </a:t>
            </a:r>
            <a:r>
              <a:rPr sz="1270" b="1" dirty="0">
                <a:solidFill>
                  <a:srgbClr val="2B3D50"/>
                </a:solidFill>
                <a:latin typeface="Arial"/>
                <a:cs typeface="Arial"/>
              </a:rPr>
              <a:t>de</a:t>
            </a:r>
            <a:r>
              <a:rPr sz="1270" b="1" spc="-18" dirty="0">
                <a:solidFill>
                  <a:srgbClr val="2B3D50"/>
                </a:solidFill>
                <a:latin typeface="Arial"/>
                <a:cs typeface="Arial"/>
              </a:rPr>
              <a:t> </a:t>
            </a:r>
            <a:r>
              <a:rPr sz="1270" b="1" dirty="0">
                <a:solidFill>
                  <a:srgbClr val="2B3D50"/>
                </a:solidFill>
                <a:latin typeface="Arial"/>
                <a:cs typeface="Arial"/>
              </a:rPr>
              <a:t>Seguridad</a:t>
            </a:r>
            <a:r>
              <a:rPr sz="1270" b="1" spc="-14" dirty="0">
                <a:solidFill>
                  <a:srgbClr val="2B3D50"/>
                </a:solidFill>
                <a:latin typeface="Arial"/>
                <a:cs typeface="Arial"/>
              </a:rPr>
              <a:t> </a:t>
            </a:r>
            <a:r>
              <a:rPr sz="1270" b="1" spc="-45" dirty="0">
                <a:solidFill>
                  <a:srgbClr val="2B3D50"/>
                </a:solidFill>
                <a:latin typeface="Arial"/>
                <a:cs typeface="Arial"/>
              </a:rPr>
              <a:t>y </a:t>
            </a:r>
            <a:r>
              <a:rPr sz="1270" b="1" dirty="0">
                <a:solidFill>
                  <a:srgbClr val="2B3D50"/>
                </a:solidFill>
                <a:latin typeface="Arial"/>
                <a:cs typeface="Arial"/>
              </a:rPr>
              <a:t>Privacidad</a:t>
            </a:r>
            <a:r>
              <a:rPr sz="1270" b="1" spc="-18" dirty="0">
                <a:solidFill>
                  <a:srgbClr val="2B3D50"/>
                </a:solidFill>
                <a:latin typeface="Arial"/>
                <a:cs typeface="Arial"/>
              </a:rPr>
              <a:t> </a:t>
            </a:r>
            <a:r>
              <a:rPr sz="1270" b="1" dirty="0">
                <a:solidFill>
                  <a:srgbClr val="2B3D50"/>
                </a:solidFill>
                <a:latin typeface="Arial"/>
                <a:cs typeface="Arial"/>
              </a:rPr>
              <a:t>de</a:t>
            </a:r>
            <a:r>
              <a:rPr sz="1270" b="1" spc="-9" dirty="0">
                <a:solidFill>
                  <a:srgbClr val="2B3D50"/>
                </a:solidFill>
                <a:latin typeface="Arial"/>
                <a:cs typeface="Arial"/>
              </a:rPr>
              <a:t> </a:t>
            </a:r>
            <a:r>
              <a:rPr sz="1270" b="1" dirty="0">
                <a:solidFill>
                  <a:srgbClr val="2B3D50"/>
                </a:solidFill>
                <a:latin typeface="Arial"/>
                <a:cs typeface="Arial"/>
              </a:rPr>
              <a:t>la</a:t>
            </a:r>
            <a:r>
              <a:rPr sz="1270" b="1" spc="-18" dirty="0">
                <a:solidFill>
                  <a:srgbClr val="2B3D50"/>
                </a:solidFill>
                <a:latin typeface="Arial"/>
                <a:cs typeface="Arial"/>
              </a:rPr>
              <a:t> </a:t>
            </a:r>
            <a:r>
              <a:rPr sz="1270" b="1" spc="-9" dirty="0">
                <a:solidFill>
                  <a:srgbClr val="2B3D50"/>
                </a:solidFill>
                <a:latin typeface="Arial"/>
                <a:cs typeface="Arial"/>
              </a:rPr>
              <a:t>Información</a:t>
            </a:r>
            <a:endParaRPr sz="1270">
              <a:latin typeface="Arial"/>
              <a:cs typeface="Arial"/>
            </a:endParaRPr>
          </a:p>
        </p:txBody>
      </p:sp>
      <p:sp>
        <p:nvSpPr>
          <p:cNvPr id="13" name="object 13"/>
          <p:cNvSpPr txBox="1"/>
          <p:nvPr/>
        </p:nvSpPr>
        <p:spPr>
          <a:xfrm>
            <a:off x="4793273" y="4869593"/>
            <a:ext cx="2198476" cy="403086"/>
          </a:xfrm>
          <a:prstGeom prst="rect">
            <a:avLst/>
          </a:prstGeom>
        </p:spPr>
        <p:txBody>
          <a:bodyPr vert="horz" wrap="square" lIns="0" tIns="12092" rIns="0" bIns="0" rtlCol="0">
            <a:spAutoFit/>
          </a:bodyPr>
          <a:lstStyle/>
          <a:p>
            <a:pPr marL="667949" marR="4607" indent="-657008">
              <a:spcBef>
                <a:spcPts val="95"/>
              </a:spcBef>
            </a:pPr>
            <a:r>
              <a:rPr sz="1270" b="1" dirty="0">
                <a:solidFill>
                  <a:srgbClr val="BF382A"/>
                </a:solidFill>
                <a:latin typeface="Arial"/>
                <a:cs typeface="Arial"/>
              </a:rPr>
              <a:t>Requisito de la </a:t>
            </a:r>
            <a:r>
              <a:rPr sz="1270" b="1" spc="-9" dirty="0">
                <a:solidFill>
                  <a:srgbClr val="BF382A"/>
                </a:solidFill>
                <a:latin typeface="Arial"/>
                <a:cs typeface="Arial"/>
              </a:rPr>
              <a:t>NTC-ISO/IEC 27001:2022</a:t>
            </a:r>
            <a:endParaRPr sz="1270">
              <a:latin typeface="Arial"/>
              <a:cs typeface="Arial"/>
            </a:endParaRPr>
          </a:p>
        </p:txBody>
      </p:sp>
      <p:sp>
        <p:nvSpPr>
          <p:cNvPr id="14" name="object 14"/>
          <p:cNvSpPr txBox="1"/>
          <p:nvPr/>
        </p:nvSpPr>
        <p:spPr>
          <a:xfrm>
            <a:off x="4844438" y="5451430"/>
            <a:ext cx="2094828" cy="349371"/>
          </a:xfrm>
          <a:prstGeom prst="rect">
            <a:avLst/>
          </a:prstGeom>
        </p:spPr>
        <p:txBody>
          <a:bodyPr vert="horz" wrap="square" lIns="0" tIns="14395" rIns="0" bIns="0" rtlCol="0">
            <a:spAutoFit/>
          </a:bodyPr>
          <a:lstStyle/>
          <a:p>
            <a:pPr marL="11516">
              <a:spcBef>
                <a:spcPts val="113"/>
              </a:spcBef>
            </a:pPr>
            <a:r>
              <a:rPr sz="1088" dirty="0">
                <a:solidFill>
                  <a:srgbClr val="BF382A"/>
                </a:solidFill>
                <a:latin typeface="Arial MT"/>
                <a:cs typeface="Arial MT"/>
              </a:rPr>
              <a:t>5.12</a:t>
            </a:r>
            <a:r>
              <a:rPr sz="1088" spc="50" dirty="0">
                <a:solidFill>
                  <a:srgbClr val="BF382A"/>
                </a:solidFill>
                <a:latin typeface="Arial MT"/>
                <a:cs typeface="Arial MT"/>
              </a:rPr>
              <a:t> </a:t>
            </a:r>
            <a:r>
              <a:rPr sz="1088" dirty="0">
                <a:solidFill>
                  <a:srgbClr val="BF382A"/>
                </a:solidFill>
                <a:latin typeface="Arial MT"/>
                <a:cs typeface="Arial MT"/>
              </a:rPr>
              <a:t>Clasificación</a:t>
            </a:r>
            <a:r>
              <a:rPr sz="1088" spc="54" dirty="0">
                <a:solidFill>
                  <a:srgbClr val="BF382A"/>
                </a:solidFill>
                <a:latin typeface="Arial MT"/>
                <a:cs typeface="Arial MT"/>
              </a:rPr>
              <a:t> </a:t>
            </a:r>
            <a:r>
              <a:rPr sz="1088" dirty="0">
                <a:solidFill>
                  <a:srgbClr val="BF382A"/>
                </a:solidFill>
                <a:latin typeface="Arial MT"/>
                <a:cs typeface="Arial MT"/>
              </a:rPr>
              <a:t>de</a:t>
            </a:r>
            <a:r>
              <a:rPr sz="1088" spc="54" dirty="0">
                <a:solidFill>
                  <a:srgbClr val="BF382A"/>
                </a:solidFill>
                <a:latin typeface="Arial MT"/>
                <a:cs typeface="Arial MT"/>
              </a:rPr>
              <a:t> </a:t>
            </a:r>
            <a:r>
              <a:rPr sz="1088" spc="-9" dirty="0">
                <a:solidFill>
                  <a:srgbClr val="BF382A"/>
                </a:solidFill>
                <a:latin typeface="Arial MT"/>
                <a:cs typeface="Arial MT"/>
              </a:rPr>
              <a:t>información</a:t>
            </a:r>
            <a:endParaRPr sz="1088">
              <a:latin typeface="Arial MT"/>
              <a:cs typeface="Arial MT"/>
            </a:endParaRPr>
          </a:p>
          <a:p>
            <a:pPr marL="67947">
              <a:spcBef>
                <a:spcPts val="41"/>
              </a:spcBef>
            </a:pPr>
            <a:r>
              <a:rPr sz="1088" dirty="0">
                <a:solidFill>
                  <a:srgbClr val="BF382A"/>
                </a:solidFill>
                <a:latin typeface="Arial MT"/>
                <a:cs typeface="Arial MT"/>
              </a:rPr>
              <a:t>5.13</a:t>
            </a:r>
            <a:r>
              <a:rPr sz="1088" spc="41" dirty="0">
                <a:solidFill>
                  <a:srgbClr val="BF382A"/>
                </a:solidFill>
                <a:latin typeface="Arial MT"/>
                <a:cs typeface="Arial MT"/>
              </a:rPr>
              <a:t> </a:t>
            </a:r>
            <a:r>
              <a:rPr sz="1088" dirty="0">
                <a:solidFill>
                  <a:srgbClr val="BF382A"/>
                </a:solidFill>
                <a:latin typeface="Arial MT"/>
                <a:cs typeface="Arial MT"/>
              </a:rPr>
              <a:t>Etiquetado</a:t>
            </a:r>
            <a:r>
              <a:rPr sz="1088" spc="23" dirty="0">
                <a:solidFill>
                  <a:srgbClr val="BF382A"/>
                </a:solidFill>
                <a:latin typeface="Arial MT"/>
                <a:cs typeface="Arial MT"/>
              </a:rPr>
              <a:t> </a:t>
            </a:r>
            <a:r>
              <a:rPr sz="1088" dirty="0">
                <a:solidFill>
                  <a:srgbClr val="BF382A"/>
                </a:solidFill>
                <a:latin typeface="Arial MT"/>
                <a:cs typeface="Arial MT"/>
              </a:rPr>
              <a:t>de</a:t>
            </a:r>
            <a:r>
              <a:rPr sz="1088" spc="50" dirty="0">
                <a:solidFill>
                  <a:srgbClr val="BF382A"/>
                </a:solidFill>
                <a:latin typeface="Arial MT"/>
                <a:cs typeface="Arial MT"/>
              </a:rPr>
              <a:t> </a:t>
            </a:r>
            <a:r>
              <a:rPr sz="1088" spc="-9" dirty="0">
                <a:solidFill>
                  <a:srgbClr val="BF382A"/>
                </a:solidFill>
                <a:latin typeface="Arial MT"/>
                <a:cs typeface="Arial MT"/>
              </a:rPr>
              <a:t>Información</a:t>
            </a:r>
            <a:endParaRPr sz="1088">
              <a:latin typeface="Arial MT"/>
              <a:cs typeface="Arial MT"/>
            </a:endParaRPr>
          </a:p>
        </p:txBody>
      </p:sp>
      <p:sp>
        <p:nvSpPr>
          <p:cNvPr id="15" name="object 15"/>
          <p:cNvSpPr txBox="1"/>
          <p:nvPr/>
        </p:nvSpPr>
        <p:spPr>
          <a:xfrm>
            <a:off x="2142676" y="1740784"/>
            <a:ext cx="2615368" cy="1582768"/>
          </a:xfrm>
          <a:prstGeom prst="rect">
            <a:avLst/>
          </a:prstGeom>
        </p:spPr>
        <p:txBody>
          <a:bodyPr vert="horz" wrap="square" lIns="0" tIns="12092" rIns="0" bIns="0" rtlCol="0">
            <a:spAutoFit/>
          </a:bodyPr>
          <a:lstStyle/>
          <a:p>
            <a:pPr marL="232054" algn="ctr">
              <a:spcBef>
                <a:spcPts val="95"/>
              </a:spcBef>
            </a:pPr>
            <a:r>
              <a:rPr sz="1270" b="1" dirty="0">
                <a:solidFill>
                  <a:srgbClr val="F29C11"/>
                </a:solidFill>
                <a:latin typeface="Arial"/>
                <a:cs typeface="Arial"/>
              </a:rPr>
              <a:t>Cumplimiento</a:t>
            </a:r>
            <a:r>
              <a:rPr sz="1270" b="1" spc="-41" dirty="0">
                <a:solidFill>
                  <a:srgbClr val="F29C11"/>
                </a:solidFill>
                <a:latin typeface="Arial"/>
                <a:cs typeface="Arial"/>
              </a:rPr>
              <a:t> </a:t>
            </a:r>
            <a:r>
              <a:rPr sz="1270" b="1" spc="-18" dirty="0">
                <a:solidFill>
                  <a:srgbClr val="F29C11"/>
                </a:solidFill>
                <a:latin typeface="Arial"/>
                <a:cs typeface="Arial"/>
              </a:rPr>
              <a:t>legal</a:t>
            </a:r>
            <a:endParaRPr sz="1270">
              <a:latin typeface="Arial"/>
              <a:cs typeface="Arial"/>
            </a:endParaRPr>
          </a:p>
          <a:p>
            <a:pPr marL="241844" marR="4607" indent="7486" algn="ctr">
              <a:lnSpc>
                <a:spcPct val="98900"/>
              </a:lnSpc>
              <a:spcBef>
                <a:spcPts val="14"/>
              </a:spcBef>
            </a:pPr>
            <a:r>
              <a:rPr sz="1270" b="1" dirty="0">
                <a:solidFill>
                  <a:srgbClr val="F29C11"/>
                </a:solidFill>
                <a:latin typeface="Arial"/>
                <a:cs typeface="Arial"/>
              </a:rPr>
              <a:t>Ley</a:t>
            </a:r>
            <a:r>
              <a:rPr sz="1270" b="1" spc="-14" dirty="0">
                <a:solidFill>
                  <a:srgbClr val="F29C11"/>
                </a:solidFill>
                <a:latin typeface="Arial"/>
                <a:cs typeface="Arial"/>
              </a:rPr>
              <a:t> </a:t>
            </a:r>
            <a:r>
              <a:rPr sz="1270" b="1" dirty="0">
                <a:solidFill>
                  <a:srgbClr val="F29C11"/>
                </a:solidFill>
                <a:latin typeface="Arial"/>
                <a:cs typeface="Arial"/>
              </a:rPr>
              <a:t>1712/2014</a:t>
            </a:r>
            <a:r>
              <a:rPr sz="1270" b="1" spc="-36" dirty="0">
                <a:solidFill>
                  <a:srgbClr val="F29C11"/>
                </a:solidFill>
                <a:latin typeface="Arial"/>
                <a:cs typeface="Arial"/>
              </a:rPr>
              <a:t> </a:t>
            </a:r>
            <a:r>
              <a:rPr sz="1270" b="1" dirty="0">
                <a:solidFill>
                  <a:srgbClr val="F29C11"/>
                </a:solidFill>
                <a:latin typeface="Arial"/>
                <a:cs typeface="Arial"/>
              </a:rPr>
              <a:t>transparencia</a:t>
            </a:r>
            <a:r>
              <a:rPr sz="1270" b="1" spc="-23" dirty="0">
                <a:solidFill>
                  <a:srgbClr val="F29C11"/>
                </a:solidFill>
                <a:latin typeface="Arial"/>
                <a:cs typeface="Arial"/>
              </a:rPr>
              <a:t> </a:t>
            </a:r>
            <a:r>
              <a:rPr sz="1270" b="1" spc="-45" dirty="0">
                <a:solidFill>
                  <a:srgbClr val="F29C11"/>
                </a:solidFill>
                <a:latin typeface="Arial"/>
                <a:cs typeface="Arial"/>
              </a:rPr>
              <a:t>y </a:t>
            </a:r>
            <a:r>
              <a:rPr sz="1270" b="1" dirty="0">
                <a:solidFill>
                  <a:srgbClr val="F29C11"/>
                </a:solidFill>
                <a:latin typeface="Arial"/>
                <a:cs typeface="Arial"/>
              </a:rPr>
              <a:t>acceso</a:t>
            </a:r>
            <a:r>
              <a:rPr sz="1270" b="1" spc="-32" dirty="0">
                <a:solidFill>
                  <a:srgbClr val="F29C11"/>
                </a:solidFill>
                <a:latin typeface="Arial"/>
                <a:cs typeface="Arial"/>
              </a:rPr>
              <a:t> </a:t>
            </a:r>
            <a:r>
              <a:rPr sz="1270" b="1" dirty="0">
                <a:solidFill>
                  <a:srgbClr val="F29C11"/>
                </a:solidFill>
                <a:latin typeface="Arial"/>
                <a:cs typeface="Arial"/>
              </a:rPr>
              <a:t>a</a:t>
            </a:r>
            <a:r>
              <a:rPr sz="1270" b="1" spc="-14" dirty="0">
                <a:solidFill>
                  <a:srgbClr val="F29C11"/>
                </a:solidFill>
                <a:latin typeface="Arial"/>
                <a:cs typeface="Arial"/>
              </a:rPr>
              <a:t> </a:t>
            </a:r>
            <a:r>
              <a:rPr sz="1270" b="1" dirty="0">
                <a:solidFill>
                  <a:srgbClr val="F29C11"/>
                </a:solidFill>
                <a:latin typeface="Arial"/>
                <a:cs typeface="Arial"/>
              </a:rPr>
              <a:t>información</a:t>
            </a:r>
            <a:r>
              <a:rPr sz="1270" b="1" spc="-18" dirty="0">
                <a:solidFill>
                  <a:srgbClr val="F29C11"/>
                </a:solidFill>
                <a:latin typeface="Arial"/>
                <a:cs typeface="Arial"/>
              </a:rPr>
              <a:t> </a:t>
            </a:r>
            <a:r>
              <a:rPr sz="1270" b="1" dirty="0">
                <a:solidFill>
                  <a:srgbClr val="F29C11"/>
                </a:solidFill>
                <a:latin typeface="Arial"/>
                <a:cs typeface="Arial"/>
              </a:rPr>
              <a:t>pública</a:t>
            </a:r>
            <a:r>
              <a:rPr sz="1270" b="1" spc="-18" dirty="0">
                <a:solidFill>
                  <a:srgbClr val="F29C11"/>
                </a:solidFill>
                <a:latin typeface="Arial"/>
                <a:cs typeface="Arial"/>
              </a:rPr>
              <a:t> </a:t>
            </a:r>
            <a:r>
              <a:rPr sz="1270" b="1" spc="-45" dirty="0">
                <a:solidFill>
                  <a:srgbClr val="F29C11"/>
                </a:solidFill>
                <a:latin typeface="Arial"/>
                <a:cs typeface="Arial"/>
              </a:rPr>
              <a:t>- </a:t>
            </a:r>
            <a:r>
              <a:rPr sz="1270" b="1" dirty="0">
                <a:solidFill>
                  <a:srgbClr val="F29C11"/>
                </a:solidFill>
                <a:latin typeface="Arial"/>
                <a:cs typeface="Arial"/>
              </a:rPr>
              <a:t>Ley</a:t>
            </a:r>
            <a:r>
              <a:rPr sz="1270" b="1" spc="-9" dirty="0">
                <a:solidFill>
                  <a:srgbClr val="F29C11"/>
                </a:solidFill>
                <a:latin typeface="Arial"/>
                <a:cs typeface="Arial"/>
              </a:rPr>
              <a:t> 1581/2012</a:t>
            </a:r>
            <a:endParaRPr sz="1270">
              <a:latin typeface="Arial"/>
              <a:cs typeface="Arial"/>
            </a:endParaRPr>
          </a:p>
          <a:p>
            <a:pPr>
              <a:lnSpc>
                <a:spcPct val="100000"/>
              </a:lnSpc>
            </a:pPr>
            <a:endParaRPr sz="1270">
              <a:latin typeface="Arial"/>
              <a:cs typeface="Arial"/>
            </a:endParaRPr>
          </a:p>
          <a:p>
            <a:pPr>
              <a:spcBef>
                <a:spcPts val="127"/>
              </a:spcBef>
            </a:pPr>
            <a:endParaRPr sz="1270">
              <a:latin typeface="Arial"/>
              <a:cs typeface="Arial"/>
            </a:endParaRPr>
          </a:p>
          <a:p>
            <a:pPr marL="109405" marR="611519" indent="-98465"/>
            <a:r>
              <a:rPr sz="1270" b="1" dirty="0">
                <a:solidFill>
                  <a:srgbClr val="9ABA59"/>
                </a:solidFill>
                <a:latin typeface="Arial"/>
                <a:cs typeface="Arial"/>
              </a:rPr>
              <a:t>Alineación</a:t>
            </a:r>
            <a:r>
              <a:rPr sz="1270" b="1" spc="9" dirty="0">
                <a:solidFill>
                  <a:srgbClr val="9ABA59"/>
                </a:solidFill>
                <a:latin typeface="Arial"/>
                <a:cs typeface="Arial"/>
              </a:rPr>
              <a:t> </a:t>
            </a:r>
            <a:r>
              <a:rPr sz="1270" b="1" dirty="0">
                <a:solidFill>
                  <a:srgbClr val="9ABA59"/>
                </a:solidFill>
                <a:latin typeface="Arial"/>
                <a:cs typeface="Arial"/>
              </a:rPr>
              <a:t>a</a:t>
            </a:r>
            <a:r>
              <a:rPr sz="1270" b="1" spc="-23" dirty="0">
                <a:solidFill>
                  <a:srgbClr val="9ABA59"/>
                </a:solidFill>
                <a:latin typeface="Arial"/>
                <a:cs typeface="Arial"/>
              </a:rPr>
              <a:t> </a:t>
            </a:r>
            <a:r>
              <a:rPr sz="1270" b="1" dirty="0">
                <a:solidFill>
                  <a:srgbClr val="9ABA59"/>
                </a:solidFill>
                <a:latin typeface="Arial"/>
                <a:cs typeface="Arial"/>
              </a:rPr>
              <a:t>la</a:t>
            </a:r>
            <a:r>
              <a:rPr sz="1270" b="1" spc="-14" dirty="0">
                <a:solidFill>
                  <a:srgbClr val="9ABA59"/>
                </a:solidFill>
                <a:latin typeface="Arial"/>
                <a:cs typeface="Arial"/>
              </a:rPr>
              <a:t> </a:t>
            </a:r>
            <a:r>
              <a:rPr sz="1270" b="1" dirty="0">
                <a:solidFill>
                  <a:srgbClr val="9ABA59"/>
                </a:solidFill>
                <a:latin typeface="Arial"/>
                <a:cs typeface="Arial"/>
              </a:rPr>
              <a:t>gestión</a:t>
            </a:r>
            <a:r>
              <a:rPr sz="1270" b="1" spc="-18" dirty="0">
                <a:solidFill>
                  <a:srgbClr val="9ABA59"/>
                </a:solidFill>
                <a:latin typeface="Arial"/>
                <a:cs typeface="Arial"/>
              </a:rPr>
              <a:t> </a:t>
            </a:r>
            <a:r>
              <a:rPr sz="1270" b="1" spc="-23" dirty="0">
                <a:solidFill>
                  <a:srgbClr val="9ABA59"/>
                </a:solidFill>
                <a:latin typeface="Arial"/>
                <a:cs typeface="Arial"/>
              </a:rPr>
              <a:t>de </a:t>
            </a:r>
            <a:r>
              <a:rPr sz="1270" b="1" dirty="0">
                <a:solidFill>
                  <a:srgbClr val="9ABA59"/>
                </a:solidFill>
                <a:latin typeface="Arial"/>
                <a:cs typeface="Arial"/>
              </a:rPr>
              <a:t>Activos</a:t>
            </a:r>
            <a:r>
              <a:rPr sz="1270" b="1" spc="14" dirty="0">
                <a:solidFill>
                  <a:srgbClr val="9ABA59"/>
                </a:solidFill>
                <a:latin typeface="Arial"/>
                <a:cs typeface="Arial"/>
              </a:rPr>
              <a:t> </a:t>
            </a:r>
            <a:r>
              <a:rPr sz="1270" b="1" dirty="0">
                <a:solidFill>
                  <a:srgbClr val="9ABA59"/>
                </a:solidFill>
                <a:latin typeface="Arial"/>
                <a:cs typeface="Arial"/>
              </a:rPr>
              <a:t>de</a:t>
            </a:r>
            <a:r>
              <a:rPr sz="1270" b="1" spc="-36" dirty="0">
                <a:solidFill>
                  <a:srgbClr val="9ABA59"/>
                </a:solidFill>
                <a:latin typeface="Arial"/>
                <a:cs typeface="Arial"/>
              </a:rPr>
              <a:t> </a:t>
            </a:r>
            <a:r>
              <a:rPr sz="1270" b="1" spc="-9" dirty="0">
                <a:solidFill>
                  <a:srgbClr val="9ABA59"/>
                </a:solidFill>
                <a:latin typeface="Arial"/>
                <a:cs typeface="Arial"/>
              </a:rPr>
              <a:t>Información</a:t>
            </a:r>
            <a:endParaRPr sz="1270">
              <a:latin typeface="Arial"/>
              <a:cs typeface="Arial"/>
            </a:endParaRPr>
          </a:p>
        </p:txBody>
      </p:sp>
      <p:sp>
        <p:nvSpPr>
          <p:cNvPr id="16" name="object 16"/>
          <p:cNvSpPr/>
          <p:nvPr/>
        </p:nvSpPr>
        <p:spPr>
          <a:xfrm>
            <a:off x="4586434" y="2197336"/>
            <a:ext cx="2520934" cy="1058930"/>
          </a:xfrm>
          <a:custGeom>
            <a:avLst/>
            <a:gdLst/>
            <a:ahLst/>
            <a:cxnLst/>
            <a:rect l="l" t="t" r="r" b="b"/>
            <a:pathLst>
              <a:path w="2780029" h="1167764">
                <a:moveTo>
                  <a:pt x="457200" y="906780"/>
                </a:moveTo>
                <a:lnTo>
                  <a:pt x="451104" y="900671"/>
                </a:lnTo>
                <a:lnTo>
                  <a:pt x="448056" y="899147"/>
                </a:lnTo>
                <a:lnTo>
                  <a:pt x="432816" y="872490"/>
                </a:lnTo>
                <a:lnTo>
                  <a:pt x="432816" y="908304"/>
                </a:lnTo>
                <a:lnTo>
                  <a:pt x="432816" y="915911"/>
                </a:lnTo>
                <a:lnTo>
                  <a:pt x="385572" y="999731"/>
                </a:lnTo>
                <a:lnTo>
                  <a:pt x="384048" y="999731"/>
                </a:lnTo>
                <a:lnTo>
                  <a:pt x="384048" y="1001255"/>
                </a:lnTo>
                <a:lnTo>
                  <a:pt x="382524" y="1001255"/>
                </a:lnTo>
                <a:lnTo>
                  <a:pt x="377952" y="996276"/>
                </a:lnTo>
                <a:lnTo>
                  <a:pt x="377952" y="1005840"/>
                </a:lnTo>
                <a:lnTo>
                  <a:pt x="377952" y="1008888"/>
                </a:lnTo>
                <a:lnTo>
                  <a:pt x="377952" y="1016495"/>
                </a:lnTo>
                <a:lnTo>
                  <a:pt x="347472" y="1068311"/>
                </a:lnTo>
                <a:lnTo>
                  <a:pt x="359664" y="1016495"/>
                </a:lnTo>
                <a:lnTo>
                  <a:pt x="377952" y="1016495"/>
                </a:lnTo>
                <a:lnTo>
                  <a:pt x="377952" y="1008888"/>
                </a:lnTo>
                <a:lnTo>
                  <a:pt x="359664" y="1008888"/>
                </a:lnTo>
                <a:lnTo>
                  <a:pt x="364236" y="990587"/>
                </a:lnTo>
                <a:lnTo>
                  <a:pt x="377952" y="1005840"/>
                </a:lnTo>
                <a:lnTo>
                  <a:pt x="377952" y="996276"/>
                </a:lnTo>
                <a:lnTo>
                  <a:pt x="372745" y="990587"/>
                </a:lnTo>
                <a:lnTo>
                  <a:pt x="365760" y="982980"/>
                </a:lnTo>
                <a:lnTo>
                  <a:pt x="366991" y="976871"/>
                </a:lnTo>
                <a:lnTo>
                  <a:pt x="394716" y="839711"/>
                </a:lnTo>
                <a:lnTo>
                  <a:pt x="432816" y="908304"/>
                </a:lnTo>
                <a:lnTo>
                  <a:pt x="432816" y="872490"/>
                </a:lnTo>
                <a:lnTo>
                  <a:pt x="414083" y="839711"/>
                </a:lnTo>
                <a:lnTo>
                  <a:pt x="407987" y="829056"/>
                </a:lnTo>
                <a:lnTo>
                  <a:pt x="405384" y="824471"/>
                </a:lnTo>
                <a:lnTo>
                  <a:pt x="406908" y="821436"/>
                </a:lnTo>
                <a:lnTo>
                  <a:pt x="406908" y="810755"/>
                </a:lnTo>
                <a:lnTo>
                  <a:pt x="403860" y="809231"/>
                </a:lnTo>
                <a:lnTo>
                  <a:pt x="399288" y="804672"/>
                </a:lnTo>
                <a:lnTo>
                  <a:pt x="394716" y="804672"/>
                </a:lnTo>
                <a:lnTo>
                  <a:pt x="390144" y="796302"/>
                </a:lnTo>
                <a:lnTo>
                  <a:pt x="390144" y="830580"/>
                </a:lnTo>
                <a:lnTo>
                  <a:pt x="359664" y="976871"/>
                </a:lnTo>
                <a:lnTo>
                  <a:pt x="358140" y="975182"/>
                </a:lnTo>
                <a:lnTo>
                  <a:pt x="358140" y="984504"/>
                </a:lnTo>
                <a:lnTo>
                  <a:pt x="353568" y="1008888"/>
                </a:lnTo>
                <a:lnTo>
                  <a:pt x="352044" y="1008888"/>
                </a:lnTo>
                <a:lnTo>
                  <a:pt x="352044" y="1016495"/>
                </a:lnTo>
                <a:lnTo>
                  <a:pt x="336804" y="1088136"/>
                </a:lnTo>
                <a:lnTo>
                  <a:pt x="333756" y="1094232"/>
                </a:lnTo>
                <a:lnTo>
                  <a:pt x="332232" y="1095756"/>
                </a:lnTo>
                <a:lnTo>
                  <a:pt x="330708" y="1095756"/>
                </a:lnTo>
                <a:lnTo>
                  <a:pt x="324612" y="1089291"/>
                </a:lnTo>
                <a:lnTo>
                  <a:pt x="324612" y="1098804"/>
                </a:lnTo>
                <a:lnTo>
                  <a:pt x="237744" y="1098804"/>
                </a:lnTo>
                <a:lnTo>
                  <a:pt x="234696" y="1095756"/>
                </a:lnTo>
                <a:lnTo>
                  <a:pt x="231648" y="1094232"/>
                </a:lnTo>
                <a:lnTo>
                  <a:pt x="225552" y="1094232"/>
                </a:lnTo>
                <a:lnTo>
                  <a:pt x="222504" y="1095756"/>
                </a:lnTo>
                <a:lnTo>
                  <a:pt x="219456" y="1098804"/>
                </a:lnTo>
                <a:lnTo>
                  <a:pt x="138684" y="1098804"/>
                </a:lnTo>
                <a:lnTo>
                  <a:pt x="216408" y="1016495"/>
                </a:lnTo>
                <a:lnTo>
                  <a:pt x="248412" y="1016495"/>
                </a:lnTo>
                <a:lnTo>
                  <a:pt x="324612" y="1098804"/>
                </a:lnTo>
                <a:lnTo>
                  <a:pt x="324612" y="1089291"/>
                </a:lnTo>
                <a:lnTo>
                  <a:pt x="256032" y="1016495"/>
                </a:lnTo>
                <a:lnTo>
                  <a:pt x="352044" y="1016495"/>
                </a:lnTo>
                <a:lnTo>
                  <a:pt x="352044" y="1008888"/>
                </a:lnTo>
                <a:lnTo>
                  <a:pt x="249936" y="1008888"/>
                </a:lnTo>
                <a:lnTo>
                  <a:pt x="240792" y="998728"/>
                </a:lnTo>
                <a:lnTo>
                  <a:pt x="240792" y="1008888"/>
                </a:lnTo>
                <a:lnTo>
                  <a:pt x="222504" y="1008888"/>
                </a:lnTo>
                <a:lnTo>
                  <a:pt x="231648" y="998220"/>
                </a:lnTo>
                <a:lnTo>
                  <a:pt x="240792" y="1008888"/>
                </a:lnTo>
                <a:lnTo>
                  <a:pt x="240792" y="998728"/>
                </a:lnTo>
                <a:lnTo>
                  <a:pt x="240334" y="998220"/>
                </a:lnTo>
                <a:lnTo>
                  <a:pt x="236207" y="993648"/>
                </a:lnTo>
                <a:lnTo>
                  <a:pt x="240398" y="989063"/>
                </a:lnTo>
                <a:lnTo>
                  <a:pt x="301752" y="922020"/>
                </a:lnTo>
                <a:lnTo>
                  <a:pt x="358140" y="984504"/>
                </a:lnTo>
                <a:lnTo>
                  <a:pt x="358140" y="975182"/>
                </a:lnTo>
                <a:lnTo>
                  <a:pt x="310426" y="922020"/>
                </a:lnTo>
                <a:lnTo>
                  <a:pt x="306324" y="917448"/>
                </a:lnTo>
                <a:lnTo>
                  <a:pt x="310578" y="912863"/>
                </a:lnTo>
                <a:lnTo>
                  <a:pt x="388607" y="829056"/>
                </a:lnTo>
                <a:lnTo>
                  <a:pt x="390144" y="830580"/>
                </a:lnTo>
                <a:lnTo>
                  <a:pt x="390144" y="796302"/>
                </a:lnTo>
                <a:lnTo>
                  <a:pt x="384048" y="785126"/>
                </a:lnTo>
                <a:lnTo>
                  <a:pt x="384048" y="824471"/>
                </a:lnTo>
                <a:lnTo>
                  <a:pt x="301752" y="912863"/>
                </a:lnTo>
                <a:lnTo>
                  <a:pt x="297180" y="907796"/>
                </a:lnTo>
                <a:lnTo>
                  <a:pt x="297180" y="917448"/>
                </a:lnTo>
                <a:lnTo>
                  <a:pt x="231648" y="989063"/>
                </a:lnTo>
                <a:lnTo>
                  <a:pt x="227076" y="984199"/>
                </a:lnTo>
                <a:lnTo>
                  <a:pt x="227076" y="993648"/>
                </a:lnTo>
                <a:lnTo>
                  <a:pt x="213360" y="1008888"/>
                </a:lnTo>
                <a:lnTo>
                  <a:pt x="205740" y="1008888"/>
                </a:lnTo>
                <a:lnTo>
                  <a:pt x="205740" y="1016495"/>
                </a:lnTo>
                <a:lnTo>
                  <a:pt x="129540" y="1098804"/>
                </a:lnTo>
                <a:lnTo>
                  <a:pt x="128016" y="1098804"/>
                </a:lnTo>
                <a:lnTo>
                  <a:pt x="128016" y="1097280"/>
                </a:lnTo>
                <a:lnTo>
                  <a:pt x="126492" y="1095756"/>
                </a:lnTo>
                <a:lnTo>
                  <a:pt x="123444" y="1095756"/>
                </a:lnTo>
                <a:lnTo>
                  <a:pt x="123444" y="1082040"/>
                </a:lnTo>
                <a:lnTo>
                  <a:pt x="123444" y="1016495"/>
                </a:lnTo>
                <a:lnTo>
                  <a:pt x="205740" y="1016495"/>
                </a:lnTo>
                <a:lnTo>
                  <a:pt x="205740" y="1008888"/>
                </a:lnTo>
                <a:lnTo>
                  <a:pt x="123444" y="1008888"/>
                </a:lnTo>
                <a:lnTo>
                  <a:pt x="123444" y="964679"/>
                </a:lnTo>
                <a:lnTo>
                  <a:pt x="123444" y="957072"/>
                </a:lnTo>
                <a:lnTo>
                  <a:pt x="131851" y="947928"/>
                </a:lnTo>
                <a:lnTo>
                  <a:pt x="158496" y="918972"/>
                </a:lnTo>
                <a:lnTo>
                  <a:pt x="227076" y="993648"/>
                </a:lnTo>
                <a:lnTo>
                  <a:pt x="227076" y="984199"/>
                </a:lnTo>
                <a:lnTo>
                  <a:pt x="165823" y="918972"/>
                </a:lnTo>
                <a:lnTo>
                  <a:pt x="161544" y="914387"/>
                </a:lnTo>
                <a:lnTo>
                  <a:pt x="165722" y="909828"/>
                </a:lnTo>
                <a:lnTo>
                  <a:pt x="228600" y="841248"/>
                </a:lnTo>
                <a:lnTo>
                  <a:pt x="297180" y="917448"/>
                </a:lnTo>
                <a:lnTo>
                  <a:pt x="297180" y="907796"/>
                </a:lnTo>
                <a:lnTo>
                  <a:pt x="237286" y="841248"/>
                </a:lnTo>
                <a:lnTo>
                  <a:pt x="233172" y="836663"/>
                </a:lnTo>
                <a:lnTo>
                  <a:pt x="237286" y="832104"/>
                </a:lnTo>
                <a:lnTo>
                  <a:pt x="330708" y="728472"/>
                </a:lnTo>
                <a:lnTo>
                  <a:pt x="332232" y="729996"/>
                </a:lnTo>
                <a:lnTo>
                  <a:pt x="333756" y="729996"/>
                </a:lnTo>
                <a:lnTo>
                  <a:pt x="382524" y="816864"/>
                </a:lnTo>
                <a:lnTo>
                  <a:pt x="382524" y="822947"/>
                </a:lnTo>
                <a:lnTo>
                  <a:pt x="384048" y="824471"/>
                </a:lnTo>
                <a:lnTo>
                  <a:pt x="384048" y="785126"/>
                </a:lnTo>
                <a:lnTo>
                  <a:pt x="353148" y="728472"/>
                </a:lnTo>
                <a:lnTo>
                  <a:pt x="352310" y="726948"/>
                </a:lnTo>
                <a:lnTo>
                  <a:pt x="348996" y="720839"/>
                </a:lnTo>
                <a:lnTo>
                  <a:pt x="348996" y="719328"/>
                </a:lnTo>
                <a:lnTo>
                  <a:pt x="350507" y="717804"/>
                </a:lnTo>
                <a:lnTo>
                  <a:pt x="350507" y="713219"/>
                </a:lnTo>
                <a:lnTo>
                  <a:pt x="348996" y="710171"/>
                </a:lnTo>
                <a:lnTo>
                  <a:pt x="347472" y="708647"/>
                </a:lnTo>
                <a:lnTo>
                  <a:pt x="345948" y="707136"/>
                </a:lnTo>
                <a:lnTo>
                  <a:pt x="339852" y="704088"/>
                </a:lnTo>
                <a:lnTo>
                  <a:pt x="333756" y="704088"/>
                </a:lnTo>
                <a:lnTo>
                  <a:pt x="329184" y="705612"/>
                </a:lnTo>
                <a:lnTo>
                  <a:pt x="327660" y="708647"/>
                </a:lnTo>
                <a:lnTo>
                  <a:pt x="323088" y="708647"/>
                </a:lnTo>
                <a:lnTo>
                  <a:pt x="323088" y="726948"/>
                </a:lnTo>
                <a:lnTo>
                  <a:pt x="228600" y="832104"/>
                </a:lnTo>
                <a:lnTo>
                  <a:pt x="224015" y="826935"/>
                </a:lnTo>
                <a:lnTo>
                  <a:pt x="224015" y="836663"/>
                </a:lnTo>
                <a:lnTo>
                  <a:pt x="156972" y="909828"/>
                </a:lnTo>
                <a:lnTo>
                  <a:pt x="153924" y="906513"/>
                </a:lnTo>
                <a:lnTo>
                  <a:pt x="153924" y="914387"/>
                </a:lnTo>
                <a:lnTo>
                  <a:pt x="123444" y="947928"/>
                </a:lnTo>
                <a:lnTo>
                  <a:pt x="123444" y="880872"/>
                </a:lnTo>
                <a:lnTo>
                  <a:pt x="153924" y="914387"/>
                </a:lnTo>
                <a:lnTo>
                  <a:pt x="153924" y="906513"/>
                </a:lnTo>
                <a:lnTo>
                  <a:pt x="130429" y="880872"/>
                </a:lnTo>
                <a:lnTo>
                  <a:pt x="123444" y="873239"/>
                </a:lnTo>
                <a:lnTo>
                  <a:pt x="123444" y="865619"/>
                </a:lnTo>
                <a:lnTo>
                  <a:pt x="123444" y="803148"/>
                </a:lnTo>
                <a:lnTo>
                  <a:pt x="123444" y="800087"/>
                </a:lnTo>
                <a:lnTo>
                  <a:pt x="144386" y="792480"/>
                </a:lnTo>
                <a:lnTo>
                  <a:pt x="173736" y="781812"/>
                </a:lnTo>
                <a:lnTo>
                  <a:pt x="224015" y="836663"/>
                </a:lnTo>
                <a:lnTo>
                  <a:pt x="224015" y="826935"/>
                </a:lnTo>
                <a:lnTo>
                  <a:pt x="184048" y="781812"/>
                </a:lnTo>
                <a:lnTo>
                  <a:pt x="181356" y="778764"/>
                </a:lnTo>
                <a:lnTo>
                  <a:pt x="197662" y="772655"/>
                </a:lnTo>
                <a:lnTo>
                  <a:pt x="320040" y="726948"/>
                </a:lnTo>
                <a:lnTo>
                  <a:pt x="323088" y="726948"/>
                </a:lnTo>
                <a:lnTo>
                  <a:pt x="323088" y="708647"/>
                </a:lnTo>
                <a:lnTo>
                  <a:pt x="300215" y="708647"/>
                </a:lnTo>
                <a:lnTo>
                  <a:pt x="300215" y="726948"/>
                </a:lnTo>
                <a:lnTo>
                  <a:pt x="175260" y="772655"/>
                </a:lnTo>
                <a:lnTo>
                  <a:pt x="169164" y="766127"/>
                </a:lnTo>
                <a:lnTo>
                  <a:pt x="169164" y="775703"/>
                </a:lnTo>
                <a:lnTo>
                  <a:pt x="123444" y="792480"/>
                </a:lnTo>
                <a:lnTo>
                  <a:pt x="123444" y="743712"/>
                </a:lnTo>
                <a:lnTo>
                  <a:pt x="123444" y="729996"/>
                </a:lnTo>
                <a:lnTo>
                  <a:pt x="124968" y="729996"/>
                </a:lnTo>
                <a:lnTo>
                  <a:pt x="126492" y="728472"/>
                </a:lnTo>
                <a:lnTo>
                  <a:pt x="169164" y="775703"/>
                </a:lnTo>
                <a:lnTo>
                  <a:pt x="169164" y="766127"/>
                </a:lnTo>
                <a:lnTo>
                  <a:pt x="134010" y="728472"/>
                </a:lnTo>
                <a:lnTo>
                  <a:pt x="132588" y="726948"/>
                </a:lnTo>
                <a:lnTo>
                  <a:pt x="219456" y="726948"/>
                </a:lnTo>
                <a:lnTo>
                  <a:pt x="222504" y="729996"/>
                </a:lnTo>
                <a:lnTo>
                  <a:pt x="234696" y="729996"/>
                </a:lnTo>
                <a:lnTo>
                  <a:pt x="237744" y="726948"/>
                </a:lnTo>
                <a:lnTo>
                  <a:pt x="300215" y="726948"/>
                </a:lnTo>
                <a:lnTo>
                  <a:pt x="300215" y="708647"/>
                </a:lnTo>
                <a:lnTo>
                  <a:pt x="237744" y="708647"/>
                </a:lnTo>
                <a:lnTo>
                  <a:pt x="236207" y="705612"/>
                </a:lnTo>
                <a:lnTo>
                  <a:pt x="233172" y="704088"/>
                </a:lnTo>
                <a:lnTo>
                  <a:pt x="224015" y="704088"/>
                </a:lnTo>
                <a:lnTo>
                  <a:pt x="220980" y="705612"/>
                </a:lnTo>
                <a:lnTo>
                  <a:pt x="219456" y="708647"/>
                </a:lnTo>
                <a:lnTo>
                  <a:pt x="131064" y="708647"/>
                </a:lnTo>
                <a:lnTo>
                  <a:pt x="128016" y="705612"/>
                </a:lnTo>
                <a:lnTo>
                  <a:pt x="124968" y="704088"/>
                </a:lnTo>
                <a:lnTo>
                  <a:pt x="117348" y="704088"/>
                </a:lnTo>
                <a:lnTo>
                  <a:pt x="115824" y="704850"/>
                </a:lnTo>
                <a:lnTo>
                  <a:pt x="115824" y="743712"/>
                </a:lnTo>
                <a:lnTo>
                  <a:pt x="115824" y="795528"/>
                </a:lnTo>
                <a:lnTo>
                  <a:pt x="115824" y="1082040"/>
                </a:lnTo>
                <a:lnTo>
                  <a:pt x="79248" y="1016495"/>
                </a:lnTo>
                <a:lnTo>
                  <a:pt x="115824" y="1016495"/>
                </a:lnTo>
                <a:lnTo>
                  <a:pt x="115824" y="1008888"/>
                </a:lnTo>
                <a:lnTo>
                  <a:pt x="79248" y="1008888"/>
                </a:lnTo>
                <a:lnTo>
                  <a:pt x="79248" y="1005840"/>
                </a:lnTo>
                <a:lnTo>
                  <a:pt x="83312" y="1001255"/>
                </a:lnTo>
                <a:lnTo>
                  <a:pt x="115824" y="964679"/>
                </a:lnTo>
                <a:lnTo>
                  <a:pt x="115824" y="954011"/>
                </a:lnTo>
                <a:lnTo>
                  <a:pt x="74676" y="1001255"/>
                </a:lnTo>
                <a:lnTo>
                  <a:pt x="73152" y="1001255"/>
                </a:lnTo>
                <a:lnTo>
                  <a:pt x="73152" y="999731"/>
                </a:lnTo>
                <a:lnTo>
                  <a:pt x="70104" y="999731"/>
                </a:lnTo>
                <a:lnTo>
                  <a:pt x="24384" y="915911"/>
                </a:lnTo>
                <a:lnTo>
                  <a:pt x="24384" y="909828"/>
                </a:lnTo>
                <a:lnTo>
                  <a:pt x="68580" y="830580"/>
                </a:lnTo>
                <a:lnTo>
                  <a:pt x="73152" y="830580"/>
                </a:lnTo>
                <a:lnTo>
                  <a:pt x="74676" y="829056"/>
                </a:lnTo>
                <a:lnTo>
                  <a:pt x="115824" y="873239"/>
                </a:lnTo>
                <a:lnTo>
                  <a:pt x="115824" y="865619"/>
                </a:lnTo>
                <a:lnTo>
                  <a:pt x="81953" y="829056"/>
                </a:lnTo>
                <a:lnTo>
                  <a:pt x="77724" y="824471"/>
                </a:lnTo>
                <a:lnTo>
                  <a:pt x="79248" y="822947"/>
                </a:lnTo>
                <a:lnTo>
                  <a:pt x="79248" y="816864"/>
                </a:lnTo>
                <a:lnTo>
                  <a:pt x="99568" y="809231"/>
                </a:lnTo>
                <a:lnTo>
                  <a:pt x="115824" y="803148"/>
                </a:lnTo>
                <a:lnTo>
                  <a:pt x="115824" y="795528"/>
                </a:lnTo>
                <a:lnTo>
                  <a:pt x="79248" y="809231"/>
                </a:lnTo>
                <a:lnTo>
                  <a:pt x="115824" y="743712"/>
                </a:lnTo>
                <a:lnTo>
                  <a:pt x="115824" y="704850"/>
                </a:lnTo>
                <a:lnTo>
                  <a:pt x="111252" y="707136"/>
                </a:lnTo>
                <a:lnTo>
                  <a:pt x="108204" y="713219"/>
                </a:lnTo>
                <a:lnTo>
                  <a:pt x="108204" y="720839"/>
                </a:lnTo>
                <a:lnTo>
                  <a:pt x="62484" y="806196"/>
                </a:lnTo>
                <a:lnTo>
                  <a:pt x="56388" y="807720"/>
                </a:lnTo>
                <a:lnTo>
                  <a:pt x="54864" y="812279"/>
                </a:lnTo>
                <a:lnTo>
                  <a:pt x="54864" y="819912"/>
                </a:lnTo>
                <a:lnTo>
                  <a:pt x="10668" y="899147"/>
                </a:lnTo>
                <a:lnTo>
                  <a:pt x="4572" y="902195"/>
                </a:lnTo>
                <a:lnTo>
                  <a:pt x="0" y="906780"/>
                </a:lnTo>
                <a:lnTo>
                  <a:pt x="0" y="918972"/>
                </a:lnTo>
                <a:lnTo>
                  <a:pt x="6096" y="925055"/>
                </a:lnTo>
                <a:lnTo>
                  <a:pt x="9144" y="925055"/>
                </a:lnTo>
                <a:lnTo>
                  <a:pt x="54864" y="1008888"/>
                </a:lnTo>
                <a:lnTo>
                  <a:pt x="54864" y="1014971"/>
                </a:lnTo>
                <a:lnTo>
                  <a:pt x="57912" y="1021080"/>
                </a:lnTo>
                <a:lnTo>
                  <a:pt x="59423" y="1022604"/>
                </a:lnTo>
                <a:lnTo>
                  <a:pt x="65532" y="1025639"/>
                </a:lnTo>
                <a:lnTo>
                  <a:pt x="108204" y="1103363"/>
                </a:lnTo>
                <a:lnTo>
                  <a:pt x="108204" y="1104887"/>
                </a:lnTo>
                <a:lnTo>
                  <a:pt x="106680" y="1106411"/>
                </a:lnTo>
                <a:lnTo>
                  <a:pt x="106680" y="1110996"/>
                </a:lnTo>
                <a:lnTo>
                  <a:pt x="108204" y="1115555"/>
                </a:lnTo>
                <a:lnTo>
                  <a:pt x="111252" y="1117079"/>
                </a:lnTo>
                <a:lnTo>
                  <a:pt x="114300" y="1120140"/>
                </a:lnTo>
                <a:lnTo>
                  <a:pt x="117348" y="1121664"/>
                </a:lnTo>
                <a:lnTo>
                  <a:pt x="123444" y="1121664"/>
                </a:lnTo>
                <a:lnTo>
                  <a:pt x="126492" y="1120140"/>
                </a:lnTo>
                <a:lnTo>
                  <a:pt x="129540" y="1117079"/>
                </a:lnTo>
                <a:lnTo>
                  <a:pt x="219456" y="1117079"/>
                </a:lnTo>
                <a:lnTo>
                  <a:pt x="220980" y="1120140"/>
                </a:lnTo>
                <a:lnTo>
                  <a:pt x="224015" y="1121664"/>
                </a:lnTo>
                <a:lnTo>
                  <a:pt x="233172" y="1121664"/>
                </a:lnTo>
                <a:lnTo>
                  <a:pt x="236207" y="1120140"/>
                </a:lnTo>
                <a:lnTo>
                  <a:pt x="237744" y="1117079"/>
                </a:lnTo>
                <a:lnTo>
                  <a:pt x="327660" y="1117079"/>
                </a:lnTo>
                <a:lnTo>
                  <a:pt x="330708" y="1120140"/>
                </a:lnTo>
                <a:lnTo>
                  <a:pt x="342900" y="1120140"/>
                </a:lnTo>
                <a:lnTo>
                  <a:pt x="345948" y="1117079"/>
                </a:lnTo>
                <a:lnTo>
                  <a:pt x="348996" y="1114031"/>
                </a:lnTo>
                <a:lnTo>
                  <a:pt x="348996" y="1103363"/>
                </a:lnTo>
                <a:lnTo>
                  <a:pt x="351497" y="1098804"/>
                </a:lnTo>
                <a:lnTo>
                  <a:pt x="353174" y="1095756"/>
                </a:lnTo>
                <a:lnTo>
                  <a:pt x="368236" y="1068311"/>
                </a:lnTo>
                <a:lnTo>
                  <a:pt x="391668" y="1025639"/>
                </a:lnTo>
                <a:lnTo>
                  <a:pt x="397764" y="1022604"/>
                </a:lnTo>
                <a:lnTo>
                  <a:pt x="399288" y="1021080"/>
                </a:lnTo>
                <a:lnTo>
                  <a:pt x="401574" y="1016495"/>
                </a:lnTo>
                <a:lnTo>
                  <a:pt x="402336" y="1014971"/>
                </a:lnTo>
                <a:lnTo>
                  <a:pt x="402336" y="1010412"/>
                </a:lnTo>
                <a:lnTo>
                  <a:pt x="400812" y="1008888"/>
                </a:lnTo>
                <a:lnTo>
                  <a:pt x="405104" y="1001255"/>
                </a:lnTo>
                <a:lnTo>
                  <a:pt x="448056" y="925055"/>
                </a:lnTo>
                <a:lnTo>
                  <a:pt x="449580" y="925055"/>
                </a:lnTo>
                <a:lnTo>
                  <a:pt x="452615" y="923531"/>
                </a:lnTo>
                <a:lnTo>
                  <a:pt x="454152" y="920496"/>
                </a:lnTo>
                <a:lnTo>
                  <a:pt x="457200" y="918972"/>
                </a:lnTo>
                <a:lnTo>
                  <a:pt x="457200" y="906780"/>
                </a:lnTo>
                <a:close/>
              </a:path>
              <a:path w="2780029" h="1167764">
                <a:moveTo>
                  <a:pt x="1033259" y="307848"/>
                </a:moveTo>
                <a:lnTo>
                  <a:pt x="1030211" y="301752"/>
                </a:lnTo>
                <a:lnTo>
                  <a:pt x="1028687" y="300228"/>
                </a:lnTo>
                <a:lnTo>
                  <a:pt x="1025639" y="298704"/>
                </a:lnTo>
                <a:lnTo>
                  <a:pt x="1013447" y="298704"/>
                </a:lnTo>
                <a:lnTo>
                  <a:pt x="1013447" y="135636"/>
                </a:lnTo>
                <a:lnTo>
                  <a:pt x="972299" y="135636"/>
                </a:lnTo>
                <a:lnTo>
                  <a:pt x="972299" y="298704"/>
                </a:lnTo>
                <a:lnTo>
                  <a:pt x="952487" y="298704"/>
                </a:lnTo>
                <a:lnTo>
                  <a:pt x="952487" y="135636"/>
                </a:lnTo>
                <a:lnTo>
                  <a:pt x="912863" y="135636"/>
                </a:lnTo>
                <a:lnTo>
                  <a:pt x="912863" y="298704"/>
                </a:lnTo>
                <a:lnTo>
                  <a:pt x="893051" y="298704"/>
                </a:lnTo>
                <a:lnTo>
                  <a:pt x="893051" y="135636"/>
                </a:lnTo>
                <a:lnTo>
                  <a:pt x="851903" y="135636"/>
                </a:lnTo>
                <a:lnTo>
                  <a:pt x="851903" y="298704"/>
                </a:lnTo>
                <a:lnTo>
                  <a:pt x="832091" y="298704"/>
                </a:lnTo>
                <a:lnTo>
                  <a:pt x="832091" y="135636"/>
                </a:lnTo>
                <a:lnTo>
                  <a:pt x="792467" y="135636"/>
                </a:lnTo>
                <a:lnTo>
                  <a:pt x="792467" y="298704"/>
                </a:lnTo>
                <a:lnTo>
                  <a:pt x="780275" y="298704"/>
                </a:lnTo>
                <a:lnTo>
                  <a:pt x="777227" y="300228"/>
                </a:lnTo>
                <a:lnTo>
                  <a:pt x="772655" y="304800"/>
                </a:lnTo>
                <a:lnTo>
                  <a:pt x="771131" y="307848"/>
                </a:lnTo>
                <a:lnTo>
                  <a:pt x="771131" y="326136"/>
                </a:lnTo>
                <a:lnTo>
                  <a:pt x="1033259" y="326136"/>
                </a:lnTo>
                <a:lnTo>
                  <a:pt x="1033259" y="307848"/>
                </a:lnTo>
                <a:close/>
              </a:path>
              <a:path w="2780029" h="1167764">
                <a:moveTo>
                  <a:pt x="1053071" y="345948"/>
                </a:moveTo>
                <a:lnTo>
                  <a:pt x="1050023" y="342900"/>
                </a:lnTo>
                <a:lnTo>
                  <a:pt x="1048499" y="339852"/>
                </a:lnTo>
                <a:lnTo>
                  <a:pt x="1045451" y="338328"/>
                </a:lnTo>
                <a:lnTo>
                  <a:pt x="758939" y="338328"/>
                </a:lnTo>
                <a:lnTo>
                  <a:pt x="754367" y="342900"/>
                </a:lnTo>
                <a:lnTo>
                  <a:pt x="751319" y="348996"/>
                </a:lnTo>
                <a:lnTo>
                  <a:pt x="751319" y="379476"/>
                </a:lnTo>
                <a:lnTo>
                  <a:pt x="1053071" y="379476"/>
                </a:lnTo>
                <a:lnTo>
                  <a:pt x="1053071" y="345948"/>
                </a:lnTo>
                <a:close/>
              </a:path>
              <a:path w="2780029" h="1167764">
                <a:moveTo>
                  <a:pt x="1053071" y="82296"/>
                </a:moveTo>
                <a:lnTo>
                  <a:pt x="902195" y="0"/>
                </a:lnTo>
                <a:lnTo>
                  <a:pt x="751319" y="82296"/>
                </a:lnTo>
                <a:lnTo>
                  <a:pt x="751319" y="108204"/>
                </a:lnTo>
                <a:lnTo>
                  <a:pt x="771131" y="108204"/>
                </a:lnTo>
                <a:lnTo>
                  <a:pt x="771131" y="112776"/>
                </a:lnTo>
                <a:lnTo>
                  <a:pt x="772655" y="115824"/>
                </a:lnTo>
                <a:lnTo>
                  <a:pt x="777227" y="120396"/>
                </a:lnTo>
                <a:lnTo>
                  <a:pt x="780275" y="121920"/>
                </a:lnTo>
                <a:lnTo>
                  <a:pt x="1025639" y="121920"/>
                </a:lnTo>
                <a:lnTo>
                  <a:pt x="1028687" y="120396"/>
                </a:lnTo>
                <a:lnTo>
                  <a:pt x="1030211" y="118872"/>
                </a:lnTo>
                <a:lnTo>
                  <a:pt x="1033259" y="112776"/>
                </a:lnTo>
                <a:lnTo>
                  <a:pt x="1033259" y="108204"/>
                </a:lnTo>
                <a:lnTo>
                  <a:pt x="1053071" y="108204"/>
                </a:lnTo>
                <a:lnTo>
                  <a:pt x="1053071" y="82296"/>
                </a:lnTo>
                <a:close/>
              </a:path>
              <a:path w="2780029" h="1167764">
                <a:moveTo>
                  <a:pt x="2029968" y="80759"/>
                </a:moveTo>
                <a:lnTo>
                  <a:pt x="2002866" y="45161"/>
                </a:lnTo>
                <a:lnTo>
                  <a:pt x="1969008" y="38087"/>
                </a:lnTo>
                <a:lnTo>
                  <a:pt x="1957641" y="38925"/>
                </a:lnTo>
                <a:lnTo>
                  <a:pt x="1919859" y="57188"/>
                </a:lnTo>
                <a:lnTo>
                  <a:pt x="1909572" y="80759"/>
                </a:lnTo>
                <a:lnTo>
                  <a:pt x="1910715" y="89623"/>
                </a:lnTo>
                <a:lnTo>
                  <a:pt x="1936635" y="117894"/>
                </a:lnTo>
                <a:lnTo>
                  <a:pt x="1969008" y="124955"/>
                </a:lnTo>
                <a:lnTo>
                  <a:pt x="1981238" y="124129"/>
                </a:lnTo>
                <a:lnTo>
                  <a:pt x="2019681" y="105625"/>
                </a:lnTo>
                <a:lnTo>
                  <a:pt x="2029968" y="80759"/>
                </a:lnTo>
                <a:close/>
              </a:path>
              <a:path w="2780029" h="1167764">
                <a:moveTo>
                  <a:pt x="2055876" y="149339"/>
                </a:moveTo>
                <a:lnTo>
                  <a:pt x="2020824" y="131051"/>
                </a:lnTo>
                <a:lnTo>
                  <a:pt x="1918716" y="131051"/>
                </a:lnTo>
                <a:lnTo>
                  <a:pt x="1911896" y="131610"/>
                </a:lnTo>
                <a:lnTo>
                  <a:pt x="1905381" y="133146"/>
                </a:lnTo>
                <a:lnTo>
                  <a:pt x="1899424" y="135559"/>
                </a:lnTo>
                <a:lnTo>
                  <a:pt x="1894332" y="138671"/>
                </a:lnTo>
                <a:lnTo>
                  <a:pt x="1886712" y="143243"/>
                </a:lnTo>
                <a:lnTo>
                  <a:pt x="1883664" y="149339"/>
                </a:lnTo>
                <a:lnTo>
                  <a:pt x="1883664" y="233159"/>
                </a:lnTo>
                <a:lnTo>
                  <a:pt x="1885188" y="236207"/>
                </a:lnTo>
                <a:lnTo>
                  <a:pt x="1889760" y="239255"/>
                </a:lnTo>
                <a:lnTo>
                  <a:pt x="1892808" y="242303"/>
                </a:lnTo>
                <a:lnTo>
                  <a:pt x="1918716" y="242303"/>
                </a:lnTo>
                <a:lnTo>
                  <a:pt x="1918716" y="321551"/>
                </a:lnTo>
                <a:lnTo>
                  <a:pt x="1926336" y="329171"/>
                </a:lnTo>
                <a:lnTo>
                  <a:pt x="2013204" y="329171"/>
                </a:lnTo>
                <a:lnTo>
                  <a:pt x="2020824" y="321551"/>
                </a:lnTo>
                <a:lnTo>
                  <a:pt x="2020824" y="242303"/>
                </a:lnTo>
                <a:lnTo>
                  <a:pt x="2046732" y="242303"/>
                </a:lnTo>
                <a:lnTo>
                  <a:pt x="2049780" y="239255"/>
                </a:lnTo>
                <a:lnTo>
                  <a:pt x="2054352" y="236207"/>
                </a:lnTo>
                <a:lnTo>
                  <a:pt x="2055876" y="233159"/>
                </a:lnTo>
                <a:lnTo>
                  <a:pt x="2055876" y="149339"/>
                </a:lnTo>
                <a:close/>
              </a:path>
              <a:path w="2780029" h="1167764">
                <a:moveTo>
                  <a:pt x="2157984" y="323075"/>
                </a:moveTo>
                <a:lnTo>
                  <a:pt x="2124456" y="300215"/>
                </a:lnTo>
                <a:lnTo>
                  <a:pt x="2117331" y="297294"/>
                </a:lnTo>
                <a:lnTo>
                  <a:pt x="2109787" y="295071"/>
                </a:lnTo>
                <a:lnTo>
                  <a:pt x="2101951" y="293154"/>
                </a:lnTo>
                <a:lnTo>
                  <a:pt x="2093976" y="291071"/>
                </a:lnTo>
                <a:lnTo>
                  <a:pt x="2085708" y="289699"/>
                </a:lnTo>
                <a:lnTo>
                  <a:pt x="2068042" y="286359"/>
                </a:lnTo>
                <a:lnTo>
                  <a:pt x="2058911" y="284975"/>
                </a:lnTo>
                <a:lnTo>
                  <a:pt x="2049780" y="284975"/>
                </a:lnTo>
                <a:lnTo>
                  <a:pt x="2045208" y="288023"/>
                </a:lnTo>
                <a:lnTo>
                  <a:pt x="2042147" y="289547"/>
                </a:lnTo>
                <a:lnTo>
                  <a:pt x="2039099" y="292595"/>
                </a:lnTo>
                <a:lnTo>
                  <a:pt x="2039099" y="295643"/>
                </a:lnTo>
                <a:lnTo>
                  <a:pt x="2037588" y="298691"/>
                </a:lnTo>
                <a:lnTo>
                  <a:pt x="2040623" y="304787"/>
                </a:lnTo>
                <a:lnTo>
                  <a:pt x="2043684" y="307835"/>
                </a:lnTo>
                <a:lnTo>
                  <a:pt x="2048256" y="309359"/>
                </a:lnTo>
                <a:lnTo>
                  <a:pt x="2052828" y="309359"/>
                </a:lnTo>
                <a:lnTo>
                  <a:pt x="2060536" y="310502"/>
                </a:lnTo>
                <a:lnTo>
                  <a:pt x="2067687" y="311645"/>
                </a:lnTo>
                <a:lnTo>
                  <a:pt x="2074252" y="312788"/>
                </a:lnTo>
                <a:lnTo>
                  <a:pt x="2080247" y="313931"/>
                </a:lnTo>
                <a:lnTo>
                  <a:pt x="2089404" y="315455"/>
                </a:lnTo>
                <a:lnTo>
                  <a:pt x="2095487" y="318503"/>
                </a:lnTo>
                <a:lnTo>
                  <a:pt x="2101596" y="320027"/>
                </a:lnTo>
                <a:lnTo>
                  <a:pt x="2106168" y="320027"/>
                </a:lnTo>
                <a:lnTo>
                  <a:pt x="2110740" y="321551"/>
                </a:lnTo>
                <a:lnTo>
                  <a:pt x="2113788" y="324599"/>
                </a:lnTo>
                <a:lnTo>
                  <a:pt x="2118347" y="326123"/>
                </a:lnTo>
                <a:lnTo>
                  <a:pt x="2119884" y="326123"/>
                </a:lnTo>
                <a:lnTo>
                  <a:pt x="2122932" y="329171"/>
                </a:lnTo>
                <a:lnTo>
                  <a:pt x="2124456" y="329171"/>
                </a:lnTo>
                <a:lnTo>
                  <a:pt x="2122932" y="330695"/>
                </a:lnTo>
                <a:lnTo>
                  <a:pt x="2121408" y="333743"/>
                </a:lnTo>
                <a:lnTo>
                  <a:pt x="2112264" y="336791"/>
                </a:lnTo>
                <a:lnTo>
                  <a:pt x="2106168" y="339839"/>
                </a:lnTo>
                <a:lnTo>
                  <a:pt x="2097011" y="341363"/>
                </a:lnTo>
                <a:lnTo>
                  <a:pt x="2090115" y="343395"/>
                </a:lnTo>
                <a:lnTo>
                  <a:pt x="2082927" y="344982"/>
                </a:lnTo>
                <a:lnTo>
                  <a:pt x="2075154" y="346303"/>
                </a:lnTo>
                <a:lnTo>
                  <a:pt x="2066544" y="347459"/>
                </a:lnTo>
                <a:lnTo>
                  <a:pt x="2057082" y="349465"/>
                </a:lnTo>
                <a:lnTo>
                  <a:pt x="2046922" y="350888"/>
                </a:lnTo>
                <a:lnTo>
                  <a:pt x="2035886" y="351751"/>
                </a:lnTo>
                <a:lnTo>
                  <a:pt x="2023872" y="352031"/>
                </a:lnTo>
                <a:lnTo>
                  <a:pt x="2011006" y="353161"/>
                </a:lnTo>
                <a:lnTo>
                  <a:pt x="1997583" y="354126"/>
                </a:lnTo>
                <a:lnTo>
                  <a:pt x="1983574" y="354825"/>
                </a:lnTo>
                <a:lnTo>
                  <a:pt x="1969008" y="355079"/>
                </a:lnTo>
                <a:lnTo>
                  <a:pt x="1955304" y="354825"/>
                </a:lnTo>
                <a:lnTo>
                  <a:pt x="1941766" y="354126"/>
                </a:lnTo>
                <a:lnTo>
                  <a:pt x="1928495" y="353161"/>
                </a:lnTo>
                <a:lnTo>
                  <a:pt x="1915668" y="352031"/>
                </a:lnTo>
                <a:lnTo>
                  <a:pt x="1903641" y="351751"/>
                </a:lnTo>
                <a:lnTo>
                  <a:pt x="1892617" y="350888"/>
                </a:lnTo>
                <a:lnTo>
                  <a:pt x="1882444" y="349465"/>
                </a:lnTo>
                <a:lnTo>
                  <a:pt x="1872983" y="347459"/>
                </a:lnTo>
                <a:lnTo>
                  <a:pt x="1864372" y="346303"/>
                </a:lnTo>
                <a:lnTo>
                  <a:pt x="1856600" y="344982"/>
                </a:lnTo>
                <a:lnTo>
                  <a:pt x="1849412" y="343395"/>
                </a:lnTo>
                <a:lnTo>
                  <a:pt x="1842503" y="341363"/>
                </a:lnTo>
                <a:lnTo>
                  <a:pt x="1833359" y="339839"/>
                </a:lnTo>
                <a:lnTo>
                  <a:pt x="1827263" y="336791"/>
                </a:lnTo>
                <a:lnTo>
                  <a:pt x="1818119" y="333743"/>
                </a:lnTo>
                <a:lnTo>
                  <a:pt x="1815071" y="330695"/>
                </a:lnTo>
                <a:lnTo>
                  <a:pt x="1815071" y="329171"/>
                </a:lnTo>
                <a:lnTo>
                  <a:pt x="1816595" y="329171"/>
                </a:lnTo>
                <a:lnTo>
                  <a:pt x="1819643" y="326123"/>
                </a:lnTo>
                <a:lnTo>
                  <a:pt x="1821167" y="326123"/>
                </a:lnTo>
                <a:lnTo>
                  <a:pt x="1825739" y="324599"/>
                </a:lnTo>
                <a:lnTo>
                  <a:pt x="1828787" y="323075"/>
                </a:lnTo>
                <a:lnTo>
                  <a:pt x="1837931" y="320027"/>
                </a:lnTo>
                <a:lnTo>
                  <a:pt x="1844027" y="318503"/>
                </a:lnTo>
                <a:lnTo>
                  <a:pt x="1850123" y="315455"/>
                </a:lnTo>
                <a:lnTo>
                  <a:pt x="1859267" y="313931"/>
                </a:lnTo>
                <a:lnTo>
                  <a:pt x="1865274" y="312788"/>
                </a:lnTo>
                <a:lnTo>
                  <a:pt x="1871840" y="311645"/>
                </a:lnTo>
                <a:lnTo>
                  <a:pt x="1878990" y="310502"/>
                </a:lnTo>
                <a:lnTo>
                  <a:pt x="1886712" y="309359"/>
                </a:lnTo>
                <a:lnTo>
                  <a:pt x="1891284" y="309359"/>
                </a:lnTo>
                <a:lnTo>
                  <a:pt x="1895856" y="307835"/>
                </a:lnTo>
                <a:lnTo>
                  <a:pt x="1898904" y="304787"/>
                </a:lnTo>
                <a:lnTo>
                  <a:pt x="1901952" y="298691"/>
                </a:lnTo>
                <a:lnTo>
                  <a:pt x="1900428" y="295643"/>
                </a:lnTo>
                <a:lnTo>
                  <a:pt x="1900428" y="292595"/>
                </a:lnTo>
                <a:lnTo>
                  <a:pt x="1897380" y="289547"/>
                </a:lnTo>
                <a:lnTo>
                  <a:pt x="1894332" y="288023"/>
                </a:lnTo>
                <a:lnTo>
                  <a:pt x="1889760" y="284975"/>
                </a:lnTo>
                <a:lnTo>
                  <a:pt x="1880616" y="284975"/>
                </a:lnTo>
                <a:lnTo>
                  <a:pt x="1871484" y="286359"/>
                </a:lnTo>
                <a:lnTo>
                  <a:pt x="1853819" y="289699"/>
                </a:lnTo>
                <a:lnTo>
                  <a:pt x="1845551" y="291071"/>
                </a:lnTo>
                <a:lnTo>
                  <a:pt x="1837575" y="293154"/>
                </a:lnTo>
                <a:lnTo>
                  <a:pt x="1829739" y="295071"/>
                </a:lnTo>
                <a:lnTo>
                  <a:pt x="1822196" y="297294"/>
                </a:lnTo>
                <a:lnTo>
                  <a:pt x="1815071" y="300215"/>
                </a:lnTo>
                <a:lnTo>
                  <a:pt x="1807629" y="302768"/>
                </a:lnTo>
                <a:lnTo>
                  <a:pt x="1801164" y="305739"/>
                </a:lnTo>
                <a:lnTo>
                  <a:pt x="1795576" y="309003"/>
                </a:lnTo>
                <a:lnTo>
                  <a:pt x="1790687" y="312407"/>
                </a:lnTo>
                <a:lnTo>
                  <a:pt x="1784591" y="318503"/>
                </a:lnTo>
                <a:lnTo>
                  <a:pt x="1781543" y="323075"/>
                </a:lnTo>
                <a:lnTo>
                  <a:pt x="1781543" y="329171"/>
                </a:lnTo>
                <a:lnTo>
                  <a:pt x="1816785" y="360794"/>
                </a:lnTo>
                <a:lnTo>
                  <a:pt x="1855228" y="370420"/>
                </a:lnTo>
                <a:lnTo>
                  <a:pt x="1901952" y="376415"/>
                </a:lnTo>
                <a:lnTo>
                  <a:pt x="1951875" y="379209"/>
                </a:lnTo>
                <a:lnTo>
                  <a:pt x="1969008" y="379463"/>
                </a:lnTo>
                <a:lnTo>
                  <a:pt x="1987003" y="379209"/>
                </a:lnTo>
                <a:lnTo>
                  <a:pt x="2037588" y="376415"/>
                </a:lnTo>
                <a:lnTo>
                  <a:pt x="2083015" y="370420"/>
                </a:lnTo>
                <a:lnTo>
                  <a:pt x="2097011" y="367271"/>
                </a:lnTo>
                <a:lnTo>
                  <a:pt x="2110143" y="364464"/>
                </a:lnTo>
                <a:lnTo>
                  <a:pt x="2121979" y="360794"/>
                </a:lnTo>
                <a:lnTo>
                  <a:pt x="2132380" y="356565"/>
                </a:lnTo>
                <a:lnTo>
                  <a:pt x="2135263" y="355079"/>
                </a:lnTo>
                <a:lnTo>
                  <a:pt x="2141220" y="352031"/>
                </a:lnTo>
                <a:lnTo>
                  <a:pt x="2148332" y="347179"/>
                </a:lnTo>
                <a:lnTo>
                  <a:pt x="2153602" y="341744"/>
                </a:lnTo>
                <a:lnTo>
                  <a:pt x="2156853" y="335749"/>
                </a:lnTo>
                <a:lnTo>
                  <a:pt x="2157984" y="329171"/>
                </a:lnTo>
                <a:lnTo>
                  <a:pt x="2157984" y="323075"/>
                </a:lnTo>
                <a:close/>
              </a:path>
              <a:path w="2780029" h="1167764">
                <a:moveTo>
                  <a:pt x="2779776" y="1004303"/>
                </a:moveTo>
                <a:lnTo>
                  <a:pt x="2778252" y="999731"/>
                </a:lnTo>
                <a:lnTo>
                  <a:pt x="2769108" y="990587"/>
                </a:lnTo>
                <a:lnTo>
                  <a:pt x="2764536" y="989063"/>
                </a:lnTo>
                <a:lnTo>
                  <a:pt x="2750820" y="989063"/>
                </a:lnTo>
                <a:lnTo>
                  <a:pt x="2750820" y="943343"/>
                </a:lnTo>
                <a:lnTo>
                  <a:pt x="2743771" y="903338"/>
                </a:lnTo>
                <a:lnTo>
                  <a:pt x="2721864" y="870191"/>
                </a:lnTo>
                <a:lnTo>
                  <a:pt x="2708148" y="857986"/>
                </a:lnTo>
                <a:lnTo>
                  <a:pt x="2708148" y="943343"/>
                </a:lnTo>
                <a:lnTo>
                  <a:pt x="2708148" y="989063"/>
                </a:lnTo>
                <a:lnTo>
                  <a:pt x="2593848" y="989063"/>
                </a:lnTo>
                <a:lnTo>
                  <a:pt x="2593848" y="943343"/>
                </a:lnTo>
                <a:lnTo>
                  <a:pt x="2610612" y="902195"/>
                </a:lnTo>
                <a:lnTo>
                  <a:pt x="2651760" y="883907"/>
                </a:lnTo>
                <a:lnTo>
                  <a:pt x="2662872" y="885050"/>
                </a:lnTo>
                <a:lnTo>
                  <a:pt x="2699143" y="910767"/>
                </a:lnTo>
                <a:lnTo>
                  <a:pt x="2708148" y="943343"/>
                </a:lnTo>
                <a:lnTo>
                  <a:pt x="2708148" y="857986"/>
                </a:lnTo>
                <a:lnTo>
                  <a:pt x="2706408" y="856437"/>
                </a:lnTo>
                <a:lnTo>
                  <a:pt x="2689669" y="846950"/>
                </a:lnTo>
                <a:lnTo>
                  <a:pt x="2671495" y="841476"/>
                </a:lnTo>
                <a:lnTo>
                  <a:pt x="2651760" y="839711"/>
                </a:lnTo>
                <a:lnTo>
                  <a:pt x="2631770" y="841476"/>
                </a:lnTo>
                <a:lnTo>
                  <a:pt x="2595816" y="856437"/>
                </a:lnTo>
                <a:lnTo>
                  <a:pt x="2567241" y="885913"/>
                </a:lnTo>
                <a:lnTo>
                  <a:pt x="2552903" y="922489"/>
                </a:lnTo>
                <a:lnTo>
                  <a:pt x="2551176" y="943343"/>
                </a:lnTo>
                <a:lnTo>
                  <a:pt x="2551176" y="989063"/>
                </a:lnTo>
                <a:lnTo>
                  <a:pt x="2537460" y="989063"/>
                </a:lnTo>
                <a:lnTo>
                  <a:pt x="2532888" y="990587"/>
                </a:lnTo>
                <a:lnTo>
                  <a:pt x="2528316" y="995159"/>
                </a:lnTo>
                <a:lnTo>
                  <a:pt x="2522220" y="1004303"/>
                </a:lnTo>
                <a:lnTo>
                  <a:pt x="2522220" y="1150607"/>
                </a:lnTo>
                <a:lnTo>
                  <a:pt x="2525268" y="1156703"/>
                </a:lnTo>
                <a:lnTo>
                  <a:pt x="2528316" y="1161275"/>
                </a:lnTo>
                <a:lnTo>
                  <a:pt x="2537460" y="1167371"/>
                </a:lnTo>
                <a:lnTo>
                  <a:pt x="2764536" y="1167371"/>
                </a:lnTo>
                <a:lnTo>
                  <a:pt x="2773680" y="1161275"/>
                </a:lnTo>
                <a:lnTo>
                  <a:pt x="2778252" y="1156703"/>
                </a:lnTo>
                <a:lnTo>
                  <a:pt x="2779776" y="1150607"/>
                </a:lnTo>
                <a:lnTo>
                  <a:pt x="2779776" y="1004303"/>
                </a:lnTo>
                <a:close/>
              </a:path>
            </a:pathLst>
          </a:custGeom>
          <a:solidFill>
            <a:srgbClr val="FFFFFF"/>
          </a:solidFill>
        </p:spPr>
        <p:txBody>
          <a:bodyPr wrap="square" lIns="0" tIns="0" rIns="0" bIns="0" rtlCol="0"/>
          <a:lstStyle/>
          <a:p>
            <a:endParaRPr sz="1632"/>
          </a:p>
        </p:txBody>
      </p:sp>
      <p:pic>
        <p:nvPicPr>
          <p:cNvPr id="17" name="Imagen 16">
            <a:extLst>
              <a:ext uri="{FF2B5EF4-FFF2-40B4-BE49-F238E27FC236}">
                <a16:creationId xmlns:a16="http://schemas.microsoft.com/office/drawing/2014/main" id="{B4196E7B-4269-B178-4162-3C6178A34133}"/>
              </a:ext>
            </a:extLst>
          </p:cNvPr>
          <p:cNvPicPr>
            <a:picLocks noChangeAspect="1"/>
          </p:cNvPicPr>
          <p:nvPr/>
        </p:nvPicPr>
        <p:blipFill>
          <a:blip r:embed="rId7"/>
          <a:stretch>
            <a:fillRect/>
          </a:stretch>
        </p:blipFill>
        <p:spPr>
          <a:xfrm>
            <a:off x="10007679" y="72551"/>
            <a:ext cx="1594589" cy="1451000"/>
          </a:xfrm>
          <a:prstGeom prst="rect">
            <a:avLst/>
          </a:prstGeom>
        </p:spPr>
      </p:pic>
      <p:pic>
        <p:nvPicPr>
          <p:cNvPr id="18" name="Imagen 17" descr="Imagen que contiene Icono&#10;&#10;El contenido generado por IA puede ser incorrecto.">
            <a:extLst>
              <a:ext uri="{FF2B5EF4-FFF2-40B4-BE49-F238E27FC236}">
                <a16:creationId xmlns:a16="http://schemas.microsoft.com/office/drawing/2014/main" id="{683CEBB1-C8FD-BBDF-8147-334F02989CB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07687" y="754734"/>
            <a:ext cx="9535557" cy="354745"/>
          </a:xfrm>
          <a:prstGeom prst="rect">
            <a:avLst/>
          </a:prstGeom>
        </p:spPr>
        <p:txBody>
          <a:bodyPr vert="horz" wrap="square" lIns="0" tIns="12668" rIns="0" bIns="0" rtlCol="0" anchor="ctr">
            <a:spAutoFit/>
          </a:bodyPr>
          <a:lstStyle/>
          <a:p>
            <a:pPr marL="11516">
              <a:lnSpc>
                <a:spcPct val="100000"/>
              </a:lnSpc>
              <a:spcBef>
                <a:spcPts val="100"/>
              </a:spcBef>
            </a:pPr>
            <a:r>
              <a:rPr spc="73" dirty="0"/>
              <a:t>Etiquetado</a:t>
            </a:r>
            <a:r>
              <a:rPr spc="-68" dirty="0"/>
              <a:t> </a:t>
            </a:r>
            <a:r>
              <a:rPr spc="54" dirty="0"/>
              <a:t>de</a:t>
            </a:r>
            <a:r>
              <a:rPr spc="-23" dirty="0"/>
              <a:t> </a:t>
            </a:r>
            <a:r>
              <a:rPr spc="73" dirty="0"/>
              <a:t>la</a:t>
            </a:r>
            <a:r>
              <a:rPr spc="-18" dirty="0"/>
              <a:t> </a:t>
            </a:r>
            <a:r>
              <a:rPr spc="68" dirty="0"/>
              <a:t>Información</a:t>
            </a:r>
          </a:p>
        </p:txBody>
      </p:sp>
      <p:pic>
        <p:nvPicPr>
          <p:cNvPr id="3" name="object 3"/>
          <p:cNvPicPr/>
          <p:nvPr/>
        </p:nvPicPr>
        <p:blipFill>
          <a:blip r:embed="rId2" cstate="print"/>
          <a:stretch>
            <a:fillRect/>
          </a:stretch>
        </p:blipFill>
        <p:spPr>
          <a:xfrm>
            <a:off x="1247607" y="1444154"/>
            <a:ext cx="2321700" cy="44222"/>
          </a:xfrm>
          <a:prstGeom prst="rect">
            <a:avLst/>
          </a:prstGeom>
        </p:spPr>
      </p:pic>
      <p:grpSp>
        <p:nvGrpSpPr>
          <p:cNvPr id="4" name="object 4"/>
          <p:cNvGrpSpPr/>
          <p:nvPr/>
        </p:nvGrpSpPr>
        <p:grpSpPr>
          <a:xfrm>
            <a:off x="3918944" y="2732143"/>
            <a:ext cx="3203855" cy="2056824"/>
            <a:chOff x="2945891" y="3012947"/>
            <a:chExt cx="3533140" cy="2268220"/>
          </a:xfrm>
        </p:grpSpPr>
        <p:sp>
          <p:nvSpPr>
            <p:cNvPr id="5" name="object 5"/>
            <p:cNvSpPr/>
            <p:nvPr/>
          </p:nvSpPr>
          <p:spPr>
            <a:xfrm>
              <a:off x="5830824" y="3311651"/>
              <a:ext cx="647700" cy="1531620"/>
            </a:xfrm>
            <a:custGeom>
              <a:avLst/>
              <a:gdLst/>
              <a:ahLst/>
              <a:cxnLst/>
              <a:rect l="l" t="t" r="r" b="b"/>
              <a:pathLst>
                <a:path w="647700" h="1531620">
                  <a:moveTo>
                    <a:pt x="411480" y="1531619"/>
                  </a:moveTo>
                  <a:lnTo>
                    <a:pt x="156972" y="1531619"/>
                  </a:lnTo>
                  <a:lnTo>
                    <a:pt x="139541" y="1528143"/>
                  </a:lnTo>
                  <a:lnTo>
                    <a:pt x="124968" y="1518665"/>
                  </a:lnTo>
                  <a:lnTo>
                    <a:pt x="114966" y="1504616"/>
                  </a:lnTo>
                  <a:lnTo>
                    <a:pt x="111252" y="1487423"/>
                  </a:lnTo>
                  <a:lnTo>
                    <a:pt x="111252" y="1278636"/>
                  </a:lnTo>
                  <a:lnTo>
                    <a:pt x="140753" y="1236436"/>
                  </a:lnTo>
                  <a:lnTo>
                    <a:pt x="167207" y="1192217"/>
                  </a:lnTo>
                  <a:lnTo>
                    <a:pt x="190500" y="1146104"/>
                  </a:lnTo>
                  <a:lnTo>
                    <a:pt x="210518" y="1098222"/>
                  </a:lnTo>
                  <a:lnTo>
                    <a:pt x="227151" y="1048698"/>
                  </a:lnTo>
                  <a:lnTo>
                    <a:pt x="240284" y="997655"/>
                  </a:lnTo>
                  <a:lnTo>
                    <a:pt x="249804" y="945220"/>
                  </a:lnTo>
                  <a:lnTo>
                    <a:pt x="255599" y="891519"/>
                  </a:lnTo>
                  <a:lnTo>
                    <a:pt x="257556" y="836675"/>
                  </a:lnTo>
                  <a:lnTo>
                    <a:pt x="255815" y="785376"/>
                  </a:lnTo>
                  <a:lnTo>
                    <a:pt x="250666" y="734954"/>
                  </a:lnTo>
                  <a:lnTo>
                    <a:pt x="242216" y="685531"/>
                  </a:lnTo>
                  <a:lnTo>
                    <a:pt x="230574" y="637228"/>
                  </a:lnTo>
                  <a:lnTo>
                    <a:pt x="215848" y="590165"/>
                  </a:lnTo>
                  <a:lnTo>
                    <a:pt x="198147" y="544463"/>
                  </a:lnTo>
                  <a:lnTo>
                    <a:pt x="177577" y="500243"/>
                  </a:lnTo>
                  <a:lnTo>
                    <a:pt x="154248" y="457625"/>
                  </a:lnTo>
                  <a:lnTo>
                    <a:pt x="128268" y="416730"/>
                  </a:lnTo>
                  <a:lnTo>
                    <a:pt x="99745" y="377679"/>
                  </a:lnTo>
                  <a:lnTo>
                    <a:pt x="68787" y="340592"/>
                  </a:lnTo>
                  <a:lnTo>
                    <a:pt x="35502" y="305591"/>
                  </a:lnTo>
                  <a:lnTo>
                    <a:pt x="0" y="272795"/>
                  </a:lnTo>
                  <a:lnTo>
                    <a:pt x="184404" y="272795"/>
                  </a:lnTo>
                  <a:lnTo>
                    <a:pt x="220789" y="265556"/>
                  </a:lnTo>
                  <a:lnTo>
                    <a:pt x="250317" y="245744"/>
                  </a:lnTo>
                  <a:lnTo>
                    <a:pt x="270129" y="216217"/>
                  </a:lnTo>
                  <a:lnTo>
                    <a:pt x="277368" y="179831"/>
                  </a:lnTo>
                  <a:lnTo>
                    <a:pt x="277368" y="0"/>
                  </a:lnTo>
                  <a:lnTo>
                    <a:pt x="312516" y="33249"/>
                  </a:lnTo>
                  <a:lnTo>
                    <a:pt x="346220" y="67993"/>
                  </a:lnTo>
                  <a:lnTo>
                    <a:pt x="378427" y="104180"/>
                  </a:lnTo>
                  <a:lnTo>
                    <a:pt x="409084" y="141761"/>
                  </a:lnTo>
                  <a:lnTo>
                    <a:pt x="438141" y="180684"/>
                  </a:lnTo>
                  <a:lnTo>
                    <a:pt x="465544" y="220899"/>
                  </a:lnTo>
                  <a:lnTo>
                    <a:pt x="491242" y="262355"/>
                  </a:lnTo>
                  <a:lnTo>
                    <a:pt x="515184" y="305002"/>
                  </a:lnTo>
                  <a:lnTo>
                    <a:pt x="537316" y="348789"/>
                  </a:lnTo>
                  <a:lnTo>
                    <a:pt x="557587" y="393664"/>
                  </a:lnTo>
                  <a:lnTo>
                    <a:pt x="575945" y="439579"/>
                  </a:lnTo>
                  <a:lnTo>
                    <a:pt x="592338" y="486481"/>
                  </a:lnTo>
                  <a:lnTo>
                    <a:pt x="606713" y="534320"/>
                  </a:lnTo>
                  <a:lnTo>
                    <a:pt x="619020" y="583046"/>
                  </a:lnTo>
                  <a:lnTo>
                    <a:pt x="629206" y="632607"/>
                  </a:lnTo>
                  <a:lnTo>
                    <a:pt x="637219" y="682954"/>
                  </a:lnTo>
                  <a:lnTo>
                    <a:pt x="643007" y="734036"/>
                  </a:lnTo>
                  <a:lnTo>
                    <a:pt x="646518" y="785801"/>
                  </a:lnTo>
                  <a:lnTo>
                    <a:pt x="647700" y="838200"/>
                  </a:lnTo>
                  <a:lnTo>
                    <a:pt x="646530" y="890048"/>
                  </a:lnTo>
                  <a:lnTo>
                    <a:pt x="643054" y="941316"/>
                  </a:lnTo>
                  <a:lnTo>
                    <a:pt x="637324" y="991953"/>
                  </a:lnTo>
                  <a:lnTo>
                    <a:pt x="629392" y="1041907"/>
                  </a:lnTo>
                  <a:lnTo>
                    <a:pt x="619308" y="1091127"/>
                  </a:lnTo>
                  <a:lnTo>
                    <a:pt x="607125" y="1139561"/>
                  </a:lnTo>
                  <a:lnTo>
                    <a:pt x="592893" y="1187158"/>
                  </a:lnTo>
                  <a:lnTo>
                    <a:pt x="576664" y="1233867"/>
                  </a:lnTo>
                  <a:lnTo>
                    <a:pt x="558491" y="1279635"/>
                  </a:lnTo>
                  <a:lnTo>
                    <a:pt x="538423" y="1324412"/>
                  </a:lnTo>
                  <a:lnTo>
                    <a:pt x="516513" y="1368146"/>
                  </a:lnTo>
                  <a:lnTo>
                    <a:pt x="492812" y="1410785"/>
                  </a:lnTo>
                  <a:lnTo>
                    <a:pt x="467372" y="1452278"/>
                  </a:lnTo>
                  <a:lnTo>
                    <a:pt x="440244" y="1492573"/>
                  </a:lnTo>
                  <a:lnTo>
                    <a:pt x="411480" y="1531619"/>
                  </a:lnTo>
                  <a:close/>
                </a:path>
              </a:pathLst>
            </a:custGeom>
            <a:solidFill>
              <a:srgbClr val="D8D8D8"/>
            </a:solidFill>
          </p:spPr>
          <p:txBody>
            <a:bodyPr wrap="square" lIns="0" tIns="0" rIns="0" bIns="0" rtlCol="0"/>
            <a:lstStyle/>
            <a:p>
              <a:endParaRPr sz="1632"/>
            </a:p>
          </p:txBody>
        </p:sp>
        <p:sp>
          <p:nvSpPr>
            <p:cNvPr id="6" name="object 6"/>
            <p:cNvSpPr/>
            <p:nvPr/>
          </p:nvSpPr>
          <p:spPr>
            <a:xfrm>
              <a:off x="4503419" y="3012947"/>
              <a:ext cx="1556385" cy="640080"/>
            </a:xfrm>
            <a:custGeom>
              <a:avLst/>
              <a:gdLst/>
              <a:ahLst/>
              <a:cxnLst/>
              <a:rect l="l" t="t" r="r" b="b"/>
              <a:pathLst>
                <a:path w="1556385" h="640079">
                  <a:moveTo>
                    <a:pt x="288036" y="640079"/>
                  </a:moveTo>
                  <a:lnTo>
                    <a:pt x="288036" y="470915"/>
                  </a:lnTo>
                  <a:lnTo>
                    <a:pt x="280582" y="433649"/>
                  </a:lnTo>
                  <a:lnTo>
                    <a:pt x="260413" y="403669"/>
                  </a:lnTo>
                  <a:lnTo>
                    <a:pt x="230814" y="383690"/>
                  </a:lnTo>
                  <a:lnTo>
                    <a:pt x="195072" y="376427"/>
                  </a:lnTo>
                  <a:lnTo>
                    <a:pt x="0" y="376427"/>
                  </a:lnTo>
                  <a:lnTo>
                    <a:pt x="33502" y="340582"/>
                  </a:lnTo>
                  <a:lnTo>
                    <a:pt x="68519" y="306231"/>
                  </a:lnTo>
                  <a:lnTo>
                    <a:pt x="104998" y="273425"/>
                  </a:lnTo>
                  <a:lnTo>
                    <a:pt x="142884" y="242214"/>
                  </a:lnTo>
                  <a:lnTo>
                    <a:pt x="182121" y="212650"/>
                  </a:lnTo>
                  <a:lnTo>
                    <a:pt x="222655" y="184783"/>
                  </a:lnTo>
                  <a:lnTo>
                    <a:pt x="264432" y="158664"/>
                  </a:lnTo>
                  <a:lnTo>
                    <a:pt x="307396" y="134344"/>
                  </a:lnTo>
                  <a:lnTo>
                    <a:pt x="351494" y="111872"/>
                  </a:lnTo>
                  <a:lnTo>
                    <a:pt x="396671" y="91300"/>
                  </a:lnTo>
                  <a:lnTo>
                    <a:pt x="442871" y="72679"/>
                  </a:lnTo>
                  <a:lnTo>
                    <a:pt x="490040" y="56058"/>
                  </a:lnTo>
                  <a:lnTo>
                    <a:pt x="538124" y="41489"/>
                  </a:lnTo>
                  <a:lnTo>
                    <a:pt x="587068" y="29023"/>
                  </a:lnTo>
                  <a:lnTo>
                    <a:pt x="636817" y="18710"/>
                  </a:lnTo>
                  <a:lnTo>
                    <a:pt x="687316" y="10600"/>
                  </a:lnTo>
                  <a:lnTo>
                    <a:pt x="738512" y="4745"/>
                  </a:lnTo>
                  <a:lnTo>
                    <a:pt x="790348" y="1194"/>
                  </a:lnTo>
                  <a:lnTo>
                    <a:pt x="842772" y="0"/>
                  </a:lnTo>
                  <a:lnTo>
                    <a:pt x="896693" y="1269"/>
                  </a:lnTo>
                  <a:lnTo>
                    <a:pt x="949915" y="5037"/>
                  </a:lnTo>
                  <a:lnTo>
                    <a:pt x="1002389" y="11241"/>
                  </a:lnTo>
                  <a:lnTo>
                    <a:pt x="1054067" y="19817"/>
                  </a:lnTo>
                  <a:lnTo>
                    <a:pt x="1104900" y="30705"/>
                  </a:lnTo>
                  <a:lnTo>
                    <a:pt x="1154838" y="43842"/>
                  </a:lnTo>
                  <a:lnTo>
                    <a:pt x="1203834" y="59165"/>
                  </a:lnTo>
                  <a:lnTo>
                    <a:pt x="1251838" y="76612"/>
                  </a:lnTo>
                  <a:lnTo>
                    <a:pt x="1298801" y="96121"/>
                  </a:lnTo>
                  <a:lnTo>
                    <a:pt x="1344676" y="117630"/>
                  </a:lnTo>
                  <a:lnTo>
                    <a:pt x="1389412" y="141075"/>
                  </a:lnTo>
                  <a:lnTo>
                    <a:pt x="1432962" y="166396"/>
                  </a:lnTo>
                  <a:lnTo>
                    <a:pt x="1475276" y="193529"/>
                  </a:lnTo>
                  <a:lnTo>
                    <a:pt x="1516306" y="222412"/>
                  </a:lnTo>
                  <a:lnTo>
                    <a:pt x="1556004" y="252983"/>
                  </a:lnTo>
                  <a:lnTo>
                    <a:pt x="1556004" y="477011"/>
                  </a:lnTo>
                  <a:lnTo>
                    <a:pt x="1552527" y="494442"/>
                  </a:lnTo>
                  <a:lnTo>
                    <a:pt x="1543050" y="509015"/>
                  </a:lnTo>
                  <a:lnTo>
                    <a:pt x="1529000" y="519017"/>
                  </a:lnTo>
                  <a:lnTo>
                    <a:pt x="1511808" y="522731"/>
                  </a:lnTo>
                  <a:lnTo>
                    <a:pt x="1264920" y="522731"/>
                  </a:lnTo>
                  <a:lnTo>
                    <a:pt x="1223901" y="496161"/>
                  </a:lnTo>
                  <a:lnTo>
                    <a:pt x="1181177" y="472387"/>
                  </a:lnTo>
                  <a:lnTo>
                    <a:pt x="1136847" y="451499"/>
                  </a:lnTo>
                  <a:lnTo>
                    <a:pt x="1091012" y="433583"/>
                  </a:lnTo>
                  <a:lnTo>
                    <a:pt x="1043772" y="418727"/>
                  </a:lnTo>
                  <a:lnTo>
                    <a:pt x="995228" y="407020"/>
                  </a:lnTo>
                  <a:lnTo>
                    <a:pt x="945479" y="398550"/>
                  </a:lnTo>
                  <a:lnTo>
                    <a:pt x="894627" y="393403"/>
                  </a:lnTo>
                  <a:lnTo>
                    <a:pt x="842772" y="391667"/>
                  </a:lnTo>
                  <a:lnTo>
                    <a:pt x="792200" y="393354"/>
                  </a:lnTo>
                  <a:lnTo>
                    <a:pt x="742548" y="398341"/>
                  </a:lnTo>
                  <a:lnTo>
                    <a:pt x="693924" y="406520"/>
                  </a:lnTo>
                  <a:lnTo>
                    <a:pt x="646437" y="417783"/>
                  </a:lnTo>
                  <a:lnTo>
                    <a:pt x="600194" y="432022"/>
                  </a:lnTo>
                  <a:lnTo>
                    <a:pt x="555304" y="449129"/>
                  </a:lnTo>
                  <a:lnTo>
                    <a:pt x="511874" y="468995"/>
                  </a:lnTo>
                  <a:lnTo>
                    <a:pt x="470014" y="491512"/>
                  </a:lnTo>
                  <a:lnTo>
                    <a:pt x="429831" y="516572"/>
                  </a:lnTo>
                  <a:lnTo>
                    <a:pt x="391433" y="544067"/>
                  </a:lnTo>
                  <a:lnTo>
                    <a:pt x="354929" y="573889"/>
                  </a:lnTo>
                  <a:lnTo>
                    <a:pt x="320427" y="605929"/>
                  </a:lnTo>
                  <a:lnTo>
                    <a:pt x="288036" y="640079"/>
                  </a:lnTo>
                  <a:close/>
                </a:path>
              </a:pathLst>
            </a:custGeom>
            <a:solidFill>
              <a:srgbClr val="F2F2F2"/>
            </a:solidFill>
          </p:spPr>
          <p:txBody>
            <a:bodyPr wrap="square" lIns="0" tIns="0" rIns="0" bIns="0" rtlCol="0"/>
            <a:lstStyle/>
            <a:p>
              <a:endParaRPr sz="1632"/>
            </a:p>
          </p:txBody>
        </p:sp>
        <p:sp>
          <p:nvSpPr>
            <p:cNvPr id="7" name="object 7"/>
            <p:cNvSpPr/>
            <p:nvPr/>
          </p:nvSpPr>
          <p:spPr>
            <a:xfrm>
              <a:off x="4215383" y="3436619"/>
              <a:ext cx="632460" cy="1542415"/>
            </a:xfrm>
            <a:custGeom>
              <a:avLst/>
              <a:gdLst/>
              <a:ahLst/>
              <a:cxnLst/>
              <a:rect l="l" t="t" r="r" b="b"/>
              <a:pathLst>
                <a:path w="632460" h="1542414">
                  <a:moveTo>
                    <a:pt x="364236" y="1542287"/>
                  </a:moveTo>
                  <a:lnTo>
                    <a:pt x="329567" y="1508607"/>
                  </a:lnTo>
                  <a:lnTo>
                    <a:pt x="296342" y="1473529"/>
                  </a:lnTo>
                  <a:lnTo>
                    <a:pt x="264608" y="1437101"/>
                  </a:lnTo>
                  <a:lnTo>
                    <a:pt x="234415" y="1399369"/>
                  </a:lnTo>
                  <a:lnTo>
                    <a:pt x="205813" y="1360380"/>
                  </a:lnTo>
                  <a:lnTo>
                    <a:pt x="178851" y="1320180"/>
                  </a:lnTo>
                  <a:lnTo>
                    <a:pt x="153577" y="1278816"/>
                  </a:lnTo>
                  <a:lnTo>
                    <a:pt x="130042" y="1236336"/>
                  </a:lnTo>
                  <a:lnTo>
                    <a:pt x="108295" y="1192784"/>
                  </a:lnTo>
                  <a:lnTo>
                    <a:pt x="88385" y="1148209"/>
                  </a:lnTo>
                  <a:lnTo>
                    <a:pt x="70361" y="1102657"/>
                  </a:lnTo>
                  <a:lnTo>
                    <a:pt x="54273" y="1056174"/>
                  </a:lnTo>
                  <a:lnTo>
                    <a:pt x="40170" y="1008808"/>
                  </a:lnTo>
                  <a:lnTo>
                    <a:pt x="28101" y="960604"/>
                  </a:lnTo>
                  <a:lnTo>
                    <a:pt x="18116" y="911609"/>
                  </a:lnTo>
                  <a:lnTo>
                    <a:pt x="10264" y="861871"/>
                  </a:lnTo>
                  <a:lnTo>
                    <a:pt x="4594" y="811436"/>
                  </a:lnTo>
                  <a:lnTo>
                    <a:pt x="1156" y="760349"/>
                  </a:lnTo>
                  <a:lnTo>
                    <a:pt x="0" y="708659"/>
                  </a:lnTo>
                  <a:lnTo>
                    <a:pt x="1230" y="655309"/>
                  </a:lnTo>
                  <a:lnTo>
                    <a:pt x="4885" y="602584"/>
                  </a:lnTo>
                  <a:lnTo>
                    <a:pt x="10911" y="550541"/>
                  </a:lnTo>
                  <a:lnTo>
                    <a:pt x="19254" y="499239"/>
                  </a:lnTo>
                  <a:lnTo>
                    <a:pt x="29859" y="448733"/>
                  </a:lnTo>
                  <a:lnTo>
                    <a:pt x="42672" y="399080"/>
                  </a:lnTo>
                  <a:lnTo>
                    <a:pt x="57638" y="350338"/>
                  </a:lnTo>
                  <a:lnTo>
                    <a:pt x="74705" y="302563"/>
                  </a:lnTo>
                  <a:lnTo>
                    <a:pt x="93817" y="255812"/>
                  </a:lnTo>
                  <a:lnTo>
                    <a:pt x="114920" y="210142"/>
                  </a:lnTo>
                  <a:lnTo>
                    <a:pt x="137961" y="165610"/>
                  </a:lnTo>
                  <a:lnTo>
                    <a:pt x="162885" y="122273"/>
                  </a:lnTo>
                  <a:lnTo>
                    <a:pt x="189637" y="80188"/>
                  </a:lnTo>
                  <a:lnTo>
                    <a:pt x="218164" y="39411"/>
                  </a:lnTo>
                  <a:lnTo>
                    <a:pt x="248412" y="0"/>
                  </a:lnTo>
                  <a:lnTo>
                    <a:pt x="484632" y="0"/>
                  </a:lnTo>
                  <a:lnTo>
                    <a:pt x="502705" y="3476"/>
                  </a:lnTo>
                  <a:lnTo>
                    <a:pt x="517207" y="12954"/>
                  </a:lnTo>
                  <a:lnTo>
                    <a:pt x="526851" y="27003"/>
                  </a:lnTo>
                  <a:lnTo>
                    <a:pt x="530352" y="44196"/>
                  </a:lnTo>
                  <a:lnTo>
                    <a:pt x="530352" y="274319"/>
                  </a:lnTo>
                  <a:lnTo>
                    <a:pt x="502263" y="315957"/>
                  </a:lnTo>
                  <a:lnTo>
                    <a:pt x="477009" y="359513"/>
                  </a:lnTo>
                  <a:lnTo>
                    <a:pt x="454716" y="404875"/>
                  </a:lnTo>
                  <a:lnTo>
                    <a:pt x="435508" y="451931"/>
                  </a:lnTo>
                  <a:lnTo>
                    <a:pt x="419511" y="500568"/>
                  </a:lnTo>
                  <a:lnTo>
                    <a:pt x="406851" y="550671"/>
                  </a:lnTo>
                  <a:lnTo>
                    <a:pt x="397653" y="602130"/>
                  </a:lnTo>
                  <a:lnTo>
                    <a:pt x="392042" y="654830"/>
                  </a:lnTo>
                  <a:lnTo>
                    <a:pt x="390144" y="708659"/>
                  </a:lnTo>
                  <a:lnTo>
                    <a:pt x="391777" y="758229"/>
                  </a:lnTo>
                  <a:lnTo>
                    <a:pt x="396611" y="806983"/>
                  </a:lnTo>
                  <a:lnTo>
                    <a:pt x="404546" y="854809"/>
                  </a:lnTo>
                  <a:lnTo>
                    <a:pt x="415482" y="901595"/>
                  </a:lnTo>
                  <a:lnTo>
                    <a:pt x="429319" y="947228"/>
                  </a:lnTo>
                  <a:lnTo>
                    <a:pt x="445956" y="991595"/>
                  </a:lnTo>
                  <a:lnTo>
                    <a:pt x="465295" y="1034585"/>
                  </a:lnTo>
                  <a:lnTo>
                    <a:pt x="487236" y="1076084"/>
                  </a:lnTo>
                  <a:lnTo>
                    <a:pt x="511677" y="1115982"/>
                  </a:lnTo>
                  <a:lnTo>
                    <a:pt x="538520" y="1154164"/>
                  </a:lnTo>
                  <a:lnTo>
                    <a:pt x="567665" y="1190520"/>
                  </a:lnTo>
                  <a:lnTo>
                    <a:pt x="599011" y="1224935"/>
                  </a:lnTo>
                  <a:lnTo>
                    <a:pt x="632460" y="1257299"/>
                  </a:lnTo>
                  <a:lnTo>
                    <a:pt x="458724" y="1257299"/>
                  </a:lnTo>
                  <a:lnTo>
                    <a:pt x="422100" y="1264753"/>
                  </a:lnTo>
                  <a:lnTo>
                    <a:pt x="392049" y="1284922"/>
                  </a:lnTo>
                  <a:lnTo>
                    <a:pt x="371713" y="1314521"/>
                  </a:lnTo>
                  <a:lnTo>
                    <a:pt x="364236" y="1350263"/>
                  </a:lnTo>
                  <a:lnTo>
                    <a:pt x="364236" y="1542287"/>
                  </a:lnTo>
                  <a:close/>
                </a:path>
              </a:pathLst>
            </a:custGeom>
            <a:solidFill>
              <a:srgbClr val="D8D8D8"/>
            </a:solidFill>
          </p:spPr>
          <p:txBody>
            <a:bodyPr wrap="square" lIns="0" tIns="0" rIns="0" bIns="0" rtlCol="0"/>
            <a:lstStyle/>
            <a:p>
              <a:endParaRPr sz="1632"/>
            </a:p>
          </p:txBody>
        </p:sp>
        <p:sp>
          <p:nvSpPr>
            <p:cNvPr id="8" name="object 8"/>
            <p:cNvSpPr/>
            <p:nvPr/>
          </p:nvSpPr>
          <p:spPr>
            <a:xfrm>
              <a:off x="4628387" y="4648200"/>
              <a:ext cx="1574800" cy="632460"/>
            </a:xfrm>
            <a:custGeom>
              <a:avLst/>
              <a:gdLst/>
              <a:ahLst/>
              <a:cxnLst/>
              <a:rect l="l" t="t" r="r" b="b"/>
              <a:pathLst>
                <a:path w="1574800" h="632460">
                  <a:moveTo>
                    <a:pt x="719328" y="632460"/>
                  </a:moveTo>
                  <a:lnTo>
                    <a:pt x="668437" y="631325"/>
                  </a:lnTo>
                  <a:lnTo>
                    <a:pt x="618098" y="627956"/>
                  </a:lnTo>
                  <a:lnTo>
                    <a:pt x="568361" y="622404"/>
                  </a:lnTo>
                  <a:lnTo>
                    <a:pt x="519279" y="614719"/>
                  </a:lnTo>
                  <a:lnTo>
                    <a:pt x="470902" y="604954"/>
                  </a:lnTo>
                  <a:lnTo>
                    <a:pt x="423282" y="593160"/>
                  </a:lnTo>
                  <a:lnTo>
                    <a:pt x="376470" y="579388"/>
                  </a:lnTo>
                  <a:lnTo>
                    <a:pt x="330517" y="563689"/>
                  </a:lnTo>
                  <a:lnTo>
                    <a:pt x="285475" y="546115"/>
                  </a:lnTo>
                  <a:lnTo>
                    <a:pt x="241396" y="526717"/>
                  </a:lnTo>
                  <a:lnTo>
                    <a:pt x="198330" y="505547"/>
                  </a:lnTo>
                  <a:lnTo>
                    <a:pt x="156329" y="482655"/>
                  </a:lnTo>
                  <a:lnTo>
                    <a:pt x="115444" y="458094"/>
                  </a:lnTo>
                  <a:lnTo>
                    <a:pt x="75726" y="431914"/>
                  </a:lnTo>
                  <a:lnTo>
                    <a:pt x="37228" y="404166"/>
                  </a:lnTo>
                  <a:lnTo>
                    <a:pt x="0" y="374904"/>
                  </a:lnTo>
                  <a:lnTo>
                    <a:pt x="0" y="140208"/>
                  </a:lnTo>
                  <a:lnTo>
                    <a:pt x="3500" y="123015"/>
                  </a:lnTo>
                  <a:lnTo>
                    <a:pt x="13144" y="108966"/>
                  </a:lnTo>
                  <a:lnTo>
                    <a:pt x="27646" y="99488"/>
                  </a:lnTo>
                  <a:lnTo>
                    <a:pt x="45720" y="96012"/>
                  </a:lnTo>
                  <a:lnTo>
                    <a:pt x="277368" y="96012"/>
                  </a:lnTo>
                  <a:lnTo>
                    <a:pt x="319164" y="125112"/>
                  </a:lnTo>
                  <a:lnTo>
                    <a:pt x="363155" y="151352"/>
                  </a:lnTo>
                  <a:lnTo>
                    <a:pt x="409165" y="174582"/>
                  </a:lnTo>
                  <a:lnTo>
                    <a:pt x="457020" y="194651"/>
                  </a:lnTo>
                  <a:lnTo>
                    <a:pt x="506542" y="211409"/>
                  </a:lnTo>
                  <a:lnTo>
                    <a:pt x="557558" y="224705"/>
                  </a:lnTo>
                  <a:lnTo>
                    <a:pt x="609890" y="234388"/>
                  </a:lnTo>
                  <a:lnTo>
                    <a:pt x="663364" y="240309"/>
                  </a:lnTo>
                  <a:lnTo>
                    <a:pt x="717804" y="242316"/>
                  </a:lnTo>
                  <a:lnTo>
                    <a:pt x="767698" y="240657"/>
                  </a:lnTo>
                  <a:lnTo>
                    <a:pt x="816723" y="235756"/>
                  </a:lnTo>
                  <a:lnTo>
                    <a:pt x="864765" y="227725"/>
                  </a:lnTo>
                  <a:lnTo>
                    <a:pt x="911713" y="216677"/>
                  </a:lnTo>
                  <a:lnTo>
                    <a:pt x="957454" y="202724"/>
                  </a:lnTo>
                  <a:lnTo>
                    <a:pt x="1001875" y="185978"/>
                  </a:lnTo>
                  <a:lnTo>
                    <a:pt x="1044865" y="166552"/>
                  </a:lnTo>
                  <a:lnTo>
                    <a:pt x="1086310" y="144558"/>
                  </a:lnTo>
                  <a:lnTo>
                    <a:pt x="1126100" y="120108"/>
                  </a:lnTo>
                  <a:lnTo>
                    <a:pt x="1164120" y="93315"/>
                  </a:lnTo>
                  <a:lnTo>
                    <a:pt x="1200259" y="64291"/>
                  </a:lnTo>
                  <a:lnTo>
                    <a:pt x="1234404" y="33148"/>
                  </a:lnTo>
                  <a:lnTo>
                    <a:pt x="1266444" y="0"/>
                  </a:lnTo>
                  <a:lnTo>
                    <a:pt x="1266444" y="147828"/>
                  </a:lnTo>
                  <a:lnTo>
                    <a:pt x="1273921" y="184451"/>
                  </a:lnTo>
                  <a:lnTo>
                    <a:pt x="1294257" y="214503"/>
                  </a:lnTo>
                  <a:lnTo>
                    <a:pt x="1324308" y="234838"/>
                  </a:lnTo>
                  <a:lnTo>
                    <a:pt x="1360932" y="242316"/>
                  </a:lnTo>
                  <a:lnTo>
                    <a:pt x="1574292" y="242316"/>
                  </a:lnTo>
                  <a:lnTo>
                    <a:pt x="1542467" y="277535"/>
                  </a:lnTo>
                  <a:lnTo>
                    <a:pt x="1509205" y="311382"/>
                  </a:lnTo>
                  <a:lnTo>
                    <a:pt x="1474552" y="343809"/>
                  </a:lnTo>
                  <a:lnTo>
                    <a:pt x="1438558" y="374769"/>
                  </a:lnTo>
                  <a:lnTo>
                    <a:pt x="1401270" y="404217"/>
                  </a:lnTo>
                  <a:lnTo>
                    <a:pt x="1362736" y="432104"/>
                  </a:lnTo>
                  <a:lnTo>
                    <a:pt x="1323004" y="458384"/>
                  </a:lnTo>
                  <a:lnTo>
                    <a:pt x="1282122" y="483010"/>
                  </a:lnTo>
                  <a:lnTo>
                    <a:pt x="1240139" y="505935"/>
                  </a:lnTo>
                  <a:lnTo>
                    <a:pt x="1197102" y="527113"/>
                  </a:lnTo>
                  <a:lnTo>
                    <a:pt x="1153058" y="546496"/>
                  </a:lnTo>
                  <a:lnTo>
                    <a:pt x="1108057" y="564038"/>
                  </a:lnTo>
                  <a:lnTo>
                    <a:pt x="1062146" y="579692"/>
                  </a:lnTo>
                  <a:lnTo>
                    <a:pt x="1015374" y="593410"/>
                  </a:lnTo>
                  <a:lnTo>
                    <a:pt x="967787" y="605147"/>
                  </a:lnTo>
                  <a:lnTo>
                    <a:pt x="919435" y="614854"/>
                  </a:lnTo>
                  <a:lnTo>
                    <a:pt x="870365" y="622486"/>
                  </a:lnTo>
                  <a:lnTo>
                    <a:pt x="820625" y="627996"/>
                  </a:lnTo>
                  <a:lnTo>
                    <a:pt x="770263" y="631336"/>
                  </a:lnTo>
                  <a:lnTo>
                    <a:pt x="719328" y="632460"/>
                  </a:lnTo>
                  <a:close/>
                </a:path>
              </a:pathLst>
            </a:custGeom>
            <a:solidFill>
              <a:srgbClr val="F2F2F2"/>
            </a:solidFill>
          </p:spPr>
          <p:txBody>
            <a:bodyPr wrap="square" lIns="0" tIns="0" rIns="0" bIns="0" rtlCol="0"/>
            <a:lstStyle/>
            <a:p>
              <a:endParaRPr sz="1632"/>
            </a:p>
          </p:txBody>
        </p:sp>
        <p:sp>
          <p:nvSpPr>
            <p:cNvPr id="9" name="object 9"/>
            <p:cNvSpPr/>
            <p:nvPr/>
          </p:nvSpPr>
          <p:spPr>
            <a:xfrm>
              <a:off x="2945891" y="3686555"/>
              <a:ext cx="1917700" cy="934719"/>
            </a:xfrm>
            <a:custGeom>
              <a:avLst/>
              <a:gdLst/>
              <a:ahLst/>
              <a:cxnLst/>
              <a:rect l="l" t="t" r="r" b="b"/>
              <a:pathLst>
                <a:path w="1917700" h="934720">
                  <a:moveTo>
                    <a:pt x="996696" y="934212"/>
                  </a:moveTo>
                  <a:lnTo>
                    <a:pt x="467868" y="934212"/>
                  </a:lnTo>
                  <a:lnTo>
                    <a:pt x="419918" y="931787"/>
                  </a:lnTo>
                  <a:lnTo>
                    <a:pt x="373380" y="924672"/>
                  </a:lnTo>
                  <a:lnTo>
                    <a:pt x="328484" y="913105"/>
                  </a:lnTo>
                  <a:lnTo>
                    <a:pt x="285464" y="897326"/>
                  </a:lnTo>
                  <a:lnTo>
                    <a:pt x="244551" y="877573"/>
                  </a:lnTo>
                  <a:lnTo>
                    <a:pt x="205978" y="854085"/>
                  </a:lnTo>
                  <a:lnTo>
                    <a:pt x="169976" y="827102"/>
                  </a:lnTo>
                  <a:lnTo>
                    <a:pt x="136779" y="796861"/>
                  </a:lnTo>
                  <a:lnTo>
                    <a:pt x="106617" y="763602"/>
                  </a:lnTo>
                  <a:lnTo>
                    <a:pt x="79724" y="727564"/>
                  </a:lnTo>
                  <a:lnTo>
                    <a:pt x="56331" y="688985"/>
                  </a:lnTo>
                  <a:lnTo>
                    <a:pt x="36671" y="648104"/>
                  </a:lnTo>
                  <a:lnTo>
                    <a:pt x="20975" y="605161"/>
                  </a:lnTo>
                  <a:lnTo>
                    <a:pt x="9477" y="560394"/>
                  </a:lnTo>
                  <a:lnTo>
                    <a:pt x="2408" y="514042"/>
                  </a:lnTo>
                  <a:lnTo>
                    <a:pt x="38" y="467106"/>
                  </a:lnTo>
                  <a:lnTo>
                    <a:pt x="0" y="466344"/>
                  </a:lnTo>
                  <a:lnTo>
                    <a:pt x="2408" y="418662"/>
                  </a:lnTo>
                  <a:lnTo>
                    <a:pt x="9477" y="372359"/>
                  </a:lnTo>
                  <a:lnTo>
                    <a:pt x="20975" y="327667"/>
                  </a:lnTo>
                  <a:lnTo>
                    <a:pt x="36671" y="284821"/>
                  </a:lnTo>
                  <a:lnTo>
                    <a:pt x="56331" y="244056"/>
                  </a:lnTo>
                  <a:lnTo>
                    <a:pt x="79724" y="205606"/>
                  </a:lnTo>
                  <a:lnTo>
                    <a:pt x="106617" y="169705"/>
                  </a:lnTo>
                  <a:lnTo>
                    <a:pt x="136779" y="136588"/>
                  </a:lnTo>
                  <a:lnTo>
                    <a:pt x="169976" y="106489"/>
                  </a:lnTo>
                  <a:lnTo>
                    <a:pt x="205978" y="79643"/>
                  </a:lnTo>
                  <a:lnTo>
                    <a:pt x="244551" y="56284"/>
                  </a:lnTo>
                  <a:lnTo>
                    <a:pt x="285464" y="36647"/>
                  </a:lnTo>
                  <a:lnTo>
                    <a:pt x="328484" y="20965"/>
                  </a:lnTo>
                  <a:lnTo>
                    <a:pt x="373380" y="9474"/>
                  </a:lnTo>
                  <a:lnTo>
                    <a:pt x="419918" y="2407"/>
                  </a:lnTo>
                  <a:lnTo>
                    <a:pt x="467868" y="0"/>
                  </a:lnTo>
                  <a:lnTo>
                    <a:pt x="996696" y="0"/>
                  </a:lnTo>
                  <a:lnTo>
                    <a:pt x="1043086" y="7473"/>
                  </a:lnTo>
                  <a:lnTo>
                    <a:pt x="1083625" y="28334"/>
                  </a:lnTo>
                  <a:lnTo>
                    <a:pt x="1115750" y="60240"/>
                  </a:lnTo>
                  <a:lnTo>
                    <a:pt x="1136904" y="100852"/>
                  </a:lnTo>
                  <a:lnTo>
                    <a:pt x="1144524" y="147828"/>
                  </a:lnTo>
                  <a:lnTo>
                    <a:pt x="1151691" y="195286"/>
                  </a:lnTo>
                  <a:lnTo>
                    <a:pt x="1172146" y="237172"/>
                  </a:lnTo>
                  <a:lnTo>
                    <a:pt x="1204317" y="270200"/>
                  </a:lnTo>
                  <a:lnTo>
                    <a:pt x="1246632" y="291084"/>
                  </a:lnTo>
                  <a:lnTo>
                    <a:pt x="1297178" y="298471"/>
                  </a:lnTo>
                  <a:lnTo>
                    <a:pt x="1766477" y="298471"/>
                  </a:lnTo>
                  <a:lnTo>
                    <a:pt x="1894332" y="416052"/>
                  </a:lnTo>
                  <a:lnTo>
                    <a:pt x="1911477" y="439721"/>
                  </a:lnTo>
                  <a:lnTo>
                    <a:pt x="1917192" y="467106"/>
                  </a:lnTo>
                  <a:lnTo>
                    <a:pt x="1911477" y="494490"/>
                  </a:lnTo>
                  <a:lnTo>
                    <a:pt x="1894332" y="518160"/>
                  </a:lnTo>
                  <a:lnTo>
                    <a:pt x="1767346" y="635508"/>
                  </a:lnTo>
                  <a:lnTo>
                    <a:pt x="1293876" y="635508"/>
                  </a:lnTo>
                  <a:lnTo>
                    <a:pt x="1246741" y="643140"/>
                  </a:lnTo>
                  <a:lnTo>
                    <a:pt x="1205752" y="664378"/>
                  </a:lnTo>
                  <a:lnTo>
                    <a:pt x="1173394" y="696736"/>
                  </a:lnTo>
                  <a:lnTo>
                    <a:pt x="1152156" y="737725"/>
                  </a:lnTo>
                  <a:lnTo>
                    <a:pt x="1144524" y="784860"/>
                  </a:lnTo>
                  <a:lnTo>
                    <a:pt x="1137050" y="831994"/>
                  </a:lnTo>
                  <a:lnTo>
                    <a:pt x="1116189" y="872983"/>
                  </a:lnTo>
                  <a:lnTo>
                    <a:pt x="1084283" y="905341"/>
                  </a:lnTo>
                  <a:lnTo>
                    <a:pt x="1043671" y="926579"/>
                  </a:lnTo>
                  <a:lnTo>
                    <a:pt x="996696" y="934212"/>
                  </a:lnTo>
                  <a:close/>
                </a:path>
                <a:path w="1917700" h="934720">
                  <a:moveTo>
                    <a:pt x="1766477" y="298471"/>
                  </a:moveTo>
                  <a:lnTo>
                    <a:pt x="1297178" y="298471"/>
                  </a:lnTo>
                  <a:lnTo>
                    <a:pt x="1343660" y="290237"/>
                  </a:lnTo>
                  <a:lnTo>
                    <a:pt x="1383792" y="268795"/>
                  </a:lnTo>
                  <a:lnTo>
                    <a:pt x="1415288" y="236558"/>
                  </a:lnTo>
                  <a:lnTo>
                    <a:pt x="1435862" y="195939"/>
                  </a:lnTo>
                  <a:lnTo>
                    <a:pt x="1443228" y="149352"/>
                  </a:lnTo>
                  <a:lnTo>
                    <a:pt x="1454586" y="112609"/>
                  </a:lnTo>
                  <a:lnTo>
                    <a:pt x="1482661" y="89725"/>
                  </a:lnTo>
                  <a:lnTo>
                    <a:pt x="1518451" y="84843"/>
                  </a:lnTo>
                  <a:lnTo>
                    <a:pt x="1552956" y="102108"/>
                  </a:lnTo>
                  <a:lnTo>
                    <a:pt x="1766477" y="298471"/>
                  </a:lnTo>
                  <a:close/>
                </a:path>
                <a:path w="1917700" h="934720">
                  <a:moveTo>
                    <a:pt x="1517808" y="850011"/>
                  </a:moveTo>
                  <a:lnTo>
                    <a:pt x="1482090" y="844677"/>
                  </a:lnTo>
                  <a:lnTo>
                    <a:pt x="1454372" y="821626"/>
                  </a:lnTo>
                  <a:lnTo>
                    <a:pt x="1443228" y="784860"/>
                  </a:lnTo>
                  <a:lnTo>
                    <a:pt x="1435595" y="738310"/>
                  </a:lnTo>
                  <a:lnTo>
                    <a:pt x="1414357" y="697394"/>
                  </a:lnTo>
                  <a:lnTo>
                    <a:pt x="1381999" y="664817"/>
                  </a:lnTo>
                  <a:lnTo>
                    <a:pt x="1341010" y="643286"/>
                  </a:lnTo>
                  <a:lnTo>
                    <a:pt x="1293876" y="635508"/>
                  </a:lnTo>
                  <a:lnTo>
                    <a:pt x="1767346" y="635508"/>
                  </a:lnTo>
                  <a:lnTo>
                    <a:pt x="1552956" y="833628"/>
                  </a:lnTo>
                  <a:lnTo>
                    <a:pt x="1517808" y="850011"/>
                  </a:lnTo>
                  <a:close/>
                </a:path>
              </a:pathLst>
            </a:custGeom>
            <a:solidFill>
              <a:srgbClr val="ED7C31"/>
            </a:solidFill>
          </p:spPr>
          <p:txBody>
            <a:bodyPr wrap="square" lIns="0" tIns="0" rIns="0" bIns="0" rtlCol="0"/>
            <a:lstStyle/>
            <a:p>
              <a:endParaRPr sz="1632"/>
            </a:p>
          </p:txBody>
        </p:sp>
      </p:grpSp>
      <p:sp>
        <p:nvSpPr>
          <p:cNvPr id="10" name="object 10"/>
          <p:cNvSpPr txBox="1"/>
          <p:nvPr/>
        </p:nvSpPr>
        <p:spPr>
          <a:xfrm>
            <a:off x="4051142" y="3647908"/>
            <a:ext cx="1009410" cy="207648"/>
          </a:xfrm>
          <a:prstGeom prst="rect">
            <a:avLst/>
          </a:prstGeom>
        </p:spPr>
        <p:txBody>
          <a:bodyPr vert="horz" wrap="square" lIns="0" tIns="12092" rIns="0" bIns="0" rtlCol="0">
            <a:spAutoFit/>
          </a:bodyPr>
          <a:lstStyle/>
          <a:p>
            <a:pPr marL="11516">
              <a:spcBef>
                <a:spcPts val="95"/>
              </a:spcBef>
            </a:pPr>
            <a:r>
              <a:rPr sz="1270" b="1" spc="-9" dirty="0">
                <a:solidFill>
                  <a:srgbClr val="FFFFFF"/>
                </a:solidFill>
                <a:latin typeface="Calibri"/>
                <a:cs typeface="Calibri"/>
              </a:rPr>
              <a:t>Procedimiento</a:t>
            </a:r>
            <a:endParaRPr sz="1270">
              <a:latin typeface="Calibri"/>
              <a:cs typeface="Calibri"/>
            </a:endParaRPr>
          </a:p>
        </p:txBody>
      </p:sp>
      <p:sp>
        <p:nvSpPr>
          <p:cNvPr id="11" name="object 11"/>
          <p:cNvSpPr/>
          <p:nvPr/>
        </p:nvSpPr>
        <p:spPr>
          <a:xfrm>
            <a:off x="6534831" y="3342972"/>
            <a:ext cx="1738972" cy="847604"/>
          </a:xfrm>
          <a:custGeom>
            <a:avLst/>
            <a:gdLst/>
            <a:ahLst/>
            <a:cxnLst/>
            <a:rect l="l" t="t" r="r" b="b"/>
            <a:pathLst>
              <a:path w="1917700" h="934720">
                <a:moveTo>
                  <a:pt x="1885238" y="297180"/>
                </a:moveTo>
                <a:lnTo>
                  <a:pt x="621982" y="297180"/>
                </a:lnTo>
                <a:lnTo>
                  <a:pt x="669116" y="289694"/>
                </a:lnTo>
                <a:lnTo>
                  <a:pt x="710106" y="268748"/>
                </a:lnTo>
                <a:lnTo>
                  <a:pt x="742463" y="236610"/>
                </a:lnTo>
                <a:lnTo>
                  <a:pt x="763702" y="195547"/>
                </a:lnTo>
                <a:lnTo>
                  <a:pt x="771334" y="147828"/>
                </a:lnTo>
                <a:lnTo>
                  <a:pt x="778966" y="101437"/>
                </a:lnTo>
                <a:lnTo>
                  <a:pt x="800205" y="60899"/>
                </a:lnTo>
                <a:lnTo>
                  <a:pt x="832562" y="28773"/>
                </a:lnTo>
                <a:lnTo>
                  <a:pt x="873552" y="7620"/>
                </a:lnTo>
                <a:lnTo>
                  <a:pt x="920686" y="0"/>
                </a:lnTo>
                <a:lnTo>
                  <a:pt x="1449514" y="0"/>
                </a:lnTo>
                <a:lnTo>
                  <a:pt x="1497463" y="2407"/>
                </a:lnTo>
                <a:lnTo>
                  <a:pt x="1544002" y="9474"/>
                </a:lnTo>
                <a:lnTo>
                  <a:pt x="1588898" y="20965"/>
                </a:lnTo>
                <a:lnTo>
                  <a:pt x="1631918" y="36647"/>
                </a:lnTo>
                <a:lnTo>
                  <a:pt x="1672831" y="56284"/>
                </a:lnTo>
                <a:lnTo>
                  <a:pt x="1711404" y="79643"/>
                </a:lnTo>
                <a:lnTo>
                  <a:pt x="1747405" y="106489"/>
                </a:lnTo>
                <a:lnTo>
                  <a:pt x="1780603" y="136588"/>
                </a:lnTo>
                <a:lnTo>
                  <a:pt x="1810765" y="169705"/>
                </a:lnTo>
                <a:lnTo>
                  <a:pt x="1837658" y="205606"/>
                </a:lnTo>
                <a:lnTo>
                  <a:pt x="1861051" y="244056"/>
                </a:lnTo>
                <a:lnTo>
                  <a:pt x="1880711" y="284821"/>
                </a:lnTo>
                <a:lnTo>
                  <a:pt x="1885238" y="297180"/>
                </a:lnTo>
                <a:close/>
              </a:path>
              <a:path w="1917700" h="934720">
                <a:moveTo>
                  <a:pt x="398049" y="848701"/>
                </a:moveTo>
                <a:lnTo>
                  <a:pt x="362902" y="832104"/>
                </a:lnTo>
                <a:lnTo>
                  <a:pt x="21526" y="518160"/>
                </a:lnTo>
                <a:lnTo>
                  <a:pt x="5262" y="494466"/>
                </a:lnTo>
                <a:lnTo>
                  <a:pt x="0" y="466915"/>
                </a:lnTo>
                <a:lnTo>
                  <a:pt x="5881" y="439078"/>
                </a:lnTo>
                <a:lnTo>
                  <a:pt x="23050" y="414528"/>
                </a:lnTo>
                <a:lnTo>
                  <a:pt x="364426" y="100584"/>
                </a:lnTo>
                <a:lnTo>
                  <a:pt x="399573" y="83962"/>
                </a:lnTo>
                <a:lnTo>
                  <a:pt x="435292" y="88773"/>
                </a:lnTo>
                <a:lnTo>
                  <a:pt x="463010" y="111299"/>
                </a:lnTo>
                <a:lnTo>
                  <a:pt x="474154" y="147828"/>
                </a:lnTo>
                <a:lnTo>
                  <a:pt x="481774" y="194962"/>
                </a:lnTo>
                <a:lnTo>
                  <a:pt x="502927" y="235951"/>
                </a:lnTo>
                <a:lnTo>
                  <a:pt x="535053" y="268309"/>
                </a:lnTo>
                <a:lnTo>
                  <a:pt x="575591" y="289547"/>
                </a:lnTo>
                <a:lnTo>
                  <a:pt x="621982" y="297180"/>
                </a:lnTo>
                <a:lnTo>
                  <a:pt x="1885238" y="297180"/>
                </a:lnTo>
                <a:lnTo>
                  <a:pt x="1896406" y="327667"/>
                </a:lnTo>
                <a:lnTo>
                  <a:pt x="1907905" y="372359"/>
                </a:lnTo>
                <a:lnTo>
                  <a:pt x="1914974" y="418662"/>
                </a:lnTo>
                <a:lnTo>
                  <a:pt x="1917382" y="466344"/>
                </a:lnTo>
                <a:lnTo>
                  <a:pt x="1914957" y="514293"/>
                </a:lnTo>
                <a:lnTo>
                  <a:pt x="1907842" y="560832"/>
                </a:lnTo>
                <a:lnTo>
                  <a:pt x="1896276" y="605727"/>
                </a:lnTo>
                <a:lnTo>
                  <a:pt x="1885826" y="634216"/>
                </a:lnTo>
                <a:lnTo>
                  <a:pt x="619209" y="634216"/>
                </a:lnTo>
                <a:lnTo>
                  <a:pt x="572875" y="642450"/>
                </a:lnTo>
                <a:lnTo>
                  <a:pt x="532638" y="663892"/>
                </a:lnTo>
                <a:lnTo>
                  <a:pt x="500909" y="696129"/>
                </a:lnTo>
                <a:lnTo>
                  <a:pt x="480102" y="736748"/>
                </a:lnTo>
                <a:lnTo>
                  <a:pt x="472630" y="783336"/>
                </a:lnTo>
                <a:lnTo>
                  <a:pt x="461486" y="820745"/>
                </a:lnTo>
                <a:lnTo>
                  <a:pt x="433768" y="843724"/>
                </a:lnTo>
                <a:lnTo>
                  <a:pt x="398049" y="848701"/>
                </a:lnTo>
                <a:close/>
              </a:path>
              <a:path w="1917700" h="934720">
                <a:moveTo>
                  <a:pt x="1449514" y="934212"/>
                </a:moveTo>
                <a:lnTo>
                  <a:pt x="920686" y="934212"/>
                </a:lnTo>
                <a:lnTo>
                  <a:pt x="873698" y="926592"/>
                </a:lnTo>
                <a:lnTo>
                  <a:pt x="833001" y="905438"/>
                </a:lnTo>
                <a:lnTo>
                  <a:pt x="800863" y="873313"/>
                </a:lnTo>
                <a:lnTo>
                  <a:pt x="779551" y="832774"/>
                </a:lnTo>
                <a:lnTo>
                  <a:pt x="771334" y="786384"/>
                </a:lnTo>
                <a:lnTo>
                  <a:pt x="764166" y="738901"/>
                </a:lnTo>
                <a:lnTo>
                  <a:pt x="743712" y="696849"/>
                </a:lnTo>
                <a:lnTo>
                  <a:pt x="711541" y="663368"/>
                </a:lnTo>
                <a:lnTo>
                  <a:pt x="669226" y="641604"/>
                </a:lnTo>
                <a:lnTo>
                  <a:pt x="619209" y="634216"/>
                </a:lnTo>
                <a:lnTo>
                  <a:pt x="1885826" y="634216"/>
                </a:lnTo>
                <a:lnTo>
                  <a:pt x="1860744" y="689660"/>
                </a:lnTo>
                <a:lnTo>
                  <a:pt x="1837256" y="728233"/>
                </a:lnTo>
                <a:lnTo>
                  <a:pt x="1810272" y="764235"/>
                </a:lnTo>
                <a:lnTo>
                  <a:pt x="1780032" y="797433"/>
                </a:lnTo>
                <a:lnTo>
                  <a:pt x="1746773" y="827594"/>
                </a:lnTo>
                <a:lnTo>
                  <a:pt x="1710734" y="854487"/>
                </a:lnTo>
                <a:lnTo>
                  <a:pt x="1672155" y="877880"/>
                </a:lnTo>
                <a:lnTo>
                  <a:pt x="1631275" y="897540"/>
                </a:lnTo>
                <a:lnTo>
                  <a:pt x="1588332" y="913236"/>
                </a:lnTo>
                <a:lnTo>
                  <a:pt x="1543564" y="924734"/>
                </a:lnTo>
                <a:lnTo>
                  <a:pt x="1497212" y="931804"/>
                </a:lnTo>
                <a:lnTo>
                  <a:pt x="1449514" y="934212"/>
                </a:lnTo>
                <a:close/>
              </a:path>
            </a:pathLst>
          </a:custGeom>
          <a:solidFill>
            <a:srgbClr val="5B9AD4"/>
          </a:solidFill>
        </p:spPr>
        <p:txBody>
          <a:bodyPr wrap="square" lIns="0" tIns="0" rIns="0" bIns="0" rtlCol="0"/>
          <a:lstStyle/>
          <a:p>
            <a:endParaRPr sz="1632"/>
          </a:p>
        </p:txBody>
      </p:sp>
      <p:sp>
        <p:nvSpPr>
          <p:cNvPr id="12" name="object 12"/>
          <p:cNvSpPr txBox="1"/>
          <p:nvPr/>
        </p:nvSpPr>
        <p:spPr>
          <a:xfrm>
            <a:off x="7598646" y="3594049"/>
            <a:ext cx="542421" cy="304657"/>
          </a:xfrm>
          <a:prstGeom prst="rect">
            <a:avLst/>
          </a:prstGeom>
        </p:spPr>
        <p:txBody>
          <a:bodyPr vert="horz" wrap="square" lIns="0" tIns="11516" rIns="0" bIns="0" rtlCol="0">
            <a:spAutoFit/>
          </a:bodyPr>
          <a:lstStyle/>
          <a:p>
            <a:pPr marL="11516">
              <a:spcBef>
                <a:spcPts val="91"/>
              </a:spcBef>
            </a:pPr>
            <a:r>
              <a:rPr sz="1904" b="1" spc="-18" dirty="0">
                <a:solidFill>
                  <a:srgbClr val="FFFFFF"/>
                </a:solidFill>
                <a:latin typeface="Calibri"/>
                <a:cs typeface="Calibri"/>
              </a:rPr>
              <a:t>MSPI</a:t>
            </a:r>
            <a:endParaRPr sz="1904">
              <a:latin typeface="Calibri"/>
              <a:cs typeface="Calibri"/>
            </a:endParaRPr>
          </a:p>
        </p:txBody>
      </p:sp>
      <p:sp>
        <p:nvSpPr>
          <p:cNvPr id="13" name="object 13"/>
          <p:cNvSpPr/>
          <p:nvPr/>
        </p:nvSpPr>
        <p:spPr>
          <a:xfrm>
            <a:off x="5671277" y="4197027"/>
            <a:ext cx="847604" cy="1738972"/>
          </a:xfrm>
          <a:custGeom>
            <a:avLst/>
            <a:gdLst/>
            <a:ahLst/>
            <a:cxnLst/>
            <a:rect l="l" t="t" r="r" b="b"/>
            <a:pathLst>
              <a:path w="934720" h="1917700">
                <a:moveTo>
                  <a:pt x="467868" y="1917192"/>
                </a:moveTo>
                <a:lnTo>
                  <a:pt x="419918" y="1914784"/>
                </a:lnTo>
                <a:lnTo>
                  <a:pt x="373380" y="1907714"/>
                </a:lnTo>
                <a:lnTo>
                  <a:pt x="328484" y="1896216"/>
                </a:lnTo>
                <a:lnTo>
                  <a:pt x="285464" y="1880520"/>
                </a:lnTo>
                <a:lnTo>
                  <a:pt x="244551" y="1860860"/>
                </a:lnTo>
                <a:lnTo>
                  <a:pt x="205978" y="1837467"/>
                </a:lnTo>
                <a:lnTo>
                  <a:pt x="169976" y="1810574"/>
                </a:lnTo>
                <a:lnTo>
                  <a:pt x="136779" y="1780413"/>
                </a:lnTo>
                <a:lnTo>
                  <a:pt x="106617" y="1747215"/>
                </a:lnTo>
                <a:lnTo>
                  <a:pt x="79724" y="1711213"/>
                </a:lnTo>
                <a:lnTo>
                  <a:pt x="56331" y="1672640"/>
                </a:lnTo>
                <a:lnTo>
                  <a:pt x="36671" y="1631727"/>
                </a:lnTo>
                <a:lnTo>
                  <a:pt x="20975" y="1588707"/>
                </a:lnTo>
                <a:lnTo>
                  <a:pt x="9477" y="1543812"/>
                </a:lnTo>
                <a:lnTo>
                  <a:pt x="2408" y="1497273"/>
                </a:lnTo>
                <a:lnTo>
                  <a:pt x="0" y="1449323"/>
                </a:lnTo>
                <a:lnTo>
                  <a:pt x="0" y="920496"/>
                </a:lnTo>
                <a:lnTo>
                  <a:pt x="7620" y="874105"/>
                </a:lnTo>
                <a:lnTo>
                  <a:pt x="28773" y="833567"/>
                </a:lnTo>
                <a:lnTo>
                  <a:pt x="60899" y="801441"/>
                </a:lnTo>
                <a:lnTo>
                  <a:pt x="101437" y="780288"/>
                </a:lnTo>
                <a:lnTo>
                  <a:pt x="147828" y="772668"/>
                </a:lnTo>
                <a:lnTo>
                  <a:pt x="195310" y="765500"/>
                </a:lnTo>
                <a:lnTo>
                  <a:pt x="237363" y="745045"/>
                </a:lnTo>
                <a:lnTo>
                  <a:pt x="270843" y="712874"/>
                </a:lnTo>
                <a:lnTo>
                  <a:pt x="292608" y="670560"/>
                </a:lnTo>
                <a:lnTo>
                  <a:pt x="299988" y="619901"/>
                </a:lnTo>
                <a:lnTo>
                  <a:pt x="291704" y="573136"/>
                </a:lnTo>
                <a:lnTo>
                  <a:pt x="270129" y="532638"/>
                </a:lnTo>
                <a:lnTo>
                  <a:pt x="237631" y="500775"/>
                </a:lnTo>
                <a:lnTo>
                  <a:pt x="196581" y="479918"/>
                </a:lnTo>
                <a:lnTo>
                  <a:pt x="149352" y="472440"/>
                </a:lnTo>
                <a:lnTo>
                  <a:pt x="112823" y="461319"/>
                </a:lnTo>
                <a:lnTo>
                  <a:pt x="90297" y="433768"/>
                </a:lnTo>
                <a:lnTo>
                  <a:pt x="85607" y="399383"/>
                </a:lnTo>
                <a:lnTo>
                  <a:pt x="85486" y="398502"/>
                </a:lnTo>
                <a:lnTo>
                  <a:pt x="102108" y="364236"/>
                </a:lnTo>
                <a:lnTo>
                  <a:pt x="416052" y="22860"/>
                </a:lnTo>
                <a:lnTo>
                  <a:pt x="439745" y="5715"/>
                </a:lnTo>
                <a:lnTo>
                  <a:pt x="467296" y="0"/>
                </a:lnTo>
                <a:lnTo>
                  <a:pt x="495133" y="5715"/>
                </a:lnTo>
                <a:lnTo>
                  <a:pt x="519684" y="22860"/>
                </a:lnTo>
                <a:lnTo>
                  <a:pt x="833628" y="364236"/>
                </a:lnTo>
                <a:lnTo>
                  <a:pt x="850225" y="399383"/>
                </a:lnTo>
                <a:lnTo>
                  <a:pt x="845248" y="435102"/>
                </a:lnTo>
                <a:lnTo>
                  <a:pt x="822269" y="462819"/>
                </a:lnTo>
                <a:lnTo>
                  <a:pt x="784860" y="473964"/>
                </a:lnTo>
                <a:lnTo>
                  <a:pt x="738469" y="481596"/>
                </a:lnTo>
                <a:lnTo>
                  <a:pt x="697931" y="502834"/>
                </a:lnTo>
                <a:lnTo>
                  <a:pt x="665805" y="535192"/>
                </a:lnTo>
                <a:lnTo>
                  <a:pt x="644652" y="576181"/>
                </a:lnTo>
                <a:lnTo>
                  <a:pt x="637032" y="623316"/>
                </a:lnTo>
                <a:lnTo>
                  <a:pt x="644505" y="669865"/>
                </a:lnTo>
                <a:lnTo>
                  <a:pt x="665366" y="710781"/>
                </a:lnTo>
                <a:lnTo>
                  <a:pt x="697272" y="743358"/>
                </a:lnTo>
                <a:lnTo>
                  <a:pt x="737884" y="764889"/>
                </a:lnTo>
                <a:lnTo>
                  <a:pt x="831994" y="780141"/>
                </a:lnTo>
                <a:lnTo>
                  <a:pt x="872983" y="801002"/>
                </a:lnTo>
                <a:lnTo>
                  <a:pt x="905341" y="832908"/>
                </a:lnTo>
                <a:lnTo>
                  <a:pt x="926579" y="873520"/>
                </a:lnTo>
                <a:lnTo>
                  <a:pt x="934212" y="920496"/>
                </a:lnTo>
                <a:lnTo>
                  <a:pt x="934212" y="1449323"/>
                </a:lnTo>
                <a:lnTo>
                  <a:pt x="931804" y="1497273"/>
                </a:lnTo>
                <a:lnTo>
                  <a:pt x="924737" y="1543812"/>
                </a:lnTo>
                <a:lnTo>
                  <a:pt x="913246" y="1588707"/>
                </a:lnTo>
                <a:lnTo>
                  <a:pt x="897564" y="1631727"/>
                </a:lnTo>
                <a:lnTo>
                  <a:pt x="877927" y="1672640"/>
                </a:lnTo>
                <a:lnTo>
                  <a:pt x="854568" y="1711213"/>
                </a:lnTo>
                <a:lnTo>
                  <a:pt x="827722" y="1747215"/>
                </a:lnTo>
                <a:lnTo>
                  <a:pt x="797623" y="1780413"/>
                </a:lnTo>
                <a:lnTo>
                  <a:pt x="764506" y="1810574"/>
                </a:lnTo>
                <a:lnTo>
                  <a:pt x="728605" y="1837467"/>
                </a:lnTo>
                <a:lnTo>
                  <a:pt x="690155" y="1860860"/>
                </a:lnTo>
                <a:lnTo>
                  <a:pt x="649390" y="1880520"/>
                </a:lnTo>
                <a:lnTo>
                  <a:pt x="606544" y="1896216"/>
                </a:lnTo>
                <a:lnTo>
                  <a:pt x="561852" y="1907714"/>
                </a:lnTo>
                <a:lnTo>
                  <a:pt x="515549" y="1914784"/>
                </a:lnTo>
                <a:lnTo>
                  <a:pt x="467868" y="1917192"/>
                </a:lnTo>
                <a:close/>
              </a:path>
            </a:pathLst>
          </a:custGeom>
          <a:solidFill>
            <a:srgbClr val="A5A5A5"/>
          </a:solidFill>
        </p:spPr>
        <p:txBody>
          <a:bodyPr wrap="square" lIns="0" tIns="0" rIns="0" bIns="0" rtlCol="0"/>
          <a:lstStyle/>
          <a:p>
            <a:endParaRPr sz="1632"/>
          </a:p>
        </p:txBody>
      </p:sp>
      <p:sp>
        <p:nvSpPr>
          <p:cNvPr id="14" name="object 14"/>
          <p:cNvSpPr txBox="1"/>
          <p:nvPr/>
        </p:nvSpPr>
        <p:spPr>
          <a:xfrm>
            <a:off x="5853193" y="5303484"/>
            <a:ext cx="485991" cy="304657"/>
          </a:xfrm>
          <a:prstGeom prst="rect">
            <a:avLst/>
          </a:prstGeom>
        </p:spPr>
        <p:txBody>
          <a:bodyPr vert="horz" wrap="square" lIns="0" tIns="11516" rIns="0" bIns="0" rtlCol="0">
            <a:spAutoFit/>
          </a:bodyPr>
          <a:lstStyle/>
          <a:p>
            <a:pPr marL="11516">
              <a:spcBef>
                <a:spcPts val="91"/>
              </a:spcBef>
            </a:pPr>
            <a:r>
              <a:rPr sz="1904" b="1" spc="-18" dirty="0">
                <a:solidFill>
                  <a:srgbClr val="3B3838"/>
                </a:solidFill>
                <a:latin typeface="Calibri"/>
                <a:cs typeface="Calibri"/>
              </a:rPr>
              <a:t>Guía</a:t>
            </a:r>
            <a:endParaRPr sz="1904">
              <a:latin typeface="Calibri"/>
              <a:cs typeface="Calibri"/>
            </a:endParaRPr>
          </a:p>
        </p:txBody>
      </p:sp>
      <p:sp>
        <p:nvSpPr>
          <p:cNvPr id="15" name="object 15"/>
          <p:cNvSpPr/>
          <p:nvPr/>
        </p:nvSpPr>
        <p:spPr>
          <a:xfrm>
            <a:off x="5671276" y="1580967"/>
            <a:ext cx="847604" cy="1738972"/>
          </a:xfrm>
          <a:custGeom>
            <a:avLst/>
            <a:gdLst/>
            <a:ahLst/>
            <a:cxnLst/>
            <a:rect l="l" t="t" r="r" b="b"/>
            <a:pathLst>
              <a:path w="934720" h="1917700">
                <a:moveTo>
                  <a:pt x="467106" y="1917382"/>
                </a:moveTo>
                <a:lnTo>
                  <a:pt x="439721" y="1911500"/>
                </a:lnTo>
                <a:lnTo>
                  <a:pt x="416052" y="1894331"/>
                </a:lnTo>
                <a:lnTo>
                  <a:pt x="100584" y="1552955"/>
                </a:lnTo>
                <a:lnTo>
                  <a:pt x="84201" y="1517808"/>
                </a:lnTo>
                <a:lnTo>
                  <a:pt x="89535" y="1482089"/>
                </a:lnTo>
                <a:lnTo>
                  <a:pt x="112585" y="1454372"/>
                </a:lnTo>
                <a:lnTo>
                  <a:pt x="149352" y="1443227"/>
                </a:lnTo>
                <a:lnTo>
                  <a:pt x="195901" y="1435742"/>
                </a:lnTo>
                <a:lnTo>
                  <a:pt x="236817" y="1414796"/>
                </a:lnTo>
                <a:lnTo>
                  <a:pt x="269394" y="1382658"/>
                </a:lnTo>
                <a:lnTo>
                  <a:pt x="290925" y="1341595"/>
                </a:lnTo>
                <a:lnTo>
                  <a:pt x="298704" y="1293875"/>
                </a:lnTo>
                <a:lnTo>
                  <a:pt x="291182" y="1248155"/>
                </a:lnTo>
                <a:lnTo>
                  <a:pt x="269833" y="1206947"/>
                </a:lnTo>
                <a:lnTo>
                  <a:pt x="237475" y="1174821"/>
                </a:lnTo>
                <a:lnTo>
                  <a:pt x="196486" y="1153667"/>
                </a:lnTo>
                <a:lnTo>
                  <a:pt x="102217" y="1138415"/>
                </a:lnTo>
                <a:lnTo>
                  <a:pt x="61228" y="1117177"/>
                </a:lnTo>
                <a:lnTo>
                  <a:pt x="28870" y="1084819"/>
                </a:lnTo>
                <a:lnTo>
                  <a:pt x="7632" y="1043830"/>
                </a:lnTo>
                <a:lnTo>
                  <a:pt x="0" y="996695"/>
                </a:lnTo>
                <a:lnTo>
                  <a:pt x="0" y="467867"/>
                </a:lnTo>
                <a:lnTo>
                  <a:pt x="2412" y="420169"/>
                </a:lnTo>
                <a:lnTo>
                  <a:pt x="2424" y="419918"/>
                </a:lnTo>
                <a:lnTo>
                  <a:pt x="9472" y="373817"/>
                </a:lnTo>
                <a:lnTo>
                  <a:pt x="9539" y="373379"/>
                </a:lnTo>
                <a:lnTo>
                  <a:pt x="21106" y="328484"/>
                </a:lnTo>
                <a:lnTo>
                  <a:pt x="36885" y="285464"/>
                </a:lnTo>
                <a:lnTo>
                  <a:pt x="56638" y="244551"/>
                </a:lnTo>
                <a:lnTo>
                  <a:pt x="80126" y="205978"/>
                </a:lnTo>
                <a:lnTo>
                  <a:pt x="107109" y="169976"/>
                </a:lnTo>
                <a:lnTo>
                  <a:pt x="137350" y="136778"/>
                </a:lnTo>
                <a:lnTo>
                  <a:pt x="170609" y="106617"/>
                </a:lnTo>
                <a:lnTo>
                  <a:pt x="206647" y="79724"/>
                </a:lnTo>
                <a:lnTo>
                  <a:pt x="245226" y="56331"/>
                </a:lnTo>
                <a:lnTo>
                  <a:pt x="286107" y="36671"/>
                </a:lnTo>
                <a:lnTo>
                  <a:pt x="329050" y="20975"/>
                </a:lnTo>
                <a:lnTo>
                  <a:pt x="373817" y="9477"/>
                </a:lnTo>
                <a:lnTo>
                  <a:pt x="420169" y="2408"/>
                </a:lnTo>
                <a:lnTo>
                  <a:pt x="467868" y="0"/>
                </a:lnTo>
                <a:lnTo>
                  <a:pt x="515220" y="2408"/>
                </a:lnTo>
                <a:lnTo>
                  <a:pt x="515440" y="2408"/>
                </a:lnTo>
                <a:lnTo>
                  <a:pt x="561446" y="9477"/>
                </a:lnTo>
                <a:lnTo>
                  <a:pt x="561611" y="9477"/>
                </a:lnTo>
                <a:lnTo>
                  <a:pt x="606544" y="21106"/>
                </a:lnTo>
                <a:lnTo>
                  <a:pt x="649390" y="36885"/>
                </a:lnTo>
                <a:lnTo>
                  <a:pt x="690155" y="56638"/>
                </a:lnTo>
                <a:lnTo>
                  <a:pt x="728605" y="80126"/>
                </a:lnTo>
                <a:lnTo>
                  <a:pt x="764506" y="107109"/>
                </a:lnTo>
                <a:lnTo>
                  <a:pt x="797623" y="137350"/>
                </a:lnTo>
                <a:lnTo>
                  <a:pt x="827722" y="170609"/>
                </a:lnTo>
                <a:lnTo>
                  <a:pt x="854568" y="206647"/>
                </a:lnTo>
                <a:lnTo>
                  <a:pt x="877927" y="245226"/>
                </a:lnTo>
                <a:lnTo>
                  <a:pt x="897564" y="286107"/>
                </a:lnTo>
                <a:lnTo>
                  <a:pt x="913246" y="329050"/>
                </a:lnTo>
                <a:lnTo>
                  <a:pt x="924625" y="373379"/>
                </a:lnTo>
                <a:lnTo>
                  <a:pt x="931766" y="419918"/>
                </a:lnTo>
                <a:lnTo>
                  <a:pt x="934212" y="467867"/>
                </a:lnTo>
                <a:lnTo>
                  <a:pt x="934212" y="996695"/>
                </a:lnTo>
                <a:lnTo>
                  <a:pt x="926738" y="1043683"/>
                </a:lnTo>
                <a:lnTo>
                  <a:pt x="905877" y="1084380"/>
                </a:lnTo>
                <a:lnTo>
                  <a:pt x="873971" y="1116518"/>
                </a:lnTo>
                <a:lnTo>
                  <a:pt x="833359" y="1137830"/>
                </a:lnTo>
                <a:lnTo>
                  <a:pt x="786384" y="1146047"/>
                </a:lnTo>
                <a:lnTo>
                  <a:pt x="738901" y="1153215"/>
                </a:lnTo>
                <a:lnTo>
                  <a:pt x="696849" y="1173670"/>
                </a:lnTo>
                <a:lnTo>
                  <a:pt x="663368" y="1205841"/>
                </a:lnTo>
                <a:lnTo>
                  <a:pt x="641604" y="1248155"/>
                </a:lnTo>
                <a:lnTo>
                  <a:pt x="634753" y="1298172"/>
                </a:lnTo>
                <a:lnTo>
                  <a:pt x="643184" y="1344506"/>
                </a:lnTo>
                <a:lnTo>
                  <a:pt x="664654" y="1384744"/>
                </a:lnTo>
                <a:lnTo>
                  <a:pt x="696919" y="1416473"/>
                </a:lnTo>
                <a:lnTo>
                  <a:pt x="737735" y="1437280"/>
                </a:lnTo>
                <a:lnTo>
                  <a:pt x="784860" y="1444751"/>
                </a:lnTo>
                <a:lnTo>
                  <a:pt x="821602" y="1455896"/>
                </a:lnTo>
                <a:lnTo>
                  <a:pt x="844486" y="1483613"/>
                </a:lnTo>
                <a:lnTo>
                  <a:pt x="849368" y="1519332"/>
                </a:lnTo>
                <a:lnTo>
                  <a:pt x="832104" y="1554479"/>
                </a:lnTo>
                <a:lnTo>
                  <a:pt x="518160" y="1895855"/>
                </a:lnTo>
                <a:lnTo>
                  <a:pt x="494490" y="1912119"/>
                </a:lnTo>
                <a:lnTo>
                  <a:pt x="467106" y="1917382"/>
                </a:lnTo>
                <a:close/>
              </a:path>
            </a:pathLst>
          </a:custGeom>
          <a:solidFill>
            <a:srgbClr val="FFBF00"/>
          </a:solidFill>
        </p:spPr>
        <p:txBody>
          <a:bodyPr wrap="square" lIns="0" tIns="0" rIns="0" bIns="0" rtlCol="0"/>
          <a:lstStyle/>
          <a:p>
            <a:endParaRPr sz="1632"/>
          </a:p>
        </p:txBody>
      </p:sp>
      <p:sp>
        <p:nvSpPr>
          <p:cNvPr id="16" name="object 16"/>
          <p:cNvSpPr txBox="1"/>
          <p:nvPr/>
        </p:nvSpPr>
        <p:spPr>
          <a:xfrm>
            <a:off x="5912592" y="1870680"/>
            <a:ext cx="365645" cy="304657"/>
          </a:xfrm>
          <a:prstGeom prst="rect">
            <a:avLst/>
          </a:prstGeom>
        </p:spPr>
        <p:txBody>
          <a:bodyPr vert="horz" wrap="square" lIns="0" tIns="11516" rIns="0" bIns="0" rtlCol="0">
            <a:spAutoFit/>
          </a:bodyPr>
          <a:lstStyle/>
          <a:p>
            <a:pPr marL="11516">
              <a:spcBef>
                <a:spcPts val="91"/>
              </a:spcBef>
            </a:pPr>
            <a:r>
              <a:rPr sz="1904" b="1" spc="-23" dirty="0">
                <a:solidFill>
                  <a:srgbClr val="3B3838"/>
                </a:solidFill>
                <a:latin typeface="Calibri"/>
                <a:cs typeface="Calibri"/>
              </a:rPr>
              <a:t>ISO</a:t>
            </a:r>
            <a:endParaRPr sz="1904">
              <a:latin typeface="Calibri"/>
              <a:cs typeface="Calibri"/>
            </a:endParaRPr>
          </a:p>
        </p:txBody>
      </p:sp>
      <p:sp>
        <p:nvSpPr>
          <p:cNvPr id="17" name="object 17"/>
          <p:cNvSpPr txBox="1"/>
          <p:nvPr/>
        </p:nvSpPr>
        <p:spPr>
          <a:xfrm>
            <a:off x="5677743" y="3549841"/>
            <a:ext cx="851060" cy="231458"/>
          </a:xfrm>
          <a:prstGeom prst="rect">
            <a:avLst/>
          </a:prstGeom>
        </p:spPr>
        <p:txBody>
          <a:bodyPr vert="horz" wrap="square" lIns="0" tIns="14971" rIns="0" bIns="0" rtlCol="0">
            <a:spAutoFit/>
          </a:bodyPr>
          <a:lstStyle/>
          <a:p>
            <a:pPr marL="11516">
              <a:spcBef>
                <a:spcPts val="118"/>
              </a:spcBef>
            </a:pPr>
            <a:r>
              <a:rPr sz="1406" b="1" spc="-9" dirty="0">
                <a:solidFill>
                  <a:srgbClr val="445469"/>
                </a:solidFill>
                <a:latin typeface="Calibri"/>
                <a:cs typeface="Calibri"/>
              </a:rPr>
              <a:t>Etiquetado</a:t>
            </a:r>
            <a:endParaRPr sz="1406">
              <a:latin typeface="Calibri"/>
              <a:cs typeface="Calibri"/>
            </a:endParaRPr>
          </a:p>
        </p:txBody>
      </p:sp>
      <p:sp>
        <p:nvSpPr>
          <p:cNvPr id="18" name="object 18"/>
          <p:cNvSpPr txBox="1"/>
          <p:nvPr/>
        </p:nvSpPr>
        <p:spPr>
          <a:xfrm>
            <a:off x="6971269" y="1457499"/>
            <a:ext cx="2070644" cy="255862"/>
          </a:xfrm>
          <a:prstGeom prst="rect">
            <a:avLst/>
          </a:prstGeom>
        </p:spPr>
        <p:txBody>
          <a:bodyPr vert="horz" wrap="square" lIns="0" tIns="11516" rIns="0" bIns="0" rtlCol="0">
            <a:spAutoFit/>
          </a:bodyPr>
          <a:lstStyle/>
          <a:p>
            <a:pPr marL="11516">
              <a:spcBef>
                <a:spcPts val="91"/>
              </a:spcBef>
            </a:pPr>
            <a:r>
              <a:rPr sz="1587" b="1" spc="-18" dirty="0">
                <a:solidFill>
                  <a:srgbClr val="FFBF00"/>
                </a:solidFill>
                <a:latin typeface="Calibri"/>
                <a:cs typeface="Calibri"/>
              </a:rPr>
              <a:t>NTC-</a:t>
            </a:r>
            <a:r>
              <a:rPr sz="1587" b="1" dirty="0">
                <a:solidFill>
                  <a:srgbClr val="FFBF00"/>
                </a:solidFill>
                <a:latin typeface="Calibri"/>
                <a:cs typeface="Calibri"/>
              </a:rPr>
              <a:t>ISO/IEC</a:t>
            </a:r>
            <a:r>
              <a:rPr sz="1587" b="1" spc="-23" dirty="0">
                <a:solidFill>
                  <a:srgbClr val="FFBF00"/>
                </a:solidFill>
                <a:latin typeface="Calibri"/>
                <a:cs typeface="Calibri"/>
              </a:rPr>
              <a:t> </a:t>
            </a:r>
            <a:r>
              <a:rPr sz="1587" b="1" spc="-9" dirty="0">
                <a:solidFill>
                  <a:srgbClr val="FFBF00"/>
                </a:solidFill>
                <a:latin typeface="Calibri"/>
                <a:cs typeface="Calibri"/>
              </a:rPr>
              <a:t>27001:2022</a:t>
            </a:r>
            <a:endParaRPr sz="1587">
              <a:latin typeface="Calibri"/>
              <a:cs typeface="Calibri"/>
            </a:endParaRPr>
          </a:p>
        </p:txBody>
      </p:sp>
      <p:sp>
        <p:nvSpPr>
          <p:cNvPr id="19" name="object 19"/>
          <p:cNvSpPr txBox="1"/>
          <p:nvPr/>
        </p:nvSpPr>
        <p:spPr>
          <a:xfrm>
            <a:off x="6971284" y="1760127"/>
            <a:ext cx="3786008" cy="597362"/>
          </a:xfrm>
          <a:prstGeom prst="rect">
            <a:avLst/>
          </a:prstGeom>
        </p:spPr>
        <p:txBody>
          <a:bodyPr vert="horz" wrap="square" lIns="0" tIns="10941" rIns="0" bIns="0" rtlCol="0">
            <a:spAutoFit/>
          </a:bodyPr>
          <a:lstStyle/>
          <a:p>
            <a:pPr marL="11516" marR="4607" algn="just">
              <a:lnSpc>
                <a:spcPct val="100400"/>
              </a:lnSpc>
              <a:spcBef>
                <a:spcPts val="86"/>
              </a:spcBef>
            </a:pPr>
            <a:r>
              <a:rPr sz="1270" dirty="0">
                <a:latin typeface="Calibri"/>
                <a:cs typeface="Calibri"/>
              </a:rPr>
              <a:t>5.12</a:t>
            </a:r>
            <a:r>
              <a:rPr sz="1270" spc="109" dirty="0">
                <a:latin typeface="Calibri"/>
                <a:cs typeface="Calibri"/>
              </a:rPr>
              <a:t> </a:t>
            </a:r>
            <a:r>
              <a:rPr sz="1270" dirty="0">
                <a:latin typeface="Calibri"/>
                <a:cs typeface="Calibri"/>
              </a:rPr>
              <a:t>Clasificación</a:t>
            </a:r>
            <a:r>
              <a:rPr sz="1270" spc="109" dirty="0">
                <a:latin typeface="Calibri"/>
                <a:cs typeface="Calibri"/>
              </a:rPr>
              <a:t> </a:t>
            </a:r>
            <a:r>
              <a:rPr sz="1270" dirty="0">
                <a:latin typeface="Calibri"/>
                <a:cs typeface="Calibri"/>
              </a:rPr>
              <a:t>de</a:t>
            </a:r>
            <a:r>
              <a:rPr sz="1270" spc="109" dirty="0">
                <a:latin typeface="Calibri"/>
                <a:cs typeface="Calibri"/>
              </a:rPr>
              <a:t> </a:t>
            </a:r>
            <a:r>
              <a:rPr sz="1270" dirty="0">
                <a:latin typeface="Calibri"/>
                <a:cs typeface="Calibri"/>
              </a:rPr>
              <a:t>Información</a:t>
            </a:r>
            <a:r>
              <a:rPr sz="1270" spc="109" dirty="0">
                <a:latin typeface="Calibri"/>
                <a:cs typeface="Calibri"/>
              </a:rPr>
              <a:t> </a:t>
            </a:r>
            <a:r>
              <a:rPr sz="1270" dirty="0">
                <a:latin typeface="Calibri"/>
                <a:cs typeface="Calibri"/>
              </a:rPr>
              <a:t>–</a:t>
            </a:r>
            <a:r>
              <a:rPr sz="1270" spc="113" dirty="0">
                <a:latin typeface="Calibri"/>
                <a:cs typeface="Calibri"/>
              </a:rPr>
              <a:t> </a:t>
            </a:r>
            <a:r>
              <a:rPr sz="1270" dirty="0">
                <a:latin typeface="Calibri"/>
                <a:cs typeface="Calibri"/>
              </a:rPr>
              <a:t>Se</a:t>
            </a:r>
            <a:r>
              <a:rPr sz="1270" spc="113" dirty="0">
                <a:latin typeface="Calibri"/>
                <a:cs typeface="Calibri"/>
              </a:rPr>
              <a:t> </a:t>
            </a:r>
            <a:r>
              <a:rPr sz="1270" dirty="0">
                <a:latin typeface="Calibri"/>
                <a:cs typeface="Calibri"/>
              </a:rPr>
              <a:t>debe</a:t>
            </a:r>
            <a:r>
              <a:rPr sz="1270" spc="113" dirty="0">
                <a:latin typeface="Calibri"/>
                <a:cs typeface="Calibri"/>
              </a:rPr>
              <a:t> </a:t>
            </a:r>
            <a:r>
              <a:rPr sz="1270" b="1" dirty="0">
                <a:latin typeface="Calibri"/>
                <a:cs typeface="Calibri"/>
              </a:rPr>
              <a:t>clasificar</a:t>
            </a:r>
            <a:r>
              <a:rPr sz="1270" b="1" spc="109" dirty="0">
                <a:latin typeface="Calibri"/>
                <a:cs typeface="Calibri"/>
              </a:rPr>
              <a:t> </a:t>
            </a:r>
            <a:r>
              <a:rPr sz="1270" b="1" spc="-23" dirty="0">
                <a:latin typeface="Calibri"/>
                <a:cs typeface="Calibri"/>
              </a:rPr>
              <a:t>la </a:t>
            </a:r>
            <a:r>
              <a:rPr sz="1270" b="1" dirty="0">
                <a:latin typeface="Calibri"/>
                <a:cs typeface="Calibri"/>
              </a:rPr>
              <a:t>información</a:t>
            </a:r>
            <a:r>
              <a:rPr sz="1270" b="1" spc="-14" dirty="0">
                <a:latin typeface="Calibri"/>
                <a:cs typeface="Calibri"/>
              </a:rPr>
              <a:t> </a:t>
            </a:r>
            <a:r>
              <a:rPr sz="1270" b="1" dirty="0">
                <a:latin typeface="Calibri"/>
                <a:cs typeface="Calibri"/>
              </a:rPr>
              <a:t>segun</a:t>
            </a:r>
            <a:r>
              <a:rPr sz="1270" b="1" spc="-9" dirty="0">
                <a:latin typeface="Calibri"/>
                <a:cs typeface="Calibri"/>
              </a:rPr>
              <a:t> </a:t>
            </a:r>
            <a:r>
              <a:rPr sz="1270" b="1" dirty="0">
                <a:latin typeface="Calibri"/>
                <a:cs typeface="Calibri"/>
              </a:rPr>
              <a:t>la</a:t>
            </a:r>
            <a:r>
              <a:rPr sz="1270" b="1" spc="-18" dirty="0">
                <a:latin typeface="Calibri"/>
                <a:cs typeface="Calibri"/>
              </a:rPr>
              <a:t> </a:t>
            </a:r>
            <a:r>
              <a:rPr sz="1270" b="1" dirty="0">
                <a:latin typeface="Calibri"/>
                <a:cs typeface="Calibri"/>
              </a:rPr>
              <a:t>necesidad</a:t>
            </a:r>
            <a:r>
              <a:rPr sz="1270" b="1" spc="-14" dirty="0">
                <a:latin typeface="Calibri"/>
                <a:cs typeface="Calibri"/>
              </a:rPr>
              <a:t> </a:t>
            </a:r>
            <a:r>
              <a:rPr sz="1270" b="1" dirty="0">
                <a:latin typeface="Calibri"/>
                <a:cs typeface="Calibri"/>
              </a:rPr>
              <a:t>de</a:t>
            </a:r>
            <a:r>
              <a:rPr sz="1270" b="1" spc="-18" dirty="0">
                <a:latin typeface="Calibri"/>
                <a:cs typeface="Calibri"/>
              </a:rPr>
              <a:t> </a:t>
            </a:r>
            <a:r>
              <a:rPr sz="1270" b="1" dirty="0">
                <a:latin typeface="Calibri"/>
                <a:cs typeface="Calibri"/>
              </a:rPr>
              <a:t>la</a:t>
            </a:r>
            <a:r>
              <a:rPr sz="1270" b="1" spc="-18" dirty="0">
                <a:latin typeface="Calibri"/>
                <a:cs typeface="Calibri"/>
              </a:rPr>
              <a:t> </a:t>
            </a:r>
            <a:r>
              <a:rPr sz="1270" b="1" dirty="0">
                <a:latin typeface="Calibri"/>
                <a:cs typeface="Calibri"/>
              </a:rPr>
              <a:t>entidad</a:t>
            </a:r>
            <a:r>
              <a:rPr sz="1270" b="1" spc="-14" dirty="0">
                <a:latin typeface="Calibri"/>
                <a:cs typeface="Calibri"/>
              </a:rPr>
              <a:t> </a:t>
            </a:r>
            <a:r>
              <a:rPr sz="1270" dirty="0">
                <a:latin typeface="Calibri"/>
                <a:cs typeface="Calibri"/>
              </a:rPr>
              <a:t>en</a:t>
            </a:r>
            <a:r>
              <a:rPr sz="1270" spc="-27" dirty="0">
                <a:latin typeface="Calibri"/>
                <a:cs typeface="Calibri"/>
              </a:rPr>
              <a:t> </a:t>
            </a:r>
            <a:r>
              <a:rPr sz="1270" spc="-9" dirty="0">
                <a:latin typeface="Calibri"/>
                <a:cs typeface="Calibri"/>
              </a:rPr>
              <a:t>función </a:t>
            </a:r>
            <a:r>
              <a:rPr sz="1270" dirty="0">
                <a:latin typeface="Calibri"/>
                <a:cs typeface="Calibri"/>
              </a:rPr>
              <a:t>de</a:t>
            </a:r>
            <a:r>
              <a:rPr sz="1270" spc="14" dirty="0">
                <a:latin typeface="Calibri"/>
                <a:cs typeface="Calibri"/>
              </a:rPr>
              <a:t> </a:t>
            </a:r>
            <a:r>
              <a:rPr sz="1270" spc="-9" dirty="0">
                <a:latin typeface="Calibri"/>
                <a:cs typeface="Calibri"/>
              </a:rPr>
              <a:t>confidencialidad,</a:t>
            </a:r>
            <a:r>
              <a:rPr sz="1270" dirty="0">
                <a:latin typeface="Calibri"/>
                <a:cs typeface="Calibri"/>
              </a:rPr>
              <a:t> </a:t>
            </a:r>
            <a:r>
              <a:rPr sz="1270" spc="-9" dirty="0">
                <a:latin typeface="Calibri"/>
                <a:cs typeface="Calibri"/>
              </a:rPr>
              <a:t>integridad</a:t>
            </a:r>
            <a:r>
              <a:rPr sz="1270" spc="5" dirty="0">
                <a:latin typeface="Calibri"/>
                <a:cs typeface="Calibri"/>
              </a:rPr>
              <a:t> </a:t>
            </a:r>
            <a:r>
              <a:rPr sz="1270" dirty="0">
                <a:latin typeface="Calibri"/>
                <a:cs typeface="Calibri"/>
              </a:rPr>
              <a:t>y</a:t>
            </a:r>
            <a:r>
              <a:rPr sz="1270" spc="9" dirty="0">
                <a:latin typeface="Calibri"/>
                <a:cs typeface="Calibri"/>
              </a:rPr>
              <a:t> </a:t>
            </a:r>
            <a:r>
              <a:rPr sz="1270" spc="-9" dirty="0">
                <a:latin typeface="Calibri"/>
                <a:cs typeface="Calibri"/>
              </a:rPr>
              <a:t>disponibilidad.</a:t>
            </a:r>
            <a:endParaRPr sz="1270">
              <a:latin typeface="Calibri"/>
              <a:cs typeface="Calibri"/>
            </a:endParaRPr>
          </a:p>
        </p:txBody>
      </p:sp>
      <p:sp>
        <p:nvSpPr>
          <p:cNvPr id="20" name="object 20"/>
          <p:cNvSpPr txBox="1"/>
          <p:nvPr/>
        </p:nvSpPr>
        <p:spPr>
          <a:xfrm>
            <a:off x="6971285" y="2463574"/>
            <a:ext cx="3787734" cy="793381"/>
          </a:xfrm>
          <a:prstGeom prst="rect">
            <a:avLst/>
          </a:prstGeom>
        </p:spPr>
        <p:txBody>
          <a:bodyPr vert="horz" wrap="square" lIns="0" tIns="11516" rIns="0" bIns="0" rtlCol="0">
            <a:spAutoFit/>
          </a:bodyPr>
          <a:lstStyle/>
          <a:p>
            <a:pPr marL="11516" marR="4607" algn="just">
              <a:lnSpc>
                <a:spcPct val="100200"/>
              </a:lnSpc>
              <a:spcBef>
                <a:spcPts val="91"/>
              </a:spcBef>
            </a:pPr>
            <a:r>
              <a:rPr sz="1270" dirty="0">
                <a:latin typeface="Calibri"/>
                <a:cs typeface="Calibri"/>
              </a:rPr>
              <a:t>5.13</a:t>
            </a:r>
            <a:r>
              <a:rPr sz="1270" spc="286" dirty="0">
                <a:latin typeface="Calibri"/>
                <a:cs typeface="Calibri"/>
              </a:rPr>
              <a:t>  </a:t>
            </a:r>
            <a:r>
              <a:rPr sz="1270" dirty="0">
                <a:latin typeface="Calibri"/>
                <a:cs typeface="Calibri"/>
              </a:rPr>
              <a:t>Etiquetado</a:t>
            </a:r>
            <a:r>
              <a:rPr sz="1270" spc="286" dirty="0">
                <a:latin typeface="Calibri"/>
                <a:cs typeface="Calibri"/>
              </a:rPr>
              <a:t>  </a:t>
            </a:r>
            <a:r>
              <a:rPr sz="1270" dirty="0">
                <a:latin typeface="Calibri"/>
                <a:cs typeface="Calibri"/>
              </a:rPr>
              <a:t>de</a:t>
            </a:r>
            <a:r>
              <a:rPr sz="1270" spc="281" dirty="0">
                <a:latin typeface="Calibri"/>
                <a:cs typeface="Calibri"/>
              </a:rPr>
              <a:t>  </a:t>
            </a:r>
            <a:r>
              <a:rPr sz="1270" dirty="0">
                <a:latin typeface="Calibri"/>
                <a:cs typeface="Calibri"/>
              </a:rPr>
              <a:t>Información</a:t>
            </a:r>
            <a:r>
              <a:rPr sz="1270" spc="286" dirty="0">
                <a:latin typeface="Calibri"/>
                <a:cs typeface="Calibri"/>
              </a:rPr>
              <a:t>  </a:t>
            </a:r>
            <a:r>
              <a:rPr sz="1270" dirty="0">
                <a:latin typeface="Calibri"/>
                <a:cs typeface="Calibri"/>
              </a:rPr>
              <a:t>–</a:t>
            </a:r>
            <a:r>
              <a:rPr sz="1270" spc="295" dirty="0">
                <a:latin typeface="Calibri"/>
                <a:cs typeface="Calibri"/>
              </a:rPr>
              <a:t>  </a:t>
            </a:r>
            <a:r>
              <a:rPr sz="1270" dirty="0">
                <a:latin typeface="Calibri"/>
                <a:cs typeface="Calibri"/>
              </a:rPr>
              <a:t>Desarrollar</a:t>
            </a:r>
            <a:r>
              <a:rPr sz="1270" spc="286" dirty="0">
                <a:latin typeface="Calibri"/>
                <a:cs typeface="Calibri"/>
              </a:rPr>
              <a:t>  </a:t>
            </a:r>
            <a:r>
              <a:rPr sz="1270" spc="-45" dirty="0">
                <a:latin typeface="Calibri"/>
                <a:cs typeface="Calibri"/>
              </a:rPr>
              <a:t>e </a:t>
            </a:r>
            <a:r>
              <a:rPr sz="1270" dirty="0">
                <a:latin typeface="Calibri"/>
                <a:cs typeface="Calibri"/>
              </a:rPr>
              <a:t>implementar</a:t>
            </a:r>
            <a:r>
              <a:rPr sz="1270" spc="208" dirty="0">
                <a:latin typeface="Calibri"/>
                <a:cs typeface="Calibri"/>
              </a:rPr>
              <a:t> </a:t>
            </a:r>
            <a:r>
              <a:rPr sz="1270" b="1" dirty="0">
                <a:latin typeface="Calibri"/>
                <a:cs typeface="Calibri"/>
              </a:rPr>
              <a:t>procedimientos</a:t>
            </a:r>
            <a:r>
              <a:rPr sz="1270" b="1" spc="213" dirty="0">
                <a:latin typeface="Calibri"/>
                <a:cs typeface="Calibri"/>
              </a:rPr>
              <a:t> </a:t>
            </a:r>
            <a:r>
              <a:rPr sz="1270" b="1" dirty="0">
                <a:latin typeface="Calibri"/>
                <a:cs typeface="Calibri"/>
              </a:rPr>
              <a:t>para</a:t>
            </a:r>
            <a:r>
              <a:rPr sz="1270" b="1" spc="204" dirty="0">
                <a:latin typeface="Calibri"/>
                <a:cs typeface="Calibri"/>
              </a:rPr>
              <a:t> </a:t>
            </a:r>
            <a:r>
              <a:rPr sz="1270" b="1" dirty="0">
                <a:latin typeface="Calibri"/>
                <a:cs typeface="Calibri"/>
              </a:rPr>
              <a:t>el</a:t>
            </a:r>
            <a:r>
              <a:rPr sz="1270" b="1" spc="204" dirty="0">
                <a:latin typeface="Calibri"/>
                <a:cs typeface="Calibri"/>
              </a:rPr>
              <a:t> </a:t>
            </a:r>
            <a:r>
              <a:rPr sz="1270" b="1" dirty="0">
                <a:latin typeface="Calibri"/>
                <a:cs typeface="Calibri"/>
              </a:rPr>
              <a:t>etiquetado</a:t>
            </a:r>
            <a:r>
              <a:rPr sz="1270" b="1" spc="199" dirty="0">
                <a:latin typeface="Calibri"/>
                <a:cs typeface="Calibri"/>
              </a:rPr>
              <a:t> </a:t>
            </a:r>
            <a:r>
              <a:rPr sz="1270" b="1" dirty="0">
                <a:latin typeface="Calibri"/>
                <a:cs typeface="Calibri"/>
              </a:rPr>
              <a:t>de</a:t>
            </a:r>
            <a:r>
              <a:rPr sz="1270" b="1" spc="208" dirty="0">
                <a:latin typeface="Calibri"/>
                <a:cs typeface="Calibri"/>
              </a:rPr>
              <a:t> </a:t>
            </a:r>
            <a:r>
              <a:rPr sz="1270" b="1" spc="-23" dirty="0">
                <a:latin typeface="Calibri"/>
                <a:cs typeface="Calibri"/>
              </a:rPr>
              <a:t>la </a:t>
            </a:r>
            <a:r>
              <a:rPr sz="1270" b="1" dirty="0">
                <a:latin typeface="Calibri"/>
                <a:cs typeface="Calibri"/>
              </a:rPr>
              <a:t>información</a:t>
            </a:r>
            <a:r>
              <a:rPr sz="1270" dirty="0">
                <a:latin typeface="Calibri"/>
                <a:cs typeface="Calibri"/>
              </a:rPr>
              <a:t>,</a:t>
            </a:r>
            <a:r>
              <a:rPr sz="1270" spc="14" dirty="0">
                <a:latin typeface="Calibri"/>
                <a:cs typeface="Calibri"/>
              </a:rPr>
              <a:t> </a:t>
            </a:r>
            <a:r>
              <a:rPr sz="1270" dirty="0">
                <a:latin typeface="Calibri"/>
                <a:cs typeface="Calibri"/>
              </a:rPr>
              <a:t>de</a:t>
            </a:r>
            <a:r>
              <a:rPr sz="1270" spc="14" dirty="0">
                <a:latin typeface="Calibri"/>
                <a:cs typeface="Calibri"/>
              </a:rPr>
              <a:t> </a:t>
            </a:r>
            <a:r>
              <a:rPr sz="1270" dirty="0">
                <a:latin typeface="Calibri"/>
                <a:cs typeface="Calibri"/>
              </a:rPr>
              <a:t>acuerdo</a:t>
            </a:r>
            <a:r>
              <a:rPr sz="1270" spc="45" dirty="0">
                <a:latin typeface="Calibri"/>
                <a:cs typeface="Calibri"/>
              </a:rPr>
              <a:t> </a:t>
            </a:r>
            <a:r>
              <a:rPr sz="1270" dirty="0">
                <a:latin typeface="Calibri"/>
                <a:cs typeface="Calibri"/>
              </a:rPr>
              <a:t>con</a:t>
            </a:r>
            <a:r>
              <a:rPr sz="1270" spc="23" dirty="0">
                <a:latin typeface="Calibri"/>
                <a:cs typeface="Calibri"/>
              </a:rPr>
              <a:t> </a:t>
            </a:r>
            <a:r>
              <a:rPr sz="1270" dirty="0">
                <a:latin typeface="Calibri"/>
                <a:cs typeface="Calibri"/>
              </a:rPr>
              <a:t>el</a:t>
            </a:r>
            <a:r>
              <a:rPr sz="1270" spc="14" dirty="0">
                <a:latin typeface="Calibri"/>
                <a:cs typeface="Calibri"/>
              </a:rPr>
              <a:t> </a:t>
            </a:r>
            <a:r>
              <a:rPr sz="1270" dirty="0">
                <a:latin typeface="Calibri"/>
                <a:cs typeface="Calibri"/>
              </a:rPr>
              <a:t>esquema</a:t>
            </a:r>
            <a:r>
              <a:rPr sz="1270" spc="36" dirty="0">
                <a:latin typeface="Calibri"/>
                <a:cs typeface="Calibri"/>
              </a:rPr>
              <a:t> </a:t>
            </a:r>
            <a:r>
              <a:rPr sz="1270" dirty="0">
                <a:latin typeface="Calibri"/>
                <a:cs typeface="Calibri"/>
              </a:rPr>
              <a:t>de</a:t>
            </a:r>
            <a:r>
              <a:rPr sz="1270" spc="32" dirty="0">
                <a:latin typeface="Calibri"/>
                <a:cs typeface="Calibri"/>
              </a:rPr>
              <a:t> </a:t>
            </a:r>
            <a:r>
              <a:rPr sz="1270" spc="-9" dirty="0">
                <a:latin typeface="Calibri"/>
                <a:cs typeface="Calibri"/>
              </a:rPr>
              <a:t>clasificación </a:t>
            </a:r>
            <a:r>
              <a:rPr sz="1270" dirty="0">
                <a:latin typeface="Calibri"/>
                <a:cs typeface="Calibri"/>
              </a:rPr>
              <a:t>de</a:t>
            </a:r>
            <a:r>
              <a:rPr sz="1270" spc="5" dirty="0">
                <a:latin typeface="Calibri"/>
                <a:cs typeface="Calibri"/>
              </a:rPr>
              <a:t> </a:t>
            </a:r>
            <a:r>
              <a:rPr sz="1270" dirty="0">
                <a:latin typeface="Calibri"/>
                <a:cs typeface="Calibri"/>
              </a:rPr>
              <a:t>la</a:t>
            </a:r>
            <a:r>
              <a:rPr sz="1270" spc="-9" dirty="0">
                <a:latin typeface="Calibri"/>
                <a:cs typeface="Calibri"/>
              </a:rPr>
              <a:t> información</a:t>
            </a:r>
            <a:r>
              <a:rPr sz="1270" spc="-18" dirty="0">
                <a:latin typeface="Calibri"/>
                <a:cs typeface="Calibri"/>
              </a:rPr>
              <a:t> </a:t>
            </a:r>
            <a:r>
              <a:rPr sz="1270" spc="-9" dirty="0">
                <a:latin typeface="Calibri"/>
                <a:cs typeface="Calibri"/>
              </a:rPr>
              <a:t>adoptado</a:t>
            </a:r>
            <a:r>
              <a:rPr sz="1270" spc="-5" dirty="0">
                <a:latin typeface="Calibri"/>
                <a:cs typeface="Calibri"/>
              </a:rPr>
              <a:t> </a:t>
            </a:r>
            <a:r>
              <a:rPr sz="1270" dirty="0">
                <a:latin typeface="Calibri"/>
                <a:cs typeface="Calibri"/>
              </a:rPr>
              <a:t>por</a:t>
            </a:r>
            <a:r>
              <a:rPr sz="1270" spc="9" dirty="0">
                <a:latin typeface="Calibri"/>
                <a:cs typeface="Calibri"/>
              </a:rPr>
              <a:t> </a:t>
            </a:r>
            <a:r>
              <a:rPr sz="1270" dirty="0">
                <a:latin typeface="Calibri"/>
                <a:cs typeface="Calibri"/>
              </a:rPr>
              <a:t>el</a:t>
            </a:r>
            <a:r>
              <a:rPr sz="1270" spc="5" dirty="0">
                <a:latin typeface="Calibri"/>
                <a:cs typeface="Calibri"/>
              </a:rPr>
              <a:t> </a:t>
            </a:r>
            <a:r>
              <a:rPr sz="1270" spc="-18" dirty="0">
                <a:latin typeface="Calibri"/>
                <a:cs typeface="Calibri"/>
              </a:rPr>
              <a:t>SENA.</a:t>
            </a:r>
            <a:endParaRPr sz="1270">
              <a:latin typeface="Calibri"/>
              <a:cs typeface="Calibri"/>
            </a:endParaRPr>
          </a:p>
        </p:txBody>
      </p:sp>
      <p:sp>
        <p:nvSpPr>
          <p:cNvPr id="21" name="object 21"/>
          <p:cNvSpPr txBox="1"/>
          <p:nvPr/>
        </p:nvSpPr>
        <p:spPr>
          <a:xfrm>
            <a:off x="7392733" y="4583675"/>
            <a:ext cx="2467959" cy="786336"/>
          </a:xfrm>
          <a:prstGeom prst="rect">
            <a:avLst/>
          </a:prstGeom>
        </p:spPr>
        <p:txBody>
          <a:bodyPr vert="horz" wrap="square" lIns="0" tIns="88676" rIns="0" bIns="0" rtlCol="0">
            <a:spAutoFit/>
          </a:bodyPr>
          <a:lstStyle/>
          <a:p>
            <a:pPr marL="11516">
              <a:spcBef>
                <a:spcPts val="698"/>
              </a:spcBef>
            </a:pPr>
            <a:r>
              <a:rPr sz="1587" b="1" dirty="0">
                <a:solidFill>
                  <a:srgbClr val="5B9AD4"/>
                </a:solidFill>
                <a:latin typeface="Calibri"/>
                <a:cs typeface="Calibri"/>
              </a:rPr>
              <a:t>Min</a:t>
            </a:r>
            <a:r>
              <a:rPr sz="1587" b="1" spc="-9" dirty="0">
                <a:solidFill>
                  <a:srgbClr val="5B9AD4"/>
                </a:solidFill>
                <a:latin typeface="Calibri"/>
                <a:cs typeface="Calibri"/>
              </a:rPr>
              <a:t> </a:t>
            </a:r>
            <a:r>
              <a:rPr sz="1587" b="1" dirty="0">
                <a:solidFill>
                  <a:srgbClr val="5B9AD4"/>
                </a:solidFill>
                <a:latin typeface="Calibri"/>
                <a:cs typeface="Calibri"/>
              </a:rPr>
              <a:t>TIC -</a:t>
            </a:r>
            <a:r>
              <a:rPr sz="1587" b="1" spc="-9" dirty="0">
                <a:solidFill>
                  <a:srgbClr val="5B9AD4"/>
                </a:solidFill>
                <a:latin typeface="Calibri"/>
                <a:cs typeface="Calibri"/>
              </a:rPr>
              <a:t> </a:t>
            </a:r>
            <a:r>
              <a:rPr sz="1587" b="1" spc="-18" dirty="0">
                <a:solidFill>
                  <a:srgbClr val="5B9AD4"/>
                </a:solidFill>
                <a:latin typeface="Calibri"/>
                <a:cs typeface="Calibri"/>
              </a:rPr>
              <a:t>MSPI</a:t>
            </a:r>
            <a:endParaRPr sz="1587">
              <a:latin typeface="Calibri"/>
              <a:cs typeface="Calibri"/>
            </a:endParaRPr>
          </a:p>
          <a:p>
            <a:pPr marL="11516" marR="4607">
              <a:lnSpc>
                <a:spcPct val="100699"/>
              </a:lnSpc>
              <a:spcBef>
                <a:spcPts val="481"/>
              </a:spcBef>
            </a:pPr>
            <a:r>
              <a:rPr sz="1270" dirty="0">
                <a:latin typeface="Calibri"/>
                <a:cs typeface="Calibri"/>
              </a:rPr>
              <a:t>Guia</a:t>
            </a:r>
            <a:r>
              <a:rPr sz="1270" spc="-14" dirty="0">
                <a:latin typeface="Calibri"/>
                <a:cs typeface="Calibri"/>
              </a:rPr>
              <a:t> </a:t>
            </a:r>
            <a:r>
              <a:rPr sz="1270" dirty="0">
                <a:latin typeface="Calibri"/>
                <a:cs typeface="Calibri"/>
              </a:rPr>
              <a:t>para</a:t>
            </a:r>
            <a:r>
              <a:rPr sz="1270" spc="-27" dirty="0">
                <a:latin typeface="Calibri"/>
                <a:cs typeface="Calibri"/>
              </a:rPr>
              <a:t> </a:t>
            </a:r>
            <a:r>
              <a:rPr sz="1270" dirty="0">
                <a:latin typeface="Calibri"/>
                <a:cs typeface="Calibri"/>
              </a:rPr>
              <a:t>la</a:t>
            </a:r>
            <a:r>
              <a:rPr sz="1270" spc="-14" dirty="0">
                <a:latin typeface="Calibri"/>
                <a:cs typeface="Calibri"/>
              </a:rPr>
              <a:t> </a:t>
            </a:r>
            <a:r>
              <a:rPr sz="1270" dirty="0">
                <a:latin typeface="Calibri"/>
                <a:cs typeface="Calibri"/>
              </a:rPr>
              <a:t>gestion</a:t>
            </a:r>
            <a:r>
              <a:rPr sz="1270" spc="-23" dirty="0">
                <a:latin typeface="Calibri"/>
                <a:cs typeface="Calibri"/>
              </a:rPr>
              <a:t> </a:t>
            </a:r>
            <a:r>
              <a:rPr sz="1270" dirty="0">
                <a:latin typeface="Calibri"/>
                <a:cs typeface="Calibri"/>
              </a:rPr>
              <a:t>y</a:t>
            </a:r>
            <a:r>
              <a:rPr sz="1270" spc="-18" dirty="0">
                <a:latin typeface="Calibri"/>
                <a:cs typeface="Calibri"/>
              </a:rPr>
              <a:t> </a:t>
            </a:r>
            <a:r>
              <a:rPr sz="1270" dirty="0">
                <a:latin typeface="Calibri"/>
                <a:cs typeface="Calibri"/>
              </a:rPr>
              <a:t>clasificación</a:t>
            </a:r>
            <a:r>
              <a:rPr sz="1270" spc="-23" dirty="0">
                <a:latin typeface="Calibri"/>
                <a:cs typeface="Calibri"/>
              </a:rPr>
              <a:t> de </a:t>
            </a:r>
            <a:r>
              <a:rPr sz="1270" dirty="0">
                <a:latin typeface="Calibri"/>
                <a:cs typeface="Calibri"/>
              </a:rPr>
              <a:t>Activos</a:t>
            </a:r>
            <a:r>
              <a:rPr sz="1270" spc="-36" dirty="0">
                <a:latin typeface="Calibri"/>
                <a:cs typeface="Calibri"/>
              </a:rPr>
              <a:t> </a:t>
            </a:r>
            <a:r>
              <a:rPr sz="1270" dirty="0">
                <a:latin typeface="Calibri"/>
                <a:cs typeface="Calibri"/>
              </a:rPr>
              <a:t>de</a:t>
            </a:r>
            <a:r>
              <a:rPr sz="1270" spc="-23" dirty="0">
                <a:latin typeface="Calibri"/>
                <a:cs typeface="Calibri"/>
              </a:rPr>
              <a:t> </a:t>
            </a:r>
            <a:r>
              <a:rPr sz="1270" spc="-9" dirty="0">
                <a:latin typeface="Calibri"/>
                <a:cs typeface="Calibri"/>
              </a:rPr>
              <a:t>Información.</a:t>
            </a:r>
            <a:endParaRPr sz="1270">
              <a:latin typeface="Calibri"/>
              <a:cs typeface="Calibri"/>
            </a:endParaRPr>
          </a:p>
        </p:txBody>
      </p:sp>
      <p:sp>
        <p:nvSpPr>
          <p:cNvPr id="22" name="object 22"/>
          <p:cNvSpPr txBox="1"/>
          <p:nvPr/>
        </p:nvSpPr>
        <p:spPr>
          <a:xfrm>
            <a:off x="1613394" y="1766217"/>
            <a:ext cx="3638598" cy="1380319"/>
          </a:xfrm>
          <a:prstGeom prst="rect">
            <a:avLst/>
          </a:prstGeom>
        </p:spPr>
        <p:txBody>
          <a:bodyPr vert="horz" wrap="square" lIns="0" tIns="93858" rIns="0" bIns="0" rtlCol="0">
            <a:spAutoFit/>
          </a:bodyPr>
          <a:lstStyle/>
          <a:p>
            <a:pPr marL="11516" indent="364493">
              <a:spcBef>
                <a:spcPts val="739"/>
              </a:spcBef>
            </a:pPr>
            <a:r>
              <a:rPr sz="1587" b="1" spc="-18" dirty="0">
                <a:solidFill>
                  <a:srgbClr val="ED7C31"/>
                </a:solidFill>
                <a:latin typeface="Calibri"/>
                <a:cs typeface="Calibri"/>
              </a:rPr>
              <a:t>GOR-</a:t>
            </a:r>
            <a:r>
              <a:rPr sz="1587" b="1" dirty="0">
                <a:solidFill>
                  <a:srgbClr val="ED7C31"/>
                </a:solidFill>
                <a:latin typeface="Calibri"/>
                <a:cs typeface="Calibri"/>
              </a:rPr>
              <a:t>P-002</a:t>
            </a:r>
            <a:r>
              <a:rPr sz="1587" b="1" spc="-27" dirty="0">
                <a:solidFill>
                  <a:srgbClr val="ED7C31"/>
                </a:solidFill>
                <a:latin typeface="Calibri"/>
                <a:cs typeface="Calibri"/>
              </a:rPr>
              <a:t> </a:t>
            </a:r>
            <a:r>
              <a:rPr sz="1587" b="1" dirty="0">
                <a:solidFill>
                  <a:srgbClr val="ED7C31"/>
                </a:solidFill>
                <a:latin typeface="Calibri"/>
                <a:cs typeface="Calibri"/>
              </a:rPr>
              <a:t>Activos</a:t>
            </a:r>
            <a:r>
              <a:rPr sz="1587" b="1" spc="-14" dirty="0">
                <a:solidFill>
                  <a:srgbClr val="ED7C31"/>
                </a:solidFill>
                <a:latin typeface="Calibri"/>
                <a:cs typeface="Calibri"/>
              </a:rPr>
              <a:t> </a:t>
            </a:r>
            <a:r>
              <a:rPr sz="1587" b="1" dirty="0">
                <a:solidFill>
                  <a:srgbClr val="ED7C31"/>
                </a:solidFill>
                <a:latin typeface="Calibri"/>
                <a:cs typeface="Calibri"/>
              </a:rPr>
              <a:t>de</a:t>
            </a:r>
            <a:r>
              <a:rPr sz="1587" b="1" spc="-5" dirty="0">
                <a:solidFill>
                  <a:srgbClr val="ED7C31"/>
                </a:solidFill>
                <a:latin typeface="Calibri"/>
                <a:cs typeface="Calibri"/>
              </a:rPr>
              <a:t> </a:t>
            </a:r>
            <a:r>
              <a:rPr sz="1587" b="1" spc="-9" dirty="0">
                <a:solidFill>
                  <a:srgbClr val="ED7C31"/>
                </a:solidFill>
                <a:latin typeface="Calibri"/>
                <a:cs typeface="Calibri"/>
              </a:rPr>
              <a:t>Información</a:t>
            </a:r>
            <a:endParaRPr sz="1587">
              <a:latin typeface="Calibri"/>
              <a:cs typeface="Calibri"/>
            </a:endParaRPr>
          </a:p>
          <a:p>
            <a:pPr marL="11516" marR="4607" algn="just">
              <a:lnSpc>
                <a:spcPct val="100400"/>
              </a:lnSpc>
              <a:spcBef>
                <a:spcPts val="517"/>
              </a:spcBef>
            </a:pPr>
            <a:r>
              <a:rPr sz="1270" dirty="0">
                <a:latin typeface="Calibri"/>
                <a:cs typeface="Calibri"/>
              </a:rPr>
              <a:t>Lineamientos</a:t>
            </a:r>
            <a:r>
              <a:rPr sz="1270" spc="404" dirty="0">
                <a:latin typeface="Calibri"/>
                <a:cs typeface="Calibri"/>
              </a:rPr>
              <a:t>  </a:t>
            </a:r>
            <a:r>
              <a:rPr sz="1270" dirty="0">
                <a:latin typeface="Calibri"/>
                <a:cs typeface="Calibri"/>
              </a:rPr>
              <a:t>para</a:t>
            </a:r>
            <a:r>
              <a:rPr sz="1270" spc="399" dirty="0">
                <a:latin typeface="Calibri"/>
                <a:cs typeface="Calibri"/>
              </a:rPr>
              <a:t>  </a:t>
            </a:r>
            <a:r>
              <a:rPr sz="1270" dirty="0">
                <a:latin typeface="Calibri"/>
                <a:cs typeface="Calibri"/>
              </a:rPr>
              <a:t>la</a:t>
            </a:r>
            <a:r>
              <a:rPr sz="1270" spc="394" dirty="0">
                <a:latin typeface="Calibri"/>
                <a:cs typeface="Calibri"/>
              </a:rPr>
              <a:t>  </a:t>
            </a:r>
            <a:r>
              <a:rPr sz="1270" b="1" dirty="0">
                <a:latin typeface="Calibri"/>
                <a:cs typeface="Calibri"/>
              </a:rPr>
              <a:t>gestión,</a:t>
            </a:r>
            <a:r>
              <a:rPr sz="1270" b="1" spc="394" dirty="0">
                <a:latin typeface="Calibri"/>
                <a:cs typeface="Calibri"/>
              </a:rPr>
              <a:t>  </a:t>
            </a:r>
            <a:r>
              <a:rPr sz="1270" b="1" dirty="0">
                <a:latin typeface="Calibri"/>
                <a:cs typeface="Calibri"/>
              </a:rPr>
              <a:t>clasificación</a:t>
            </a:r>
            <a:r>
              <a:rPr sz="1270" b="1" spc="399" dirty="0">
                <a:latin typeface="Calibri"/>
                <a:cs typeface="Calibri"/>
              </a:rPr>
              <a:t>  </a:t>
            </a:r>
            <a:r>
              <a:rPr sz="1270" b="1" spc="-45" dirty="0">
                <a:latin typeface="Calibri"/>
                <a:cs typeface="Calibri"/>
              </a:rPr>
              <a:t>y </a:t>
            </a:r>
            <a:r>
              <a:rPr sz="1270" b="1" dirty="0">
                <a:latin typeface="Calibri"/>
                <a:cs typeface="Calibri"/>
              </a:rPr>
              <a:t>protección</a:t>
            </a:r>
            <a:r>
              <a:rPr sz="1270" b="1" spc="68" dirty="0">
                <a:latin typeface="Calibri"/>
                <a:cs typeface="Calibri"/>
              </a:rPr>
              <a:t> </a:t>
            </a:r>
            <a:r>
              <a:rPr sz="1270" b="1" dirty="0">
                <a:latin typeface="Calibri"/>
                <a:cs typeface="Calibri"/>
              </a:rPr>
              <a:t>de</a:t>
            </a:r>
            <a:r>
              <a:rPr sz="1270" b="1" spc="73" dirty="0">
                <a:latin typeface="Calibri"/>
                <a:cs typeface="Calibri"/>
              </a:rPr>
              <a:t> </a:t>
            </a:r>
            <a:r>
              <a:rPr sz="1270" b="1" dirty="0">
                <a:latin typeface="Calibri"/>
                <a:cs typeface="Calibri"/>
              </a:rPr>
              <a:t>los</a:t>
            </a:r>
            <a:r>
              <a:rPr sz="1270" b="1" spc="82" dirty="0">
                <a:latin typeface="Calibri"/>
                <a:cs typeface="Calibri"/>
              </a:rPr>
              <a:t> </a:t>
            </a:r>
            <a:r>
              <a:rPr sz="1270" b="1" dirty="0">
                <a:latin typeface="Calibri"/>
                <a:cs typeface="Calibri"/>
              </a:rPr>
              <a:t>activos</a:t>
            </a:r>
            <a:r>
              <a:rPr sz="1270" b="1" spc="82" dirty="0">
                <a:latin typeface="Calibri"/>
                <a:cs typeface="Calibri"/>
              </a:rPr>
              <a:t> </a:t>
            </a:r>
            <a:r>
              <a:rPr sz="1270" b="1" dirty="0">
                <a:latin typeface="Calibri"/>
                <a:cs typeface="Calibri"/>
              </a:rPr>
              <a:t>de</a:t>
            </a:r>
            <a:r>
              <a:rPr sz="1270" b="1" spc="73" dirty="0">
                <a:latin typeface="Calibri"/>
                <a:cs typeface="Calibri"/>
              </a:rPr>
              <a:t> </a:t>
            </a:r>
            <a:r>
              <a:rPr sz="1270" b="1" dirty="0">
                <a:latin typeface="Calibri"/>
                <a:cs typeface="Calibri"/>
              </a:rPr>
              <a:t>información</a:t>
            </a:r>
            <a:r>
              <a:rPr sz="1270" b="1" spc="77" dirty="0">
                <a:latin typeface="Calibri"/>
                <a:cs typeface="Calibri"/>
              </a:rPr>
              <a:t> </a:t>
            </a:r>
            <a:r>
              <a:rPr sz="1270" dirty="0">
                <a:latin typeface="Calibri"/>
                <a:cs typeface="Calibri"/>
              </a:rPr>
              <a:t>que</a:t>
            </a:r>
            <a:r>
              <a:rPr sz="1270" spc="82" dirty="0">
                <a:latin typeface="Calibri"/>
                <a:cs typeface="Calibri"/>
              </a:rPr>
              <a:t> </a:t>
            </a:r>
            <a:r>
              <a:rPr sz="1270" spc="-9" dirty="0">
                <a:latin typeface="Calibri"/>
                <a:cs typeface="Calibri"/>
              </a:rPr>
              <a:t>genera, </a:t>
            </a:r>
            <a:r>
              <a:rPr sz="1270" dirty="0">
                <a:latin typeface="Calibri"/>
                <a:cs typeface="Calibri"/>
              </a:rPr>
              <a:t>obtiene,</a:t>
            </a:r>
            <a:r>
              <a:rPr sz="1270" spc="150" dirty="0">
                <a:latin typeface="Calibri"/>
                <a:cs typeface="Calibri"/>
              </a:rPr>
              <a:t>  </a:t>
            </a:r>
            <a:r>
              <a:rPr sz="1270" dirty="0">
                <a:latin typeface="Calibri"/>
                <a:cs typeface="Calibri"/>
              </a:rPr>
              <a:t>procesa,</a:t>
            </a:r>
            <a:r>
              <a:rPr sz="1270" spc="154" dirty="0">
                <a:latin typeface="Calibri"/>
                <a:cs typeface="Calibri"/>
              </a:rPr>
              <a:t>  </a:t>
            </a:r>
            <a:r>
              <a:rPr sz="1270" dirty="0">
                <a:latin typeface="Calibri"/>
                <a:cs typeface="Calibri"/>
              </a:rPr>
              <a:t>almacena,</a:t>
            </a:r>
            <a:r>
              <a:rPr sz="1270" spc="150" dirty="0">
                <a:latin typeface="Calibri"/>
                <a:cs typeface="Calibri"/>
              </a:rPr>
              <a:t>  </a:t>
            </a:r>
            <a:r>
              <a:rPr sz="1270" dirty="0">
                <a:latin typeface="Calibri"/>
                <a:cs typeface="Calibri"/>
              </a:rPr>
              <a:t>distribuye,</a:t>
            </a:r>
            <a:r>
              <a:rPr sz="1270" spc="154" dirty="0">
                <a:latin typeface="Calibri"/>
                <a:cs typeface="Calibri"/>
              </a:rPr>
              <a:t>  </a:t>
            </a:r>
            <a:r>
              <a:rPr sz="1270" spc="-9" dirty="0">
                <a:latin typeface="Calibri"/>
                <a:cs typeface="Calibri"/>
              </a:rPr>
              <a:t>transfiere, </a:t>
            </a:r>
            <a:r>
              <a:rPr sz="1270" dirty="0">
                <a:latin typeface="Calibri"/>
                <a:cs typeface="Calibri"/>
              </a:rPr>
              <a:t>comunica</a:t>
            </a:r>
            <a:r>
              <a:rPr sz="1270" spc="9" dirty="0">
                <a:latin typeface="Calibri"/>
                <a:cs typeface="Calibri"/>
              </a:rPr>
              <a:t> </a:t>
            </a:r>
            <a:r>
              <a:rPr sz="1270" dirty="0">
                <a:latin typeface="Calibri"/>
                <a:cs typeface="Calibri"/>
              </a:rPr>
              <a:t>y</a:t>
            </a:r>
            <a:r>
              <a:rPr sz="1270" spc="5" dirty="0">
                <a:latin typeface="Calibri"/>
                <a:cs typeface="Calibri"/>
              </a:rPr>
              <a:t> </a:t>
            </a:r>
            <a:r>
              <a:rPr sz="1270" dirty="0">
                <a:latin typeface="Calibri"/>
                <a:cs typeface="Calibri"/>
              </a:rPr>
              <a:t>elimina</a:t>
            </a:r>
            <a:r>
              <a:rPr sz="1270" spc="9" dirty="0">
                <a:latin typeface="Calibri"/>
                <a:cs typeface="Calibri"/>
              </a:rPr>
              <a:t> </a:t>
            </a:r>
            <a:r>
              <a:rPr sz="1270" dirty="0">
                <a:latin typeface="Calibri"/>
                <a:cs typeface="Calibri"/>
              </a:rPr>
              <a:t>el</a:t>
            </a:r>
            <a:r>
              <a:rPr sz="1270" spc="9" dirty="0">
                <a:latin typeface="Calibri"/>
                <a:cs typeface="Calibri"/>
              </a:rPr>
              <a:t> </a:t>
            </a:r>
            <a:r>
              <a:rPr sz="1270" dirty="0">
                <a:latin typeface="Calibri"/>
                <a:cs typeface="Calibri"/>
              </a:rPr>
              <a:t>Servicio</a:t>
            </a:r>
            <a:r>
              <a:rPr sz="1270" spc="14" dirty="0">
                <a:latin typeface="Calibri"/>
                <a:cs typeface="Calibri"/>
              </a:rPr>
              <a:t> </a:t>
            </a:r>
            <a:r>
              <a:rPr sz="1270" dirty="0">
                <a:latin typeface="Calibri"/>
                <a:cs typeface="Calibri"/>
              </a:rPr>
              <a:t>Nacional</a:t>
            </a:r>
            <a:r>
              <a:rPr sz="1270" spc="9" dirty="0">
                <a:latin typeface="Calibri"/>
                <a:cs typeface="Calibri"/>
              </a:rPr>
              <a:t> </a:t>
            </a:r>
            <a:r>
              <a:rPr sz="1270" dirty="0">
                <a:latin typeface="Calibri"/>
                <a:cs typeface="Calibri"/>
              </a:rPr>
              <a:t>de</a:t>
            </a:r>
            <a:r>
              <a:rPr sz="1270" spc="9" dirty="0">
                <a:latin typeface="Calibri"/>
                <a:cs typeface="Calibri"/>
              </a:rPr>
              <a:t> </a:t>
            </a:r>
            <a:r>
              <a:rPr sz="1270" spc="-9" dirty="0">
                <a:latin typeface="Calibri"/>
                <a:cs typeface="Calibri"/>
              </a:rPr>
              <a:t>Aprendizaje </a:t>
            </a:r>
            <a:r>
              <a:rPr sz="1270" dirty="0">
                <a:latin typeface="Calibri"/>
                <a:cs typeface="Calibri"/>
              </a:rPr>
              <a:t>–</a:t>
            </a:r>
            <a:r>
              <a:rPr sz="1270" spc="-5" dirty="0">
                <a:latin typeface="Calibri"/>
                <a:cs typeface="Calibri"/>
              </a:rPr>
              <a:t> </a:t>
            </a:r>
            <a:r>
              <a:rPr sz="1270" spc="-9" dirty="0">
                <a:latin typeface="Calibri"/>
                <a:cs typeface="Calibri"/>
              </a:rPr>
              <a:t>SENA.</a:t>
            </a:r>
            <a:endParaRPr sz="1270">
              <a:latin typeface="Calibri"/>
              <a:cs typeface="Calibri"/>
            </a:endParaRPr>
          </a:p>
        </p:txBody>
      </p:sp>
      <p:sp>
        <p:nvSpPr>
          <p:cNvPr id="23" name="object 23"/>
          <p:cNvSpPr txBox="1"/>
          <p:nvPr/>
        </p:nvSpPr>
        <p:spPr>
          <a:xfrm>
            <a:off x="1815086" y="4334743"/>
            <a:ext cx="3507311" cy="1345968"/>
          </a:xfrm>
          <a:prstGeom prst="rect">
            <a:avLst/>
          </a:prstGeom>
        </p:spPr>
        <p:txBody>
          <a:bodyPr vert="horz" wrap="square" lIns="0" tIns="11516" rIns="0" bIns="0" rtlCol="0">
            <a:spAutoFit/>
          </a:bodyPr>
          <a:lstStyle/>
          <a:p>
            <a:pPr marL="11516" marR="67947" algn="just">
              <a:spcBef>
                <a:spcPts val="91"/>
              </a:spcBef>
            </a:pPr>
            <a:r>
              <a:rPr sz="1587" b="1" spc="-9" dirty="0">
                <a:solidFill>
                  <a:srgbClr val="7C7C7C"/>
                </a:solidFill>
                <a:latin typeface="Calibri"/>
                <a:cs typeface="Calibri"/>
              </a:rPr>
              <a:t>GOR-G-</a:t>
            </a:r>
            <a:r>
              <a:rPr sz="1587" b="1" dirty="0">
                <a:solidFill>
                  <a:srgbClr val="7C7C7C"/>
                </a:solidFill>
                <a:latin typeface="Calibri"/>
                <a:cs typeface="Calibri"/>
              </a:rPr>
              <a:t>015</a:t>
            </a:r>
            <a:r>
              <a:rPr sz="1587" b="1" spc="-23" dirty="0">
                <a:solidFill>
                  <a:srgbClr val="7C7C7C"/>
                </a:solidFill>
                <a:latin typeface="Calibri"/>
                <a:cs typeface="Calibri"/>
              </a:rPr>
              <a:t> </a:t>
            </a:r>
            <a:r>
              <a:rPr sz="1587" b="1" dirty="0">
                <a:solidFill>
                  <a:srgbClr val="7C7C7C"/>
                </a:solidFill>
                <a:latin typeface="Calibri"/>
                <a:cs typeface="Calibri"/>
              </a:rPr>
              <a:t>Clasificación</a:t>
            </a:r>
            <a:r>
              <a:rPr sz="1587" b="1" spc="-14" dirty="0">
                <a:solidFill>
                  <a:srgbClr val="7C7C7C"/>
                </a:solidFill>
                <a:latin typeface="Calibri"/>
                <a:cs typeface="Calibri"/>
              </a:rPr>
              <a:t> </a:t>
            </a:r>
            <a:r>
              <a:rPr sz="1587" b="1" dirty="0">
                <a:solidFill>
                  <a:srgbClr val="7C7C7C"/>
                </a:solidFill>
                <a:latin typeface="Calibri"/>
                <a:cs typeface="Calibri"/>
              </a:rPr>
              <a:t>y</a:t>
            </a:r>
            <a:r>
              <a:rPr sz="1587" b="1" spc="317" dirty="0">
                <a:solidFill>
                  <a:srgbClr val="7C7C7C"/>
                </a:solidFill>
                <a:latin typeface="Calibri"/>
                <a:cs typeface="Calibri"/>
              </a:rPr>
              <a:t> </a:t>
            </a:r>
            <a:r>
              <a:rPr sz="1587" b="1" dirty="0">
                <a:solidFill>
                  <a:srgbClr val="7C7C7C"/>
                </a:solidFill>
                <a:latin typeface="Calibri"/>
                <a:cs typeface="Calibri"/>
              </a:rPr>
              <a:t>Etiquetado</a:t>
            </a:r>
            <a:r>
              <a:rPr sz="1587" b="1" spc="-27" dirty="0">
                <a:solidFill>
                  <a:srgbClr val="7C7C7C"/>
                </a:solidFill>
                <a:latin typeface="Calibri"/>
                <a:cs typeface="Calibri"/>
              </a:rPr>
              <a:t> </a:t>
            </a:r>
            <a:r>
              <a:rPr sz="1587" b="1" spc="-23" dirty="0">
                <a:solidFill>
                  <a:srgbClr val="7C7C7C"/>
                </a:solidFill>
                <a:latin typeface="Calibri"/>
                <a:cs typeface="Calibri"/>
              </a:rPr>
              <a:t>de </a:t>
            </a:r>
            <a:r>
              <a:rPr sz="1587" b="1" spc="-9" dirty="0">
                <a:solidFill>
                  <a:srgbClr val="7C7C7C"/>
                </a:solidFill>
                <a:latin typeface="Calibri"/>
                <a:cs typeface="Calibri"/>
              </a:rPr>
              <a:t>Información</a:t>
            </a:r>
            <a:endParaRPr sz="1587">
              <a:latin typeface="Calibri"/>
              <a:cs typeface="Calibri"/>
            </a:endParaRPr>
          </a:p>
          <a:p>
            <a:pPr marL="11516" marR="4607" algn="just">
              <a:lnSpc>
                <a:spcPct val="100200"/>
              </a:lnSpc>
              <a:spcBef>
                <a:spcPts val="499"/>
              </a:spcBef>
            </a:pPr>
            <a:r>
              <a:rPr sz="1270" dirty="0">
                <a:latin typeface="Calibri"/>
                <a:cs typeface="Calibri"/>
              </a:rPr>
              <a:t>Lineamientos</a:t>
            </a:r>
            <a:r>
              <a:rPr sz="1270" spc="195" dirty="0">
                <a:latin typeface="Calibri"/>
                <a:cs typeface="Calibri"/>
              </a:rPr>
              <a:t> </a:t>
            </a:r>
            <a:r>
              <a:rPr sz="1270" dirty="0">
                <a:latin typeface="Calibri"/>
                <a:cs typeface="Calibri"/>
              </a:rPr>
              <a:t>para</a:t>
            </a:r>
            <a:r>
              <a:rPr sz="1270" spc="190" dirty="0">
                <a:latin typeface="Calibri"/>
                <a:cs typeface="Calibri"/>
              </a:rPr>
              <a:t> </a:t>
            </a:r>
            <a:r>
              <a:rPr sz="1270" dirty="0">
                <a:latin typeface="Calibri"/>
                <a:cs typeface="Calibri"/>
              </a:rPr>
              <a:t>la</a:t>
            </a:r>
            <a:r>
              <a:rPr sz="1270" spc="185" dirty="0">
                <a:latin typeface="Calibri"/>
                <a:cs typeface="Calibri"/>
              </a:rPr>
              <a:t> </a:t>
            </a:r>
            <a:r>
              <a:rPr sz="1270" b="1" dirty="0">
                <a:latin typeface="Calibri"/>
                <a:cs typeface="Calibri"/>
              </a:rPr>
              <a:t>clasificación</a:t>
            </a:r>
            <a:r>
              <a:rPr sz="1270" b="1" spc="195" dirty="0">
                <a:latin typeface="Calibri"/>
                <a:cs typeface="Calibri"/>
              </a:rPr>
              <a:t> </a:t>
            </a:r>
            <a:r>
              <a:rPr sz="1270" b="1" dirty="0">
                <a:latin typeface="Calibri"/>
                <a:cs typeface="Calibri"/>
              </a:rPr>
              <a:t>y</a:t>
            </a:r>
            <a:r>
              <a:rPr sz="1270" b="1" spc="185" dirty="0">
                <a:latin typeface="Calibri"/>
                <a:cs typeface="Calibri"/>
              </a:rPr>
              <a:t> </a:t>
            </a:r>
            <a:r>
              <a:rPr sz="1270" b="1" dirty="0">
                <a:latin typeface="Calibri"/>
                <a:cs typeface="Calibri"/>
              </a:rPr>
              <a:t>etiquetado</a:t>
            </a:r>
            <a:r>
              <a:rPr sz="1270" b="1" spc="195" dirty="0">
                <a:latin typeface="Calibri"/>
                <a:cs typeface="Calibri"/>
              </a:rPr>
              <a:t> </a:t>
            </a:r>
            <a:r>
              <a:rPr sz="1270" b="1" spc="-23" dirty="0">
                <a:latin typeface="Calibri"/>
                <a:cs typeface="Calibri"/>
              </a:rPr>
              <a:t>de </a:t>
            </a:r>
            <a:r>
              <a:rPr sz="1270" b="1" dirty="0">
                <a:latin typeface="Calibri"/>
                <a:cs typeface="Calibri"/>
              </a:rPr>
              <a:t>los</a:t>
            </a:r>
            <a:r>
              <a:rPr sz="1270" b="1" spc="385" dirty="0">
                <a:latin typeface="Calibri"/>
                <a:cs typeface="Calibri"/>
              </a:rPr>
              <a:t> </a:t>
            </a:r>
            <a:r>
              <a:rPr sz="1270" b="1" dirty="0">
                <a:latin typeface="Calibri"/>
                <a:cs typeface="Calibri"/>
              </a:rPr>
              <a:t>activos</a:t>
            </a:r>
            <a:r>
              <a:rPr sz="1270" b="1" spc="399" dirty="0">
                <a:latin typeface="Calibri"/>
                <a:cs typeface="Calibri"/>
              </a:rPr>
              <a:t> </a:t>
            </a:r>
            <a:r>
              <a:rPr sz="1270" b="1" dirty="0">
                <a:latin typeface="Calibri"/>
                <a:cs typeface="Calibri"/>
              </a:rPr>
              <a:t>de</a:t>
            </a:r>
            <a:r>
              <a:rPr sz="1270" b="1" spc="394" dirty="0">
                <a:latin typeface="Calibri"/>
                <a:cs typeface="Calibri"/>
              </a:rPr>
              <a:t> </a:t>
            </a:r>
            <a:r>
              <a:rPr sz="1270" b="1" dirty="0">
                <a:latin typeface="Calibri"/>
                <a:cs typeface="Calibri"/>
              </a:rPr>
              <a:t>información</a:t>
            </a:r>
            <a:r>
              <a:rPr sz="1270" b="1" spc="408" dirty="0">
                <a:latin typeface="Calibri"/>
                <a:cs typeface="Calibri"/>
              </a:rPr>
              <a:t> </a:t>
            </a:r>
            <a:r>
              <a:rPr sz="1270" dirty="0">
                <a:latin typeface="Calibri"/>
                <a:cs typeface="Calibri"/>
              </a:rPr>
              <a:t>que</a:t>
            </a:r>
            <a:r>
              <a:rPr sz="1270" spc="390" dirty="0">
                <a:latin typeface="Calibri"/>
                <a:cs typeface="Calibri"/>
              </a:rPr>
              <a:t> </a:t>
            </a:r>
            <a:r>
              <a:rPr sz="1270" dirty="0">
                <a:latin typeface="Calibri"/>
                <a:cs typeface="Calibri"/>
              </a:rPr>
              <a:t>genera,</a:t>
            </a:r>
            <a:r>
              <a:rPr sz="1270" spc="390" dirty="0">
                <a:latin typeface="Calibri"/>
                <a:cs typeface="Calibri"/>
              </a:rPr>
              <a:t> </a:t>
            </a:r>
            <a:r>
              <a:rPr sz="1270" spc="-9" dirty="0">
                <a:latin typeface="Calibri"/>
                <a:cs typeface="Calibri"/>
              </a:rPr>
              <a:t>obtiene, </a:t>
            </a:r>
            <a:r>
              <a:rPr sz="1270" dirty="0">
                <a:latin typeface="Calibri"/>
                <a:cs typeface="Calibri"/>
              </a:rPr>
              <a:t>procesa,</a:t>
            </a:r>
            <a:r>
              <a:rPr sz="1270" spc="68" dirty="0">
                <a:latin typeface="Calibri"/>
                <a:cs typeface="Calibri"/>
              </a:rPr>
              <a:t> </a:t>
            </a:r>
            <a:r>
              <a:rPr sz="1270" dirty="0">
                <a:latin typeface="Calibri"/>
                <a:cs typeface="Calibri"/>
              </a:rPr>
              <a:t>almacena,</a:t>
            </a:r>
            <a:r>
              <a:rPr sz="1270" spc="68" dirty="0">
                <a:latin typeface="Calibri"/>
                <a:cs typeface="Calibri"/>
              </a:rPr>
              <a:t> </a:t>
            </a:r>
            <a:r>
              <a:rPr sz="1270" dirty="0">
                <a:latin typeface="Calibri"/>
                <a:cs typeface="Calibri"/>
              </a:rPr>
              <a:t>transfiere,</a:t>
            </a:r>
            <a:r>
              <a:rPr sz="1270" spc="73" dirty="0">
                <a:latin typeface="Calibri"/>
                <a:cs typeface="Calibri"/>
              </a:rPr>
              <a:t> </a:t>
            </a:r>
            <a:r>
              <a:rPr sz="1270" dirty="0">
                <a:latin typeface="Calibri"/>
                <a:cs typeface="Calibri"/>
              </a:rPr>
              <a:t>transporta,</a:t>
            </a:r>
            <a:r>
              <a:rPr sz="1270" spc="59" dirty="0">
                <a:latin typeface="Calibri"/>
                <a:cs typeface="Calibri"/>
              </a:rPr>
              <a:t> </a:t>
            </a:r>
            <a:r>
              <a:rPr sz="1270" spc="-9" dirty="0">
                <a:latin typeface="Calibri"/>
                <a:cs typeface="Calibri"/>
              </a:rPr>
              <a:t>comunica </a:t>
            </a:r>
            <a:r>
              <a:rPr sz="1270" dirty="0">
                <a:latin typeface="Calibri"/>
                <a:cs typeface="Calibri"/>
              </a:rPr>
              <a:t>y</a:t>
            </a:r>
            <a:r>
              <a:rPr sz="1270" spc="-23" dirty="0">
                <a:latin typeface="Calibri"/>
                <a:cs typeface="Calibri"/>
              </a:rPr>
              <a:t> </a:t>
            </a:r>
            <a:r>
              <a:rPr sz="1270" dirty="0">
                <a:latin typeface="Calibri"/>
                <a:cs typeface="Calibri"/>
              </a:rPr>
              <a:t>elimina</a:t>
            </a:r>
            <a:r>
              <a:rPr sz="1270" spc="-27" dirty="0">
                <a:latin typeface="Calibri"/>
                <a:cs typeface="Calibri"/>
              </a:rPr>
              <a:t> </a:t>
            </a:r>
            <a:r>
              <a:rPr sz="1270" dirty="0">
                <a:latin typeface="Calibri"/>
                <a:cs typeface="Calibri"/>
              </a:rPr>
              <a:t>el</a:t>
            </a:r>
            <a:r>
              <a:rPr sz="1270" spc="-32" dirty="0">
                <a:latin typeface="Calibri"/>
                <a:cs typeface="Calibri"/>
              </a:rPr>
              <a:t> </a:t>
            </a:r>
            <a:r>
              <a:rPr sz="1270" spc="-18" dirty="0">
                <a:latin typeface="Calibri"/>
                <a:cs typeface="Calibri"/>
              </a:rPr>
              <a:t>SENA.</a:t>
            </a:r>
            <a:endParaRPr sz="1270">
              <a:latin typeface="Calibri"/>
              <a:cs typeface="Calibri"/>
            </a:endParaRPr>
          </a:p>
        </p:txBody>
      </p:sp>
      <p:pic>
        <p:nvPicPr>
          <p:cNvPr id="24" name="Imagen 23">
            <a:extLst>
              <a:ext uri="{FF2B5EF4-FFF2-40B4-BE49-F238E27FC236}">
                <a16:creationId xmlns:a16="http://schemas.microsoft.com/office/drawing/2014/main" id="{6CE2DCEC-97B2-9858-E1D6-DCA6010C896D}"/>
              </a:ext>
            </a:extLst>
          </p:cNvPr>
          <p:cNvPicPr>
            <a:picLocks noChangeAspect="1"/>
          </p:cNvPicPr>
          <p:nvPr/>
        </p:nvPicPr>
        <p:blipFill>
          <a:blip r:embed="rId3"/>
          <a:stretch>
            <a:fillRect/>
          </a:stretch>
        </p:blipFill>
        <p:spPr>
          <a:xfrm>
            <a:off x="10007679" y="72551"/>
            <a:ext cx="1594589" cy="1451000"/>
          </a:xfrm>
          <a:prstGeom prst="rect">
            <a:avLst/>
          </a:prstGeom>
        </p:spPr>
      </p:pic>
      <p:pic>
        <p:nvPicPr>
          <p:cNvPr id="25" name="Imagen 24" descr="Imagen que contiene Icono&#10;&#10;El contenido generado por IA puede ser incorrecto.">
            <a:extLst>
              <a:ext uri="{FF2B5EF4-FFF2-40B4-BE49-F238E27FC236}">
                <a16:creationId xmlns:a16="http://schemas.microsoft.com/office/drawing/2014/main" id="{2A19963F-1B6E-E7F6-D149-E232B02DB16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50931" y="2467251"/>
            <a:ext cx="8071826" cy="628345"/>
          </a:xfrm>
          <a:prstGeom prst="rect">
            <a:avLst/>
          </a:prstGeom>
        </p:spPr>
        <p:txBody>
          <a:bodyPr vert="horz" wrap="square" lIns="0" tIns="12668" rIns="0" bIns="0" rtlCol="0" anchor="ctr">
            <a:spAutoFit/>
          </a:bodyPr>
          <a:lstStyle/>
          <a:p>
            <a:pPr marL="11516">
              <a:lnSpc>
                <a:spcPct val="100000"/>
              </a:lnSpc>
              <a:spcBef>
                <a:spcPts val="100"/>
              </a:spcBef>
              <a:tabLst>
                <a:tab pos="1078507" algn="l"/>
                <a:tab pos="3814218" algn="l"/>
                <a:tab pos="5701174" algn="l"/>
              </a:tabLst>
            </a:pPr>
            <a:r>
              <a:rPr sz="4000" spc="181" dirty="0">
                <a:solidFill>
                  <a:srgbClr val="38A800"/>
                </a:solidFill>
                <a:latin typeface="WORK SANS REGULAR ROMAN"/>
              </a:rPr>
              <a:t>04.</a:t>
            </a:r>
            <a:r>
              <a:rPr sz="4000" dirty="0">
                <a:solidFill>
                  <a:srgbClr val="38A800"/>
                </a:solidFill>
                <a:latin typeface="WORK SANS REGULAR ROMAN"/>
              </a:rPr>
              <a:t>	</a:t>
            </a:r>
            <a:r>
              <a:rPr sz="4000" spc="426" dirty="0">
                <a:solidFill>
                  <a:srgbClr val="38A800"/>
                </a:solidFill>
                <a:latin typeface="WORK SANS REGULAR ROMAN"/>
              </a:rPr>
              <a:t>¿Quiénes</a:t>
            </a:r>
            <a:r>
              <a:rPr sz="4000" dirty="0">
                <a:solidFill>
                  <a:srgbClr val="38A800"/>
                </a:solidFill>
                <a:latin typeface="WORK SANS REGULAR ROMAN"/>
              </a:rPr>
              <a:t>	</a:t>
            </a:r>
            <a:r>
              <a:rPr sz="4000" spc="354" dirty="0">
                <a:solidFill>
                  <a:srgbClr val="38A800"/>
                </a:solidFill>
                <a:latin typeface="WORK SANS REGULAR ROMAN"/>
              </a:rPr>
              <a:t>deben</a:t>
            </a:r>
            <a:r>
              <a:rPr sz="4000" dirty="0">
                <a:solidFill>
                  <a:srgbClr val="38A800"/>
                </a:solidFill>
                <a:latin typeface="WORK SANS REGULAR ROMAN"/>
              </a:rPr>
              <a:t>	</a:t>
            </a:r>
            <a:r>
              <a:rPr sz="4000" spc="422" dirty="0">
                <a:solidFill>
                  <a:srgbClr val="38A800"/>
                </a:solidFill>
                <a:latin typeface="WORK SANS REGULAR ROMAN"/>
              </a:rPr>
              <a:t>hacerlo?</a:t>
            </a:r>
            <a:endParaRPr sz="4000" dirty="0">
              <a:latin typeface="WORK SANS REGULAR ROMAN"/>
            </a:endParaRPr>
          </a:p>
        </p:txBody>
      </p:sp>
      <p:pic>
        <p:nvPicPr>
          <p:cNvPr id="3" name="Imagen 2">
            <a:extLst>
              <a:ext uri="{FF2B5EF4-FFF2-40B4-BE49-F238E27FC236}">
                <a16:creationId xmlns:a16="http://schemas.microsoft.com/office/drawing/2014/main" id="{B36E3E81-3052-BE1B-9DB2-9C8D43283D64}"/>
              </a:ext>
            </a:extLst>
          </p:cNvPr>
          <p:cNvPicPr>
            <a:picLocks noChangeAspect="1"/>
          </p:cNvPicPr>
          <p:nvPr/>
        </p:nvPicPr>
        <p:blipFill>
          <a:blip r:embed="rId2"/>
          <a:stretch>
            <a:fillRect/>
          </a:stretch>
        </p:blipFill>
        <p:spPr>
          <a:xfrm>
            <a:off x="10007679" y="72551"/>
            <a:ext cx="1594589" cy="1451000"/>
          </a:xfrm>
          <a:prstGeom prst="rect">
            <a:avLst/>
          </a:prstGeom>
        </p:spPr>
      </p:pic>
      <p:pic>
        <p:nvPicPr>
          <p:cNvPr id="4" name="Imagen 3" descr="Imagen que contiene Icono&#10;&#10;El contenido generado por IA puede ser incorrecto.">
            <a:extLst>
              <a:ext uri="{FF2B5EF4-FFF2-40B4-BE49-F238E27FC236}">
                <a16:creationId xmlns:a16="http://schemas.microsoft.com/office/drawing/2014/main" id="{D7486077-A861-4647-316B-764C16D273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477978" y="1039999"/>
            <a:ext cx="6151471" cy="402958"/>
          </a:xfrm>
          <a:prstGeom prst="rect">
            <a:avLst/>
          </a:prstGeom>
        </p:spPr>
        <p:txBody>
          <a:bodyPr vert="horz" wrap="square" lIns="0" tIns="12092" rIns="0" bIns="0" rtlCol="0" anchor="ctr">
            <a:spAutoFit/>
          </a:bodyPr>
          <a:lstStyle/>
          <a:p>
            <a:pPr marL="11516">
              <a:lnSpc>
                <a:spcPct val="100000"/>
              </a:lnSpc>
              <a:spcBef>
                <a:spcPts val="95"/>
              </a:spcBef>
            </a:pPr>
            <a:r>
              <a:rPr sz="2539" spc="59" dirty="0"/>
              <a:t>Propietario</a:t>
            </a:r>
            <a:r>
              <a:rPr sz="2539" spc="-50" dirty="0"/>
              <a:t> </a:t>
            </a:r>
            <a:r>
              <a:rPr sz="2539" spc="825" dirty="0"/>
              <a:t>–</a:t>
            </a:r>
            <a:r>
              <a:rPr sz="2539" spc="-50" dirty="0"/>
              <a:t> </a:t>
            </a:r>
            <a:r>
              <a:rPr sz="2539" spc="103" dirty="0"/>
              <a:t>Custodio</a:t>
            </a:r>
            <a:r>
              <a:rPr sz="2539" spc="-50" dirty="0"/>
              <a:t> </a:t>
            </a:r>
            <a:r>
              <a:rPr sz="2539" spc="68" dirty="0"/>
              <a:t>de</a:t>
            </a:r>
            <a:r>
              <a:rPr sz="2539" spc="-50" dirty="0"/>
              <a:t> </a:t>
            </a:r>
            <a:r>
              <a:rPr sz="2539" spc="77" dirty="0"/>
              <a:t>Información</a:t>
            </a:r>
            <a:endParaRPr sz="2539"/>
          </a:p>
        </p:txBody>
      </p:sp>
      <p:pic>
        <p:nvPicPr>
          <p:cNvPr id="3" name="object 3"/>
          <p:cNvPicPr/>
          <p:nvPr/>
        </p:nvPicPr>
        <p:blipFill>
          <a:blip r:embed="rId2" cstate="print"/>
          <a:stretch>
            <a:fillRect/>
          </a:stretch>
        </p:blipFill>
        <p:spPr>
          <a:xfrm>
            <a:off x="1247607" y="1481466"/>
            <a:ext cx="2443314" cy="45604"/>
          </a:xfrm>
          <a:prstGeom prst="rect">
            <a:avLst/>
          </a:prstGeom>
        </p:spPr>
      </p:pic>
      <p:grpSp>
        <p:nvGrpSpPr>
          <p:cNvPr id="4" name="object 4"/>
          <p:cNvGrpSpPr/>
          <p:nvPr/>
        </p:nvGrpSpPr>
        <p:grpSpPr>
          <a:xfrm>
            <a:off x="1682177" y="2431509"/>
            <a:ext cx="1760853" cy="264301"/>
            <a:chOff x="479234" y="2681414"/>
            <a:chExt cx="1941830" cy="291465"/>
          </a:xfrm>
        </p:grpSpPr>
        <p:sp>
          <p:nvSpPr>
            <p:cNvPr id="5" name="object 5"/>
            <p:cNvSpPr/>
            <p:nvPr/>
          </p:nvSpPr>
          <p:spPr>
            <a:xfrm>
              <a:off x="484632" y="2686812"/>
              <a:ext cx="1931035" cy="280670"/>
            </a:xfrm>
            <a:custGeom>
              <a:avLst/>
              <a:gdLst/>
              <a:ahLst/>
              <a:cxnLst/>
              <a:rect l="l" t="t" r="r" b="b"/>
              <a:pathLst>
                <a:path w="1931035" h="280669">
                  <a:moveTo>
                    <a:pt x="1883663" y="280416"/>
                  </a:moveTo>
                  <a:lnTo>
                    <a:pt x="45719" y="280416"/>
                  </a:lnTo>
                  <a:lnTo>
                    <a:pt x="28289" y="276677"/>
                  </a:lnTo>
                  <a:lnTo>
                    <a:pt x="13716" y="266509"/>
                  </a:lnTo>
                  <a:lnTo>
                    <a:pt x="3714" y="251483"/>
                  </a:lnTo>
                  <a:lnTo>
                    <a:pt x="0" y="233172"/>
                  </a:lnTo>
                  <a:lnTo>
                    <a:pt x="0" y="47244"/>
                  </a:lnTo>
                  <a:lnTo>
                    <a:pt x="3714" y="28932"/>
                  </a:lnTo>
                  <a:lnTo>
                    <a:pt x="13716" y="13906"/>
                  </a:lnTo>
                  <a:lnTo>
                    <a:pt x="28289" y="3738"/>
                  </a:lnTo>
                  <a:lnTo>
                    <a:pt x="45719" y="0"/>
                  </a:lnTo>
                  <a:lnTo>
                    <a:pt x="1883663" y="0"/>
                  </a:lnTo>
                  <a:lnTo>
                    <a:pt x="1901975" y="3738"/>
                  </a:lnTo>
                  <a:lnTo>
                    <a:pt x="1917001" y="13906"/>
                  </a:lnTo>
                  <a:lnTo>
                    <a:pt x="1927169" y="28932"/>
                  </a:lnTo>
                  <a:lnTo>
                    <a:pt x="1930908" y="47244"/>
                  </a:lnTo>
                  <a:lnTo>
                    <a:pt x="1930908" y="233172"/>
                  </a:lnTo>
                  <a:lnTo>
                    <a:pt x="1927169" y="251483"/>
                  </a:lnTo>
                  <a:lnTo>
                    <a:pt x="1917001" y="266509"/>
                  </a:lnTo>
                  <a:lnTo>
                    <a:pt x="1901975" y="276677"/>
                  </a:lnTo>
                  <a:lnTo>
                    <a:pt x="1883663" y="280416"/>
                  </a:lnTo>
                  <a:close/>
                </a:path>
              </a:pathLst>
            </a:custGeom>
            <a:solidFill>
              <a:srgbClr val="F2F2F2"/>
            </a:solidFill>
          </p:spPr>
          <p:txBody>
            <a:bodyPr wrap="square" lIns="0" tIns="0" rIns="0" bIns="0" rtlCol="0"/>
            <a:lstStyle/>
            <a:p>
              <a:endParaRPr sz="1632"/>
            </a:p>
          </p:txBody>
        </p:sp>
        <p:sp>
          <p:nvSpPr>
            <p:cNvPr id="6" name="object 6"/>
            <p:cNvSpPr/>
            <p:nvPr/>
          </p:nvSpPr>
          <p:spPr>
            <a:xfrm>
              <a:off x="484632" y="2686812"/>
              <a:ext cx="1931035" cy="280670"/>
            </a:xfrm>
            <a:custGeom>
              <a:avLst/>
              <a:gdLst/>
              <a:ahLst/>
              <a:cxnLst/>
              <a:rect l="l" t="t" r="r" b="b"/>
              <a:pathLst>
                <a:path w="1931035" h="280669">
                  <a:moveTo>
                    <a:pt x="0" y="47244"/>
                  </a:moveTo>
                  <a:lnTo>
                    <a:pt x="3714" y="28932"/>
                  </a:lnTo>
                  <a:lnTo>
                    <a:pt x="13716" y="13906"/>
                  </a:lnTo>
                  <a:lnTo>
                    <a:pt x="28289" y="3738"/>
                  </a:lnTo>
                  <a:lnTo>
                    <a:pt x="45719" y="0"/>
                  </a:lnTo>
                  <a:lnTo>
                    <a:pt x="1883663" y="0"/>
                  </a:lnTo>
                  <a:lnTo>
                    <a:pt x="1901975" y="3738"/>
                  </a:lnTo>
                  <a:lnTo>
                    <a:pt x="1917001" y="13906"/>
                  </a:lnTo>
                  <a:lnTo>
                    <a:pt x="1927169" y="28932"/>
                  </a:lnTo>
                  <a:lnTo>
                    <a:pt x="1930908" y="47244"/>
                  </a:lnTo>
                  <a:lnTo>
                    <a:pt x="1930908" y="233172"/>
                  </a:lnTo>
                  <a:lnTo>
                    <a:pt x="1927169" y="251483"/>
                  </a:lnTo>
                  <a:lnTo>
                    <a:pt x="1917001" y="266509"/>
                  </a:lnTo>
                  <a:lnTo>
                    <a:pt x="1901975" y="276677"/>
                  </a:lnTo>
                  <a:lnTo>
                    <a:pt x="1883663" y="280416"/>
                  </a:lnTo>
                  <a:lnTo>
                    <a:pt x="45719" y="280416"/>
                  </a:lnTo>
                  <a:lnTo>
                    <a:pt x="28289" y="276677"/>
                  </a:lnTo>
                  <a:lnTo>
                    <a:pt x="13716" y="266509"/>
                  </a:lnTo>
                  <a:lnTo>
                    <a:pt x="3714" y="251483"/>
                  </a:lnTo>
                  <a:lnTo>
                    <a:pt x="0" y="233172"/>
                  </a:lnTo>
                  <a:lnTo>
                    <a:pt x="0" y="47244"/>
                  </a:lnTo>
                  <a:close/>
                </a:path>
              </a:pathLst>
            </a:custGeom>
            <a:ln w="10668">
              <a:solidFill>
                <a:srgbClr val="BFBFBF"/>
              </a:solidFill>
            </a:ln>
          </p:spPr>
          <p:txBody>
            <a:bodyPr wrap="square" lIns="0" tIns="0" rIns="0" bIns="0" rtlCol="0"/>
            <a:lstStyle/>
            <a:p>
              <a:endParaRPr sz="1632"/>
            </a:p>
          </p:txBody>
        </p:sp>
      </p:grpSp>
      <p:sp>
        <p:nvSpPr>
          <p:cNvPr id="7" name="object 7"/>
          <p:cNvSpPr txBox="1"/>
          <p:nvPr/>
        </p:nvSpPr>
        <p:spPr>
          <a:xfrm>
            <a:off x="1693592" y="2433268"/>
            <a:ext cx="1738396" cy="231458"/>
          </a:xfrm>
          <a:prstGeom prst="rect">
            <a:avLst/>
          </a:prstGeom>
        </p:spPr>
        <p:txBody>
          <a:bodyPr vert="horz" wrap="square" lIns="0" tIns="14971" rIns="0" bIns="0" rtlCol="0">
            <a:spAutoFit/>
          </a:bodyPr>
          <a:lstStyle/>
          <a:p>
            <a:pPr algn="ctr">
              <a:spcBef>
                <a:spcPts val="118"/>
              </a:spcBef>
            </a:pPr>
            <a:r>
              <a:rPr sz="1406" spc="113" dirty="0">
                <a:solidFill>
                  <a:srgbClr val="001F60"/>
                </a:solidFill>
                <a:latin typeface="Trebuchet MS"/>
                <a:cs typeface="Trebuchet MS"/>
              </a:rPr>
              <a:t>ROL</a:t>
            </a:r>
            <a:endParaRPr sz="1406">
              <a:latin typeface="Trebuchet MS"/>
              <a:cs typeface="Trebuchet MS"/>
            </a:endParaRPr>
          </a:p>
        </p:txBody>
      </p:sp>
      <p:grpSp>
        <p:nvGrpSpPr>
          <p:cNvPr id="8" name="object 8"/>
          <p:cNvGrpSpPr/>
          <p:nvPr/>
        </p:nvGrpSpPr>
        <p:grpSpPr>
          <a:xfrm>
            <a:off x="3634950" y="2431567"/>
            <a:ext cx="2831876" cy="264301"/>
            <a:chOff x="2632709" y="2681478"/>
            <a:chExt cx="3122930" cy="291465"/>
          </a:xfrm>
        </p:grpSpPr>
        <p:sp>
          <p:nvSpPr>
            <p:cNvPr id="9" name="object 9"/>
            <p:cNvSpPr/>
            <p:nvPr/>
          </p:nvSpPr>
          <p:spPr>
            <a:xfrm>
              <a:off x="2638043" y="2686812"/>
              <a:ext cx="3112135" cy="280670"/>
            </a:xfrm>
            <a:custGeom>
              <a:avLst/>
              <a:gdLst/>
              <a:ahLst/>
              <a:cxnLst/>
              <a:rect l="l" t="t" r="r" b="b"/>
              <a:pathLst>
                <a:path w="3112135" h="280669">
                  <a:moveTo>
                    <a:pt x="3064764" y="280416"/>
                  </a:moveTo>
                  <a:lnTo>
                    <a:pt x="45719" y="280416"/>
                  </a:lnTo>
                  <a:lnTo>
                    <a:pt x="27646" y="276677"/>
                  </a:lnTo>
                  <a:lnTo>
                    <a:pt x="13144" y="266509"/>
                  </a:lnTo>
                  <a:lnTo>
                    <a:pt x="3500" y="251483"/>
                  </a:lnTo>
                  <a:lnTo>
                    <a:pt x="0" y="233172"/>
                  </a:lnTo>
                  <a:lnTo>
                    <a:pt x="0" y="47244"/>
                  </a:lnTo>
                  <a:lnTo>
                    <a:pt x="3500" y="28932"/>
                  </a:lnTo>
                  <a:lnTo>
                    <a:pt x="13144" y="13906"/>
                  </a:lnTo>
                  <a:lnTo>
                    <a:pt x="27646" y="3738"/>
                  </a:lnTo>
                  <a:lnTo>
                    <a:pt x="45719" y="0"/>
                  </a:lnTo>
                  <a:lnTo>
                    <a:pt x="3064764" y="0"/>
                  </a:lnTo>
                  <a:lnTo>
                    <a:pt x="3083075" y="3738"/>
                  </a:lnTo>
                  <a:lnTo>
                    <a:pt x="3098101" y="13906"/>
                  </a:lnTo>
                  <a:lnTo>
                    <a:pt x="3108269" y="28932"/>
                  </a:lnTo>
                  <a:lnTo>
                    <a:pt x="3112008" y="47244"/>
                  </a:lnTo>
                  <a:lnTo>
                    <a:pt x="3112008" y="233172"/>
                  </a:lnTo>
                  <a:lnTo>
                    <a:pt x="3108269" y="251483"/>
                  </a:lnTo>
                  <a:lnTo>
                    <a:pt x="3098101" y="266509"/>
                  </a:lnTo>
                  <a:lnTo>
                    <a:pt x="3083075" y="276677"/>
                  </a:lnTo>
                  <a:lnTo>
                    <a:pt x="3064764" y="280416"/>
                  </a:lnTo>
                  <a:close/>
                </a:path>
              </a:pathLst>
            </a:custGeom>
            <a:solidFill>
              <a:srgbClr val="F2F2F2"/>
            </a:solidFill>
          </p:spPr>
          <p:txBody>
            <a:bodyPr wrap="square" lIns="0" tIns="0" rIns="0" bIns="0" rtlCol="0"/>
            <a:lstStyle/>
            <a:p>
              <a:endParaRPr sz="1632"/>
            </a:p>
          </p:txBody>
        </p:sp>
        <p:sp>
          <p:nvSpPr>
            <p:cNvPr id="10" name="object 10"/>
            <p:cNvSpPr/>
            <p:nvPr/>
          </p:nvSpPr>
          <p:spPr>
            <a:xfrm>
              <a:off x="2638043" y="2686812"/>
              <a:ext cx="3112135" cy="280670"/>
            </a:xfrm>
            <a:custGeom>
              <a:avLst/>
              <a:gdLst/>
              <a:ahLst/>
              <a:cxnLst/>
              <a:rect l="l" t="t" r="r" b="b"/>
              <a:pathLst>
                <a:path w="3112135" h="280669">
                  <a:moveTo>
                    <a:pt x="0" y="47244"/>
                  </a:moveTo>
                  <a:lnTo>
                    <a:pt x="3500" y="28932"/>
                  </a:lnTo>
                  <a:lnTo>
                    <a:pt x="13144" y="13906"/>
                  </a:lnTo>
                  <a:lnTo>
                    <a:pt x="27646" y="3738"/>
                  </a:lnTo>
                  <a:lnTo>
                    <a:pt x="45719" y="0"/>
                  </a:lnTo>
                  <a:lnTo>
                    <a:pt x="3064764" y="0"/>
                  </a:lnTo>
                  <a:lnTo>
                    <a:pt x="3083075" y="3738"/>
                  </a:lnTo>
                  <a:lnTo>
                    <a:pt x="3098101" y="13906"/>
                  </a:lnTo>
                  <a:lnTo>
                    <a:pt x="3108269" y="28932"/>
                  </a:lnTo>
                  <a:lnTo>
                    <a:pt x="3112008" y="47244"/>
                  </a:lnTo>
                  <a:lnTo>
                    <a:pt x="3112008" y="233172"/>
                  </a:lnTo>
                  <a:lnTo>
                    <a:pt x="3108269" y="251483"/>
                  </a:lnTo>
                  <a:lnTo>
                    <a:pt x="3098101" y="266509"/>
                  </a:lnTo>
                  <a:lnTo>
                    <a:pt x="3083075" y="276677"/>
                  </a:lnTo>
                  <a:lnTo>
                    <a:pt x="3064764" y="280416"/>
                  </a:lnTo>
                  <a:lnTo>
                    <a:pt x="45719" y="280416"/>
                  </a:lnTo>
                  <a:lnTo>
                    <a:pt x="27646" y="276677"/>
                  </a:lnTo>
                  <a:lnTo>
                    <a:pt x="13144" y="266509"/>
                  </a:lnTo>
                  <a:lnTo>
                    <a:pt x="3500" y="251483"/>
                  </a:lnTo>
                  <a:lnTo>
                    <a:pt x="0" y="233172"/>
                  </a:lnTo>
                  <a:lnTo>
                    <a:pt x="0" y="47244"/>
                  </a:lnTo>
                  <a:close/>
                </a:path>
              </a:pathLst>
            </a:custGeom>
            <a:ln w="10668">
              <a:solidFill>
                <a:srgbClr val="BFBFBF"/>
              </a:solidFill>
            </a:ln>
          </p:spPr>
          <p:txBody>
            <a:bodyPr wrap="square" lIns="0" tIns="0" rIns="0" bIns="0" rtlCol="0"/>
            <a:lstStyle/>
            <a:p>
              <a:endParaRPr sz="1632"/>
            </a:p>
          </p:txBody>
        </p:sp>
      </p:grpSp>
      <p:sp>
        <p:nvSpPr>
          <p:cNvPr id="11" name="object 11"/>
          <p:cNvSpPr txBox="1"/>
          <p:nvPr/>
        </p:nvSpPr>
        <p:spPr>
          <a:xfrm>
            <a:off x="3646212" y="2433268"/>
            <a:ext cx="2809419" cy="231458"/>
          </a:xfrm>
          <a:prstGeom prst="rect">
            <a:avLst/>
          </a:prstGeom>
        </p:spPr>
        <p:txBody>
          <a:bodyPr vert="horz" wrap="square" lIns="0" tIns="14971" rIns="0" bIns="0" rtlCol="0">
            <a:spAutoFit/>
          </a:bodyPr>
          <a:lstStyle/>
          <a:p>
            <a:pPr marL="778505">
              <a:spcBef>
                <a:spcPts val="118"/>
              </a:spcBef>
            </a:pPr>
            <a:r>
              <a:rPr sz="1406" spc="136" dirty="0">
                <a:solidFill>
                  <a:srgbClr val="001F60"/>
                </a:solidFill>
                <a:latin typeface="Trebuchet MS"/>
                <a:cs typeface="Trebuchet MS"/>
              </a:rPr>
              <a:t>DESCRIPCIÓN</a:t>
            </a:r>
            <a:endParaRPr sz="1406">
              <a:latin typeface="Trebuchet MS"/>
              <a:cs typeface="Trebuchet MS"/>
            </a:endParaRPr>
          </a:p>
        </p:txBody>
      </p:sp>
      <p:grpSp>
        <p:nvGrpSpPr>
          <p:cNvPr id="12" name="object 12"/>
          <p:cNvGrpSpPr/>
          <p:nvPr/>
        </p:nvGrpSpPr>
        <p:grpSpPr>
          <a:xfrm>
            <a:off x="6658632" y="2431509"/>
            <a:ext cx="3782553" cy="264301"/>
            <a:chOff x="5967158" y="2681414"/>
            <a:chExt cx="4171315" cy="291465"/>
          </a:xfrm>
        </p:grpSpPr>
        <p:sp>
          <p:nvSpPr>
            <p:cNvPr id="13" name="object 13"/>
            <p:cNvSpPr/>
            <p:nvPr/>
          </p:nvSpPr>
          <p:spPr>
            <a:xfrm>
              <a:off x="5972555" y="2686812"/>
              <a:ext cx="4160520" cy="280670"/>
            </a:xfrm>
            <a:custGeom>
              <a:avLst/>
              <a:gdLst/>
              <a:ahLst/>
              <a:cxnLst/>
              <a:rect l="l" t="t" r="r" b="b"/>
              <a:pathLst>
                <a:path w="4160520" h="280669">
                  <a:moveTo>
                    <a:pt x="4113275" y="280416"/>
                  </a:moveTo>
                  <a:lnTo>
                    <a:pt x="47244" y="280416"/>
                  </a:lnTo>
                  <a:lnTo>
                    <a:pt x="28932" y="276677"/>
                  </a:lnTo>
                  <a:lnTo>
                    <a:pt x="13906" y="266509"/>
                  </a:lnTo>
                  <a:lnTo>
                    <a:pt x="3738" y="251483"/>
                  </a:lnTo>
                  <a:lnTo>
                    <a:pt x="0" y="233172"/>
                  </a:lnTo>
                  <a:lnTo>
                    <a:pt x="0" y="47244"/>
                  </a:lnTo>
                  <a:lnTo>
                    <a:pt x="3738" y="28932"/>
                  </a:lnTo>
                  <a:lnTo>
                    <a:pt x="13906" y="13906"/>
                  </a:lnTo>
                  <a:lnTo>
                    <a:pt x="28932" y="3738"/>
                  </a:lnTo>
                  <a:lnTo>
                    <a:pt x="47244" y="0"/>
                  </a:lnTo>
                  <a:lnTo>
                    <a:pt x="4113275" y="0"/>
                  </a:lnTo>
                  <a:lnTo>
                    <a:pt x="4131587" y="3738"/>
                  </a:lnTo>
                  <a:lnTo>
                    <a:pt x="4146613" y="13906"/>
                  </a:lnTo>
                  <a:lnTo>
                    <a:pt x="4156781" y="28932"/>
                  </a:lnTo>
                  <a:lnTo>
                    <a:pt x="4160519" y="47244"/>
                  </a:lnTo>
                  <a:lnTo>
                    <a:pt x="4160519" y="233172"/>
                  </a:lnTo>
                  <a:lnTo>
                    <a:pt x="4156781" y="251483"/>
                  </a:lnTo>
                  <a:lnTo>
                    <a:pt x="4146613" y="266509"/>
                  </a:lnTo>
                  <a:lnTo>
                    <a:pt x="4131587" y="276677"/>
                  </a:lnTo>
                  <a:lnTo>
                    <a:pt x="4113275" y="280416"/>
                  </a:lnTo>
                  <a:close/>
                </a:path>
              </a:pathLst>
            </a:custGeom>
            <a:solidFill>
              <a:srgbClr val="F2F2F2"/>
            </a:solidFill>
          </p:spPr>
          <p:txBody>
            <a:bodyPr wrap="square" lIns="0" tIns="0" rIns="0" bIns="0" rtlCol="0"/>
            <a:lstStyle/>
            <a:p>
              <a:endParaRPr sz="1632"/>
            </a:p>
          </p:txBody>
        </p:sp>
        <p:sp>
          <p:nvSpPr>
            <p:cNvPr id="14" name="object 14"/>
            <p:cNvSpPr/>
            <p:nvPr/>
          </p:nvSpPr>
          <p:spPr>
            <a:xfrm>
              <a:off x="5972555" y="2686812"/>
              <a:ext cx="4160520" cy="280670"/>
            </a:xfrm>
            <a:custGeom>
              <a:avLst/>
              <a:gdLst/>
              <a:ahLst/>
              <a:cxnLst/>
              <a:rect l="l" t="t" r="r" b="b"/>
              <a:pathLst>
                <a:path w="4160520" h="280669">
                  <a:moveTo>
                    <a:pt x="0" y="47244"/>
                  </a:moveTo>
                  <a:lnTo>
                    <a:pt x="3738" y="28932"/>
                  </a:lnTo>
                  <a:lnTo>
                    <a:pt x="13906" y="13906"/>
                  </a:lnTo>
                  <a:lnTo>
                    <a:pt x="28932" y="3738"/>
                  </a:lnTo>
                  <a:lnTo>
                    <a:pt x="47244" y="0"/>
                  </a:lnTo>
                  <a:lnTo>
                    <a:pt x="4113275" y="0"/>
                  </a:lnTo>
                  <a:lnTo>
                    <a:pt x="4131587" y="3738"/>
                  </a:lnTo>
                  <a:lnTo>
                    <a:pt x="4146613" y="13906"/>
                  </a:lnTo>
                  <a:lnTo>
                    <a:pt x="4156781" y="28932"/>
                  </a:lnTo>
                  <a:lnTo>
                    <a:pt x="4160519" y="47244"/>
                  </a:lnTo>
                  <a:lnTo>
                    <a:pt x="4160519" y="233172"/>
                  </a:lnTo>
                  <a:lnTo>
                    <a:pt x="4156781" y="251483"/>
                  </a:lnTo>
                  <a:lnTo>
                    <a:pt x="4146613" y="266509"/>
                  </a:lnTo>
                  <a:lnTo>
                    <a:pt x="4131587" y="276677"/>
                  </a:lnTo>
                  <a:lnTo>
                    <a:pt x="4113275" y="280416"/>
                  </a:lnTo>
                  <a:lnTo>
                    <a:pt x="47244" y="280416"/>
                  </a:lnTo>
                  <a:lnTo>
                    <a:pt x="28932" y="276677"/>
                  </a:lnTo>
                  <a:lnTo>
                    <a:pt x="13906" y="266509"/>
                  </a:lnTo>
                  <a:lnTo>
                    <a:pt x="3738" y="251483"/>
                  </a:lnTo>
                  <a:lnTo>
                    <a:pt x="0" y="233172"/>
                  </a:lnTo>
                  <a:lnTo>
                    <a:pt x="0" y="47244"/>
                  </a:lnTo>
                  <a:close/>
                </a:path>
              </a:pathLst>
            </a:custGeom>
            <a:ln w="10668">
              <a:solidFill>
                <a:srgbClr val="BFBFBF"/>
              </a:solidFill>
            </a:ln>
          </p:spPr>
          <p:txBody>
            <a:bodyPr wrap="square" lIns="0" tIns="0" rIns="0" bIns="0" rtlCol="0"/>
            <a:lstStyle/>
            <a:p>
              <a:endParaRPr sz="1632"/>
            </a:p>
          </p:txBody>
        </p:sp>
      </p:grpSp>
      <p:sp>
        <p:nvSpPr>
          <p:cNvPr id="15" name="object 15"/>
          <p:cNvSpPr txBox="1"/>
          <p:nvPr/>
        </p:nvSpPr>
        <p:spPr>
          <a:xfrm>
            <a:off x="6670058" y="2433268"/>
            <a:ext cx="3760096" cy="231458"/>
          </a:xfrm>
          <a:prstGeom prst="rect">
            <a:avLst/>
          </a:prstGeom>
        </p:spPr>
        <p:txBody>
          <a:bodyPr vert="horz" wrap="square" lIns="0" tIns="14971" rIns="0" bIns="0" rtlCol="0">
            <a:spAutoFit/>
          </a:bodyPr>
          <a:lstStyle/>
          <a:p>
            <a:pPr marL="895397">
              <a:spcBef>
                <a:spcPts val="118"/>
              </a:spcBef>
            </a:pPr>
            <a:r>
              <a:rPr sz="1406" spc="150" dirty="0">
                <a:solidFill>
                  <a:srgbClr val="001F60"/>
                </a:solidFill>
                <a:latin typeface="Trebuchet MS"/>
                <a:cs typeface="Trebuchet MS"/>
              </a:rPr>
              <a:t>RESPONSABILIDADES</a:t>
            </a:r>
            <a:endParaRPr sz="1406">
              <a:latin typeface="Trebuchet MS"/>
              <a:cs typeface="Trebuchet MS"/>
            </a:endParaRPr>
          </a:p>
        </p:txBody>
      </p:sp>
      <p:grpSp>
        <p:nvGrpSpPr>
          <p:cNvPr id="16" name="object 16"/>
          <p:cNvGrpSpPr/>
          <p:nvPr/>
        </p:nvGrpSpPr>
        <p:grpSpPr>
          <a:xfrm>
            <a:off x="1682235" y="2806079"/>
            <a:ext cx="1760853" cy="1158547"/>
            <a:chOff x="479298" y="3094481"/>
            <a:chExt cx="1941830" cy="1277620"/>
          </a:xfrm>
        </p:grpSpPr>
        <p:sp>
          <p:nvSpPr>
            <p:cNvPr id="17" name="object 17"/>
            <p:cNvSpPr/>
            <p:nvPr/>
          </p:nvSpPr>
          <p:spPr>
            <a:xfrm>
              <a:off x="484632" y="3099815"/>
              <a:ext cx="1931035" cy="1266825"/>
            </a:xfrm>
            <a:custGeom>
              <a:avLst/>
              <a:gdLst/>
              <a:ahLst/>
              <a:cxnLst/>
              <a:rect l="l" t="t" r="r" b="b"/>
              <a:pathLst>
                <a:path w="1931035" h="1266825">
                  <a:moveTo>
                    <a:pt x="1719071" y="1266444"/>
                  </a:moveTo>
                  <a:lnTo>
                    <a:pt x="210311" y="1266444"/>
                  </a:lnTo>
                  <a:lnTo>
                    <a:pt x="162192" y="1260872"/>
                  </a:lnTo>
                  <a:lnTo>
                    <a:pt x="117965" y="1245010"/>
                  </a:lnTo>
                  <a:lnTo>
                    <a:pt x="78910" y="1220137"/>
                  </a:lnTo>
                  <a:lnTo>
                    <a:pt x="46306" y="1187533"/>
                  </a:lnTo>
                  <a:lnTo>
                    <a:pt x="21433" y="1148478"/>
                  </a:lnTo>
                  <a:lnTo>
                    <a:pt x="5571" y="1104251"/>
                  </a:lnTo>
                  <a:lnTo>
                    <a:pt x="0" y="1056131"/>
                  </a:lnTo>
                  <a:lnTo>
                    <a:pt x="0" y="211836"/>
                  </a:lnTo>
                  <a:lnTo>
                    <a:pt x="5571" y="163152"/>
                  </a:lnTo>
                  <a:lnTo>
                    <a:pt x="21433" y="118520"/>
                  </a:lnTo>
                  <a:lnTo>
                    <a:pt x="46306" y="79194"/>
                  </a:lnTo>
                  <a:lnTo>
                    <a:pt x="78910" y="46426"/>
                  </a:lnTo>
                  <a:lnTo>
                    <a:pt x="117965" y="21469"/>
                  </a:lnTo>
                  <a:lnTo>
                    <a:pt x="162192" y="5576"/>
                  </a:lnTo>
                  <a:lnTo>
                    <a:pt x="210311" y="0"/>
                  </a:lnTo>
                  <a:lnTo>
                    <a:pt x="1719071" y="0"/>
                  </a:lnTo>
                  <a:lnTo>
                    <a:pt x="1767755" y="5576"/>
                  </a:lnTo>
                  <a:lnTo>
                    <a:pt x="1812387" y="21469"/>
                  </a:lnTo>
                  <a:lnTo>
                    <a:pt x="1851713" y="46426"/>
                  </a:lnTo>
                  <a:lnTo>
                    <a:pt x="1884481" y="79194"/>
                  </a:lnTo>
                  <a:lnTo>
                    <a:pt x="1909438" y="118520"/>
                  </a:lnTo>
                  <a:lnTo>
                    <a:pt x="1925331" y="163152"/>
                  </a:lnTo>
                  <a:lnTo>
                    <a:pt x="1930908" y="211836"/>
                  </a:lnTo>
                  <a:lnTo>
                    <a:pt x="1930908" y="1056131"/>
                  </a:lnTo>
                  <a:lnTo>
                    <a:pt x="1925331" y="1104251"/>
                  </a:lnTo>
                  <a:lnTo>
                    <a:pt x="1909438" y="1148478"/>
                  </a:lnTo>
                  <a:lnTo>
                    <a:pt x="1884481" y="1187533"/>
                  </a:lnTo>
                  <a:lnTo>
                    <a:pt x="1851713" y="1220137"/>
                  </a:lnTo>
                  <a:lnTo>
                    <a:pt x="1812387" y="1245010"/>
                  </a:lnTo>
                  <a:lnTo>
                    <a:pt x="1767755" y="1260872"/>
                  </a:lnTo>
                  <a:lnTo>
                    <a:pt x="1719071" y="1266444"/>
                  </a:lnTo>
                  <a:close/>
                </a:path>
              </a:pathLst>
            </a:custGeom>
            <a:solidFill>
              <a:srgbClr val="F2F2F2"/>
            </a:solidFill>
          </p:spPr>
          <p:txBody>
            <a:bodyPr wrap="square" lIns="0" tIns="0" rIns="0" bIns="0" rtlCol="0"/>
            <a:lstStyle/>
            <a:p>
              <a:endParaRPr sz="1632"/>
            </a:p>
          </p:txBody>
        </p:sp>
        <p:sp>
          <p:nvSpPr>
            <p:cNvPr id="18" name="object 18"/>
            <p:cNvSpPr/>
            <p:nvPr/>
          </p:nvSpPr>
          <p:spPr>
            <a:xfrm>
              <a:off x="484632" y="3099815"/>
              <a:ext cx="1931035" cy="1266825"/>
            </a:xfrm>
            <a:custGeom>
              <a:avLst/>
              <a:gdLst/>
              <a:ahLst/>
              <a:cxnLst/>
              <a:rect l="l" t="t" r="r" b="b"/>
              <a:pathLst>
                <a:path w="1931035" h="1266825">
                  <a:moveTo>
                    <a:pt x="0" y="211836"/>
                  </a:moveTo>
                  <a:lnTo>
                    <a:pt x="5571" y="163152"/>
                  </a:lnTo>
                  <a:lnTo>
                    <a:pt x="21433" y="118520"/>
                  </a:lnTo>
                  <a:lnTo>
                    <a:pt x="46306" y="79194"/>
                  </a:lnTo>
                  <a:lnTo>
                    <a:pt x="78910" y="46426"/>
                  </a:lnTo>
                  <a:lnTo>
                    <a:pt x="117965" y="21469"/>
                  </a:lnTo>
                  <a:lnTo>
                    <a:pt x="162192" y="5576"/>
                  </a:lnTo>
                  <a:lnTo>
                    <a:pt x="210311" y="0"/>
                  </a:lnTo>
                  <a:lnTo>
                    <a:pt x="1719071" y="0"/>
                  </a:lnTo>
                  <a:lnTo>
                    <a:pt x="1767755" y="5576"/>
                  </a:lnTo>
                  <a:lnTo>
                    <a:pt x="1812387" y="21469"/>
                  </a:lnTo>
                  <a:lnTo>
                    <a:pt x="1851713" y="46426"/>
                  </a:lnTo>
                  <a:lnTo>
                    <a:pt x="1884481" y="79194"/>
                  </a:lnTo>
                  <a:lnTo>
                    <a:pt x="1909438" y="118520"/>
                  </a:lnTo>
                  <a:lnTo>
                    <a:pt x="1925331" y="163152"/>
                  </a:lnTo>
                  <a:lnTo>
                    <a:pt x="1930908" y="211836"/>
                  </a:lnTo>
                  <a:lnTo>
                    <a:pt x="1930908" y="1056131"/>
                  </a:lnTo>
                  <a:lnTo>
                    <a:pt x="1925331" y="1104251"/>
                  </a:lnTo>
                  <a:lnTo>
                    <a:pt x="1909438" y="1148478"/>
                  </a:lnTo>
                  <a:lnTo>
                    <a:pt x="1884481" y="1187533"/>
                  </a:lnTo>
                  <a:lnTo>
                    <a:pt x="1851713" y="1220137"/>
                  </a:lnTo>
                  <a:lnTo>
                    <a:pt x="1812387" y="1245010"/>
                  </a:lnTo>
                  <a:lnTo>
                    <a:pt x="1767755" y="1260872"/>
                  </a:lnTo>
                  <a:lnTo>
                    <a:pt x="1719071" y="1266444"/>
                  </a:lnTo>
                  <a:lnTo>
                    <a:pt x="210311" y="1266444"/>
                  </a:lnTo>
                  <a:lnTo>
                    <a:pt x="162192" y="1260872"/>
                  </a:lnTo>
                  <a:lnTo>
                    <a:pt x="117965" y="1245010"/>
                  </a:lnTo>
                  <a:lnTo>
                    <a:pt x="78910" y="1220137"/>
                  </a:lnTo>
                  <a:lnTo>
                    <a:pt x="46306" y="1187533"/>
                  </a:lnTo>
                  <a:lnTo>
                    <a:pt x="21433" y="1148478"/>
                  </a:lnTo>
                  <a:lnTo>
                    <a:pt x="5571" y="1104251"/>
                  </a:lnTo>
                  <a:lnTo>
                    <a:pt x="0" y="1056131"/>
                  </a:lnTo>
                  <a:lnTo>
                    <a:pt x="0" y="211836"/>
                  </a:lnTo>
                  <a:close/>
                </a:path>
              </a:pathLst>
            </a:custGeom>
            <a:ln w="10668">
              <a:solidFill>
                <a:srgbClr val="BFBFBF"/>
              </a:solidFill>
            </a:ln>
          </p:spPr>
          <p:txBody>
            <a:bodyPr wrap="square" lIns="0" tIns="0" rIns="0" bIns="0" rtlCol="0"/>
            <a:lstStyle/>
            <a:p>
              <a:endParaRPr sz="1632"/>
            </a:p>
          </p:txBody>
        </p:sp>
      </p:grpSp>
      <p:sp>
        <p:nvSpPr>
          <p:cNvPr id="19" name="object 19"/>
          <p:cNvSpPr txBox="1"/>
          <p:nvPr/>
        </p:nvSpPr>
        <p:spPr>
          <a:xfrm>
            <a:off x="1855212" y="3310776"/>
            <a:ext cx="1414786" cy="133158"/>
          </a:xfrm>
          <a:prstGeom prst="rect">
            <a:avLst/>
          </a:prstGeom>
        </p:spPr>
        <p:txBody>
          <a:bodyPr vert="horz" wrap="square" lIns="0" tIns="14395" rIns="0" bIns="0" rtlCol="0">
            <a:spAutoFit/>
          </a:bodyPr>
          <a:lstStyle/>
          <a:p>
            <a:pPr marL="11516">
              <a:spcBef>
                <a:spcPts val="113"/>
              </a:spcBef>
            </a:pPr>
            <a:r>
              <a:rPr sz="771" dirty="0">
                <a:solidFill>
                  <a:srgbClr val="001F60"/>
                </a:solidFill>
                <a:latin typeface="Trebuchet MS"/>
                <a:cs typeface="Trebuchet MS"/>
              </a:rPr>
              <a:t>Propietario</a:t>
            </a:r>
            <a:r>
              <a:rPr sz="771" spc="154" dirty="0">
                <a:solidFill>
                  <a:srgbClr val="001F60"/>
                </a:solidFill>
                <a:latin typeface="Trebuchet MS"/>
                <a:cs typeface="Trebuchet MS"/>
              </a:rPr>
              <a:t> </a:t>
            </a:r>
            <a:r>
              <a:rPr sz="771" dirty="0">
                <a:solidFill>
                  <a:srgbClr val="001F60"/>
                </a:solidFill>
                <a:latin typeface="Trebuchet MS"/>
                <a:cs typeface="Trebuchet MS"/>
              </a:rPr>
              <a:t>de</a:t>
            </a:r>
            <a:r>
              <a:rPr sz="771" spc="118" dirty="0">
                <a:solidFill>
                  <a:srgbClr val="001F60"/>
                </a:solidFill>
                <a:latin typeface="Trebuchet MS"/>
                <a:cs typeface="Trebuchet MS"/>
              </a:rPr>
              <a:t> </a:t>
            </a:r>
            <a:r>
              <a:rPr sz="771" dirty="0">
                <a:solidFill>
                  <a:srgbClr val="001F60"/>
                </a:solidFill>
                <a:latin typeface="Trebuchet MS"/>
                <a:cs typeface="Trebuchet MS"/>
              </a:rPr>
              <a:t>la</a:t>
            </a:r>
            <a:r>
              <a:rPr sz="771" spc="113" dirty="0">
                <a:solidFill>
                  <a:srgbClr val="001F60"/>
                </a:solidFill>
                <a:latin typeface="Trebuchet MS"/>
                <a:cs typeface="Trebuchet MS"/>
              </a:rPr>
              <a:t> </a:t>
            </a:r>
            <a:r>
              <a:rPr sz="771" spc="-9" dirty="0">
                <a:solidFill>
                  <a:srgbClr val="001F60"/>
                </a:solidFill>
                <a:latin typeface="Trebuchet MS"/>
                <a:cs typeface="Trebuchet MS"/>
              </a:rPr>
              <a:t>información</a:t>
            </a:r>
            <a:endParaRPr sz="771">
              <a:latin typeface="Trebuchet MS"/>
              <a:cs typeface="Trebuchet MS"/>
            </a:endParaRPr>
          </a:p>
        </p:txBody>
      </p:sp>
      <p:grpSp>
        <p:nvGrpSpPr>
          <p:cNvPr id="20" name="object 20"/>
          <p:cNvGrpSpPr/>
          <p:nvPr/>
        </p:nvGrpSpPr>
        <p:grpSpPr>
          <a:xfrm>
            <a:off x="3634950" y="2806079"/>
            <a:ext cx="2831876" cy="1158547"/>
            <a:chOff x="2632709" y="3094481"/>
            <a:chExt cx="3122930" cy="1277620"/>
          </a:xfrm>
        </p:grpSpPr>
        <p:sp>
          <p:nvSpPr>
            <p:cNvPr id="21" name="object 21"/>
            <p:cNvSpPr/>
            <p:nvPr/>
          </p:nvSpPr>
          <p:spPr>
            <a:xfrm>
              <a:off x="2638043" y="3099815"/>
              <a:ext cx="3112135" cy="1266825"/>
            </a:xfrm>
            <a:custGeom>
              <a:avLst/>
              <a:gdLst/>
              <a:ahLst/>
              <a:cxnLst/>
              <a:rect l="l" t="t" r="r" b="b"/>
              <a:pathLst>
                <a:path w="3112135" h="1266825">
                  <a:moveTo>
                    <a:pt x="2900172" y="1266444"/>
                  </a:moveTo>
                  <a:lnTo>
                    <a:pt x="210311" y="1266444"/>
                  </a:lnTo>
                  <a:lnTo>
                    <a:pt x="162192" y="1260872"/>
                  </a:lnTo>
                  <a:lnTo>
                    <a:pt x="117965" y="1245010"/>
                  </a:lnTo>
                  <a:lnTo>
                    <a:pt x="78910" y="1220137"/>
                  </a:lnTo>
                  <a:lnTo>
                    <a:pt x="46306" y="1187533"/>
                  </a:lnTo>
                  <a:lnTo>
                    <a:pt x="21433" y="1148478"/>
                  </a:lnTo>
                  <a:lnTo>
                    <a:pt x="5571" y="1104251"/>
                  </a:lnTo>
                  <a:lnTo>
                    <a:pt x="0" y="1056131"/>
                  </a:lnTo>
                  <a:lnTo>
                    <a:pt x="0" y="211836"/>
                  </a:lnTo>
                  <a:lnTo>
                    <a:pt x="5571" y="163152"/>
                  </a:lnTo>
                  <a:lnTo>
                    <a:pt x="21433" y="118520"/>
                  </a:lnTo>
                  <a:lnTo>
                    <a:pt x="46306" y="79194"/>
                  </a:lnTo>
                  <a:lnTo>
                    <a:pt x="78910" y="46426"/>
                  </a:lnTo>
                  <a:lnTo>
                    <a:pt x="117965" y="21469"/>
                  </a:lnTo>
                  <a:lnTo>
                    <a:pt x="162192" y="5576"/>
                  </a:lnTo>
                  <a:lnTo>
                    <a:pt x="210311" y="0"/>
                  </a:lnTo>
                  <a:lnTo>
                    <a:pt x="2900172" y="0"/>
                  </a:lnTo>
                  <a:lnTo>
                    <a:pt x="2948855" y="5576"/>
                  </a:lnTo>
                  <a:lnTo>
                    <a:pt x="2993486" y="21469"/>
                  </a:lnTo>
                  <a:lnTo>
                    <a:pt x="3032813" y="46426"/>
                  </a:lnTo>
                  <a:lnTo>
                    <a:pt x="3065581" y="79194"/>
                  </a:lnTo>
                  <a:lnTo>
                    <a:pt x="3090538" y="118520"/>
                  </a:lnTo>
                  <a:lnTo>
                    <a:pt x="3106431" y="163152"/>
                  </a:lnTo>
                  <a:lnTo>
                    <a:pt x="3112008" y="211836"/>
                  </a:lnTo>
                  <a:lnTo>
                    <a:pt x="3112008" y="1056131"/>
                  </a:lnTo>
                  <a:lnTo>
                    <a:pt x="3106431" y="1104251"/>
                  </a:lnTo>
                  <a:lnTo>
                    <a:pt x="3090538" y="1148478"/>
                  </a:lnTo>
                  <a:lnTo>
                    <a:pt x="3065581" y="1187533"/>
                  </a:lnTo>
                  <a:lnTo>
                    <a:pt x="3032813" y="1220137"/>
                  </a:lnTo>
                  <a:lnTo>
                    <a:pt x="2993486" y="1245010"/>
                  </a:lnTo>
                  <a:lnTo>
                    <a:pt x="2948855" y="1260872"/>
                  </a:lnTo>
                  <a:lnTo>
                    <a:pt x="2900172" y="1266444"/>
                  </a:lnTo>
                  <a:close/>
                </a:path>
              </a:pathLst>
            </a:custGeom>
            <a:solidFill>
              <a:srgbClr val="F2F2F2"/>
            </a:solidFill>
          </p:spPr>
          <p:txBody>
            <a:bodyPr wrap="square" lIns="0" tIns="0" rIns="0" bIns="0" rtlCol="0"/>
            <a:lstStyle/>
            <a:p>
              <a:endParaRPr sz="1632"/>
            </a:p>
          </p:txBody>
        </p:sp>
        <p:sp>
          <p:nvSpPr>
            <p:cNvPr id="22" name="object 22"/>
            <p:cNvSpPr/>
            <p:nvPr/>
          </p:nvSpPr>
          <p:spPr>
            <a:xfrm>
              <a:off x="2638043" y="3099815"/>
              <a:ext cx="3112135" cy="1266825"/>
            </a:xfrm>
            <a:custGeom>
              <a:avLst/>
              <a:gdLst/>
              <a:ahLst/>
              <a:cxnLst/>
              <a:rect l="l" t="t" r="r" b="b"/>
              <a:pathLst>
                <a:path w="3112135" h="1266825">
                  <a:moveTo>
                    <a:pt x="0" y="211836"/>
                  </a:moveTo>
                  <a:lnTo>
                    <a:pt x="5571" y="163152"/>
                  </a:lnTo>
                  <a:lnTo>
                    <a:pt x="21433" y="118520"/>
                  </a:lnTo>
                  <a:lnTo>
                    <a:pt x="46306" y="79194"/>
                  </a:lnTo>
                  <a:lnTo>
                    <a:pt x="78910" y="46426"/>
                  </a:lnTo>
                  <a:lnTo>
                    <a:pt x="117965" y="21469"/>
                  </a:lnTo>
                  <a:lnTo>
                    <a:pt x="162192" y="5576"/>
                  </a:lnTo>
                  <a:lnTo>
                    <a:pt x="210311" y="0"/>
                  </a:lnTo>
                  <a:lnTo>
                    <a:pt x="2900172" y="0"/>
                  </a:lnTo>
                  <a:lnTo>
                    <a:pt x="2948855" y="5576"/>
                  </a:lnTo>
                  <a:lnTo>
                    <a:pt x="2993486" y="21469"/>
                  </a:lnTo>
                  <a:lnTo>
                    <a:pt x="3032813" y="46426"/>
                  </a:lnTo>
                  <a:lnTo>
                    <a:pt x="3065581" y="79194"/>
                  </a:lnTo>
                  <a:lnTo>
                    <a:pt x="3090538" y="118520"/>
                  </a:lnTo>
                  <a:lnTo>
                    <a:pt x="3106431" y="163152"/>
                  </a:lnTo>
                  <a:lnTo>
                    <a:pt x="3112008" y="211836"/>
                  </a:lnTo>
                  <a:lnTo>
                    <a:pt x="3112008" y="1056131"/>
                  </a:lnTo>
                  <a:lnTo>
                    <a:pt x="3106431" y="1104251"/>
                  </a:lnTo>
                  <a:lnTo>
                    <a:pt x="3090538" y="1148478"/>
                  </a:lnTo>
                  <a:lnTo>
                    <a:pt x="3065581" y="1187533"/>
                  </a:lnTo>
                  <a:lnTo>
                    <a:pt x="3032813" y="1220137"/>
                  </a:lnTo>
                  <a:lnTo>
                    <a:pt x="2993486" y="1245010"/>
                  </a:lnTo>
                  <a:lnTo>
                    <a:pt x="2948855" y="1260872"/>
                  </a:lnTo>
                  <a:lnTo>
                    <a:pt x="2900172" y="1266444"/>
                  </a:lnTo>
                  <a:lnTo>
                    <a:pt x="210311" y="1266444"/>
                  </a:lnTo>
                  <a:lnTo>
                    <a:pt x="162192" y="1260872"/>
                  </a:lnTo>
                  <a:lnTo>
                    <a:pt x="117965" y="1245010"/>
                  </a:lnTo>
                  <a:lnTo>
                    <a:pt x="78910" y="1220137"/>
                  </a:lnTo>
                  <a:lnTo>
                    <a:pt x="46306" y="1187533"/>
                  </a:lnTo>
                  <a:lnTo>
                    <a:pt x="21433" y="1148478"/>
                  </a:lnTo>
                  <a:lnTo>
                    <a:pt x="5571" y="1104251"/>
                  </a:lnTo>
                  <a:lnTo>
                    <a:pt x="0" y="1056131"/>
                  </a:lnTo>
                  <a:lnTo>
                    <a:pt x="0" y="211836"/>
                  </a:lnTo>
                  <a:close/>
                </a:path>
              </a:pathLst>
            </a:custGeom>
            <a:ln w="10668">
              <a:solidFill>
                <a:srgbClr val="BFBFBF"/>
              </a:solidFill>
            </a:ln>
          </p:spPr>
          <p:txBody>
            <a:bodyPr wrap="square" lIns="0" tIns="0" rIns="0" bIns="0" rtlCol="0"/>
            <a:lstStyle/>
            <a:p>
              <a:endParaRPr sz="1632"/>
            </a:p>
          </p:txBody>
        </p:sp>
      </p:grpSp>
      <p:sp>
        <p:nvSpPr>
          <p:cNvPr id="23" name="object 23"/>
          <p:cNvSpPr txBox="1"/>
          <p:nvPr/>
        </p:nvSpPr>
        <p:spPr>
          <a:xfrm>
            <a:off x="3861783" y="2945881"/>
            <a:ext cx="2380434" cy="492077"/>
          </a:xfrm>
          <a:prstGeom prst="rect">
            <a:avLst/>
          </a:prstGeom>
        </p:spPr>
        <p:txBody>
          <a:bodyPr vert="horz" wrap="square" lIns="0" tIns="10941" rIns="0" bIns="0" rtlCol="0">
            <a:spAutoFit/>
          </a:bodyPr>
          <a:lstStyle/>
          <a:p>
            <a:pPr marL="11516" marR="4607" indent="-576" algn="ctr">
              <a:lnSpc>
                <a:spcPct val="103099"/>
              </a:lnSpc>
              <a:spcBef>
                <a:spcPts val="86"/>
              </a:spcBef>
            </a:pPr>
            <a:r>
              <a:rPr sz="771" dirty="0">
                <a:solidFill>
                  <a:srgbClr val="001F60"/>
                </a:solidFill>
                <a:latin typeface="Trebuchet MS"/>
                <a:cs typeface="Trebuchet MS"/>
              </a:rPr>
              <a:t>Dirección,</a:t>
            </a:r>
            <a:r>
              <a:rPr sz="771" spc="127" dirty="0">
                <a:solidFill>
                  <a:srgbClr val="001F60"/>
                </a:solidFill>
                <a:latin typeface="Trebuchet MS"/>
                <a:cs typeface="Trebuchet MS"/>
              </a:rPr>
              <a:t> </a:t>
            </a:r>
            <a:r>
              <a:rPr sz="771" dirty="0">
                <a:solidFill>
                  <a:srgbClr val="001F60"/>
                </a:solidFill>
                <a:latin typeface="Trebuchet MS"/>
                <a:cs typeface="Trebuchet MS"/>
              </a:rPr>
              <a:t>oficina,</a:t>
            </a:r>
            <a:r>
              <a:rPr sz="771" spc="127" dirty="0">
                <a:solidFill>
                  <a:srgbClr val="001F60"/>
                </a:solidFill>
                <a:latin typeface="Trebuchet MS"/>
                <a:cs typeface="Trebuchet MS"/>
              </a:rPr>
              <a:t> </a:t>
            </a:r>
            <a:r>
              <a:rPr sz="771" dirty="0">
                <a:solidFill>
                  <a:srgbClr val="001F60"/>
                </a:solidFill>
                <a:latin typeface="Trebuchet MS"/>
                <a:cs typeface="Trebuchet MS"/>
              </a:rPr>
              <a:t>grupo</a:t>
            </a:r>
            <a:r>
              <a:rPr sz="771" spc="118" dirty="0">
                <a:solidFill>
                  <a:srgbClr val="001F60"/>
                </a:solidFill>
                <a:latin typeface="Trebuchet MS"/>
                <a:cs typeface="Trebuchet MS"/>
              </a:rPr>
              <a:t> </a:t>
            </a:r>
            <a:r>
              <a:rPr sz="771" spc="59" dirty="0">
                <a:solidFill>
                  <a:srgbClr val="001F60"/>
                </a:solidFill>
                <a:latin typeface="Trebuchet MS"/>
                <a:cs typeface="Trebuchet MS"/>
              </a:rPr>
              <a:t>o</a:t>
            </a:r>
            <a:r>
              <a:rPr sz="771" spc="103" dirty="0">
                <a:solidFill>
                  <a:srgbClr val="001F60"/>
                </a:solidFill>
                <a:latin typeface="Trebuchet MS"/>
                <a:cs typeface="Trebuchet MS"/>
              </a:rPr>
              <a:t> </a:t>
            </a:r>
            <a:r>
              <a:rPr sz="771" spc="41" dirty="0">
                <a:solidFill>
                  <a:srgbClr val="001F60"/>
                </a:solidFill>
                <a:latin typeface="Trebuchet MS"/>
                <a:cs typeface="Trebuchet MS"/>
              </a:rPr>
              <a:t>persona</a:t>
            </a:r>
            <a:r>
              <a:rPr sz="771" spc="122" dirty="0">
                <a:solidFill>
                  <a:srgbClr val="001F60"/>
                </a:solidFill>
                <a:latin typeface="Trebuchet MS"/>
                <a:cs typeface="Trebuchet MS"/>
              </a:rPr>
              <a:t> </a:t>
            </a:r>
            <a:r>
              <a:rPr sz="771" dirty="0">
                <a:solidFill>
                  <a:srgbClr val="001F60"/>
                </a:solidFill>
                <a:latin typeface="Trebuchet MS"/>
                <a:cs typeface="Trebuchet MS"/>
              </a:rPr>
              <a:t>que</a:t>
            </a:r>
            <a:r>
              <a:rPr sz="771" spc="109" dirty="0">
                <a:solidFill>
                  <a:srgbClr val="001F60"/>
                </a:solidFill>
                <a:latin typeface="Trebuchet MS"/>
                <a:cs typeface="Trebuchet MS"/>
              </a:rPr>
              <a:t> </a:t>
            </a:r>
            <a:r>
              <a:rPr sz="771" dirty="0">
                <a:solidFill>
                  <a:srgbClr val="001F60"/>
                </a:solidFill>
                <a:latin typeface="Trebuchet MS"/>
                <a:cs typeface="Trebuchet MS"/>
              </a:rPr>
              <a:t>tiene</a:t>
            </a:r>
            <a:r>
              <a:rPr sz="771" spc="103" dirty="0">
                <a:solidFill>
                  <a:srgbClr val="001F60"/>
                </a:solidFill>
                <a:latin typeface="Trebuchet MS"/>
                <a:cs typeface="Trebuchet MS"/>
              </a:rPr>
              <a:t> </a:t>
            </a:r>
            <a:r>
              <a:rPr sz="771" spc="-23" dirty="0">
                <a:solidFill>
                  <a:srgbClr val="001F60"/>
                </a:solidFill>
                <a:latin typeface="Trebuchet MS"/>
                <a:cs typeface="Trebuchet MS"/>
              </a:rPr>
              <a:t>la </a:t>
            </a:r>
            <a:r>
              <a:rPr sz="771" spc="18" dirty="0">
                <a:solidFill>
                  <a:srgbClr val="001F60"/>
                </a:solidFill>
                <a:latin typeface="Trebuchet MS"/>
                <a:cs typeface="Trebuchet MS"/>
              </a:rPr>
              <a:t>responsabilidad</a:t>
            </a:r>
            <a:r>
              <a:rPr sz="771" spc="82" dirty="0">
                <a:solidFill>
                  <a:srgbClr val="001F60"/>
                </a:solidFill>
                <a:latin typeface="Trebuchet MS"/>
                <a:cs typeface="Trebuchet MS"/>
              </a:rPr>
              <a:t> </a:t>
            </a:r>
            <a:r>
              <a:rPr sz="771" spc="18" dirty="0">
                <a:solidFill>
                  <a:srgbClr val="001F60"/>
                </a:solidFill>
                <a:latin typeface="Trebuchet MS"/>
                <a:cs typeface="Trebuchet MS"/>
              </a:rPr>
              <a:t>de</a:t>
            </a:r>
            <a:r>
              <a:rPr sz="771" spc="50" dirty="0">
                <a:solidFill>
                  <a:srgbClr val="001F60"/>
                </a:solidFill>
                <a:latin typeface="Trebuchet MS"/>
                <a:cs typeface="Trebuchet MS"/>
              </a:rPr>
              <a:t> </a:t>
            </a:r>
            <a:r>
              <a:rPr sz="771" spc="18" dirty="0">
                <a:solidFill>
                  <a:srgbClr val="001F60"/>
                </a:solidFill>
                <a:latin typeface="Trebuchet MS"/>
                <a:cs typeface="Trebuchet MS"/>
              </a:rPr>
              <a:t>clasificar</a:t>
            </a:r>
            <a:r>
              <a:rPr sz="771" spc="86" dirty="0">
                <a:solidFill>
                  <a:srgbClr val="001F60"/>
                </a:solidFill>
                <a:latin typeface="Trebuchet MS"/>
                <a:cs typeface="Trebuchet MS"/>
              </a:rPr>
              <a:t> </a:t>
            </a:r>
            <a:r>
              <a:rPr sz="771" spc="18" dirty="0">
                <a:solidFill>
                  <a:srgbClr val="001F60"/>
                </a:solidFill>
                <a:latin typeface="Trebuchet MS"/>
                <a:cs typeface="Trebuchet MS"/>
              </a:rPr>
              <a:t>y</a:t>
            </a:r>
            <a:r>
              <a:rPr sz="771" spc="63" dirty="0">
                <a:solidFill>
                  <a:srgbClr val="001F60"/>
                </a:solidFill>
                <a:latin typeface="Trebuchet MS"/>
                <a:cs typeface="Trebuchet MS"/>
              </a:rPr>
              <a:t> </a:t>
            </a:r>
            <a:r>
              <a:rPr sz="771" spc="18" dirty="0">
                <a:solidFill>
                  <a:srgbClr val="001F60"/>
                </a:solidFill>
                <a:latin typeface="Trebuchet MS"/>
                <a:cs typeface="Trebuchet MS"/>
              </a:rPr>
              <a:t>definir</a:t>
            </a:r>
            <a:r>
              <a:rPr sz="771" spc="68" dirty="0">
                <a:solidFill>
                  <a:srgbClr val="001F60"/>
                </a:solidFill>
                <a:latin typeface="Trebuchet MS"/>
                <a:cs typeface="Trebuchet MS"/>
              </a:rPr>
              <a:t> </a:t>
            </a:r>
            <a:r>
              <a:rPr sz="771" spc="18" dirty="0">
                <a:solidFill>
                  <a:srgbClr val="001F60"/>
                </a:solidFill>
                <a:latin typeface="Trebuchet MS"/>
                <a:cs typeface="Trebuchet MS"/>
              </a:rPr>
              <a:t>el</a:t>
            </a:r>
            <a:r>
              <a:rPr sz="771" spc="59" dirty="0">
                <a:solidFill>
                  <a:srgbClr val="001F60"/>
                </a:solidFill>
                <a:latin typeface="Trebuchet MS"/>
                <a:cs typeface="Trebuchet MS"/>
              </a:rPr>
              <a:t> </a:t>
            </a:r>
            <a:r>
              <a:rPr sz="771" spc="18" dirty="0">
                <a:solidFill>
                  <a:srgbClr val="001F60"/>
                </a:solidFill>
                <a:latin typeface="Trebuchet MS"/>
                <a:cs typeface="Trebuchet MS"/>
              </a:rPr>
              <a:t>grado</a:t>
            </a:r>
            <a:r>
              <a:rPr sz="771" spc="73" dirty="0">
                <a:solidFill>
                  <a:srgbClr val="001F60"/>
                </a:solidFill>
                <a:latin typeface="Trebuchet MS"/>
                <a:cs typeface="Trebuchet MS"/>
              </a:rPr>
              <a:t> </a:t>
            </a:r>
            <a:r>
              <a:rPr sz="771" spc="-23" dirty="0">
                <a:solidFill>
                  <a:srgbClr val="001F60"/>
                </a:solidFill>
                <a:latin typeface="Trebuchet MS"/>
                <a:cs typeface="Trebuchet MS"/>
              </a:rPr>
              <a:t>de </a:t>
            </a:r>
            <a:r>
              <a:rPr sz="771" spc="9" dirty="0">
                <a:solidFill>
                  <a:srgbClr val="001F60"/>
                </a:solidFill>
                <a:latin typeface="Trebuchet MS"/>
                <a:cs typeface="Trebuchet MS"/>
              </a:rPr>
              <a:t>seguridad</a:t>
            </a:r>
            <a:r>
              <a:rPr sz="771" spc="113" dirty="0">
                <a:solidFill>
                  <a:srgbClr val="001F60"/>
                </a:solidFill>
                <a:latin typeface="Trebuchet MS"/>
                <a:cs typeface="Trebuchet MS"/>
              </a:rPr>
              <a:t> </a:t>
            </a:r>
            <a:r>
              <a:rPr sz="771" spc="9" dirty="0">
                <a:solidFill>
                  <a:srgbClr val="001F60"/>
                </a:solidFill>
                <a:latin typeface="Trebuchet MS"/>
                <a:cs typeface="Trebuchet MS"/>
              </a:rPr>
              <a:t>que</a:t>
            </a:r>
            <a:r>
              <a:rPr sz="771" spc="91" dirty="0">
                <a:solidFill>
                  <a:srgbClr val="001F60"/>
                </a:solidFill>
                <a:latin typeface="Trebuchet MS"/>
                <a:cs typeface="Trebuchet MS"/>
              </a:rPr>
              <a:t> </a:t>
            </a:r>
            <a:r>
              <a:rPr sz="771" spc="50" dirty="0">
                <a:solidFill>
                  <a:srgbClr val="001F60"/>
                </a:solidFill>
                <a:latin typeface="Trebuchet MS"/>
                <a:cs typeface="Trebuchet MS"/>
              </a:rPr>
              <a:t>se</a:t>
            </a:r>
            <a:r>
              <a:rPr sz="771" spc="103" dirty="0">
                <a:solidFill>
                  <a:srgbClr val="001F60"/>
                </a:solidFill>
                <a:latin typeface="Trebuchet MS"/>
                <a:cs typeface="Trebuchet MS"/>
              </a:rPr>
              <a:t> </a:t>
            </a:r>
            <a:r>
              <a:rPr sz="771" spc="9" dirty="0">
                <a:solidFill>
                  <a:srgbClr val="001F60"/>
                </a:solidFill>
                <a:latin typeface="Trebuchet MS"/>
                <a:cs typeface="Trebuchet MS"/>
              </a:rPr>
              <a:t>debe</a:t>
            </a:r>
            <a:r>
              <a:rPr sz="771" spc="95" dirty="0">
                <a:solidFill>
                  <a:srgbClr val="001F60"/>
                </a:solidFill>
                <a:latin typeface="Trebuchet MS"/>
                <a:cs typeface="Trebuchet MS"/>
              </a:rPr>
              <a:t> </a:t>
            </a:r>
            <a:r>
              <a:rPr sz="771" spc="9" dirty="0">
                <a:solidFill>
                  <a:srgbClr val="001F60"/>
                </a:solidFill>
                <a:latin typeface="Trebuchet MS"/>
                <a:cs typeface="Trebuchet MS"/>
              </a:rPr>
              <a:t>aplicar</a:t>
            </a:r>
            <a:r>
              <a:rPr sz="771" spc="91" dirty="0">
                <a:solidFill>
                  <a:srgbClr val="001F60"/>
                </a:solidFill>
                <a:latin typeface="Trebuchet MS"/>
                <a:cs typeface="Trebuchet MS"/>
              </a:rPr>
              <a:t> </a:t>
            </a:r>
            <a:r>
              <a:rPr sz="771" spc="9" dirty="0">
                <a:solidFill>
                  <a:srgbClr val="001F60"/>
                </a:solidFill>
                <a:latin typeface="Trebuchet MS"/>
                <a:cs typeface="Trebuchet MS"/>
              </a:rPr>
              <a:t>a</a:t>
            </a:r>
            <a:r>
              <a:rPr sz="771" spc="100" dirty="0">
                <a:solidFill>
                  <a:srgbClr val="001F60"/>
                </a:solidFill>
                <a:latin typeface="Trebuchet MS"/>
                <a:cs typeface="Trebuchet MS"/>
              </a:rPr>
              <a:t> </a:t>
            </a:r>
            <a:r>
              <a:rPr sz="771" spc="54" dirty="0">
                <a:solidFill>
                  <a:srgbClr val="001F60"/>
                </a:solidFill>
                <a:latin typeface="Trebuchet MS"/>
                <a:cs typeface="Trebuchet MS"/>
              </a:rPr>
              <a:t>un</a:t>
            </a:r>
            <a:r>
              <a:rPr sz="771" spc="91" dirty="0">
                <a:solidFill>
                  <a:srgbClr val="001F60"/>
                </a:solidFill>
                <a:latin typeface="Trebuchet MS"/>
                <a:cs typeface="Trebuchet MS"/>
              </a:rPr>
              <a:t> </a:t>
            </a:r>
            <a:r>
              <a:rPr sz="771" spc="9" dirty="0">
                <a:solidFill>
                  <a:srgbClr val="001F60"/>
                </a:solidFill>
                <a:latin typeface="Trebuchet MS"/>
                <a:cs typeface="Trebuchet MS"/>
              </a:rPr>
              <a:t>activo</a:t>
            </a:r>
            <a:r>
              <a:rPr sz="771" spc="103" dirty="0">
                <a:solidFill>
                  <a:srgbClr val="001F60"/>
                </a:solidFill>
                <a:latin typeface="Trebuchet MS"/>
                <a:cs typeface="Trebuchet MS"/>
              </a:rPr>
              <a:t> </a:t>
            </a:r>
            <a:r>
              <a:rPr sz="771" spc="-23" dirty="0">
                <a:solidFill>
                  <a:srgbClr val="001F60"/>
                </a:solidFill>
                <a:latin typeface="Trebuchet MS"/>
                <a:cs typeface="Trebuchet MS"/>
              </a:rPr>
              <a:t>de </a:t>
            </a:r>
            <a:r>
              <a:rPr sz="771" spc="-9" dirty="0">
                <a:solidFill>
                  <a:srgbClr val="001F60"/>
                </a:solidFill>
                <a:latin typeface="Trebuchet MS"/>
                <a:cs typeface="Trebuchet MS"/>
              </a:rPr>
              <a:t>información.</a:t>
            </a:r>
            <a:endParaRPr sz="771">
              <a:latin typeface="Trebuchet MS"/>
              <a:cs typeface="Trebuchet MS"/>
            </a:endParaRPr>
          </a:p>
        </p:txBody>
      </p:sp>
      <p:sp>
        <p:nvSpPr>
          <p:cNvPr id="24" name="object 24"/>
          <p:cNvSpPr txBox="1"/>
          <p:nvPr/>
        </p:nvSpPr>
        <p:spPr>
          <a:xfrm>
            <a:off x="3791367" y="3551182"/>
            <a:ext cx="2520358" cy="249058"/>
          </a:xfrm>
          <a:prstGeom prst="rect">
            <a:avLst/>
          </a:prstGeom>
        </p:spPr>
        <p:txBody>
          <a:bodyPr vert="horz" wrap="square" lIns="0" tIns="10365" rIns="0" bIns="0" rtlCol="0">
            <a:spAutoFit/>
          </a:bodyPr>
          <a:lstStyle/>
          <a:p>
            <a:pPr marL="1105571" marR="4607" indent="-1094630">
              <a:lnSpc>
                <a:spcPct val="103600"/>
              </a:lnSpc>
              <a:spcBef>
                <a:spcPts val="82"/>
              </a:spcBef>
            </a:pPr>
            <a:r>
              <a:rPr sz="771" spc="9" dirty="0">
                <a:solidFill>
                  <a:srgbClr val="001F60"/>
                </a:solidFill>
                <a:latin typeface="Trebuchet MS"/>
                <a:cs typeface="Trebuchet MS"/>
              </a:rPr>
              <a:t>Área</a:t>
            </a:r>
            <a:r>
              <a:rPr sz="771" spc="109" dirty="0">
                <a:solidFill>
                  <a:srgbClr val="001F60"/>
                </a:solidFill>
                <a:latin typeface="Trebuchet MS"/>
                <a:cs typeface="Trebuchet MS"/>
              </a:rPr>
              <a:t> </a:t>
            </a:r>
            <a:r>
              <a:rPr sz="771" spc="9" dirty="0">
                <a:solidFill>
                  <a:srgbClr val="001F60"/>
                </a:solidFill>
                <a:latin typeface="Trebuchet MS"/>
                <a:cs typeface="Trebuchet MS"/>
              </a:rPr>
              <a:t>que</a:t>
            </a:r>
            <a:r>
              <a:rPr sz="771" spc="82" dirty="0">
                <a:solidFill>
                  <a:srgbClr val="001F60"/>
                </a:solidFill>
                <a:latin typeface="Trebuchet MS"/>
                <a:cs typeface="Trebuchet MS"/>
              </a:rPr>
              <a:t> </a:t>
            </a:r>
            <a:r>
              <a:rPr sz="771" spc="54" dirty="0">
                <a:solidFill>
                  <a:srgbClr val="001F60"/>
                </a:solidFill>
                <a:latin typeface="Trebuchet MS"/>
                <a:cs typeface="Trebuchet MS"/>
              </a:rPr>
              <a:t>se</a:t>
            </a:r>
            <a:r>
              <a:rPr sz="771" spc="103" dirty="0">
                <a:solidFill>
                  <a:srgbClr val="001F60"/>
                </a:solidFill>
                <a:latin typeface="Trebuchet MS"/>
                <a:cs typeface="Trebuchet MS"/>
              </a:rPr>
              <a:t> </a:t>
            </a:r>
            <a:r>
              <a:rPr sz="771" spc="9" dirty="0">
                <a:solidFill>
                  <a:srgbClr val="001F60"/>
                </a:solidFill>
                <a:latin typeface="Trebuchet MS"/>
                <a:cs typeface="Trebuchet MS"/>
              </a:rPr>
              <a:t>ve</a:t>
            </a:r>
            <a:r>
              <a:rPr sz="771" spc="91" dirty="0">
                <a:solidFill>
                  <a:srgbClr val="001F60"/>
                </a:solidFill>
                <a:latin typeface="Trebuchet MS"/>
                <a:cs typeface="Trebuchet MS"/>
              </a:rPr>
              <a:t> </a:t>
            </a:r>
            <a:r>
              <a:rPr sz="771" spc="9" dirty="0">
                <a:solidFill>
                  <a:srgbClr val="001F60"/>
                </a:solidFill>
                <a:latin typeface="Trebuchet MS"/>
                <a:cs typeface="Trebuchet MS"/>
              </a:rPr>
              <a:t>afectada</a:t>
            </a:r>
            <a:r>
              <a:rPr sz="771" spc="100" dirty="0">
                <a:solidFill>
                  <a:srgbClr val="001F60"/>
                </a:solidFill>
                <a:latin typeface="Trebuchet MS"/>
                <a:cs typeface="Trebuchet MS"/>
              </a:rPr>
              <a:t> </a:t>
            </a:r>
            <a:r>
              <a:rPr sz="771" spc="9" dirty="0">
                <a:solidFill>
                  <a:srgbClr val="001F60"/>
                </a:solidFill>
                <a:latin typeface="Trebuchet MS"/>
                <a:cs typeface="Trebuchet MS"/>
              </a:rPr>
              <a:t>por</a:t>
            </a:r>
            <a:r>
              <a:rPr sz="771" spc="122" dirty="0">
                <a:solidFill>
                  <a:srgbClr val="001F60"/>
                </a:solidFill>
                <a:latin typeface="Trebuchet MS"/>
                <a:cs typeface="Trebuchet MS"/>
              </a:rPr>
              <a:t> </a:t>
            </a:r>
            <a:r>
              <a:rPr sz="771" spc="9" dirty="0">
                <a:solidFill>
                  <a:srgbClr val="001F60"/>
                </a:solidFill>
                <a:latin typeface="Trebuchet MS"/>
                <a:cs typeface="Trebuchet MS"/>
              </a:rPr>
              <a:t>la</a:t>
            </a:r>
            <a:r>
              <a:rPr sz="771" spc="82" dirty="0">
                <a:solidFill>
                  <a:srgbClr val="001F60"/>
                </a:solidFill>
                <a:latin typeface="Trebuchet MS"/>
                <a:cs typeface="Trebuchet MS"/>
              </a:rPr>
              <a:t> </a:t>
            </a:r>
            <a:r>
              <a:rPr sz="771" spc="54" dirty="0">
                <a:solidFill>
                  <a:srgbClr val="001F60"/>
                </a:solidFill>
                <a:latin typeface="Trebuchet MS"/>
                <a:cs typeface="Trebuchet MS"/>
              </a:rPr>
              <a:t>no</a:t>
            </a:r>
            <a:r>
              <a:rPr sz="771" spc="95" dirty="0">
                <a:solidFill>
                  <a:srgbClr val="001F60"/>
                </a:solidFill>
                <a:latin typeface="Trebuchet MS"/>
                <a:cs typeface="Trebuchet MS"/>
              </a:rPr>
              <a:t> </a:t>
            </a:r>
            <a:r>
              <a:rPr sz="771" spc="9" dirty="0">
                <a:solidFill>
                  <a:srgbClr val="001F60"/>
                </a:solidFill>
                <a:latin typeface="Trebuchet MS"/>
                <a:cs typeface="Trebuchet MS"/>
              </a:rPr>
              <a:t>disponibilidad</a:t>
            </a:r>
            <a:r>
              <a:rPr sz="771" spc="109" dirty="0">
                <a:solidFill>
                  <a:srgbClr val="001F60"/>
                </a:solidFill>
                <a:latin typeface="Trebuchet MS"/>
                <a:cs typeface="Trebuchet MS"/>
              </a:rPr>
              <a:t> </a:t>
            </a:r>
            <a:r>
              <a:rPr sz="771" spc="-23" dirty="0">
                <a:solidFill>
                  <a:srgbClr val="001F60"/>
                </a:solidFill>
                <a:latin typeface="Trebuchet MS"/>
                <a:cs typeface="Trebuchet MS"/>
              </a:rPr>
              <a:t>del </a:t>
            </a:r>
            <a:r>
              <a:rPr sz="771" spc="-9" dirty="0">
                <a:solidFill>
                  <a:srgbClr val="001F60"/>
                </a:solidFill>
                <a:latin typeface="Trebuchet MS"/>
                <a:cs typeface="Trebuchet MS"/>
              </a:rPr>
              <a:t>activo.</a:t>
            </a:r>
            <a:endParaRPr sz="771">
              <a:latin typeface="Trebuchet MS"/>
              <a:cs typeface="Trebuchet MS"/>
            </a:endParaRPr>
          </a:p>
        </p:txBody>
      </p:sp>
      <p:grpSp>
        <p:nvGrpSpPr>
          <p:cNvPr id="25" name="object 25"/>
          <p:cNvGrpSpPr/>
          <p:nvPr/>
        </p:nvGrpSpPr>
        <p:grpSpPr>
          <a:xfrm>
            <a:off x="6658689" y="2806079"/>
            <a:ext cx="3782553" cy="1364114"/>
            <a:chOff x="5967221" y="3094481"/>
            <a:chExt cx="4171315" cy="1504315"/>
          </a:xfrm>
        </p:grpSpPr>
        <p:sp>
          <p:nvSpPr>
            <p:cNvPr id="26" name="object 26"/>
            <p:cNvSpPr/>
            <p:nvPr/>
          </p:nvSpPr>
          <p:spPr>
            <a:xfrm>
              <a:off x="5972555" y="3099815"/>
              <a:ext cx="4160520" cy="1493520"/>
            </a:xfrm>
            <a:custGeom>
              <a:avLst/>
              <a:gdLst/>
              <a:ahLst/>
              <a:cxnLst/>
              <a:rect l="l" t="t" r="r" b="b"/>
              <a:pathLst>
                <a:path w="4160520" h="1493520">
                  <a:moveTo>
                    <a:pt x="3910583" y="1493519"/>
                  </a:moveTo>
                  <a:lnTo>
                    <a:pt x="248411" y="1493519"/>
                  </a:lnTo>
                  <a:lnTo>
                    <a:pt x="198358" y="1488471"/>
                  </a:lnTo>
                  <a:lnTo>
                    <a:pt x="151733" y="1473993"/>
                  </a:lnTo>
                  <a:lnTo>
                    <a:pt x="109537" y="1451086"/>
                  </a:lnTo>
                  <a:lnTo>
                    <a:pt x="72770" y="1420748"/>
                  </a:lnTo>
                  <a:lnTo>
                    <a:pt x="42433" y="1383982"/>
                  </a:lnTo>
                  <a:lnTo>
                    <a:pt x="19526" y="1341786"/>
                  </a:lnTo>
                  <a:lnTo>
                    <a:pt x="5048" y="1295161"/>
                  </a:lnTo>
                  <a:lnTo>
                    <a:pt x="0" y="1245108"/>
                  </a:lnTo>
                  <a:lnTo>
                    <a:pt x="0" y="249936"/>
                  </a:lnTo>
                  <a:lnTo>
                    <a:pt x="4003" y="205240"/>
                  </a:lnTo>
                  <a:lnTo>
                    <a:pt x="15545" y="163078"/>
                  </a:lnTo>
                  <a:lnTo>
                    <a:pt x="33923" y="124177"/>
                  </a:lnTo>
                  <a:lnTo>
                    <a:pt x="58434" y="89265"/>
                  </a:lnTo>
                  <a:lnTo>
                    <a:pt x="88377" y="59070"/>
                  </a:lnTo>
                  <a:lnTo>
                    <a:pt x="123048" y="34318"/>
                  </a:lnTo>
                  <a:lnTo>
                    <a:pt x="161746" y="15737"/>
                  </a:lnTo>
                  <a:lnTo>
                    <a:pt x="203768" y="4055"/>
                  </a:lnTo>
                  <a:lnTo>
                    <a:pt x="248411" y="0"/>
                  </a:lnTo>
                  <a:lnTo>
                    <a:pt x="3910583" y="0"/>
                  </a:lnTo>
                  <a:lnTo>
                    <a:pt x="3955279" y="4055"/>
                  </a:lnTo>
                  <a:lnTo>
                    <a:pt x="3997441" y="15737"/>
                  </a:lnTo>
                  <a:lnTo>
                    <a:pt x="4036342" y="34318"/>
                  </a:lnTo>
                  <a:lnTo>
                    <a:pt x="4071254" y="59070"/>
                  </a:lnTo>
                  <a:lnTo>
                    <a:pt x="4101449" y="89265"/>
                  </a:lnTo>
                  <a:lnTo>
                    <a:pt x="4126201" y="124177"/>
                  </a:lnTo>
                  <a:lnTo>
                    <a:pt x="4144782" y="163078"/>
                  </a:lnTo>
                  <a:lnTo>
                    <a:pt x="4156464" y="205240"/>
                  </a:lnTo>
                  <a:lnTo>
                    <a:pt x="4160519" y="249936"/>
                  </a:lnTo>
                  <a:lnTo>
                    <a:pt x="4160519" y="1245108"/>
                  </a:lnTo>
                  <a:lnTo>
                    <a:pt x="4156464" y="1289751"/>
                  </a:lnTo>
                  <a:lnTo>
                    <a:pt x="4144782" y="1331773"/>
                  </a:lnTo>
                  <a:lnTo>
                    <a:pt x="4126201" y="1370471"/>
                  </a:lnTo>
                  <a:lnTo>
                    <a:pt x="4101449" y="1405142"/>
                  </a:lnTo>
                  <a:lnTo>
                    <a:pt x="4071254" y="1435085"/>
                  </a:lnTo>
                  <a:lnTo>
                    <a:pt x="4036342" y="1459596"/>
                  </a:lnTo>
                  <a:lnTo>
                    <a:pt x="3997441" y="1477974"/>
                  </a:lnTo>
                  <a:lnTo>
                    <a:pt x="3955279" y="1489516"/>
                  </a:lnTo>
                  <a:lnTo>
                    <a:pt x="3910583" y="1493519"/>
                  </a:lnTo>
                  <a:close/>
                </a:path>
              </a:pathLst>
            </a:custGeom>
            <a:solidFill>
              <a:srgbClr val="F2F2F2"/>
            </a:solidFill>
          </p:spPr>
          <p:txBody>
            <a:bodyPr wrap="square" lIns="0" tIns="0" rIns="0" bIns="0" rtlCol="0"/>
            <a:lstStyle/>
            <a:p>
              <a:endParaRPr sz="1632"/>
            </a:p>
          </p:txBody>
        </p:sp>
        <p:sp>
          <p:nvSpPr>
            <p:cNvPr id="27" name="object 27"/>
            <p:cNvSpPr/>
            <p:nvPr/>
          </p:nvSpPr>
          <p:spPr>
            <a:xfrm>
              <a:off x="5972555" y="3099815"/>
              <a:ext cx="4160520" cy="1493520"/>
            </a:xfrm>
            <a:custGeom>
              <a:avLst/>
              <a:gdLst/>
              <a:ahLst/>
              <a:cxnLst/>
              <a:rect l="l" t="t" r="r" b="b"/>
              <a:pathLst>
                <a:path w="4160520" h="1493520">
                  <a:moveTo>
                    <a:pt x="0" y="249936"/>
                  </a:moveTo>
                  <a:lnTo>
                    <a:pt x="4003" y="205240"/>
                  </a:lnTo>
                  <a:lnTo>
                    <a:pt x="15545" y="163078"/>
                  </a:lnTo>
                  <a:lnTo>
                    <a:pt x="33923" y="124177"/>
                  </a:lnTo>
                  <a:lnTo>
                    <a:pt x="58434" y="89265"/>
                  </a:lnTo>
                  <a:lnTo>
                    <a:pt x="88377" y="59070"/>
                  </a:lnTo>
                  <a:lnTo>
                    <a:pt x="123048" y="34318"/>
                  </a:lnTo>
                  <a:lnTo>
                    <a:pt x="161746" y="15737"/>
                  </a:lnTo>
                  <a:lnTo>
                    <a:pt x="203768" y="4055"/>
                  </a:lnTo>
                  <a:lnTo>
                    <a:pt x="248411" y="0"/>
                  </a:lnTo>
                  <a:lnTo>
                    <a:pt x="3910583" y="0"/>
                  </a:lnTo>
                  <a:lnTo>
                    <a:pt x="3955279" y="4055"/>
                  </a:lnTo>
                  <a:lnTo>
                    <a:pt x="3997441" y="15737"/>
                  </a:lnTo>
                  <a:lnTo>
                    <a:pt x="4036342" y="34318"/>
                  </a:lnTo>
                  <a:lnTo>
                    <a:pt x="4071254" y="59070"/>
                  </a:lnTo>
                  <a:lnTo>
                    <a:pt x="4101449" y="89265"/>
                  </a:lnTo>
                  <a:lnTo>
                    <a:pt x="4126201" y="124177"/>
                  </a:lnTo>
                  <a:lnTo>
                    <a:pt x="4144782" y="163078"/>
                  </a:lnTo>
                  <a:lnTo>
                    <a:pt x="4156464" y="205240"/>
                  </a:lnTo>
                  <a:lnTo>
                    <a:pt x="4160519" y="249936"/>
                  </a:lnTo>
                  <a:lnTo>
                    <a:pt x="4160519" y="1245108"/>
                  </a:lnTo>
                  <a:lnTo>
                    <a:pt x="4156464" y="1289751"/>
                  </a:lnTo>
                  <a:lnTo>
                    <a:pt x="4144782" y="1331773"/>
                  </a:lnTo>
                  <a:lnTo>
                    <a:pt x="4126201" y="1370471"/>
                  </a:lnTo>
                  <a:lnTo>
                    <a:pt x="4101449" y="1405142"/>
                  </a:lnTo>
                  <a:lnTo>
                    <a:pt x="4071254" y="1435085"/>
                  </a:lnTo>
                  <a:lnTo>
                    <a:pt x="4036342" y="1459596"/>
                  </a:lnTo>
                  <a:lnTo>
                    <a:pt x="3997441" y="1477974"/>
                  </a:lnTo>
                  <a:lnTo>
                    <a:pt x="3955279" y="1489516"/>
                  </a:lnTo>
                  <a:lnTo>
                    <a:pt x="3910583" y="1493519"/>
                  </a:lnTo>
                  <a:lnTo>
                    <a:pt x="248411" y="1493519"/>
                  </a:lnTo>
                  <a:lnTo>
                    <a:pt x="198358" y="1488471"/>
                  </a:lnTo>
                  <a:lnTo>
                    <a:pt x="151733" y="1473993"/>
                  </a:lnTo>
                  <a:lnTo>
                    <a:pt x="109537" y="1451086"/>
                  </a:lnTo>
                  <a:lnTo>
                    <a:pt x="72770" y="1420748"/>
                  </a:lnTo>
                  <a:lnTo>
                    <a:pt x="42433" y="1383982"/>
                  </a:lnTo>
                  <a:lnTo>
                    <a:pt x="19526" y="1341786"/>
                  </a:lnTo>
                  <a:lnTo>
                    <a:pt x="5048" y="1295161"/>
                  </a:lnTo>
                  <a:lnTo>
                    <a:pt x="0" y="1245108"/>
                  </a:lnTo>
                  <a:lnTo>
                    <a:pt x="0" y="249936"/>
                  </a:lnTo>
                  <a:close/>
                </a:path>
              </a:pathLst>
            </a:custGeom>
            <a:ln w="10668">
              <a:solidFill>
                <a:srgbClr val="BFBFBF"/>
              </a:solidFill>
            </a:ln>
          </p:spPr>
          <p:txBody>
            <a:bodyPr wrap="square" lIns="0" tIns="0" rIns="0" bIns="0" rtlCol="0"/>
            <a:lstStyle/>
            <a:p>
              <a:endParaRPr sz="1632"/>
            </a:p>
          </p:txBody>
        </p:sp>
      </p:grpSp>
      <p:sp>
        <p:nvSpPr>
          <p:cNvPr id="28" name="object 28"/>
          <p:cNvSpPr txBox="1"/>
          <p:nvPr/>
        </p:nvSpPr>
        <p:spPr>
          <a:xfrm>
            <a:off x="6791649" y="2807741"/>
            <a:ext cx="3475065" cy="1340924"/>
          </a:xfrm>
          <a:prstGeom prst="rect">
            <a:avLst/>
          </a:prstGeom>
        </p:spPr>
        <p:txBody>
          <a:bodyPr vert="horz" wrap="square" lIns="0" tIns="14395" rIns="0" bIns="0" rtlCol="0">
            <a:spAutoFit/>
          </a:bodyPr>
          <a:lstStyle/>
          <a:p>
            <a:pPr marL="148561" indent="-137045">
              <a:spcBef>
                <a:spcPts val="113"/>
              </a:spcBef>
              <a:buFont typeface="Arial MT"/>
              <a:buChar char="•"/>
              <a:tabLst>
                <a:tab pos="148561" algn="l"/>
              </a:tabLst>
            </a:pPr>
            <a:r>
              <a:rPr sz="771" b="1" spc="9" dirty="0">
                <a:solidFill>
                  <a:srgbClr val="001F60"/>
                </a:solidFill>
                <a:latin typeface="Trebuchet MS"/>
                <a:cs typeface="Trebuchet MS"/>
              </a:rPr>
              <a:t>Realizar</a:t>
            </a:r>
            <a:r>
              <a:rPr sz="771" b="1" spc="185" dirty="0">
                <a:solidFill>
                  <a:srgbClr val="001F60"/>
                </a:solidFill>
                <a:latin typeface="Trebuchet MS"/>
                <a:cs typeface="Trebuchet MS"/>
              </a:rPr>
              <a:t> </a:t>
            </a:r>
            <a:r>
              <a:rPr sz="771" b="1" spc="9" dirty="0">
                <a:solidFill>
                  <a:srgbClr val="001F60"/>
                </a:solidFill>
                <a:latin typeface="Trebuchet MS"/>
                <a:cs typeface="Trebuchet MS"/>
              </a:rPr>
              <a:t>la</a:t>
            </a:r>
            <a:r>
              <a:rPr sz="771" b="1" spc="185" dirty="0">
                <a:solidFill>
                  <a:srgbClr val="001F60"/>
                </a:solidFill>
                <a:latin typeface="Trebuchet MS"/>
                <a:cs typeface="Trebuchet MS"/>
              </a:rPr>
              <a:t> </a:t>
            </a:r>
            <a:r>
              <a:rPr sz="771" b="1" spc="9" dirty="0">
                <a:solidFill>
                  <a:srgbClr val="001F60"/>
                </a:solidFill>
                <a:latin typeface="Trebuchet MS"/>
                <a:cs typeface="Trebuchet MS"/>
              </a:rPr>
              <a:t>clasificación</a:t>
            </a:r>
            <a:r>
              <a:rPr sz="771" b="1" spc="195" dirty="0">
                <a:solidFill>
                  <a:srgbClr val="001F60"/>
                </a:solidFill>
                <a:latin typeface="Trebuchet MS"/>
                <a:cs typeface="Trebuchet MS"/>
              </a:rPr>
              <a:t> </a:t>
            </a:r>
            <a:r>
              <a:rPr sz="771" b="1" spc="9" dirty="0">
                <a:solidFill>
                  <a:srgbClr val="001F60"/>
                </a:solidFill>
                <a:latin typeface="Trebuchet MS"/>
                <a:cs typeface="Trebuchet MS"/>
              </a:rPr>
              <a:t>de</a:t>
            </a:r>
            <a:r>
              <a:rPr sz="771" b="1" spc="154" dirty="0">
                <a:solidFill>
                  <a:srgbClr val="001F60"/>
                </a:solidFill>
                <a:latin typeface="Trebuchet MS"/>
                <a:cs typeface="Trebuchet MS"/>
              </a:rPr>
              <a:t> </a:t>
            </a:r>
            <a:r>
              <a:rPr sz="771" b="1" spc="9" dirty="0">
                <a:solidFill>
                  <a:srgbClr val="001F60"/>
                </a:solidFill>
                <a:latin typeface="Trebuchet MS"/>
                <a:cs typeface="Trebuchet MS"/>
              </a:rPr>
              <a:t>los</a:t>
            </a:r>
            <a:r>
              <a:rPr sz="771" b="1" spc="204" dirty="0">
                <a:solidFill>
                  <a:srgbClr val="001F60"/>
                </a:solidFill>
                <a:latin typeface="Trebuchet MS"/>
                <a:cs typeface="Trebuchet MS"/>
              </a:rPr>
              <a:t> </a:t>
            </a:r>
            <a:r>
              <a:rPr sz="771" b="1" spc="9" dirty="0">
                <a:solidFill>
                  <a:srgbClr val="001F60"/>
                </a:solidFill>
                <a:latin typeface="Trebuchet MS"/>
                <a:cs typeface="Trebuchet MS"/>
              </a:rPr>
              <a:t>activos</a:t>
            </a:r>
            <a:r>
              <a:rPr sz="771" b="1" spc="195" dirty="0">
                <a:solidFill>
                  <a:srgbClr val="001F60"/>
                </a:solidFill>
                <a:latin typeface="Trebuchet MS"/>
                <a:cs typeface="Trebuchet MS"/>
              </a:rPr>
              <a:t> </a:t>
            </a:r>
            <a:r>
              <a:rPr sz="771" b="1" spc="9" dirty="0">
                <a:solidFill>
                  <a:srgbClr val="001F60"/>
                </a:solidFill>
                <a:latin typeface="Trebuchet MS"/>
                <a:cs typeface="Trebuchet MS"/>
              </a:rPr>
              <a:t>de</a:t>
            </a:r>
            <a:r>
              <a:rPr sz="771" b="1" spc="154" dirty="0">
                <a:solidFill>
                  <a:srgbClr val="001F60"/>
                </a:solidFill>
                <a:latin typeface="Trebuchet MS"/>
                <a:cs typeface="Trebuchet MS"/>
              </a:rPr>
              <a:t> </a:t>
            </a:r>
            <a:r>
              <a:rPr sz="771" b="1" spc="-9" dirty="0">
                <a:solidFill>
                  <a:srgbClr val="001F60"/>
                </a:solidFill>
                <a:latin typeface="Trebuchet MS"/>
                <a:cs typeface="Trebuchet MS"/>
              </a:rPr>
              <a:t>información</a:t>
            </a:r>
            <a:endParaRPr sz="771">
              <a:latin typeface="Trebuchet MS"/>
              <a:cs typeface="Trebuchet MS"/>
            </a:endParaRPr>
          </a:p>
          <a:p>
            <a:pPr marL="148561" indent="-137045">
              <a:spcBef>
                <a:spcPts val="23"/>
              </a:spcBef>
              <a:buFont typeface="Arial MT"/>
              <a:buChar char="•"/>
              <a:tabLst>
                <a:tab pos="148561" algn="l"/>
              </a:tabLst>
            </a:pPr>
            <a:r>
              <a:rPr sz="771" b="1" spc="9" dirty="0">
                <a:solidFill>
                  <a:srgbClr val="001F60"/>
                </a:solidFill>
                <a:latin typeface="Trebuchet MS"/>
                <a:cs typeface="Trebuchet MS"/>
              </a:rPr>
              <a:t>Etiquetar</a:t>
            </a:r>
            <a:r>
              <a:rPr sz="771" b="1" spc="163" dirty="0">
                <a:solidFill>
                  <a:srgbClr val="001F60"/>
                </a:solidFill>
                <a:latin typeface="Trebuchet MS"/>
                <a:cs typeface="Trebuchet MS"/>
              </a:rPr>
              <a:t> </a:t>
            </a:r>
            <a:r>
              <a:rPr sz="771" b="1" spc="9" dirty="0">
                <a:solidFill>
                  <a:srgbClr val="001F60"/>
                </a:solidFill>
                <a:latin typeface="Trebuchet MS"/>
                <a:cs typeface="Trebuchet MS"/>
              </a:rPr>
              <a:t>o</a:t>
            </a:r>
            <a:r>
              <a:rPr sz="771" b="1" spc="159" dirty="0">
                <a:solidFill>
                  <a:srgbClr val="001F60"/>
                </a:solidFill>
                <a:latin typeface="Trebuchet MS"/>
                <a:cs typeface="Trebuchet MS"/>
              </a:rPr>
              <a:t> </a:t>
            </a:r>
            <a:r>
              <a:rPr sz="771" b="1" spc="9" dirty="0">
                <a:solidFill>
                  <a:srgbClr val="001F60"/>
                </a:solidFill>
                <a:latin typeface="Trebuchet MS"/>
                <a:cs typeface="Trebuchet MS"/>
              </a:rPr>
              <a:t>gestionar</a:t>
            </a:r>
            <a:r>
              <a:rPr sz="771" b="1" spc="172" dirty="0">
                <a:solidFill>
                  <a:srgbClr val="001F60"/>
                </a:solidFill>
                <a:latin typeface="Trebuchet MS"/>
                <a:cs typeface="Trebuchet MS"/>
              </a:rPr>
              <a:t> </a:t>
            </a:r>
            <a:r>
              <a:rPr sz="771" b="1" spc="9" dirty="0">
                <a:solidFill>
                  <a:srgbClr val="001F60"/>
                </a:solidFill>
                <a:latin typeface="Trebuchet MS"/>
                <a:cs typeface="Trebuchet MS"/>
              </a:rPr>
              <a:t>el</a:t>
            </a:r>
            <a:r>
              <a:rPr sz="771" b="1" spc="159" dirty="0">
                <a:solidFill>
                  <a:srgbClr val="001F60"/>
                </a:solidFill>
                <a:latin typeface="Trebuchet MS"/>
                <a:cs typeface="Trebuchet MS"/>
              </a:rPr>
              <a:t> </a:t>
            </a:r>
            <a:r>
              <a:rPr sz="771" b="1" spc="9" dirty="0">
                <a:solidFill>
                  <a:srgbClr val="001F60"/>
                </a:solidFill>
                <a:latin typeface="Trebuchet MS"/>
                <a:cs typeface="Trebuchet MS"/>
              </a:rPr>
              <a:t>etiquetado</a:t>
            </a:r>
            <a:r>
              <a:rPr sz="771" b="1" spc="145" dirty="0">
                <a:solidFill>
                  <a:srgbClr val="001F60"/>
                </a:solidFill>
                <a:latin typeface="Trebuchet MS"/>
                <a:cs typeface="Trebuchet MS"/>
              </a:rPr>
              <a:t> </a:t>
            </a:r>
            <a:r>
              <a:rPr sz="771" b="1" spc="9" dirty="0">
                <a:solidFill>
                  <a:srgbClr val="001F60"/>
                </a:solidFill>
                <a:latin typeface="Trebuchet MS"/>
                <a:cs typeface="Trebuchet MS"/>
              </a:rPr>
              <a:t>de</a:t>
            </a:r>
            <a:r>
              <a:rPr sz="771" b="1" spc="141" dirty="0">
                <a:solidFill>
                  <a:srgbClr val="001F60"/>
                </a:solidFill>
                <a:latin typeface="Trebuchet MS"/>
                <a:cs typeface="Trebuchet MS"/>
              </a:rPr>
              <a:t> </a:t>
            </a:r>
            <a:r>
              <a:rPr sz="771" b="1" spc="45" dirty="0">
                <a:solidFill>
                  <a:srgbClr val="001F60"/>
                </a:solidFill>
                <a:latin typeface="Trebuchet MS"/>
                <a:cs typeface="Trebuchet MS"/>
              </a:rPr>
              <a:t>los</a:t>
            </a:r>
            <a:r>
              <a:rPr sz="771" b="1" spc="195" dirty="0">
                <a:solidFill>
                  <a:srgbClr val="001F60"/>
                </a:solidFill>
                <a:latin typeface="Trebuchet MS"/>
                <a:cs typeface="Trebuchet MS"/>
              </a:rPr>
              <a:t> </a:t>
            </a:r>
            <a:r>
              <a:rPr sz="771" b="1" spc="9" dirty="0">
                <a:solidFill>
                  <a:srgbClr val="001F60"/>
                </a:solidFill>
                <a:latin typeface="Trebuchet MS"/>
                <a:cs typeface="Trebuchet MS"/>
              </a:rPr>
              <a:t>activos</a:t>
            </a:r>
            <a:r>
              <a:rPr sz="771" b="1" spc="177" dirty="0">
                <a:solidFill>
                  <a:srgbClr val="001F60"/>
                </a:solidFill>
                <a:latin typeface="Trebuchet MS"/>
                <a:cs typeface="Trebuchet MS"/>
              </a:rPr>
              <a:t> </a:t>
            </a:r>
            <a:r>
              <a:rPr sz="771" b="1" spc="9" dirty="0">
                <a:solidFill>
                  <a:srgbClr val="001F60"/>
                </a:solidFill>
                <a:latin typeface="Trebuchet MS"/>
                <a:cs typeface="Trebuchet MS"/>
              </a:rPr>
              <a:t>de</a:t>
            </a:r>
            <a:r>
              <a:rPr sz="771" b="1" spc="145" dirty="0">
                <a:solidFill>
                  <a:srgbClr val="001F60"/>
                </a:solidFill>
                <a:latin typeface="Trebuchet MS"/>
                <a:cs typeface="Trebuchet MS"/>
              </a:rPr>
              <a:t> </a:t>
            </a:r>
            <a:r>
              <a:rPr sz="771" b="1" spc="-9" dirty="0">
                <a:solidFill>
                  <a:srgbClr val="001F60"/>
                </a:solidFill>
                <a:latin typeface="Trebuchet MS"/>
                <a:cs typeface="Trebuchet MS"/>
              </a:rPr>
              <a:t>información.</a:t>
            </a:r>
            <a:endParaRPr sz="771">
              <a:latin typeface="Trebuchet MS"/>
              <a:cs typeface="Trebuchet MS"/>
            </a:endParaRPr>
          </a:p>
          <a:p>
            <a:pPr marL="147985" marR="396739" indent="-137045">
              <a:lnSpc>
                <a:spcPct val="103499"/>
              </a:lnSpc>
              <a:buFont typeface="Arial MT"/>
              <a:buChar char="•"/>
              <a:tabLst>
                <a:tab pos="147985" algn="l"/>
              </a:tabLst>
            </a:pPr>
            <a:r>
              <a:rPr sz="771" spc="9" dirty="0">
                <a:solidFill>
                  <a:srgbClr val="001F60"/>
                </a:solidFill>
                <a:latin typeface="Trebuchet MS"/>
                <a:cs typeface="Trebuchet MS"/>
              </a:rPr>
              <a:t>Identificar,</a:t>
            </a:r>
            <a:r>
              <a:rPr sz="771" spc="91" dirty="0">
                <a:solidFill>
                  <a:srgbClr val="001F60"/>
                </a:solidFill>
                <a:latin typeface="Trebuchet MS"/>
                <a:cs typeface="Trebuchet MS"/>
              </a:rPr>
              <a:t> </a:t>
            </a:r>
            <a:r>
              <a:rPr sz="771" spc="9" dirty="0">
                <a:solidFill>
                  <a:srgbClr val="001F60"/>
                </a:solidFill>
                <a:latin typeface="Trebuchet MS"/>
                <a:cs typeface="Trebuchet MS"/>
              </a:rPr>
              <a:t>actualizar</a:t>
            </a:r>
            <a:r>
              <a:rPr sz="771" spc="95" dirty="0">
                <a:solidFill>
                  <a:srgbClr val="001F60"/>
                </a:solidFill>
                <a:latin typeface="Trebuchet MS"/>
                <a:cs typeface="Trebuchet MS"/>
              </a:rPr>
              <a:t> </a:t>
            </a:r>
            <a:r>
              <a:rPr sz="771" spc="9" dirty="0">
                <a:solidFill>
                  <a:srgbClr val="001F60"/>
                </a:solidFill>
                <a:latin typeface="Trebuchet MS"/>
                <a:cs typeface="Trebuchet MS"/>
              </a:rPr>
              <a:t>y</a:t>
            </a:r>
            <a:r>
              <a:rPr sz="771" spc="86" dirty="0">
                <a:solidFill>
                  <a:srgbClr val="001F60"/>
                </a:solidFill>
                <a:latin typeface="Trebuchet MS"/>
                <a:cs typeface="Trebuchet MS"/>
              </a:rPr>
              <a:t> </a:t>
            </a:r>
            <a:r>
              <a:rPr sz="771" spc="9" dirty="0">
                <a:solidFill>
                  <a:srgbClr val="001F60"/>
                </a:solidFill>
                <a:latin typeface="Trebuchet MS"/>
                <a:cs typeface="Trebuchet MS"/>
              </a:rPr>
              <a:t>definir</a:t>
            </a:r>
            <a:r>
              <a:rPr sz="771" spc="86" dirty="0">
                <a:solidFill>
                  <a:srgbClr val="001F60"/>
                </a:solidFill>
                <a:latin typeface="Trebuchet MS"/>
                <a:cs typeface="Trebuchet MS"/>
              </a:rPr>
              <a:t> </a:t>
            </a:r>
            <a:r>
              <a:rPr sz="771" spc="9" dirty="0">
                <a:solidFill>
                  <a:srgbClr val="001F60"/>
                </a:solidFill>
                <a:latin typeface="Trebuchet MS"/>
                <a:cs typeface="Trebuchet MS"/>
              </a:rPr>
              <a:t>los</a:t>
            </a:r>
            <a:r>
              <a:rPr sz="771" spc="91" dirty="0">
                <a:solidFill>
                  <a:srgbClr val="001F60"/>
                </a:solidFill>
                <a:latin typeface="Trebuchet MS"/>
                <a:cs typeface="Trebuchet MS"/>
              </a:rPr>
              <a:t> </a:t>
            </a:r>
            <a:r>
              <a:rPr sz="771" spc="9" dirty="0">
                <a:solidFill>
                  <a:srgbClr val="001F60"/>
                </a:solidFill>
                <a:latin typeface="Trebuchet MS"/>
                <a:cs typeface="Trebuchet MS"/>
              </a:rPr>
              <a:t>controles</a:t>
            </a:r>
            <a:r>
              <a:rPr sz="771" spc="122" dirty="0">
                <a:solidFill>
                  <a:srgbClr val="001F60"/>
                </a:solidFill>
                <a:latin typeface="Trebuchet MS"/>
                <a:cs typeface="Trebuchet MS"/>
              </a:rPr>
              <a:t> </a:t>
            </a:r>
            <a:r>
              <a:rPr sz="771" spc="9" dirty="0">
                <a:solidFill>
                  <a:srgbClr val="001F60"/>
                </a:solidFill>
                <a:latin typeface="Trebuchet MS"/>
                <a:cs typeface="Trebuchet MS"/>
              </a:rPr>
              <a:t>de</a:t>
            </a:r>
            <a:r>
              <a:rPr sz="771" spc="77" dirty="0">
                <a:solidFill>
                  <a:srgbClr val="001F60"/>
                </a:solidFill>
                <a:latin typeface="Trebuchet MS"/>
                <a:cs typeface="Trebuchet MS"/>
              </a:rPr>
              <a:t> </a:t>
            </a:r>
            <a:r>
              <a:rPr sz="771" spc="45" dirty="0">
                <a:solidFill>
                  <a:srgbClr val="001F60"/>
                </a:solidFill>
                <a:latin typeface="Trebuchet MS"/>
                <a:cs typeface="Trebuchet MS"/>
              </a:rPr>
              <a:t>los</a:t>
            </a:r>
            <a:r>
              <a:rPr sz="771" spc="103" dirty="0">
                <a:solidFill>
                  <a:srgbClr val="001F60"/>
                </a:solidFill>
                <a:latin typeface="Trebuchet MS"/>
                <a:cs typeface="Trebuchet MS"/>
              </a:rPr>
              <a:t> </a:t>
            </a:r>
            <a:r>
              <a:rPr sz="771" spc="9" dirty="0">
                <a:solidFill>
                  <a:srgbClr val="001F60"/>
                </a:solidFill>
                <a:latin typeface="Trebuchet MS"/>
                <a:cs typeface="Trebuchet MS"/>
              </a:rPr>
              <a:t>activos</a:t>
            </a:r>
            <a:r>
              <a:rPr sz="771" spc="91" dirty="0">
                <a:solidFill>
                  <a:srgbClr val="001F60"/>
                </a:solidFill>
                <a:latin typeface="Trebuchet MS"/>
                <a:cs typeface="Trebuchet MS"/>
              </a:rPr>
              <a:t> </a:t>
            </a:r>
            <a:r>
              <a:rPr sz="771" spc="-23" dirty="0">
                <a:solidFill>
                  <a:srgbClr val="001F60"/>
                </a:solidFill>
                <a:latin typeface="Trebuchet MS"/>
                <a:cs typeface="Trebuchet MS"/>
              </a:rPr>
              <a:t>de </a:t>
            </a:r>
            <a:r>
              <a:rPr sz="771" spc="9" dirty="0">
                <a:solidFill>
                  <a:srgbClr val="001F60"/>
                </a:solidFill>
                <a:latin typeface="Trebuchet MS"/>
                <a:cs typeface="Trebuchet MS"/>
              </a:rPr>
              <a:t>información</a:t>
            </a:r>
            <a:r>
              <a:rPr sz="771" spc="145" dirty="0">
                <a:solidFill>
                  <a:srgbClr val="001F60"/>
                </a:solidFill>
                <a:latin typeface="Trebuchet MS"/>
                <a:cs typeface="Trebuchet MS"/>
              </a:rPr>
              <a:t> </a:t>
            </a:r>
            <a:r>
              <a:rPr sz="771" spc="45" dirty="0">
                <a:solidFill>
                  <a:srgbClr val="001F60"/>
                </a:solidFill>
                <a:latin typeface="Trebuchet MS"/>
                <a:cs typeface="Trebuchet MS"/>
              </a:rPr>
              <a:t>según</a:t>
            </a:r>
            <a:r>
              <a:rPr sz="771" spc="122" dirty="0">
                <a:solidFill>
                  <a:srgbClr val="001F60"/>
                </a:solidFill>
                <a:latin typeface="Trebuchet MS"/>
                <a:cs typeface="Trebuchet MS"/>
              </a:rPr>
              <a:t> </a:t>
            </a:r>
            <a:r>
              <a:rPr sz="771" spc="68" dirty="0">
                <a:solidFill>
                  <a:srgbClr val="001F60"/>
                </a:solidFill>
                <a:latin typeface="Trebuchet MS"/>
                <a:cs typeface="Trebuchet MS"/>
              </a:rPr>
              <a:t>su</a:t>
            </a:r>
            <a:r>
              <a:rPr sz="771" spc="118" dirty="0">
                <a:solidFill>
                  <a:srgbClr val="001F60"/>
                </a:solidFill>
                <a:latin typeface="Trebuchet MS"/>
                <a:cs typeface="Trebuchet MS"/>
              </a:rPr>
              <a:t> </a:t>
            </a:r>
            <a:r>
              <a:rPr sz="771" spc="-9" dirty="0">
                <a:solidFill>
                  <a:srgbClr val="001F60"/>
                </a:solidFill>
                <a:latin typeface="Trebuchet MS"/>
                <a:cs typeface="Trebuchet MS"/>
              </a:rPr>
              <a:t>clasificación.</a:t>
            </a:r>
            <a:endParaRPr sz="771">
              <a:latin typeface="Trebuchet MS"/>
              <a:cs typeface="Trebuchet MS"/>
            </a:endParaRPr>
          </a:p>
          <a:p>
            <a:pPr marL="148561" indent="-137045">
              <a:spcBef>
                <a:spcPts val="23"/>
              </a:spcBef>
              <a:buFont typeface="Arial MT"/>
              <a:buChar char="•"/>
              <a:tabLst>
                <a:tab pos="148561" algn="l"/>
              </a:tabLst>
            </a:pPr>
            <a:r>
              <a:rPr sz="771" dirty="0">
                <a:solidFill>
                  <a:srgbClr val="001F60"/>
                </a:solidFill>
                <a:latin typeface="Trebuchet MS"/>
                <a:cs typeface="Trebuchet MS"/>
              </a:rPr>
              <a:t>Autorizar</a:t>
            </a:r>
            <a:r>
              <a:rPr sz="771" spc="154" dirty="0">
                <a:solidFill>
                  <a:srgbClr val="001F60"/>
                </a:solidFill>
                <a:latin typeface="Trebuchet MS"/>
                <a:cs typeface="Trebuchet MS"/>
              </a:rPr>
              <a:t> </a:t>
            </a:r>
            <a:r>
              <a:rPr sz="771" dirty="0">
                <a:solidFill>
                  <a:srgbClr val="001F60"/>
                </a:solidFill>
                <a:latin typeface="Trebuchet MS"/>
                <a:cs typeface="Trebuchet MS"/>
              </a:rPr>
              <a:t>el</a:t>
            </a:r>
            <a:r>
              <a:rPr sz="771" spc="109" dirty="0">
                <a:solidFill>
                  <a:srgbClr val="001F60"/>
                </a:solidFill>
                <a:latin typeface="Trebuchet MS"/>
                <a:cs typeface="Trebuchet MS"/>
              </a:rPr>
              <a:t> </a:t>
            </a:r>
            <a:r>
              <a:rPr sz="771" spc="45" dirty="0">
                <a:solidFill>
                  <a:srgbClr val="001F60"/>
                </a:solidFill>
                <a:latin typeface="Trebuchet MS"/>
                <a:cs typeface="Trebuchet MS"/>
              </a:rPr>
              <a:t>acceso</a:t>
            </a:r>
            <a:r>
              <a:rPr sz="771" spc="127" dirty="0">
                <a:solidFill>
                  <a:srgbClr val="001F60"/>
                </a:solidFill>
                <a:latin typeface="Trebuchet MS"/>
                <a:cs typeface="Trebuchet MS"/>
              </a:rPr>
              <a:t> </a:t>
            </a:r>
            <a:r>
              <a:rPr sz="771" dirty="0">
                <a:solidFill>
                  <a:srgbClr val="001F60"/>
                </a:solidFill>
                <a:latin typeface="Trebuchet MS"/>
                <a:cs typeface="Trebuchet MS"/>
              </a:rPr>
              <a:t>a</a:t>
            </a:r>
            <a:r>
              <a:rPr sz="771" spc="122" dirty="0">
                <a:solidFill>
                  <a:srgbClr val="001F60"/>
                </a:solidFill>
                <a:latin typeface="Trebuchet MS"/>
                <a:cs typeface="Trebuchet MS"/>
              </a:rPr>
              <a:t> </a:t>
            </a:r>
            <a:r>
              <a:rPr sz="771" dirty="0">
                <a:solidFill>
                  <a:srgbClr val="001F60"/>
                </a:solidFill>
                <a:latin typeface="Trebuchet MS"/>
                <a:cs typeface="Trebuchet MS"/>
              </a:rPr>
              <a:t>los</a:t>
            </a:r>
            <a:r>
              <a:rPr sz="771" spc="122" dirty="0">
                <a:solidFill>
                  <a:srgbClr val="001F60"/>
                </a:solidFill>
                <a:latin typeface="Trebuchet MS"/>
                <a:cs typeface="Trebuchet MS"/>
              </a:rPr>
              <a:t> </a:t>
            </a:r>
            <a:r>
              <a:rPr sz="771" dirty="0">
                <a:solidFill>
                  <a:srgbClr val="001F60"/>
                </a:solidFill>
                <a:latin typeface="Trebuchet MS"/>
                <a:cs typeface="Trebuchet MS"/>
              </a:rPr>
              <a:t>activos</a:t>
            </a:r>
            <a:r>
              <a:rPr sz="771" spc="145" dirty="0">
                <a:solidFill>
                  <a:srgbClr val="001F60"/>
                </a:solidFill>
                <a:latin typeface="Trebuchet MS"/>
                <a:cs typeface="Trebuchet MS"/>
              </a:rPr>
              <a:t> </a:t>
            </a:r>
            <a:r>
              <a:rPr sz="771" dirty="0">
                <a:solidFill>
                  <a:srgbClr val="001F60"/>
                </a:solidFill>
                <a:latin typeface="Trebuchet MS"/>
                <a:cs typeface="Trebuchet MS"/>
              </a:rPr>
              <a:t>de</a:t>
            </a:r>
            <a:r>
              <a:rPr sz="771" spc="113" dirty="0">
                <a:solidFill>
                  <a:srgbClr val="001F60"/>
                </a:solidFill>
                <a:latin typeface="Trebuchet MS"/>
                <a:cs typeface="Trebuchet MS"/>
              </a:rPr>
              <a:t> </a:t>
            </a:r>
            <a:r>
              <a:rPr sz="771" spc="-9" dirty="0">
                <a:solidFill>
                  <a:srgbClr val="001F60"/>
                </a:solidFill>
                <a:latin typeface="Trebuchet MS"/>
                <a:cs typeface="Trebuchet MS"/>
              </a:rPr>
              <a:t>información.</a:t>
            </a:r>
            <a:endParaRPr sz="771">
              <a:latin typeface="Trebuchet MS"/>
              <a:cs typeface="Trebuchet MS"/>
            </a:endParaRPr>
          </a:p>
          <a:p>
            <a:pPr marL="147985" marR="58158" indent="-137045">
              <a:lnSpc>
                <a:spcPct val="103499"/>
              </a:lnSpc>
              <a:buFont typeface="Arial MT"/>
              <a:buChar char="•"/>
              <a:tabLst>
                <a:tab pos="147985" algn="l"/>
              </a:tabLst>
            </a:pPr>
            <a:r>
              <a:rPr sz="771" spc="9" dirty="0">
                <a:solidFill>
                  <a:srgbClr val="001F60"/>
                </a:solidFill>
                <a:latin typeface="Trebuchet MS"/>
                <a:cs typeface="Trebuchet MS"/>
              </a:rPr>
              <a:t>Definir</a:t>
            </a:r>
            <a:r>
              <a:rPr sz="771" spc="113" dirty="0">
                <a:solidFill>
                  <a:srgbClr val="001F60"/>
                </a:solidFill>
                <a:latin typeface="Trebuchet MS"/>
                <a:cs typeface="Trebuchet MS"/>
              </a:rPr>
              <a:t> </a:t>
            </a:r>
            <a:r>
              <a:rPr sz="771" spc="9" dirty="0">
                <a:solidFill>
                  <a:srgbClr val="001F60"/>
                </a:solidFill>
                <a:latin typeface="Trebuchet MS"/>
                <a:cs typeface="Trebuchet MS"/>
              </a:rPr>
              <a:t>controles</a:t>
            </a:r>
            <a:r>
              <a:rPr sz="771" spc="145" dirty="0">
                <a:solidFill>
                  <a:srgbClr val="001F60"/>
                </a:solidFill>
                <a:latin typeface="Trebuchet MS"/>
                <a:cs typeface="Trebuchet MS"/>
              </a:rPr>
              <a:t> </a:t>
            </a:r>
            <a:r>
              <a:rPr sz="771" spc="9" dirty="0">
                <a:solidFill>
                  <a:srgbClr val="001F60"/>
                </a:solidFill>
                <a:latin typeface="Trebuchet MS"/>
                <a:cs typeface="Trebuchet MS"/>
              </a:rPr>
              <a:t>de</a:t>
            </a:r>
            <a:r>
              <a:rPr sz="771" spc="113" dirty="0">
                <a:solidFill>
                  <a:srgbClr val="001F60"/>
                </a:solidFill>
                <a:latin typeface="Trebuchet MS"/>
                <a:cs typeface="Trebuchet MS"/>
              </a:rPr>
              <a:t> </a:t>
            </a:r>
            <a:r>
              <a:rPr sz="771" spc="9" dirty="0">
                <a:solidFill>
                  <a:srgbClr val="001F60"/>
                </a:solidFill>
                <a:latin typeface="Trebuchet MS"/>
                <a:cs typeface="Trebuchet MS"/>
              </a:rPr>
              <a:t>seguridad</a:t>
            </a:r>
            <a:r>
              <a:rPr sz="771" spc="141" dirty="0">
                <a:solidFill>
                  <a:srgbClr val="001F60"/>
                </a:solidFill>
                <a:latin typeface="Trebuchet MS"/>
                <a:cs typeface="Trebuchet MS"/>
              </a:rPr>
              <a:t> </a:t>
            </a:r>
            <a:r>
              <a:rPr sz="771" spc="9" dirty="0">
                <a:solidFill>
                  <a:srgbClr val="001F60"/>
                </a:solidFill>
                <a:latin typeface="Trebuchet MS"/>
                <a:cs typeface="Trebuchet MS"/>
              </a:rPr>
              <a:t>que</a:t>
            </a:r>
            <a:r>
              <a:rPr sz="771" spc="113" dirty="0">
                <a:solidFill>
                  <a:srgbClr val="001F60"/>
                </a:solidFill>
                <a:latin typeface="Trebuchet MS"/>
                <a:cs typeface="Trebuchet MS"/>
              </a:rPr>
              <a:t> </a:t>
            </a:r>
            <a:r>
              <a:rPr sz="771" spc="41" dirty="0">
                <a:solidFill>
                  <a:srgbClr val="001F60"/>
                </a:solidFill>
                <a:latin typeface="Trebuchet MS"/>
                <a:cs typeface="Trebuchet MS"/>
              </a:rPr>
              <a:t>disminuyan</a:t>
            </a:r>
            <a:r>
              <a:rPr sz="771" spc="122" dirty="0">
                <a:solidFill>
                  <a:srgbClr val="001F60"/>
                </a:solidFill>
                <a:latin typeface="Trebuchet MS"/>
                <a:cs typeface="Trebuchet MS"/>
              </a:rPr>
              <a:t> </a:t>
            </a:r>
            <a:r>
              <a:rPr sz="771" spc="9" dirty="0">
                <a:solidFill>
                  <a:srgbClr val="001F60"/>
                </a:solidFill>
                <a:latin typeface="Trebuchet MS"/>
                <a:cs typeface="Trebuchet MS"/>
              </a:rPr>
              <a:t>el</a:t>
            </a:r>
            <a:r>
              <a:rPr sz="771" spc="122" dirty="0">
                <a:solidFill>
                  <a:srgbClr val="001F60"/>
                </a:solidFill>
                <a:latin typeface="Trebuchet MS"/>
                <a:cs typeface="Trebuchet MS"/>
              </a:rPr>
              <a:t> </a:t>
            </a:r>
            <a:r>
              <a:rPr sz="771" spc="9" dirty="0">
                <a:solidFill>
                  <a:srgbClr val="001F60"/>
                </a:solidFill>
                <a:latin typeface="Trebuchet MS"/>
                <a:cs typeface="Trebuchet MS"/>
              </a:rPr>
              <a:t>riesgo</a:t>
            </a:r>
            <a:r>
              <a:rPr sz="771" spc="154" dirty="0">
                <a:solidFill>
                  <a:srgbClr val="001F60"/>
                </a:solidFill>
                <a:latin typeface="Trebuchet MS"/>
                <a:cs typeface="Trebuchet MS"/>
              </a:rPr>
              <a:t> </a:t>
            </a:r>
            <a:r>
              <a:rPr sz="771" spc="9" dirty="0">
                <a:solidFill>
                  <a:srgbClr val="001F60"/>
                </a:solidFill>
                <a:latin typeface="Trebuchet MS"/>
                <a:cs typeface="Trebuchet MS"/>
              </a:rPr>
              <a:t>por</a:t>
            </a:r>
            <a:r>
              <a:rPr sz="771" spc="118" dirty="0">
                <a:solidFill>
                  <a:srgbClr val="001F60"/>
                </a:solidFill>
                <a:latin typeface="Trebuchet MS"/>
                <a:cs typeface="Trebuchet MS"/>
              </a:rPr>
              <a:t> </a:t>
            </a:r>
            <a:r>
              <a:rPr sz="771" spc="-9" dirty="0">
                <a:solidFill>
                  <a:srgbClr val="001F60"/>
                </a:solidFill>
                <a:latin typeface="Trebuchet MS"/>
                <a:cs typeface="Trebuchet MS"/>
              </a:rPr>
              <a:t>pérdida </a:t>
            </a:r>
            <a:r>
              <a:rPr sz="771" spc="9" dirty="0">
                <a:solidFill>
                  <a:srgbClr val="001F60"/>
                </a:solidFill>
                <a:latin typeface="Trebuchet MS"/>
                <a:cs typeface="Trebuchet MS"/>
              </a:rPr>
              <a:t>de</a:t>
            </a:r>
            <a:r>
              <a:rPr sz="771" spc="73" dirty="0">
                <a:solidFill>
                  <a:srgbClr val="001F60"/>
                </a:solidFill>
                <a:latin typeface="Trebuchet MS"/>
                <a:cs typeface="Trebuchet MS"/>
              </a:rPr>
              <a:t> </a:t>
            </a:r>
            <a:r>
              <a:rPr sz="771" spc="9" dirty="0">
                <a:solidFill>
                  <a:srgbClr val="001F60"/>
                </a:solidFill>
                <a:latin typeface="Trebuchet MS"/>
                <a:cs typeface="Trebuchet MS"/>
              </a:rPr>
              <a:t>la</a:t>
            </a:r>
            <a:r>
              <a:rPr sz="771" spc="77" dirty="0">
                <a:solidFill>
                  <a:srgbClr val="001F60"/>
                </a:solidFill>
                <a:latin typeface="Trebuchet MS"/>
                <a:cs typeface="Trebuchet MS"/>
              </a:rPr>
              <a:t> </a:t>
            </a:r>
            <a:r>
              <a:rPr sz="771" spc="9" dirty="0">
                <a:solidFill>
                  <a:srgbClr val="001F60"/>
                </a:solidFill>
                <a:latin typeface="Trebuchet MS"/>
                <a:cs typeface="Trebuchet MS"/>
              </a:rPr>
              <a:t>integridad,</a:t>
            </a:r>
            <a:r>
              <a:rPr sz="771" spc="86" dirty="0">
                <a:solidFill>
                  <a:srgbClr val="001F60"/>
                </a:solidFill>
                <a:latin typeface="Trebuchet MS"/>
                <a:cs typeface="Trebuchet MS"/>
              </a:rPr>
              <a:t> </a:t>
            </a:r>
            <a:r>
              <a:rPr sz="771" spc="9" dirty="0">
                <a:solidFill>
                  <a:srgbClr val="001F60"/>
                </a:solidFill>
                <a:latin typeface="Trebuchet MS"/>
                <a:cs typeface="Trebuchet MS"/>
              </a:rPr>
              <a:t>confidencialidad,</a:t>
            </a:r>
            <a:r>
              <a:rPr sz="771" spc="68" dirty="0">
                <a:solidFill>
                  <a:srgbClr val="001F60"/>
                </a:solidFill>
                <a:latin typeface="Trebuchet MS"/>
                <a:cs typeface="Trebuchet MS"/>
              </a:rPr>
              <a:t> </a:t>
            </a:r>
            <a:r>
              <a:rPr sz="771" spc="9" dirty="0">
                <a:solidFill>
                  <a:srgbClr val="001F60"/>
                </a:solidFill>
                <a:latin typeface="Trebuchet MS"/>
                <a:cs typeface="Trebuchet MS"/>
              </a:rPr>
              <a:t>privacidad</a:t>
            </a:r>
            <a:r>
              <a:rPr sz="771" spc="91" dirty="0">
                <a:solidFill>
                  <a:srgbClr val="001F60"/>
                </a:solidFill>
                <a:latin typeface="Trebuchet MS"/>
                <a:cs typeface="Trebuchet MS"/>
              </a:rPr>
              <a:t> </a:t>
            </a:r>
            <a:r>
              <a:rPr sz="771" spc="9" dirty="0">
                <a:solidFill>
                  <a:srgbClr val="001F60"/>
                </a:solidFill>
                <a:latin typeface="Trebuchet MS"/>
                <a:cs typeface="Trebuchet MS"/>
              </a:rPr>
              <a:t>y</a:t>
            </a:r>
            <a:r>
              <a:rPr sz="771" spc="86" dirty="0">
                <a:solidFill>
                  <a:srgbClr val="001F60"/>
                </a:solidFill>
                <a:latin typeface="Trebuchet MS"/>
                <a:cs typeface="Trebuchet MS"/>
              </a:rPr>
              <a:t> </a:t>
            </a:r>
            <a:r>
              <a:rPr sz="771" spc="-9" dirty="0">
                <a:solidFill>
                  <a:srgbClr val="001F60"/>
                </a:solidFill>
                <a:latin typeface="Trebuchet MS"/>
                <a:cs typeface="Trebuchet MS"/>
              </a:rPr>
              <a:t>disponibilidad.</a:t>
            </a:r>
            <a:endParaRPr sz="771">
              <a:latin typeface="Trebuchet MS"/>
              <a:cs typeface="Trebuchet MS"/>
            </a:endParaRPr>
          </a:p>
          <a:p>
            <a:pPr marL="148561" indent="-137045">
              <a:spcBef>
                <a:spcPts val="18"/>
              </a:spcBef>
              <a:buFont typeface="Arial MT"/>
              <a:buChar char="•"/>
              <a:tabLst>
                <a:tab pos="148561" algn="l"/>
              </a:tabLst>
            </a:pPr>
            <a:r>
              <a:rPr sz="771" spc="9" dirty="0">
                <a:solidFill>
                  <a:srgbClr val="001F60"/>
                </a:solidFill>
                <a:latin typeface="Trebuchet MS"/>
                <a:cs typeface="Trebuchet MS"/>
              </a:rPr>
              <a:t>Tomar</a:t>
            </a:r>
            <a:r>
              <a:rPr sz="771" spc="136" dirty="0">
                <a:solidFill>
                  <a:srgbClr val="001F60"/>
                </a:solidFill>
                <a:latin typeface="Trebuchet MS"/>
                <a:cs typeface="Trebuchet MS"/>
              </a:rPr>
              <a:t> </a:t>
            </a:r>
            <a:r>
              <a:rPr sz="771" spc="9" dirty="0">
                <a:solidFill>
                  <a:srgbClr val="001F60"/>
                </a:solidFill>
                <a:latin typeface="Trebuchet MS"/>
                <a:cs typeface="Trebuchet MS"/>
              </a:rPr>
              <a:t>decisiones</a:t>
            </a:r>
            <a:r>
              <a:rPr sz="771" spc="141" dirty="0">
                <a:solidFill>
                  <a:srgbClr val="001F60"/>
                </a:solidFill>
                <a:latin typeface="Trebuchet MS"/>
                <a:cs typeface="Trebuchet MS"/>
              </a:rPr>
              <a:t> </a:t>
            </a:r>
            <a:r>
              <a:rPr sz="771" spc="9" dirty="0">
                <a:solidFill>
                  <a:srgbClr val="001F60"/>
                </a:solidFill>
                <a:latin typeface="Trebuchet MS"/>
                <a:cs typeface="Trebuchet MS"/>
              </a:rPr>
              <a:t>sobre</a:t>
            </a:r>
            <a:r>
              <a:rPr sz="771" spc="145" dirty="0">
                <a:solidFill>
                  <a:srgbClr val="001F60"/>
                </a:solidFill>
                <a:latin typeface="Trebuchet MS"/>
                <a:cs typeface="Trebuchet MS"/>
              </a:rPr>
              <a:t> </a:t>
            </a:r>
            <a:r>
              <a:rPr sz="771" spc="9" dirty="0">
                <a:solidFill>
                  <a:srgbClr val="001F60"/>
                </a:solidFill>
                <a:latin typeface="Trebuchet MS"/>
                <a:cs typeface="Trebuchet MS"/>
              </a:rPr>
              <a:t>el</a:t>
            </a:r>
            <a:r>
              <a:rPr sz="771" spc="91" dirty="0">
                <a:solidFill>
                  <a:srgbClr val="001F60"/>
                </a:solidFill>
                <a:latin typeface="Trebuchet MS"/>
                <a:cs typeface="Trebuchet MS"/>
              </a:rPr>
              <a:t> </a:t>
            </a:r>
            <a:r>
              <a:rPr sz="771" spc="45" dirty="0">
                <a:solidFill>
                  <a:srgbClr val="001F60"/>
                </a:solidFill>
                <a:latin typeface="Trebuchet MS"/>
                <a:cs typeface="Trebuchet MS"/>
              </a:rPr>
              <a:t>buen</a:t>
            </a:r>
            <a:r>
              <a:rPr sz="771" spc="113" dirty="0">
                <a:solidFill>
                  <a:srgbClr val="001F60"/>
                </a:solidFill>
                <a:latin typeface="Trebuchet MS"/>
                <a:cs typeface="Trebuchet MS"/>
              </a:rPr>
              <a:t> </a:t>
            </a:r>
            <a:r>
              <a:rPr sz="771" spc="63" dirty="0">
                <a:solidFill>
                  <a:srgbClr val="001F60"/>
                </a:solidFill>
                <a:latin typeface="Trebuchet MS"/>
                <a:cs typeface="Trebuchet MS"/>
              </a:rPr>
              <a:t>uso</a:t>
            </a:r>
            <a:r>
              <a:rPr sz="771" spc="118" dirty="0">
                <a:solidFill>
                  <a:srgbClr val="001F60"/>
                </a:solidFill>
                <a:latin typeface="Trebuchet MS"/>
                <a:cs typeface="Trebuchet MS"/>
              </a:rPr>
              <a:t> </a:t>
            </a:r>
            <a:r>
              <a:rPr sz="771" spc="9" dirty="0">
                <a:solidFill>
                  <a:srgbClr val="001F60"/>
                </a:solidFill>
                <a:latin typeface="Trebuchet MS"/>
                <a:cs typeface="Trebuchet MS"/>
              </a:rPr>
              <a:t>de</a:t>
            </a:r>
            <a:r>
              <a:rPr sz="771" spc="100" dirty="0">
                <a:solidFill>
                  <a:srgbClr val="001F60"/>
                </a:solidFill>
                <a:latin typeface="Trebuchet MS"/>
                <a:cs typeface="Trebuchet MS"/>
              </a:rPr>
              <a:t> </a:t>
            </a:r>
            <a:r>
              <a:rPr sz="771" spc="9" dirty="0">
                <a:solidFill>
                  <a:srgbClr val="001F60"/>
                </a:solidFill>
                <a:latin typeface="Trebuchet MS"/>
                <a:cs typeface="Trebuchet MS"/>
              </a:rPr>
              <a:t>la</a:t>
            </a:r>
            <a:r>
              <a:rPr sz="771" spc="109" dirty="0">
                <a:solidFill>
                  <a:srgbClr val="001F60"/>
                </a:solidFill>
                <a:latin typeface="Trebuchet MS"/>
                <a:cs typeface="Trebuchet MS"/>
              </a:rPr>
              <a:t> </a:t>
            </a:r>
            <a:r>
              <a:rPr sz="771" spc="-9" dirty="0">
                <a:solidFill>
                  <a:srgbClr val="001F60"/>
                </a:solidFill>
                <a:latin typeface="Trebuchet MS"/>
                <a:cs typeface="Trebuchet MS"/>
              </a:rPr>
              <a:t>información.</a:t>
            </a:r>
            <a:endParaRPr sz="771">
              <a:latin typeface="Trebuchet MS"/>
              <a:cs typeface="Trebuchet MS"/>
            </a:endParaRPr>
          </a:p>
          <a:p>
            <a:pPr marL="147985" marR="108829" indent="-137045">
              <a:lnSpc>
                <a:spcPct val="103400"/>
              </a:lnSpc>
              <a:spcBef>
                <a:spcPts val="5"/>
              </a:spcBef>
              <a:buFont typeface="Arial MT"/>
              <a:buChar char="•"/>
              <a:tabLst>
                <a:tab pos="147985" algn="l"/>
              </a:tabLst>
            </a:pPr>
            <a:r>
              <a:rPr sz="771" spc="18" dirty="0">
                <a:solidFill>
                  <a:srgbClr val="001F60"/>
                </a:solidFill>
                <a:latin typeface="Trebuchet MS"/>
                <a:cs typeface="Trebuchet MS"/>
              </a:rPr>
              <a:t>Hacer</a:t>
            </a:r>
            <a:r>
              <a:rPr sz="771" spc="95" dirty="0">
                <a:solidFill>
                  <a:srgbClr val="001F60"/>
                </a:solidFill>
                <a:latin typeface="Trebuchet MS"/>
                <a:cs typeface="Trebuchet MS"/>
              </a:rPr>
              <a:t> </a:t>
            </a:r>
            <a:r>
              <a:rPr sz="771" spc="18" dirty="0">
                <a:solidFill>
                  <a:srgbClr val="001F60"/>
                </a:solidFill>
                <a:latin typeface="Trebuchet MS"/>
                <a:cs typeface="Trebuchet MS"/>
              </a:rPr>
              <a:t>mantenimiento</a:t>
            </a:r>
            <a:r>
              <a:rPr sz="771" spc="122" dirty="0">
                <a:solidFill>
                  <a:srgbClr val="001F60"/>
                </a:solidFill>
                <a:latin typeface="Trebuchet MS"/>
                <a:cs typeface="Trebuchet MS"/>
              </a:rPr>
              <a:t> </a:t>
            </a:r>
            <a:r>
              <a:rPr sz="771" spc="18" dirty="0">
                <a:solidFill>
                  <a:srgbClr val="001F60"/>
                </a:solidFill>
                <a:latin typeface="Trebuchet MS"/>
                <a:cs typeface="Trebuchet MS"/>
              </a:rPr>
              <a:t>periódico</a:t>
            </a:r>
            <a:r>
              <a:rPr sz="771" spc="109" dirty="0">
                <a:solidFill>
                  <a:srgbClr val="001F60"/>
                </a:solidFill>
                <a:latin typeface="Trebuchet MS"/>
                <a:cs typeface="Trebuchet MS"/>
              </a:rPr>
              <a:t> </a:t>
            </a:r>
            <a:r>
              <a:rPr sz="771" spc="18" dirty="0">
                <a:solidFill>
                  <a:srgbClr val="001F60"/>
                </a:solidFill>
                <a:latin typeface="Trebuchet MS"/>
                <a:cs typeface="Trebuchet MS"/>
              </a:rPr>
              <a:t>y</a:t>
            </a:r>
            <a:r>
              <a:rPr sz="771" spc="86" dirty="0">
                <a:solidFill>
                  <a:srgbClr val="001F60"/>
                </a:solidFill>
                <a:latin typeface="Trebuchet MS"/>
                <a:cs typeface="Trebuchet MS"/>
              </a:rPr>
              <a:t> </a:t>
            </a:r>
            <a:r>
              <a:rPr sz="771" spc="18" dirty="0">
                <a:solidFill>
                  <a:srgbClr val="001F60"/>
                </a:solidFill>
                <a:latin typeface="Trebuchet MS"/>
                <a:cs typeface="Trebuchet MS"/>
              </a:rPr>
              <a:t>evaluar</a:t>
            </a:r>
            <a:r>
              <a:rPr sz="771" spc="73" dirty="0">
                <a:solidFill>
                  <a:srgbClr val="001F60"/>
                </a:solidFill>
                <a:latin typeface="Trebuchet MS"/>
                <a:cs typeface="Trebuchet MS"/>
              </a:rPr>
              <a:t> </a:t>
            </a:r>
            <a:r>
              <a:rPr sz="771" spc="18" dirty="0">
                <a:solidFill>
                  <a:srgbClr val="001F60"/>
                </a:solidFill>
                <a:latin typeface="Trebuchet MS"/>
                <a:cs typeface="Trebuchet MS"/>
              </a:rPr>
              <a:t>clasificación</a:t>
            </a:r>
            <a:r>
              <a:rPr sz="771" spc="118" dirty="0">
                <a:solidFill>
                  <a:srgbClr val="001F60"/>
                </a:solidFill>
                <a:latin typeface="Trebuchet MS"/>
                <a:cs typeface="Trebuchet MS"/>
              </a:rPr>
              <a:t> </a:t>
            </a:r>
            <a:r>
              <a:rPr sz="771" spc="18" dirty="0">
                <a:solidFill>
                  <a:srgbClr val="001F60"/>
                </a:solidFill>
                <a:latin typeface="Trebuchet MS"/>
                <a:cs typeface="Trebuchet MS"/>
              </a:rPr>
              <a:t>y</a:t>
            </a:r>
            <a:r>
              <a:rPr sz="771" spc="86" dirty="0">
                <a:solidFill>
                  <a:srgbClr val="001F60"/>
                </a:solidFill>
                <a:latin typeface="Trebuchet MS"/>
                <a:cs typeface="Trebuchet MS"/>
              </a:rPr>
              <a:t> </a:t>
            </a:r>
            <a:r>
              <a:rPr sz="771" spc="-9" dirty="0">
                <a:solidFill>
                  <a:srgbClr val="001F60"/>
                </a:solidFill>
                <a:latin typeface="Trebuchet MS"/>
                <a:cs typeface="Trebuchet MS"/>
              </a:rPr>
              <a:t>valoración </a:t>
            </a:r>
            <a:r>
              <a:rPr sz="771" dirty="0">
                <a:solidFill>
                  <a:srgbClr val="001F60"/>
                </a:solidFill>
                <a:latin typeface="Trebuchet MS"/>
                <a:cs typeface="Trebuchet MS"/>
              </a:rPr>
              <a:t>de</a:t>
            </a:r>
            <a:r>
              <a:rPr sz="771" spc="141" dirty="0">
                <a:solidFill>
                  <a:srgbClr val="001F60"/>
                </a:solidFill>
                <a:latin typeface="Trebuchet MS"/>
                <a:cs typeface="Trebuchet MS"/>
              </a:rPr>
              <a:t> </a:t>
            </a:r>
            <a:r>
              <a:rPr sz="771" dirty="0">
                <a:solidFill>
                  <a:srgbClr val="001F60"/>
                </a:solidFill>
                <a:latin typeface="Trebuchet MS"/>
                <a:cs typeface="Trebuchet MS"/>
              </a:rPr>
              <a:t>los</a:t>
            </a:r>
            <a:r>
              <a:rPr sz="771" spc="150" dirty="0">
                <a:solidFill>
                  <a:srgbClr val="001F60"/>
                </a:solidFill>
                <a:latin typeface="Trebuchet MS"/>
                <a:cs typeface="Trebuchet MS"/>
              </a:rPr>
              <a:t> </a:t>
            </a:r>
            <a:r>
              <a:rPr sz="771" dirty="0">
                <a:solidFill>
                  <a:srgbClr val="001F60"/>
                </a:solidFill>
                <a:latin typeface="Trebuchet MS"/>
                <a:cs typeface="Trebuchet MS"/>
              </a:rPr>
              <a:t>activos</a:t>
            </a:r>
            <a:r>
              <a:rPr sz="771" spc="163" dirty="0">
                <a:solidFill>
                  <a:srgbClr val="001F60"/>
                </a:solidFill>
                <a:latin typeface="Trebuchet MS"/>
                <a:cs typeface="Trebuchet MS"/>
              </a:rPr>
              <a:t> </a:t>
            </a:r>
            <a:r>
              <a:rPr sz="771" dirty="0">
                <a:solidFill>
                  <a:srgbClr val="001F60"/>
                </a:solidFill>
                <a:latin typeface="Trebuchet MS"/>
                <a:cs typeface="Trebuchet MS"/>
              </a:rPr>
              <a:t>de</a:t>
            </a:r>
            <a:r>
              <a:rPr sz="771" spc="145" dirty="0">
                <a:solidFill>
                  <a:srgbClr val="001F60"/>
                </a:solidFill>
                <a:latin typeface="Trebuchet MS"/>
                <a:cs typeface="Trebuchet MS"/>
              </a:rPr>
              <a:t> </a:t>
            </a:r>
            <a:r>
              <a:rPr sz="771" spc="-9" dirty="0">
                <a:solidFill>
                  <a:srgbClr val="001F60"/>
                </a:solidFill>
                <a:latin typeface="Trebuchet MS"/>
                <a:cs typeface="Trebuchet MS"/>
              </a:rPr>
              <a:t>información.</a:t>
            </a:r>
            <a:endParaRPr sz="771">
              <a:latin typeface="Trebuchet MS"/>
              <a:cs typeface="Trebuchet MS"/>
            </a:endParaRPr>
          </a:p>
          <a:p>
            <a:pPr marL="148561" indent="-137045">
              <a:spcBef>
                <a:spcPts val="23"/>
              </a:spcBef>
              <a:buFont typeface="Arial MT"/>
              <a:buChar char="•"/>
              <a:tabLst>
                <a:tab pos="148561" algn="l"/>
              </a:tabLst>
            </a:pPr>
            <a:r>
              <a:rPr sz="771" spc="9" dirty="0">
                <a:solidFill>
                  <a:srgbClr val="001F60"/>
                </a:solidFill>
                <a:latin typeface="Trebuchet MS"/>
                <a:cs typeface="Trebuchet MS"/>
              </a:rPr>
              <a:t>Definir</a:t>
            </a:r>
            <a:r>
              <a:rPr sz="771" spc="91" dirty="0">
                <a:solidFill>
                  <a:srgbClr val="001F60"/>
                </a:solidFill>
                <a:latin typeface="Trebuchet MS"/>
                <a:cs typeface="Trebuchet MS"/>
              </a:rPr>
              <a:t> </a:t>
            </a:r>
            <a:r>
              <a:rPr sz="771" spc="63" dirty="0">
                <a:solidFill>
                  <a:srgbClr val="001F60"/>
                </a:solidFill>
                <a:latin typeface="Trebuchet MS"/>
                <a:cs typeface="Trebuchet MS"/>
              </a:rPr>
              <a:t>uso</a:t>
            </a:r>
            <a:r>
              <a:rPr sz="771" spc="113" dirty="0">
                <a:solidFill>
                  <a:srgbClr val="001F60"/>
                </a:solidFill>
                <a:latin typeface="Trebuchet MS"/>
                <a:cs typeface="Trebuchet MS"/>
              </a:rPr>
              <a:t> </a:t>
            </a:r>
            <a:r>
              <a:rPr sz="771" spc="9" dirty="0">
                <a:solidFill>
                  <a:srgbClr val="001F60"/>
                </a:solidFill>
                <a:latin typeface="Trebuchet MS"/>
                <a:cs typeface="Trebuchet MS"/>
              </a:rPr>
              <a:t>aceptable</a:t>
            </a:r>
            <a:r>
              <a:rPr sz="771" spc="77" dirty="0">
                <a:solidFill>
                  <a:srgbClr val="001F60"/>
                </a:solidFill>
                <a:latin typeface="Trebuchet MS"/>
                <a:cs typeface="Trebuchet MS"/>
              </a:rPr>
              <a:t> </a:t>
            </a:r>
            <a:r>
              <a:rPr sz="771" spc="9" dirty="0">
                <a:solidFill>
                  <a:srgbClr val="001F60"/>
                </a:solidFill>
                <a:latin typeface="Trebuchet MS"/>
                <a:cs typeface="Trebuchet MS"/>
              </a:rPr>
              <a:t>de</a:t>
            </a:r>
            <a:r>
              <a:rPr sz="771" spc="91" dirty="0">
                <a:solidFill>
                  <a:srgbClr val="001F60"/>
                </a:solidFill>
                <a:latin typeface="Trebuchet MS"/>
                <a:cs typeface="Trebuchet MS"/>
              </a:rPr>
              <a:t> </a:t>
            </a:r>
            <a:r>
              <a:rPr sz="771" spc="45" dirty="0">
                <a:solidFill>
                  <a:srgbClr val="001F60"/>
                </a:solidFill>
                <a:latin typeface="Trebuchet MS"/>
                <a:cs typeface="Trebuchet MS"/>
              </a:rPr>
              <a:t>los</a:t>
            </a:r>
            <a:r>
              <a:rPr sz="771" spc="91" dirty="0">
                <a:solidFill>
                  <a:srgbClr val="001F60"/>
                </a:solidFill>
                <a:latin typeface="Trebuchet MS"/>
                <a:cs typeface="Trebuchet MS"/>
              </a:rPr>
              <a:t> </a:t>
            </a:r>
            <a:r>
              <a:rPr sz="771" spc="9" dirty="0">
                <a:solidFill>
                  <a:srgbClr val="001F60"/>
                </a:solidFill>
                <a:latin typeface="Trebuchet MS"/>
                <a:cs typeface="Trebuchet MS"/>
              </a:rPr>
              <a:t>activos</a:t>
            </a:r>
            <a:r>
              <a:rPr sz="771" spc="118" dirty="0">
                <a:solidFill>
                  <a:srgbClr val="001F60"/>
                </a:solidFill>
                <a:latin typeface="Trebuchet MS"/>
                <a:cs typeface="Trebuchet MS"/>
              </a:rPr>
              <a:t> </a:t>
            </a:r>
            <a:r>
              <a:rPr sz="771" spc="9" dirty="0">
                <a:solidFill>
                  <a:srgbClr val="001F60"/>
                </a:solidFill>
                <a:latin typeface="Trebuchet MS"/>
                <a:cs typeface="Trebuchet MS"/>
              </a:rPr>
              <a:t>de</a:t>
            </a:r>
            <a:r>
              <a:rPr sz="771" spc="86" dirty="0">
                <a:solidFill>
                  <a:srgbClr val="001F60"/>
                </a:solidFill>
                <a:latin typeface="Trebuchet MS"/>
                <a:cs typeface="Trebuchet MS"/>
              </a:rPr>
              <a:t> </a:t>
            </a:r>
            <a:r>
              <a:rPr sz="771" spc="-9" dirty="0">
                <a:solidFill>
                  <a:srgbClr val="001F60"/>
                </a:solidFill>
                <a:latin typeface="Trebuchet MS"/>
                <a:cs typeface="Trebuchet MS"/>
              </a:rPr>
              <a:t>información.</a:t>
            </a:r>
            <a:endParaRPr sz="771">
              <a:latin typeface="Trebuchet MS"/>
              <a:cs typeface="Trebuchet MS"/>
            </a:endParaRPr>
          </a:p>
        </p:txBody>
      </p:sp>
      <p:grpSp>
        <p:nvGrpSpPr>
          <p:cNvPr id="29" name="object 29"/>
          <p:cNvGrpSpPr/>
          <p:nvPr/>
        </p:nvGrpSpPr>
        <p:grpSpPr>
          <a:xfrm>
            <a:off x="1727840" y="4291692"/>
            <a:ext cx="1760853" cy="1158547"/>
            <a:chOff x="529590" y="4732782"/>
            <a:chExt cx="1941830" cy="1277620"/>
          </a:xfrm>
        </p:grpSpPr>
        <p:sp>
          <p:nvSpPr>
            <p:cNvPr id="30" name="object 30"/>
            <p:cNvSpPr/>
            <p:nvPr/>
          </p:nvSpPr>
          <p:spPr>
            <a:xfrm>
              <a:off x="534924" y="4738116"/>
              <a:ext cx="1931035" cy="1266825"/>
            </a:xfrm>
            <a:custGeom>
              <a:avLst/>
              <a:gdLst/>
              <a:ahLst/>
              <a:cxnLst/>
              <a:rect l="l" t="t" r="r" b="b"/>
              <a:pathLst>
                <a:path w="1931035" h="1266825">
                  <a:moveTo>
                    <a:pt x="1720595" y="1266444"/>
                  </a:moveTo>
                  <a:lnTo>
                    <a:pt x="211836" y="1266444"/>
                  </a:lnTo>
                  <a:lnTo>
                    <a:pt x="163152" y="1260872"/>
                  </a:lnTo>
                  <a:lnTo>
                    <a:pt x="118520" y="1245010"/>
                  </a:lnTo>
                  <a:lnTo>
                    <a:pt x="79194" y="1220137"/>
                  </a:lnTo>
                  <a:lnTo>
                    <a:pt x="46426" y="1187533"/>
                  </a:lnTo>
                  <a:lnTo>
                    <a:pt x="21469" y="1148478"/>
                  </a:lnTo>
                  <a:lnTo>
                    <a:pt x="5576" y="1104251"/>
                  </a:lnTo>
                  <a:lnTo>
                    <a:pt x="0" y="1056131"/>
                  </a:lnTo>
                  <a:lnTo>
                    <a:pt x="0" y="211836"/>
                  </a:lnTo>
                  <a:lnTo>
                    <a:pt x="5576" y="163152"/>
                  </a:lnTo>
                  <a:lnTo>
                    <a:pt x="21469" y="118520"/>
                  </a:lnTo>
                  <a:lnTo>
                    <a:pt x="46426" y="79194"/>
                  </a:lnTo>
                  <a:lnTo>
                    <a:pt x="79194" y="46426"/>
                  </a:lnTo>
                  <a:lnTo>
                    <a:pt x="118520" y="21469"/>
                  </a:lnTo>
                  <a:lnTo>
                    <a:pt x="163152" y="5576"/>
                  </a:lnTo>
                  <a:lnTo>
                    <a:pt x="211836" y="0"/>
                  </a:lnTo>
                  <a:lnTo>
                    <a:pt x="1720595" y="0"/>
                  </a:lnTo>
                  <a:lnTo>
                    <a:pt x="1768715" y="5576"/>
                  </a:lnTo>
                  <a:lnTo>
                    <a:pt x="1812942" y="21469"/>
                  </a:lnTo>
                  <a:lnTo>
                    <a:pt x="1851997" y="46426"/>
                  </a:lnTo>
                  <a:lnTo>
                    <a:pt x="1884601" y="79194"/>
                  </a:lnTo>
                  <a:lnTo>
                    <a:pt x="1909474" y="118520"/>
                  </a:lnTo>
                  <a:lnTo>
                    <a:pt x="1925336" y="163152"/>
                  </a:lnTo>
                  <a:lnTo>
                    <a:pt x="1930908" y="211836"/>
                  </a:lnTo>
                  <a:lnTo>
                    <a:pt x="1930908" y="1056131"/>
                  </a:lnTo>
                  <a:lnTo>
                    <a:pt x="1925336" y="1104251"/>
                  </a:lnTo>
                  <a:lnTo>
                    <a:pt x="1909474" y="1148478"/>
                  </a:lnTo>
                  <a:lnTo>
                    <a:pt x="1884601" y="1187533"/>
                  </a:lnTo>
                  <a:lnTo>
                    <a:pt x="1851997" y="1220137"/>
                  </a:lnTo>
                  <a:lnTo>
                    <a:pt x="1812942" y="1245010"/>
                  </a:lnTo>
                  <a:lnTo>
                    <a:pt x="1768715" y="1260872"/>
                  </a:lnTo>
                  <a:lnTo>
                    <a:pt x="1720595" y="1266444"/>
                  </a:lnTo>
                  <a:close/>
                </a:path>
              </a:pathLst>
            </a:custGeom>
            <a:solidFill>
              <a:srgbClr val="F2F2F2"/>
            </a:solidFill>
          </p:spPr>
          <p:txBody>
            <a:bodyPr wrap="square" lIns="0" tIns="0" rIns="0" bIns="0" rtlCol="0"/>
            <a:lstStyle/>
            <a:p>
              <a:endParaRPr sz="1632"/>
            </a:p>
          </p:txBody>
        </p:sp>
        <p:sp>
          <p:nvSpPr>
            <p:cNvPr id="31" name="object 31"/>
            <p:cNvSpPr/>
            <p:nvPr/>
          </p:nvSpPr>
          <p:spPr>
            <a:xfrm>
              <a:off x="534924" y="4738116"/>
              <a:ext cx="1931035" cy="1266825"/>
            </a:xfrm>
            <a:custGeom>
              <a:avLst/>
              <a:gdLst/>
              <a:ahLst/>
              <a:cxnLst/>
              <a:rect l="l" t="t" r="r" b="b"/>
              <a:pathLst>
                <a:path w="1931035" h="1266825">
                  <a:moveTo>
                    <a:pt x="0" y="211836"/>
                  </a:moveTo>
                  <a:lnTo>
                    <a:pt x="5576" y="163152"/>
                  </a:lnTo>
                  <a:lnTo>
                    <a:pt x="21469" y="118520"/>
                  </a:lnTo>
                  <a:lnTo>
                    <a:pt x="46426" y="79194"/>
                  </a:lnTo>
                  <a:lnTo>
                    <a:pt x="79194" y="46426"/>
                  </a:lnTo>
                  <a:lnTo>
                    <a:pt x="118520" y="21469"/>
                  </a:lnTo>
                  <a:lnTo>
                    <a:pt x="163152" y="5576"/>
                  </a:lnTo>
                  <a:lnTo>
                    <a:pt x="211836" y="0"/>
                  </a:lnTo>
                  <a:lnTo>
                    <a:pt x="1720595" y="0"/>
                  </a:lnTo>
                  <a:lnTo>
                    <a:pt x="1768715" y="5576"/>
                  </a:lnTo>
                  <a:lnTo>
                    <a:pt x="1812942" y="21469"/>
                  </a:lnTo>
                  <a:lnTo>
                    <a:pt x="1851997" y="46426"/>
                  </a:lnTo>
                  <a:lnTo>
                    <a:pt x="1884601" y="79194"/>
                  </a:lnTo>
                  <a:lnTo>
                    <a:pt x="1909474" y="118520"/>
                  </a:lnTo>
                  <a:lnTo>
                    <a:pt x="1925336" y="163152"/>
                  </a:lnTo>
                  <a:lnTo>
                    <a:pt x="1930908" y="211836"/>
                  </a:lnTo>
                  <a:lnTo>
                    <a:pt x="1930908" y="1056131"/>
                  </a:lnTo>
                  <a:lnTo>
                    <a:pt x="1925336" y="1104251"/>
                  </a:lnTo>
                  <a:lnTo>
                    <a:pt x="1909474" y="1148478"/>
                  </a:lnTo>
                  <a:lnTo>
                    <a:pt x="1884601" y="1187533"/>
                  </a:lnTo>
                  <a:lnTo>
                    <a:pt x="1851997" y="1220137"/>
                  </a:lnTo>
                  <a:lnTo>
                    <a:pt x="1812942" y="1245010"/>
                  </a:lnTo>
                  <a:lnTo>
                    <a:pt x="1768715" y="1260872"/>
                  </a:lnTo>
                  <a:lnTo>
                    <a:pt x="1720595" y="1266444"/>
                  </a:lnTo>
                  <a:lnTo>
                    <a:pt x="211836" y="1266444"/>
                  </a:lnTo>
                  <a:lnTo>
                    <a:pt x="163152" y="1260872"/>
                  </a:lnTo>
                  <a:lnTo>
                    <a:pt x="118520" y="1245010"/>
                  </a:lnTo>
                  <a:lnTo>
                    <a:pt x="79194" y="1220137"/>
                  </a:lnTo>
                  <a:lnTo>
                    <a:pt x="46426" y="1187533"/>
                  </a:lnTo>
                  <a:lnTo>
                    <a:pt x="21469" y="1148478"/>
                  </a:lnTo>
                  <a:lnTo>
                    <a:pt x="5576" y="1104251"/>
                  </a:lnTo>
                  <a:lnTo>
                    <a:pt x="0" y="1056131"/>
                  </a:lnTo>
                  <a:lnTo>
                    <a:pt x="0" y="211836"/>
                  </a:lnTo>
                  <a:close/>
                </a:path>
              </a:pathLst>
            </a:custGeom>
            <a:ln w="10668">
              <a:solidFill>
                <a:srgbClr val="BFBFBF"/>
              </a:solidFill>
            </a:ln>
          </p:spPr>
          <p:txBody>
            <a:bodyPr wrap="square" lIns="0" tIns="0" rIns="0" bIns="0" rtlCol="0"/>
            <a:lstStyle/>
            <a:p>
              <a:endParaRPr sz="1632"/>
            </a:p>
          </p:txBody>
        </p:sp>
      </p:grpSp>
      <p:sp>
        <p:nvSpPr>
          <p:cNvPr id="32" name="object 32"/>
          <p:cNvSpPr txBox="1"/>
          <p:nvPr/>
        </p:nvSpPr>
        <p:spPr>
          <a:xfrm>
            <a:off x="1947822" y="4794973"/>
            <a:ext cx="1320928" cy="133158"/>
          </a:xfrm>
          <a:prstGeom prst="rect">
            <a:avLst/>
          </a:prstGeom>
        </p:spPr>
        <p:txBody>
          <a:bodyPr vert="horz" wrap="square" lIns="0" tIns="14395" rIns="0" bIns="0" rtlCol="0">
            <a:spAutoFit/>
          </a:bodyPr>
          <a:lstStyle/>
          <a:p>
            <a:pPr marL="11516">
              <a:spcBef>
                <a:spcPts val="113"/>
              </a:spcBef>
            </a:pPr>
            <a:r>
              <a:rPr sz="771" spc="41" dirty="0">
                <a:solidFill>
                  <a:srgbClr val="001F60"/>
                </a:solidFill>
                <a:latin typeface="Trebuchet MS"/>
                <a:cs typeface="Trebuchet MS"/>
              </a:rPr>
              <a:t>Custodio</a:t>
            </a:r>
            <a:r>
              <a:rPr sz="771" spc="86" dirty="0">
                <a:solidFill>
                  <a:srgbClr val="001F60"/>
                </a:solidFill>
                <a:latin typeface="Trebuchet MS"/>
                <a:cs typeface="Trebuchet MS"/>
              </a:rPr>
              <a:t> </a:t>
            </a:r>
            <a:r>
              <a:rPr sz="771" dirty="0">
                <a:solidFill>
                  <a:srgbClr val="001F60"/>
                </a:solidFill>
                <a:latin typeface="Trebuchet MS"/>
                <a:cs typeface="Trebuchet MS"/>
              </a:rPr>
              <a:t>de</a:t>
            </a:r>
            <a:r>
              <a:rPr sz="771" spc="63" dirty="0">
                <a:solidFill>
                  <a:srgbClr val="001F60"/>
                </a:solidFill>
                <a:latin typeface="Trebuchet MS"/>
                <a:cs typeface="Trebuchet MS"/>
              </a:rPr>
              <a:t> </a:t>
            </a:r>
            <a:r>
              <a:rPr sz="771" dirty="0">
                <a:solidFill>
                  <a:srgbClr val="001F60"/>
                </a:solidFill>
                <a:latin typeface="Trebuchet MS"/>
                <a:cs typeface="Trebuchet MS"/>
              </a:rPr>
              <a:t>la</a:t>
            </a:r>
            <a:r>
              <a:rPr sz="771" spc="54" dirty="0">
                <a:solidFill>
                  <a:srgbClr val="001F60"/>
                </a:solidFill>
                <a:latin typeface="Trebuchet MS"/>
                <a:cs typeface="Trebuchet MS"/>
              </a:rPr>
              <a:t> </a:t>
            </a:r>
            <a:r>
              <a:rPr sz="771" spc="-9" dirty="0">
                <a:solidFill>
                  <a:srgbClr val="001F60"/>
                </a:solidFill>
                <a:latin typeface="Trebuchet MS"/>
                <a:cs typeface="Trebuchet MS"/>
              </a:rPr>
              <a:t>información</a:t>
            </a:r>
            <a:endParaRPr sz="771">
              <a:latin typeface="Trebuchet MS"/>
              <a:cs typeface="Trebuchet MS"/>
            </a:endParaRPr>
          </a:p>
        </p:txBody>
      </p:sp>
      <p:grpSp>
        <p:nvGrpSpPr>
          <p:cNvPr id="33" name="object 33"/>
          <p:cNvGrpSpPr/>
          <p:nvPr/>
        </p:nvGrpSpPr>
        <p:grpSpPr>
          <a:xfrm>
            <a:off x="3680555" y="4291692"/>
            <a:ext cx="2831876" cy="1158547"/>
            <a:chOff x="2683001" y="4732782"/>
            <a:chExt cx="3122930" cy="1277620"/>
          </a:xfrm>
        </p:grpSpPr>
        <p:sp>
          <p:nvSpPr>
            <p:cNvPr id="34" name="object 34"/>
            <p:cNvSpPr/>
            <p:nvPr/>
          </p:nvSpPr>
          <p:spPr>
            <a:xfrm>
              <a:off x="2688335" y="4738116"/>
              <a:ext cx="3112135" cy="1266825"/>
            </a:xfrm>
            <a:custGeom>
              <a:avLst/>
              <a:gdLst/>
              <a:ahLst/>
              <a:cxnLst/>
              <a:rect l="l" t="t" r="r" b="b"/>
              <a:pathLst>
                <a:path w="3112135" h="1266825">
                  <a:moveTo>
                    <a:pt x="2901696" y="1266444"/>
                  </a:moveTo>
                  <a:lnTo>
                    <a:pt x="211836" y="1266444"/>
                  </a:lnTo>
                  <a:lnTo>
                    <a:pt x="163152" y="1260872"/>
                  </a:lnTo>
                  <a:lnTo>
                    <a:pt x="118520" y="1245010"/>
                  </a:lnTo>
                  <a:lnTo>
                    <a:pt x="79194" y="1220137"/>
                  </a:lnTo>
                  <a:lnTo>
                    <a:pt x="46426" y="1187533"/>
                  </a:lnTo>
                  <a:lnTo>
                    <a:pt x="21469" y="1148478"/>
                  </a:lnTo>
                  <a:lnTo>
                    <a:pt x="5576" y="1104251"/>
                  </a:lnTo>
                  <a:lnTo>
                    <a:pt x="0" y="1056131"/>
                  </a:lnTo>
                  <a:lnTo>
                    <a:pt x="0" y="211836"/>
                  </a:lnTo>
                  <a:lnTo>
                    <a:pt x="5576" y="163152"/>
                  </a:lnTo>
                  <a:lnTo>
                    <a:pt x="21469" y="118520"/>
                  </a:lnTo>
                  <a:lnTo>
                    <a:pt x="46426" y="79194"/>
                  </a:lnTo>
                  <a:lnTo>
                    <a:pt x="79194" y="46426"/>
                  </a:lnTo>
                  <a:lnTo>
                    <a:pt x="118520" y="21469"/>
                  </a:lnTo>
                  <a:lnTo>
                    <a:pt x="163152" y="5576"/>
                  </a:lnTo>
                  <a:lnTo>
                    <a:pt x="211836" y="0"/>
                  </a:lnTo>
                  <a:lnTo>
                    <a:pt x="2901696" y="0"/>
                  </a:lnTo>
                  <a:lnTo>
                    <a:pt x="2949815" y="5576"/>
                  </a:lnTo>
                  <a:lnTo>
                    <a:pt x="2994042" y="21469"/>
                  </a:lnTo>
                  <a:lnTo>
                    <a:pt x="3033097" y="46426"/>
                  </a:lnTo>
                  <a:lnTo>
                    <a:pt x="3065701" y="79194"/>
                  </a:lnTo>
                  <a:lnTo>
                    <a:pt x="3090574" y="118520"/>
                  </a:lnTo>
                  <a:lnTo>
                    <a:pt x="3106436" y="163152"/>
                  </a:lnTo>
                  <a:lnTo>
                    <a:pt x="3112008" y="211836"/>
                  </a:lnTo>
                  <a:lnTo>
                    <a:pt x="3112008" y="1056131"/>
                  </a:lnTo>
                  <a:lnTo>
                    <a:pt x="3106436" y="1104251"/>
                  </a:lnTo>
                  <a:lnTo>
                    <a:pt x="3090574" y="1148478"/>
                  </a:lnTo>
                  <a:lnTo>
                    <a:pt x="3065701" y="1187533"/>
                  </a:lnTo>
                  <a:lnTo>
                    <a:pt x="3033097" y="1220137"/>
                  </a:lnTo>
                  <a:lnTo>
                    <a:pt x="2994042" y="1245010"/>
                  </a:lnTo>
                  <a:lnTo>
                    <a:pt x="2949815" y="1260872"/>
                  </a:lnTo>
                  <a:lnTo>
                    <a:pt x="2901696" y="1266444"/>
                  </a:lnTo>
                  <a:close/>
                </a:path>
              </a:pathLst>
            </a:custGeom>
            <a:solidFill>
              <a:srgbClr val="F2F2F2"/>
            </a:solidFill>
          </p:spPr>
          <p:txBody>
            <a:bodyPr wrap="square" lIns="0" tIns="0" rIns="0" bIns="0" rtlCol="0"/>
            <a:lstStyle/>
            <a:p>
              <a:endParaRPr sz="1632"/>
            </a:p>
          </p:txBody>
        </p:sp>
        <p:sp>
          <p:nvSpPr>
            <p:cNvPr id="35" name="object 35"/>
            <p:cNvSpPr/>
            <p:nvPr/>
          </p:nvSpPr>
          <p:spPr>
            <a:xfrm>
              <a:off x="2688335" y="4738116"/>
              <a:ext cx="3112135" cy="1266825"/>
            </a:xfrm>
            <a:custGeom>
              <a:avLst/>
              <a:gdLst/>
              <a:ahLst/>
              <a:cxnLst/>
              <a:rect l="l" t="t" r="r" b="b"/>
              <a:pathLst>
                <a:path w="3112135" h="1266825">
                  <a:moveTo>
                    <a:pt x="0" y="211836"/>
                  </a:moveTo>
                  <a:lnTo>
                    <a:pt x="5576" y="163152"/>
                  </a:lnTo>
                  <a:lnTo>
                    <a:pt x="21469" y="118520"/>
                  </a:lnTo>
                  <a:lnTo>
                    <a:pt x="46426" y="79194"/>
                  </a:lnTo>
                  <a:lnTo>
                    <a:pt x="79194" y="46426"/>
                  </a:lnTo>
                  <a:lnTo>
                    <a:pt x="118520" y="21469"/>
                  </a:lnTo>
                  <a:lnTo>
                    <a:pt x="163152" y="5576"/>
                  </a:lnTo>
                  <a:lnTo>
                    <a:pt x="211836" y="0"/>
                  </a:lnTo>
                  <a:lnTo>
                    <a:pt x="2901696" y="0"/>
                  </a:lnTo>
                  <a:lnTo>
                    <a:pt x="2949815" y="5576"/>
                  </a:lnTo>
                  <a:lnTo>
                    <a:pt x="2994042" y="21469"/>
                  </a:lnTo>
                  <a:lnTo>
                    <a:pt x="3033097" y="46426"/>
                  </a:lnTo>
                  <a:lnTo>
                    <a:pt x="3065701" y="79194"/>
                  </a:lnTo>
                  <a:lnTo>
                    <a:pt x="3090574" y="118520"/>
                  </a:lnTo>
                  <a:lnTo>
                    <a:pt x="3106436" y="163152"/>
                  </a:lnTo>
                  <a:lnTo>
                    <a:pt x="3112008" y="211836"/>
                  </a:lnTo>
                  <a:lnTo>
                    <a:pt x="3112008" y="1056131"/>
                  </a:lnTo>
                  <a:lnTo>
                    <a:pt x="3106436" y="1104251"/>
                  </a:lnTo>
                  <a:lnTo>
                    <a:pt x="3090574" y="1148478"/>
                  </a:lnTo>
                  <a:lnTo>
                    <a:pt x="3065701" y="1187533"/>
                  </a:lnTo>
                  <a:lnTo>
                    <a:pt x="3033097" y="1220137"/>
                  </a:lnTo>
                  <a:lnTo>
                    <a:pt x="2994042" y="1245010"/>
                  </a:lnTo>
                  <a:lnTo>
                    <a:pt x="2949815" y="1260872"/>
                  </a:lnTo>
                  <a:lnTo>
                    <a:pt x="2901696" y="1266444"/>
                  </a:lnTo>
                  <a:lnTo>
                    <a:pt x="211836" y="1266444"/>
                  </a:lnTo>
                  <a:lnTo>
                    <a:pt x="163152" y="1260872"/>
                  </a:lnTo>
                  <a:lnTo>
                    <a:pt x="118520" y="1245010"/>
                  </a:lnTo>
                  <a:lnTo>
                    <a:pt x="79194" y="1220137"/>
                  </a:lnTo>
                  <a:lnTo>
                    <a:pt x="46426" y="1187533"/>
                  </a:lnTo>
                  <a:lnTo>
                    <a:pt x="21469" y="1148478"/>
                  </a:lnTo>
                  <a:lnTo>
                    <a:pt x="5576" y="1104251"/>
                  </a:lnTo>
                  <a:lnTo>
                    <a:pt x="0" y="1056131"/>
                  </a:lnTo>
                  <a:lnTo>
                    <a:pt x="0" y="211836"/>
                  </a:lnTo>
                  <a:close/>
                </a:path>
              </a:pathLst>
            </a:custGeom>
            <a:ln w="10668">
              <a:solidFill>
                <a:srgbClr val="BFBFBF"/>
              </a:solidFill>
            </a:ln>
          </p:spPr>
          <p:txBody>
            <a:bodyPr wrap="square" lIns="0" tIns="0" rIns="0" bIns="0" rtlCol="0"/>
            <a:lstStyle/>
            <a:p>
              <a:endParaRPr sz="1632"/>
            </a:p>
          </p:txBody>
        </p:sp>
      </p:grpSp>
      <p:sp>
        <p:nvSpPr>
          <p:cNvPr id="36" name="object 36"/>
          <p:cNvSpPr txBox="1"/>
          <p:nvPr/>
        </p:nvSpPr>
        <p:spPr>
          <a:xfrm>
            <a:off x="3914344" y="4613887"/>
            <a:ext cx="2364311" cy="492077"/>
          </a:xfrm>
          <a:prstGeom prst="rect">
            <a:avLst/>
          </a:prstGeom>
        </p:spPr>
        <p:txBody>
          <a:bodyPr vert="horz" wrap="square" lIns="0" tIns="10941" rIns="0" bIns="0" rtlCol="0">
            <a:spAutoFit/>
          </a:bodyPr>
          <a:lstStyle/>
          <a:p>
            <a:pPr marL="11516" marR="4607" algn="ctr">
              <a:lnSpc>
                <a:spcPct val="103099"/>
              </a:lnSpc>
              <a:spcBef>
                <a:spcPts val="86"/>
              </a:spcBef>
            </a:pPr>
            <a:r>
              <a:rPr sz="771" spc="9" dirty="0">
                <a:solidFill>
                  <a:srgbClr val="001F60"/>
                </a:solidFill>
                <a:latin typeface="Trebuchet MS"/>
                <a:cs typeface="Trebuchet MS"/>
              </a:rPr>
              <a:t>Dirección,</a:t>
            </a:r>
            <a:r>
              <a:rPr sz="771" spc="103" dirty="0">
                <a:solidFill>
                  <a:srgbClr val="001F60"/>
                </a:solidFill>
                <a:latin typeface="Trebuchet MS"/>
                <a:cs typeface="Trebuchet MS"/>
              </a:rPr>
              <a:t> </a:t>
            </a:r>
            <a:r>
              <a:rPr sz="771" spc="9" dirty="0">
                <a:solidFill>
                  <a:srgbClr val="001F60"/>
                </a:solidFill>
                <a:latin typeface="Trebuchet MS"/>
                <a:cs typeface="Trebuchet MS"/>
              </a:rPr>
              <a:t>oficina,</a:t>
            </a:r>
            <a:r>
              <a:rPr sz="771" spc="109" dirty="0">
                <a:solidFill>
                  <a:srgbClr val="001F60"/>
                </a:solidFill>
                <a:latin typeface="Trebuchet MS"/>
                <a:cs typeface="Trebuchet MS"/>
              </a:rPr>
              <a:t> </a:t>
            </a:r>
            <a:r>
              <a:rPr sz="771" spc="9" dirty="0">
                <a:solidFill>
                  <a:srgbClr val="001F60"/>
                </a:solidFill>
                <a:latin typeface="Trebuchet MS"/>
                <a:cs typeface="Trebuchet MS"/>
              </a:rPr>
              <a:t>grupo</a:t>
            </a:r>
            <a:r>
              <a:rPr sz="771" spc="95" dirty="0">
                <a:solidFill>
                  <a:srgbClr val="001F60"/>
                </a:solidFill>
                <a:latin typeface="Trebuchet MS"/>
                <a:cs typeface="Trebuchet MS"/>
              </a:rPr>
              <a:t> </a:t>
            </a:r>
            <a:r>
              <a:rPr sz="771" spc="59" dirty="0">
                <a:solidFill>
                  <a:srgbClr val="001F60"/>
                </a:solidFill>
                <a:latin typeface="Trebuchet MS"/>
                <a:cs typeface="Trebuchet MS"/>
              </a:rPr>
              <a:t>o</a:t>
            </a:r>
            <a:r>
              <a:rPr sz="771" spc="86" dirty="0">
                <a:solidFill>
                  <a:srgbClr val="001F60"/>
                </a:solidFill>
                <a:latin typeface="Trebuchet MS"/>
                <a:cs typeface="Trebuchet MS"/>
              </a:rPr>
              <a:t> </a:t>
            </a:r>
            <a:r>
              <a:rPr sz="771" spc="41" dirty="0">
                <a:solidFill>
                  <a:srgbClr val="001F60"/>
                </a:solidFill>
                <a:latin typeface="Trebuchet MS"/>
                <a:cs typeface="Trebuchet MS"/>
              </a:rPr>
              <a:t>persona</a:t>
            </a:r>
            <a:r>
              <a:rPr sz="771" spc="103" dirty="0">
                <a:solidFill>
                  <a:srgbClr val="001F60"/>
                </a:solidFill>
                <a:latin typeface="Trebuchet MS"/>
                <a:cs typeface="Trebuchet MS"/>
              </a:rPr>
              <a:t> </a:t>
            </a:r>
            <a:r>
              <a:rPr sz="771" spc="9" dirty="0">
                <a:solidFill>
                  <a:srgbClr val="001F60"/>
                </a:solidFill>
                <a:latin typeface="Trebuchet MS"/>
                <a:cs typeface="Trebuchet MS"/>
              </a:rPr>
              <a:t>encargada</a:t>
            </a:r>
            <a:r>
              <a:rPr sz="771" spc="100" dirty="0">
                <a:solidFill>
                  <a:srgbClr val="001F60"/>
                </a:solidFill>
                <a:latin typeface="Trebuchet MS"/>
                <a:cs typeface="Trebuchet MS"/>
              </a:rPr>
              <a:t> </a:t>
            </a:r>
            <a:r>
              <a:rPr sz="771" spc="-23" dirty="0">
                <a:solidFill>
                  <a:srgbClr val="001F60"/>
                </a:solidFill>
                <a:latin typeface="Trebuchet MS"/>
                <a:cs typeface="Trebuchet MS"/>
              </a:rPr>
              <a:t>de </a:t>
            </a:r>
            <a:r>
              <a:rPr sz="771" spc="18" dirty="0">
                <a:solidFill>
                  <a:srgbClr val="001F60"/>
                </a:solidFill>
                <a:latin typeface="Trebuchet MS"/>
                <a:cs typeface="Trebuchet MS"/>
              </a:rPr>
              <a:t>implementar</a:t>
            </a:r>
            <a:r>
              <a:rPr sz="771" spc="113" dirty="0">
                <a:solidFill>
                  <a:srgbClr val="001F60"/>
                </a:solidFill>
                <a:latin typeface="Trebuchet MS"/>
                <a:cs typeface="Trebuchet MS"/>
              </a:rPr>
              <a:t> </a:t>
            </a:r>
            <a:r>
              <a:rPr sz="771" spc="18" dirty="0">
                <a:solidFill>
                  <a:srgbClr val="001F60"/>
                </a:solidFill>
                <a:latin typeface="Trebuchet MS"/>
                <a:cs typeface="Trebuchet MS"/>
              </a:rPr>
              <a:t>los</a:t>
            </a:r>
            <a:r>
              <a:rPr sz="771" spc="109" dirty="0">
                <a:solidFill>
                  <a:srgbClr val="001F60"/>
                </a:solidFill>
                <a:latin typeface="Trebuchet MS"/>
                <a:cs typeface="Trebuchet MS"/>
              </a:rPr>
              <a:t> </a:t>
            </a:r>
            <a:r>
              <a:rPr sz="771" spc="18" dirty="0">
                <a:solidFill>
                  <a:srgbClr val="001F60"/>
                </a:solidFill>
                <a:latin typeface="Trebuchet MS"/>
                <a:cs typeface="Trebuchet MS"/>
              </a:rPr>
              <a:t>controles</a:t>
            </a:r>
            <a:r>
              <a:rPr sz="771" spc="136" dirty="0">
                <a:solidFill>
                  <a:srgbClr val="001F60"/>
                </a:solidFill>
                <a:latin typeface="Trebuchet MS"/>
                <a:cs typeface="Trebuchet MS"/>
              </a:rPr>
              <a:t> </a:t>
            </a:r>
            <a:r>
              <a:rPr sz="771" spc="18" dirty="0">
                <a:solidFill>
                  <a:srgbClr val="001F60"/>
                </a:solidFill>
                <a:latin typeface="Trebuchet MS"/>
                <a:cs typeface="Trebuchet MS"/>
              </a:rPr>
              <a:t>para</a:t>
            </a:r>
            <a:r>
              <a:rPr sz="771" spc="109" dirty="0">
                <a:solidFill>
                  <a:srgbClr val="001F60"/>
                </a:solidFill>
                <a:latin typeface="Trebuchet MS"/>
                <a:cs typeface="Trebuchet MS"/>
              </a:rPr>
              <a:t> </a:t>
            </a:r>
            <a:r>
              <a:rPr sz="771" spc="18" dirty="0">
                <a:solidFill>
                  <a:srgbClr val="001F60"/>
                </a:solidFill>
                <a:latin typeface="Trebuchet MS"/>
                <a:cs typeface="Trebuchet MS"/>
              </a:rPr>
              <a:t>garantizar</a:t>
            </a:r>
            <a:r>
              <a:rPr sz="771" spc="159" dirty="0">
                <a:solidFill>
                  <a:srgbClr val="001F60"/>
                </a:solidFill>
                <a:latin typeface="Trebuchet MS"/>
                <a:cs typeface="Trebuchet MS"/>
              </a:rPr>
              <a:t> </a:t>
            </a:r>
            <a:r>
              <a:rPr sz="771" spc="-23" dirty="0">
                <a:solidFill>
                  <a:srgbClr val="001F60"/>
                </a:solidFill>
                <a:latin typeface="Trebuchet MS"/>
                <a:cs typeface="Trebuchet MS"/>
              </a:rPr>
              <a:t>la </a:t>
            </a:r>
            <a:r>
              <a:rPr sz="771" spc="9" dirty="0">
                <a:solidFill>
                  <a:srgbClr val="001F60"/>
                </a:solidFill>
                <a:latin typeface="Trebuchet MS"/>
                <a:cs typeface="Trebuchet MS"/>
              </a:rPr>
              <a:t>integridad,</a:t>
            </a:r>
            <a:r>
              <a:rPr sz="771" spc="103" dirty="0">
                <a:solidFill>
                  <a:srgbClr val="001F60"/>
                </a:solidFill>
                <a:latin typeface="Trebuchet MS"/>
                <a:cs typeface="Trebuchet MS"/>
              </a:rPr>
              <a:t> </a:t>
            </a:r>
            <a:r>
              <a:rPr sz="771" spc="9" dirty="0">
                <a:solidFill>
                  <a:srgbClr val="001F60"/>
                </a:solidFill>
                <a:latin typeface="Trebuchet MS"/>
                <a:cs typeface="Trebuchet MS"/>
              </a:rPr>
              <a:t>confidencialidad,</a:t>
            </a:r>
            <a:r>
              <a:rPr sz="771" spc="122" dirty="0">
                <a:solidFill>
                  <a:srgbClr val="001F60"/>
                </a:solidFill>
                <a:latin typeface="Trebuchet MS"/>
                <a:cs typeface="Trebuchet MS"/>
              </a:rPr>
              <a:t> </a:t>
            </a:r>
            <a:r>
              <a:rPr sz="771" spc="9" dirty="0">
                <a:solidFill>
                  <a:srgbClr val="001F60"/>
                </a:solidFill>
                <a:latin typeface="Trebuchet MS"/>
                <a:cs typeface="Trebuchet MS"/>
              </a:rPr>
              <a:t>privacidad</a:t>
            </a:r>
            <a:r>
              <a:rPr sz="771" spc="103" dirty="0">
                <a:solidFill>
                  <a:srgbClr val="001F60"/>
                </a:solidFill>
                <a:latin typeface="Trebuchet MS"/>
                <a:cs typeface="Trebuchet MS"/>
              </a:rPr>
              <a:t> </a:t>
            </a:r>
            <a:r>
              <a:rPr sz="771" spc="-45" dirty="0">
                <a:solidFill>
                  <a:srgbClr val="001F60"/>
                </a:solidFill>
                <a:latin typeface="Trebuchet MS"/>
                <a:cs typeface="Trebuchet MS"/>
              </a:rPr>
              <a:t>y</a:t>
            </a:r>
            <a:r>
              <a:rPr sz="771" spc="9" dirty="0">
                <a:solidFill>
                  <a:srgbClr val="001F60"/>
                </a:solidFill>
                <a:latin typeface="Trebuchet MS"/>
                <a:cs typeface="Trebuchet MS"/>
              </a:rPr>
              <a:t> disponibilidad</a:t>
            </a:r>
            <a:r>
              <a:rPr sz="771" spc="136" dirty="0">
                <a:solidFill>
                  <a:srgbClr val="001F60"/>
                </a:solidFill>
                <a:latin typeface="Trebuchet MS"/>
                <a:cs typeface="Trebuchet MS"/>
              </a:rPr>
              <a:t> </a:t>
            </a:r>
            <a:r>
              <a:rPr sz="771" spc="9" dirty="0">
                <a:solidFill>
                  <a:srgbClr val="001F60"/>
                </a:solidFill>
                <a:latin typeface="Trebuchet MS"/>
                <a:cs typeface="Trebuchet MS"/>
              </a:rPr>
              <a:t>del</a:t>
            </a:r>
            <a:r>
              <a:rPr sz="771" spc="118" dirty="0">
                <a:solidFill>
                  <a:srgbClr val="001F60"/>
                </a:solidFill>
                <a:latin typeface="Trebuchet MS"/>
                <a:cs typeface="Trebuchet MS"/>
              </a:rPr>
              <a:t> </a:t>
            </a:r>
            <a:r>
              <a:rPr sz="771" spc="9" dirty="0">
                <a:solidFill>
                  <a:srgbClr val="001F60"/>
                </a:solidFill>
                <a:latin typeface="Trebuchet MS"/>
                <a:cs typeface="Trebuchet MS"/>
              </a:rPr>
              <a:t>activo</a:t>
            </a:r>
            <a:r>
              <a:rPr sz="771" spc="136" dirty="0">
                <a:solidFill>
                  <a:srgbClr val="001F60"/>
                </a:solidFill>
                <a:latin typeface="Trebuchet MS"/>
                <a:cs typeface="Trebuchet MS"/>
              </a:rPr>
              <a:t> </a:t>
            </a:r>
            <a:r>
              <a:rPr sz="771" spc="9" dirty="0">
                <a:solidFill>
                  <a:srgbClr val="001F60"/>
                </a:solidFill>
                <a:latin typeface="Trebuchet MS"/>
                <a:cs typeface="Trebuchet MS"/>
              </a:rPr>
              <a:t>de</a:t>
            </a:r>
            <a:r>
              <a:rPr sz="771" spc="127" dirty="0">
                <a:solidFill>
                  <a:srgbClr val="001F60"/>
                </a:solidFill>
                <a:latin typeface="Trebuchet MS"/>
                <a:cs typeface="Trebuchet MS"/>
              </a:rPr>
              <a:t> </a:t>
            </a:r>
            <a:r>
              <a:rPr sz="771" spc="-9" dirty="0">
                <a:solidFill>
                  <a:srgbClr val="001F60"/>
                </a:solidFill>
                <a:latin typeface="Trebuchet MS"/>
                <a:cs typeface="Trebuchet MS"/>
              </a:rPr>
              <a:t>información</a:t>
            </a:r>
            <a:endParaRPr sz="771">
              <a:latin typeface="Trebuchet MS"/>
              <a:cs typeface="Trebuchet MS"/>
            </a:endParaRPr>
          </a:p>
        </p:txBody>
      </p:sp>
      <p:grpSp>
        <p:nvGrpSpPr>
          <p:cNvPr id="37" name="object 37"/>
          <p:cNvGrpSpPr/>
          <p:nvPr/>
        </p:nvGrpSpPr>
        <p:grpSpPr>
          <a:xfrm>
            <a:off x="6705676" y="4291692"/>
            <a:ext cx="3781401" cy="1158547"/>
            <a:chOff x="6019037" y="4732782"/>
            <a:chExt cx="4170045" cy="1277620"/>
          </a:xfrm>
        </p:grpSpPr>
        <p:sp>
          <p:nvSpPr>
            <p:cNvPr id="38" name="object 38"/>
            <p:cNvSpPr/>
            <p:nvPr/>
          </p:nvSpPr>
          <p:spPr>
            <a:xfrm>
              <a:off x="6024371" y="4738116"/>
              <a:ext cx="4159250" cy="1266825"/>
            </a:xfrm>
            <a:custGeom>
              <a:avLst/>
              <a:gdLst/>
              <a:ahLst/>
              <a:cxnLst/>
              <a:rect l="l" t="t" r="r" b="b"/>
              <a:pathLst>
                <a:path w="4159250" h="1266825">
                  <a:moveTo>
                    <a:pt x="3948683" y="1266444"/>
                  </a:moveTo>
                  <a:lnTo>
                    <a:pt x="210311" y="1266444"/>
                  </a:lnTo>
                  <a:lnTo>
                    <a:pt x="162192" y="1260872"/>
                  </a:lnTo>
                  <a:lnTo>
                    <a:pt x="117965" y="1245010"/>
                  </a:lnTo>
                  <a:lnTo>
                    <a:pt x="78910" y="1220137"/>
                  </a:lnTo>
                  <a:lnTo>
                    <a:pt x="46306" y="1187533"/>
                  </a:lnTo>
                  <a:lnTo>
                    <a:pt x="21433" y="1148478"/>
                  </a:lnTo>
                  <a:lnTo>
                    <a:pt x="5571" y="1104251"/>
                  </a:lnTo>
                  <a:lnTo>
                    <a:pt x="0" y="1056131"/>
                  </a:lnTo>
                  <a:lnTo>
                    <a:pt x="0" y="211836"/>
                  </a:lnTo>
                  <a:lnTo>
                    <a:pt x="5571" y="163152"/>
                  </a:lnTo>
                  <a:lnTo>
                    <a:pt x="21433" y="118520"/>
                  </a:lnTo>
                  <a:lnTo>
                    <a:pt x="46306" y="79194"/>
                  </a:lnTo>
                  <a:lnTo>
                    <a:pt x="78910" y="46426"/>
                  </a:lnTo>
                  <a:lnTo>
                    <a:pt x="117965" y="21469"/>
                  </a:lnTo>
                  <a:lnTo>
                    <a:pt x="162192" y="5576"/>
                  </a:lnTo>
                  <a:lnTo>
                    <a:pt x="210311" y="0"/>
                  </a:lnTo>
                  <a:lnTo>
                    <a:pt x="3948683" y="0"/>
                  </a:lnTo>
                  <a:lnTo>
                    <a:pt x="3996803" y="5576"/>
                  </a:lnTo>
                  <a:lnTo>
                    <a:pt x="4041030" y="21469"/>
                  </a:lnTo>
                  <a:lnTo>
                    <a:pt x="4080085" y="46426"/>
                  </a:lnTo>
                  <a:lnTo>
                    <a:pt x="4112689" y="79194"/>
                  </a:lnTo>
                  <a:lnTo>
                    <a:pt x="4137562" y="118520"/>
                  </a:lnTo>
                  <a:lnTo>
                    <a:pt x="4153424" y="163152"/>
                  </a:lnTo>
                  <a:lnTo>
                    <a:pt x="4158996" y="211836"/>
                  </a:lnTo>
                  <a:lnTo>
                    <a:pt x="4158996" y="1056131"/>
                  </a:lnTo>
                  <a:lnTo>
                    <a:pt x="4153424" y="1104251"/>
                  </a:lnTo>
                  <a:lnTo>
                    <a:pt x="4137562" y="1148478"/>
                  </a:lnTo>
                  <a:lnTo>
                    <a:pt x="4112689" y="1187533"/>
                  </a:lnTo>
                  <a:lnTo>
                    <a:pt x="4080085" y="1220137"/>
                  </a:lnTo>
                  <a:lnTo>
                    <a:pt x="4041030" y="1245010"/>
                  </a:lnTo>
                  <a:lnTo>
                    <a:pt x="3996803" y="1260872"/>
                  </a:lnTo>
                  <a:lnTo>
                    <a:pt x="3948683" y="1266444"/>
                  </a:lnTo>
                  <a:close/>
                </a:path>
              </a:pathLst>
            </a:custGeom>
            <a:solidFill>
              <a:srgbClr val="F2F2F2"/>
            </a:solidFill>
          </p:spPr>
          <p:txBody>
            <a:bodyPr wrap="square" lIns="0" tIns="0" rIns="0" bIns="0" rtlCol="0"/>
            <a:lstStyle/>
            <a:p>
              <a:endParaRPr sz="1632"/>
            </a:p>
          </p:txBody>
        </p:sp>
        <p:sp>
          <p:nvSpPr>
            <p:cNvPr id="39" name="object 39"/>
            <p:cNvSpPr/>
            <p:nvPr/>
          </p:nvSpPr>
          <p:spPr>
            <a:xfrm>
              <a:off x="6024371" y="4738116"/>
              <a:ext cx="4159250" cy="1266825"/>
            </a:xfrm>
            <a:custGeom>
              <a:avLst/>
              <a:gdLst/>
              <a:ahLst/>
              <a:cxnLst/>
              <a:rect l="l" t="t" r="r" b="b"/>
              <a:pathLst>
                <a:path w="4159250" h="1266825">
                  <a:moveTo>
                    <a:pt x="0" y="211836"/>
                  </a:moveTo>
                  <a:lnTo>
                    <a:pt x="5571" y="163152"/>
                  </a:lnTo>
                  <a:lnTo>
                    <a:pt x="21433" y="118520"/>
                  </a:lnTo>
                  <a:lnTo>
                    <a:pt x="46306" y="79194"/>
                  </a:lnTo>
                  <a:lnTo>
                    <a:pt x="78910" y="46426"/>
                  </a:lnTo>
                  <a:lnTo>
                    <a:pt x="117965" y="21469"/>
                  </a:lnTo>
                  <a:lnTo>
                    <a:pt x="162192" y="5576"/>
                  </a:lnTo>
                  <a:lnTo>
                    <a:pt x="210311" y="0"/>
                  </a:lnTo>
                  <a:lnTo>
                    <a:pt x="3948683" y="0"/>
                  </a:lnTo>
                  <a:lnTo>
                    <a:pt x="3996803" y="5576"/>
                  </a:lnTo>
                  <a:lnTo>
                    <a:pt x="4041030" y="21469"/>
                  </a:lnTo>
                  <a:lnTo>
                    <a:pt x="4080085" y="46426"/>
                  </a:lnTo>
                  <a:lnTo>
                    <a:pt x="4112689" y="79194"/>
                  </a:lnTo>
                  <a:lnTo>
                    <a:pt x="4137562" y="118520"/>
                  </a:lnTo>
                  <a:lnTo>
                    <a:pt x="4153424" y="163152"/>
                  </a:lnTo>
                  <a:lnTo>
                    <a:pt x="4158996" y="211836"/>
                  </a:lnTo>
                  <a:lnTo>
                    <a:pt x="4158996" y="1056131"/>
                  </a:lnTo>
                  <a:lnTo>
                    <a:pt x="4153424" y="1104251"/>
                  </a:lnTo>
                  <a:lnTo>
                    <a:pt x="4137562" y="1148478"/>
                  </a:lnTo>
                  <a:lnTo>
                    <a:pt x="4112689" y="1187533"/>
                  </a:lnTo>
                  <a:lnTo>
                    <a:pt x="4080085" y="1220137"/>
                  </a:lnTo>
                  <a:lnTo>
                    <a:pt x="4041030" y="1245010"/>
                  </a:lnTo>
                  <a:lnTo>
                    <a:pt x="3996803" y="1260872"/>
                  </a:lnTo>
                  <a:lnTo>
                    <a:pt x="3948683" y="1266444"/>
                  </a:lnTo>
                  <a:lnTo>
                    <a:pt x="210311" y="1266444"/>
                  </a:lnTo>
                  <a:lnTo>
                    <a:pt x="162192" y="1260872"/>
                  </a:lnTo>
                  <a:lnTo>
                    <a:pt x="117965" y="1245010"/>
                  </a:lnTo>
                  <a:lnTo>
                    <a:pt x="78910" y="1220137"/>
                  </a:lnTo>
                  <a:lnTo>
                    <a:pt x="46306" y="1187533"/>
                  </a:lnTo>
                  <a:lnTo>
                    <a:pt x="21433" y="1148478"/>
                  </a:lnTo>
                  <a:lnTo>
                    <a:pt x="5571" y="1104251"/>
                  </a:lnTo>
                  <a:lnTo>
                    <a:pt x="0" y="1056131"/>
                  </a:lnTo>
                  <a:lnTo>
                    <a:pt x="0" y="211836"/>
                  </a:lnTo>
                  <a:close/>
                </a:path>
              </a:pathLst>
            </a:custGeom>
            <a:ln w="10668">
              <a:solidFill>
                <a:srgbClr val="BFBFBF"/>
              </a:solidFill>
            </a:ln>
          </p:spPr>
          <p:txBody>
            <a:bodyPr wrap="square" lIns="0" tIns="0" rIns="0" bIns="0" rtlCol="0"/>
            <a:lstStyle/>
            <a:p>
              <a:endParaRPr sz="1632"/>
            </a:p>
          </p:txBody>
        </p:sp>
      </p:grpSp>
      <p:sp>
        <p:nvSpPr>
          <p:cNvPr id="40" name="object 40"/>
          <p:cNvSpPr txBox="1"/>
          <p:nvPr/>
        </p:nvSpPr>
        <p:spPr>
          <a:xfrm>
            <a:off x="6827608" y="4309928"/>
            <a:ext cx="3461246" cy="1103979"/>
          </a:xfrm>
          <a:prstGeom prst="rect">
            <a:avLst/>
          </a:prstGeom>
        </p:spPr>
        <p:txBody>
          <a:bodyPr vert="horz" wrap="square" lIns="0" tIns="11516" rIns="0" bIns="0" rtlCol="0">
            <a:spAutoFit/>
          </a:bodyPr>
          <a:lstStyle/>
          <a:p>
            <a:pPr marL="147985" marR="213628" indent="-137045">
              <a:lnSpc>
                <a:spcPct val="102299"/>
              </a:lnSpc>
              <a:spcBef>
                <a:spcPts val="91"/>
              </a:spcBef>
              <a:buFont typeface="Arial MT"/>
              <a:buChar char="•"/>
              <a:tabLst>
                <a:tab pos="147985" algn="l"/>
              </a:tabLst>
            </a:pPr>
            <a:r>
              <a:rPr sz="771" spc="9" dirty="0">
                <a:solidFill>
                  <a:srgbClr val="001F60"/>
                </a:solidFill>
                <a:latin typeface="Trebuchet MS"/>
                <a:cs typeface="Trebuchet MS"/>
              </a:rPr>
              <a:t>Verificar</a:t>
            </a:r>
            <a:r>
              <a:rPr sz="771" spc="141" dirty="0">
                <a:solidFill>
                  <a:srgbClr val="001F60"/>
                </a:solidFill>
                <a:latin typeface="Trebuchet MS"/>
                <a:cs typeface="Trebuchet MS"/>
              </a:rPr>
              <a:t> </a:t>
            </a:r>
            <a:r>
              <a:rPr sz="771" spc="9" dirty="0">
                <a:solidFill>
                  <a:srgbClr val="001F60"/>
                </a:solidFill>
                <a:latin typeface="Trebuchet MS"/>
                <a:cs typeface="Trebuchet MS"/>
              </a:rPr>
              <a:t>y</a:t>
            </a:r>
            <a:r>
              <a:rPr sz="771" spc="113" dirty="0">
                <a:solidFill>
                  <a:srgbClr val="001F60"/>
                </a:solidFill>
                <a:latin typeface="Trebuchet MS"/>
                <a:cs typeface="Trebuchet MS"/>
              </a:rPr>
              <a:t> </a:t>
            </a:r>
            <a:r>
              <a:rPr sz="771" spc="9" dirty="0">
                <a:solidFill>
                  <a:srgbClr val="001F60"/>
                </a:solidFill>
                <a:latin typeface="Trebuchet MS"/>
                <a:cs typeface="Trebuchet MS"/>
              </a:rPr>
              <a:t>mantener</a:t>
            </a:r>
            <a:r>
              <a:rPr sz="771" spc="127" dirty="0">
                <a:solidFill>
                  <a:srgbClr val="001F60"/>
                </a:solidFill>
                <a:latin typeface="Trebuchet MS"/>
                <a:cs typeface="Trebuchet MS"/>
              </a:rPr>
              <a:t> </a:t>
            </a:r>
            <a:r>
              <a:rPr sz="771" spc="9" dirty="0">
                <a:solidFill>
                  <a:srgbClr val="001F60"/>
                </a:solidFill>
                <a:latin typeface="Trebuchet MS"/>
                <a:cs typeface="Trebuchet MS"/>
              </a:rPr>
              <a:t>la</a:t>
            </a:r>
            <a:r>
              <a:rPr sz="771" spc="100" dirty="0">
                <a:solidFill>
                  <a:srgbClr val="001F60"/>
                </a:solidFill>
                <a:latin typeface="Trebuchet MS"/>
                <a:cs typeface="Trebuchet MS"/>
              </a:rPr>
              <a:t> </a:t>
            </a:r>
            <a:r>
              <a:rPr sz="771" spc="9" dirty="0">
                <a:solidFill>
                  <a:srgbClr val="001F60"/>
                </a:solidFill>
                <a:latin typeface="Trebuchet MS"/>
                <a:cs typeface="Trebuchet MS"/>
              </a:rPr>
              <a:t>protección</a:t>
            </a:r>
            <a:r>
              <a:rPr sz="771" spc="150" dirty="0">
                <a:solidFill>
                  <a:srgbClr val="001F60"/>
                </a:solidFill>
                <a:latin typeface="Trebuchet MS"/>
                <a:cs typeface="Trebuchet MS"/>
              </a:rPr>
              <a:t> </a:t>
            </a:r>
            <a:r>
              <a:rPr sz="771" spc="9" dirty="0">
                <a:solidFill>
                  <a:srgbClr val="001F60"/>
                </a:solidFill>
                <a:latin typeface="Trebuchet MS"/>
                <a:cs typeface="Trebuchet MS"/>
              </a:rPr>
              <a:t>y</a:t>
            </a:r>
            <a:r>
              <a:rPr sz="771" spc="100" dirty="0">
                <a:solidFill>
                  <a:srgbClr val="001F60"/>
                </a:solidFill>
                <a:latin typeface="Trebuchet MS"/>
                <a:cs typeface="Trebuchet MS"/>
              </a:rPr>
              <a:t> </a:t>
            </a:r>
            <a:r>
              <a:rPr sz="771" spc="9" dirty="0">
                <a:solidFill>
                  <a:srgbClr val="001F60"/>
                </a:solidFill>
                <a:latin typeface="Trebuchet MS"/>
                <a:cs typeface="Trebuchet MS"/>
              </a:rPr>
              <a:t>privacidad</a:t>
            </a:r>
            <a:r>
              <a:rPr sz="771" spc="127" dirty="0">
                <a:solidFill>
                  <a:srgbClr val="001F60"/>
                </a:solidFill>
                <a:latin typeface="Trebuchet MS"/>
                <a:cs typeface="Trebuchet MS"/>
              </a:rPr>
              <a:t> </a:t>
            </a:r>
            <a:r>
              <a:rPr sz="771" spc="9" dirty="0">
                <a:solidFill>
                  <a:srgbClr val="001F60"/>
                </a:solidFill>
                <a:latin typeface="Trebuchet MS"/>
                <a:cs typeface="Trebuchet MS"/>
              </a:rPr>
              <a:t>de</a:t>
            </a:r>
            <a:r>
              <a:rPr sz="771" spc="109" dirty="0">
                <a:solidFill>
                  <a:srgbClr val="001F60"/>
                </a:solidFill>
                <a:latin typeface="Trebuchet MS"/>
                <a:cs typeface="Trebuchet MS"/>
              </a:rPr>
              <a:t> </a:t>
            </a:r>
            <a:r>
              <a:rPr sz="771" spc="9" dirty="0">
                <a:solidFill>
                  <a:srgbClr val="001F60"/>
                </a:solidFill>
                <a:latin typeface="Trebuchet MS"/>
                <a:cs typeface="Trebuchet MS"/>
              </a:rPr>
              <a:t>los</a:t>
            </a:r>
            <a:r>
              <a:rPr sz="771" spc="122" dirty="0">
                <a:solidFill>
                  <a:srgbClr val="001F60"/>
                </a:solidFill>
                <a:latin typeface="Trebuchet MS"/>
                <a:cs typeface="Trebuchet MS"/>
              </a:rPr>
              <a:t> </a:t>
            </a:r>
            <a:r>
              <a:rPr sz="771" spc="9" dirty="0">
                <a:solidFill>
                  <a:srgbClr val="001F60"/>
                </a:solidFill>
                <a:latin typeface="Trebuchet MS"/>
                <a:cs typeface="Trebuchet MS"/>
              </a:rPr>
              <a:t>activos</a:t>
            </a:r>
            <a:r>
              <a:rPr sz="771" spc="131" dirty="0">
                <a:solidFill>
                  <a:srgbClr val="001F60"/>
                </a:solidFill>
                <a:latin typeface="Trebuchet MS"/>
                <a:cs typeface="Trebuchet MS"/>
              </a:rPr>
              <a:t> </a:t>
            </a:r>
            <a:r>
              <a:rPr sz="771" spc="-23" dirty="0">
                <a:solidFill>
                  <a:srgbClr val="001F60"/>
                </a:solidFill>
                <a:latin typeface="Trebuchet MS"/>
                <a:cs typeface="Trebuchet MS"/>
              </a:rPr>
              <a:t>de </a:t>
            </a:r>
            <a:r>
              <a:rPr sz="771" spc="9" dirty="0">
                <a:solidFill>
                  <a:srgbClr val="001F60"/>
                </a:solidFill>
                <a:latin typeface="Trebuchet MS"/>
                <a:cs typeface="Trebuchet MS"/>
              </a:rPr>
              <a:t>información</a:t>
            </a:r>
            <a:r>
              <a:rPr sz="771" spc="145" dirty="0">
                <a:solidFill>
                  <a:srgbClr val="001F60"/>
                </a:solidFill>
                <a:latin typeface="Trebuchet MS"/>
                <a:cs typeface="Trebuchet MS"/>
              </a:rPr>
              <a:t> </a:t>
            </a:r>
            <a:r>
              <a:rPr sz="771" spc="9" dirty="0">
                <a:solidFill>
                  <a:srgbClr val="001F60"/>
                </a:solidFill>
                <a:latin typeface="Trebuchet MS"/>
                <a:cs typeface="Trebuchet MS"/>
              </a:rPr>
              <a:t>que</a:t>
            </a:r>
            <a:r>
              <a:rPr sz="771" spc="118" dirty="0">
                <a:solidFill>
                  <a:srgbClr val="001F60"/>
                </a:solidFill>
                <a:latin typeface="Trebuchet MS"/>
                <a:cs typeface="Trebuchet MS"/>
              </a:rPr>
              <a:t> </a:t>
            </a:r>
            <a:r>
              <a:rPr sz="771" spc="9" dirty="0">
                <a:solidFill>
                  <a:srgbClr val="001F60"/>
                </a:solidFill>
                <a:latin typeface="Trebuchet MS"/>
                <a:cs typeface="Trebuchet MS"/>
              </a:rPr>
              <a:t>están</a:t>
            </a:r>
            <a:r>
              <a:rPr sz="771" spc="136" dirty="0">
                <a:solidFill>
                  <a:srgbClr val="001F60"/>
                </a:solidFill>
                <a:latin typeface="Trebuchet MS"/>
                <a:cs typeface="Trebuchet MS"/>
              </a:rPr>
              <a:t> </a:t>
            </a:r>
            <a:r>
              <a:rPr sz="771" spc="9" dirty="0">
                <a:solidFill>
                  <a:srgbClr val="001F60"/>
                </a:solidFill>
                <a:latin typeface="Trebuchet MS"/>
                <a:cs typeface="Trebuchet MS"/>
              </a:rPr>
              <a:t>bajo</a:t>
            </a:r>
            <a:r>
              <a:rPr sz="771" spc="131" dirty="0">
                <a:solidFill>
                  <a:srgbClr val="001F60"/>
                </a:solidFill>
                <a:latin typeface="Trebuchet MS"/>
                <a:cs typeface="Trebuchet MS"/>
              </a:rPr>
              <a:t> </a:t>
            </a:r>
            <a:r>
              <a:rPr sz="771" spc="68" dirty="0">
                <a:solidFill>
                  <a:srgbClr val="001F60"/>
                </a:solidFill>
                <a:latin typeface="Trebuchet MS"/>
                <a:cs typeface="Trebuchet MS"/>
              </a:rPr>
              <a:t>su</a:t>
            </a:r>
            <a:r>
              <a:rPr sz="771" spc="127" dirty="0">
                <a:solidFill>
                  <a:srgbClr val="001F60"/>
                </a:solidFill>
                <a:latin typeface="Trebuchet MS"/>
                <a:cs typeface="Trebuchet MS"/>
              </a:rPr>
              <a:t> </a:t>
            </a:r>
            <a:r>
              <a:rPr sz="771" spc="-9" dirty="0">
                <a:solidFill>
                  <a:srgbClr val="001F60"/>
                </a:solidFill>
                <a:latin typeface="Trebuchet MS"/>
                <a:cs typeface="Trebuchet MS"/>
              </a:rPr>
              <a:t>custodia.</a:t>
            </a:r>
            <a:endParaRPr sz="771">
              <a:latin typeface="Trebuchet MS"/>
              <a:cs typeface="Trebuchet MS"/>
            </a:endParaRPr>
          </a:p>
          <a:p>
            <a:pPr marL="147985" marR="91555" indent="-137045">
              <a:lnSpc>
                <a:spcPct val="103400"/>
              </a:lnSpc>
              <a:spcBef>
                <a:spcPts val="5"/>
              </a:spcBef>
              <a:buFont typeface="Arial MT"/>
              <a:buChar char="•"/>
              <a:tabLst>
                <a:tab pos="147985" algn="l"/>
              </a:tabLst>
            </a:pPr>
            <a:r>
              <a:rPr sz="771" spc="18" dirty="0">
                <a:solidFill>
                  <a:srgbClr val="001F60"/>
                </a:solidFill>
                <a:latin typeface="Trebuchet MS"/>
                <a:cs typeface="Trebuchet MS"/>
              </a:rPr>
              <a:t>Implementar</a:t>
            </a:r>
            <a:r>
              <a:rPr sz="771" spc="86" dirty="0">
                <a:solidFill>
                  <a:srgbClr val="001F60"/>
                </a:solidFill>
                <a:latin typeface="Trebuchet MS"/>
                <a:cs typeface="Trebuchet MS"/>
              </a:rPr>
              <a:t> </a:t>
            </a:r>
            <a:r>
              <a:rPr sz="771" spc="18" dirty="0">
                <a:solidFill>
                  <a:srgbClr val="001F60"/>
                </a:solidFill>
                <a:latin typeface="Trebuchet MS"/>
                <a:cs typeface="Trebuchet MS"/>
              </a:rPr>
              <a:t>y</a:t>
            </a:r>
            <a:r>
              <a:rPr sz="771" spc="86" dirty="0">
                <a:solidFill>
                  <a:srgbClr val="001F60"/>
                </a:solidFill>
                <a:latin typeface="Trebuchet MS"/>
                <a:cs typeface="Trebuchet MS"/>
              </a:rPr>
              <a:t> </a:t>
            </a:r>
            <a:r>
              <a:rPr sz="771" spc="18" dirty="0">
                <a:solidFill>
                  <a:srgbClr val="001F60"/>
                </a:solidFill>
                <a:latin typeface="Trebuchet MS"/>
                <a:cs typeface="Trebuchet MS"/>
              </a:rPr>
              <a:t>gestionar</a:t>
            </a:r>
            <a:r>
              <a:rPr sz="771" spc="141" dirty="0">
                <a:solidFill>
                  <a:srgbClr val="001F60"/>
                </a:solidFill>
                <a:latin typeface="Trebuchet MS"/>
                <a:cs typeface="Trebuchet MS"/>
              </a:rPr>
              <a:t> </a:t>
            </a:r>
            <a:r>
              <a:rPr sz="771" spc="18" dirty="0">
                <a:solidFill>
                  <a:srgbClr val="001F60"/>
                </a:solidFill>
                <a:latin typeface="Trebuchet MS"/>
                <a:cs typeface="Trebuchet MS"/>
              </a:rPr>
              <a:t>los</a:t>
            </a:r>
            <a:r>
              <a:rPr sz="771" spc="95" dirty="0">
                <a:solidFill>
                  <a:srgbClr val="001F60"/>
                </a:solidFill>
                <a:latin typeface="Trebuchet MS"/>
                <a:cs typeface="Trebuchet MS"/>
              </a:rPr>
              <a:t> </a:t>
            </a:r>
            <a:r>
              <a:rPr sz="771" spc="18" dirty="0">
                <a:solidFill>
                  <a:srgbClr val="001F60"/>
                </a:solidFill>
                <a:latin typeface="Trebuchet MS"/>
                <a:cs typeface="Trebuchet MS"/>
              </a:rPr>
              <a:t>controles</a:t>
            </a:r>
            <a:r>
              <a:rPr sz="771" spc="118" dirty="0">
                <a:solidFill>
                  <a:srgbClr val="001F60"/>
                </a:solidFill>
                <a:latin typeface="Trebuchet MS"/>
                <a:cs typeface="Trebuchet MS"/>
              </a:rPr>
              <a:t> </a:t>
            </a:r>
            <a:r>
              <a:rPr sz="771" spc="18" dirty="0">
                <a:solidFill>
                  <a:srgbClr val="001F60"/>
                </a:solidFill>
                <a:latin typeface="Trebuchet MS"/>
                <a:cs typeface="Trebuchet MS"/>
              </a:rPr>
              <a:t>que</a:t>
            </a:r>
            <a:r>
              <a:rPr sz="771" spc="73" dirty="0">
                <a:solidFill>
                  <a:srgbClr val="001F60"/>
                </a:solidFill>
                <a:latin typeface="Trebuchet MS"/>
                <a:cs typeface="Trebuchet MS"/>
              </a:rPr>
              <a:t> </a:t>
            </a:r>
            <a:r>
              <a:rPr sz="771" spc="18" dirty="0">
                <a:solidFill>
                  <a:srgbClr val="001F60"/>
                </a:solidFill>
                <a:latin typeface="Trebuchet MS"/>
                <a:cs typeface="Trebuchet MS"/>
              </a:rPr>
              <a:t>el</a:t>
            </a:r>
            <a:r>
              <a:rPr sz="771" spc="95" dirty="0">
                <a:solidFill>
                  <a:srgbClr val="001F60"/>
                </a:solidFill>
                <a:latin typeface="Trebuchet MS"/>
                <a:cs typeface="Trebuchet MS"/>
              </a:rPr>
              <a:t> </a:t>
            </a:r>
            <a:r>
              <a:rPr sz="771" spc="18" dirty="0">
                <a:solidFill>
                  <a:srgbClr val="001F60"/>
                </a:solidFill>
                <a:latin typeface="Trebuchet MS"/>
                <a:cs typeface="Trebuchet MS"/>
              </a:rPr>
              <a:t>propietario</a:t>
            </a:r>
            <a:r>
              <a:rPr sz="771" spc="122" dirty="0">
                <a:solidFill>
                  <a:srgbClr val="001F60"/>
                </a:solidFill>
                <a:latin typeface="Trebuchet MS"/>
                <a:cs typeface="Trebuchet MS"/>
              </a:rPr>
              <a:t> </a:t>
            </a:r>
            <a:r>
              <a:rPr sz="771" spc="18" dirty="0">
                <a:solidFill>
                  <a:srgbClr val="001F60"/>
                </a:solidFill>
                <a:latin typeface="Trebuchet MS"/>
                <a:cs typeface="Trebuchet MS"/>
              </a:rPr>
              <a:t>del</a:t>
            </a:r>
            <a:r>
              <a:rPr sz="771" spc="68" dirty="0">
                <a:solidFill>
                  <a:srgbClr val="001F60"/>
                </a:solidFill>
                <a:latin typeface="Trebuchet MS"/>
                <a:cs typeface="Trebuchet MS"/>
              </a:rPr>
              <a:t> </a:t>
            </a:r>
            <a:r>
              <a:rPr sz="771" spc="-9" dirty="0">
                <a:solidFill>
                  <a:srgbClr val="001F60"/>
                </a:solidFill>
                <a:latin typeface="Trebuchet MS"/>
                <a:cs typeface="Trebuchet MS"/>
              </a:rPr>
              <a:t>activo </a:t>
            </a:r>
            <a:r>
              <a:rPr sz="771" spc="9" dirty="0">
                <a:solidFill>
                  <a:srgbClr val="001F60"/>
                </a:solidFill>
                <a:latin typeface="Trebuchet MS"/>
                <a:cs typeface="Trebuchet MS"/>
              </a:rPr>
              <a:t>haya</a:t>
            </a:r>
            <a:r>
              <a:rPr sz="771" spc="91" dirty="0">
                <a:solidFill>
                  <a:srgbClr val="001F60"/>
                </a:solidFill>
                <a:latin typeface="Trebuchet MS"/>
                <a:cs typeface="Trebuchet MS"/>
              </a:rPr>
              <a:t> </a:t>
            </a:r>
            <a:r>
              <a:rPr sz="771" spc="9" dirty="0">
                <a:solidFill>
                  <a:srgbClr val="001F60"/>
                </a:solidFill>
                <a:latin typeface="Trebuchet MS"/>
                <a:cs typeface="Trebuchet MS"/>
              </a:rPr>
              <a:t>definido</a:t>
            </a:r>
            <a:r>
              <a:rPr sz="771" spc="118" dirty="0">
                <a:solidFill>
                  <a:srgbClr val="001F60"/>
                </a:solidFill>
                <a:latin typeface="Trebuchet MS"/>
                <a:cs typeface="Trebuchet MS"/>
              </a:rPr>
              <a:t> </a:t>
            </a:r>
            <a:r>
              <a:rPr sz="771" spc="9" dirty="0">
                <a:solidFill>
                  <a:srgbClr val="001F60"/>
                </a:solidFill>
                <a:latin typeface="Trebuchet MS"/>
                <a:cs typeface="Trebuchet MS"/>
              </a:rPr>
              <a:t>para</a:t>
            </a:r>
            <a:r>
              <a:rPr sz="771" spc="109" dirty="0">
                <a:solidFill>
                  <a:srgbClr val="001F60"/>
                </a:solidFill>
                <a:latin typeface="Trebuchet MS"/>
                <a:cs typeface="Trebuchet MS"/>
              </a:rPr>
              <a:t> </a:t>
            </a:r>
            <a:r>
              <a:rPr sz="771" spc="9" dirty="0">
                <a:solidFill>
                  <a:srgbClr val="001F60"/>
                </a:solidFill>
                <a:latin typeface="Trebuchet MS"/>
                <a:cs typeface="Trebuchet MS"/>
              </a:rPr>
              <a:t>la</a:t>
            </a:r>
            <a:r>
              <a:rPr sz="771" spc="95" dirty="0">
                <a:solidFill>
                  <a:srgbClr val="001F60"/>
                </a:solidFill>
                <a:latin typeface="Trebuchet MS"/>
                <a:cs typeface="Trebuchet MS"/>
              </a:rPr>
              <a:t> </a:t>
            </a:r>
            <a:r>
              <a:rPr sz="771" spc="9" dirty="0">
                <a:solidFill>
                  <a:srgbClr val="001F60"/>
                </a:solidFill>
                <a:latin typeface="Trebuchet MS"/>
                <a:cs typeface="Trebuchet MS"/>
              </a:rPr>
              <a:t>protección</a:t>
            </a:r>
            <a:r>
              <a:rPr sz="771" spc="141" dirty="0">
                <a:solidFill>
                  <a:srgbClr val="001F60"/>
                </a:solidFill>
                <a:latin typeface="Trebuchet MS"/>
                <a:cs typeface="Trebuchet MS"/>
              </a:rPr>
              <a:t> </a:t>
            </a:r>
            <a:r>
              <a:rPr sz="771" spc="9" dirty="0">
                <a:solidFill>
                  <a:srgbClr val="001F60"/>
                </a:solidFill>
                <a:latin typeface="Trebuchet MS"/>
                <a:cs typeface="Trebuchet MS"/>
              </a:rPr>
              <a:t>de</a:t>
            </a:r>
            <a:r>
              <a:rPr sz="771" spc="109" dirty="0">
                <a:solidFill>
                  <a:srgbClr val="001F60"/>
                </a:solidFill>
                <a:latin typeface="Trebuchet MS"/>
                <a:cs typeface="Trebuchet MS"/>
              </a:rPr>
              <a:t> </a:t>
            </a:r>
            <a:r>
              <a:rPr sz="771" spc="9" dirty="0">
                <a:solidFill>
                  <a:srgbClr val="001F60"/>
                </a:solidFill>
                <a:latin typeface="Trebuchet MS"/>
                <a:cs typeface="Trebuchet MS"/>
              </a:rPr>
              <a:t>la</a:t>
            </a:r>
            <a:r>
              <a:rPr sz="771" spc="91" dirty="0">
                <a:solidFill>
                  <a:srgbClr val="001F60"/>
                </a:solidFill>
                <a:latin typeface="Trebuchet MS"/>
                <a:cs typeface="Trebuchet MS"/>
              </a:rPr>
              <a:t> </a:t>
            </a:r>
            <a:r>
              <a:rPr sz="771" spc="-9" dirty="0">
                <a:solidFill>
                  <a:srgbClr val="001F60"/>
                </a:solidFill>
                <a:latin typeface="Trebuchet MS"/>
                <a:cs typeface="Trebuchet MS"/>
              </a:rPr>
              <a:t>información.</a:t>
            </a:r>
            <a:endParaRPr sz="771">
              <a:latin typeface="Trebuchet MS"/>
              <a:cs typeface="Trebuchet MS"/>
            </a:endParaRPr>
          </a:p>
          <a:p>
            <a:pPr marL="147985" marR="4607" indent="-137045">
              <a:lnSpc>
                <a:spcPts val="961"/>
              </a:lnSpc>
              <a:spcBef>
                <a:spcPts val="23"/>
              </a:spcBef>
              <a:buFont typeface="Arial MT"/>
              <a:buChar char="•"/>
              <a:tabLst>
                <a:tab pos="147985" algn="l"/>
              </a:tabLst>
            </a:pPr>
            <a:r>
              <a:rPr sz="771" spc="18" dirty="0">
                <a:solidFill>
                  <a:srgbClr val="001F60"/>
                </a:solidFill>
                <a:latin typeface="Trebuchet MS"/>
                <a:cs typeface="Trebuchet MS"/>
              </a:rPr>
              <a:t>Garantizar</a:t>
            </a:r>
            <a:r>
              <a:rPr sz="771" spc="113" dirty="0">
                <a:solidFill>
                  <a:srgbClr val="001F60"/>
                </a:solidFill>
                <a:latin typeface="Trebuchet MS"/>
                <a:cs typeface="Trebuchet MS"/>
              </a:rPr>
              <a:t> </a:t>
            </a:r>
            <a:r>
              <a:rPr sz="771" spc="18" dirty="0">
                <a:solidFill>
                  <a:srgbClr val="001F60"/>
                </a:solidFill>
                <a:latin typeface="Trebuchet MS"/>
                <a:cs typeface="Trebuchet MS"/>
              </a:rPr>
              <a:t>que</a:t>
            </a:r>
            <a:r>
              <a:rPr sz="771" spc="82" dirty="0">
                <a:solidFill>
                  <a:srgbClr val="001F60"/>
                </a:solidFill>
                <a:latin typeface="Trebuchet MS"/>
                <a:cs typeface="Trebuchet MS"/>
              </a:rPr>
              <a:t> </a:t>
            </a:r>
            <a:r>
              <a:rPr sz="771" spc="45" dirty="0">
                <a:solidFill>
                  <a:srgbClr val="001F60"/>
                </a:solidFill>
                <a:latin typeface="Trebuchet MS"/>
                <a:cs typeface="Trebuchet MS"/>
              </a:rPr>
              <a:t>los</a:t>
            </a:r>
            <a:r>
              <a:rPr sz="771" spc="77" dirty="0">
                <a:solidFill>
                  <a:srgbClr val="001F60"/>
                </a:solidFill>
                <a:latin typeface="Trebuchet MS"/>
                <a:cs typeface="Trebuchet MS"/>
              </a:rPr>
              <a:t> </a:t>
            </a:r>
            <a:r>
              <a:rPr sz="771" spc="18" dirty="0">
                <a:solidFill>
                  <a:srgbClr val="001F60"/>
                </a:solidFill>
                <a:latin typeface="Trebuchet MS"/>
                <a:cs typeface="Trebuchet MS"/>
              </a:rPr>
              <a:t>activos</a:t>
            </a:r>
            <a:r>
              <a:rPr sz="771" spc="122" dirty="0">
                <a:solidFill>
                  <a:srgbClr val="001F60"/>
                </a:solidFill>
                <a:latin typeface="Trebuchet MS"/>
                <a:cs typeface="Trebuchet MS"/>
              </a:rPr>
              <a:t> </a:t>
            </a:r>
            <a:r>
              <a:rPr sz="771" spc="18" dirty="0">
                <a:solidFill>
                  <a:srgbClr val="001F60"/>
                </a:solidFill>
                <a:latin typeface="Trebuchet MS"/>
                <a:cs typeface="Trebuchet MS"/>
              </a:rPr>
              <a:t>de</a:t>
            </a:r>
            <a:r>
              <a:rPr sz="771" spc="86" dirty="0">
                <a:solidFill>
                  <a:srgbClr val="001F60"/>
                </a:solidFill>
                <a:latin typeface="Trebuchet MS"/>
                <a:cs typeface="Trebuchet MS"/>
              </a:rPr>
              <a:t> </a:t>
            </a:r>
            <a:r>
              <a:rPr sz="771" spc="18" dirty="0">
                <a:solidFill>
                  <a:srgbClr val="001F60"/>
                </a:solidFill>
                <a:latin typeface="Trebuchet MS"/>
                <a:cs typeface="Trebuchet MS"/>
              </a:rPr>
              <a:t>información</a:t>
            </a:r>
            <a:r>
              <a:rPr sz="771" spc="118" dirty="0">
                <a:solidFill>
                  <a:srgbClr val="001F60"/>
                </a:solidFill>
                <a:latin typeface="Trebuchet MS"/>
                <a:cs typeface="Trebuchet MS"/>
              </a:rPr>
              <a:t> </a:t>
            </a:r>
            <a:r>
              <a:rPr sz="771" spc="50" dirty="0">
                <a:solidFill>
                  <a:srgbClr val="001F60"/>
                </a:solidFill>
                <a:latin typeface="Trebuchet MS"/>
                <a:cs typeface="Trebuchet MS"/>
              </a:rPr>
              <a:t>se</a:t>
            </a:r>
            <a:r>
              <a:rPr sz="771" spc="86" dirty="0">
                <a:solidFill>
                  <a:srgbClr val="001F60"/>
                </a:solidFill>
                <a:latin typeface="Trebuchet MS"/>
                <a:cs typeface="Trebuchet MS"/>
              </a:rPr>
              <a:t> </a:t>
            </a:r>
            <a:r>
              <a:rPr sz="771" spc="18" dirty="0">
                <a:solidFill>
                  <a:srgbClr val="001F60"/>
                </a:solidFill>
                <a:latin typeface="Trebuchet MS"/>
                <a:cs typeface="Trebuchet MS"/>
              </a:rPr>
              <a:t>encuentren</a:t>
            </a:r>
            <a:r>
              <a:rPr sz="771" spc="91" dirty="0">
                <a:solidFill>
                  <a:srgbClr val="001F60"/>
                </a:solidFill>
                <a:latin typeface="Trebuchet MS"/>
                <a:cs typeface="Trebuchet MS"/>
              </a:rPr>
              <a:t> </a:t>
            </a:r>
            <a:r>
              <a:rPr sz="771" spc="-9" dirty="0">
                <a:solidFill>
                  <a:srgbClr val="001F60"/>
                </a:solidFill>
                <a:latin typeface="Trebuchet MS"/>
                <a:cs typeface="Trebuchet MS"/>
              </a:rPr>
              <a:t>disponibles</a:t>
            </a:r>
            <a:r>
              <a:rPr sz="771" spc="453" dirty="0">
                <a:solidFill>
                  <a:srgbClr val="001F60"/>
                </a:solidFill>
                <a:latin typeface="Trebuchet MS"/>
                <a:cs typeface="Trebuchet MS"/>
              </a:rPr>
              <a:t> </a:t>
            </a:r>
            <a:r>
              <a:rPr sz="771" spc="9" dirty="0">
                <a:solidFill>
                  <a:srgbClr val="001F60"/>
                </a:solidFill>
                <a:latin typeface="Trebuchet MS"/>
                <a:cs typeface="Trebuchet MS"/>
              </a:rPr>
              <a:t>e</a:t>
            </a:r>
            <a:r>
              <a:rPr sz="771" spc="113" dirty="0">
                <a:solidFill>
                  <a:srgbClr val="001F60"/>
                </a:solidFill>
                <a:latin typeface="Trebuchet MS"/>
                <a:cs typeface="Trebuchet MS"/>
              </a:rPr>
              <a:t> </a:t>
            </a:r>
            <a:r>
              <a:rPr sz="771" spc="9" dirty="0">
                <a:solidFill>
                  <a:srgbClr val="001F60"/>
                </a:solidFill>
                <a:latin typeface="Trebuchet MS"/>
                <a:cs typeface="Trebuchet MS"/>
              </a:rPr>
              <a:t>íntegros</a:t>
            </a:r>
            <a:r>
              <a:rPr sz="771" spc="154" dirty="0">
                <a:solidFill>
                  <a:srgbClr val="001F60"/>
                </a:solidFill>
                <a:latin typeface="Trebuchet MS"/>
                <a:cs typeface="Trebuchet MS"/>
              </a:rPr>
              <a:t> </a:t>
            </a:r>
            <a:r>
              <a:rPr sz="771" spc="9" dirty="0">
                <a:solidFill>
                  <a:srgbClr val="001F60"/>
                </a:solidFill>
                <a:latin typeface="Trebuchet MS"/>
                <a:cs typeface="Trebuchet MS"/>
              </a:rPr>
              <a:t>y</a:t>
            </a:r>
            <a:r>
              <a:rPr sz="771" spc="103" dirty="0">
                <a:solidFill>
                  <a:srgbClr val="001F60"/>
                </a:solidFill>
                <a:latin typeface="Trebuchet MS"/>
                <a:cs typeface="Trebuchet MS"/>
              </a:rPr>
              <a:t> </a:t>
            </a:r>
            <a:r>
              <a:rPr sz="771" spc="9" dirty="0">
                <a:solidFill>
                  <a:srgbClr val="001F60"/>
                </a:solidFill>
                <a:latin typeface="Trebuchet MS"/>
                <a:cs typeface="Trebuchet MS"/>
              </a:rPr>
              <a:t>que</a:t>
            </a:r>
            <a:r>
              <a:rPr sz="771" spc="118" dirty="0">
                <a:solidFill>
                  <a:srgbClr val="001F60"/>
                </a:solidFill>
                <a:latin typeface="Trebuchet MS"/>
                <a:cs typeface="Trebuchet MS"/>
              </a:rPr>
              <a:t> </a:t>
            </a:r>
            <a:r>
              <a:rPr sz="771" spc="50" dirty="0">
                <a:solidFill>
                  <a:srgbClr val="001F60"/>
                </a:solidFill>
                <a:latin typeface="Trebuchet MS"/>
                <a:cs typeface="Trebuchet MS"/>
              </a:rPr>
              <a:t>solo</a:t>
            </a:r>
            <a:r>
              <a:rPr sz="771" spc="127" dirty="0">
                <a:solidFill>
                  <a:srgbClr val="001F60"/>
                </a:solidFill>
                <a:latin typeface="Trebuchet MS"/>
                <a:cs typeface="Trebuchet MS"/>
              </a:rPr>
              <a:t> </a:t>
            </a:r>
            <a:r>
              <a:rPr sz="771" spc="9" dirty="0">
                <a:solidFill>
                  <a:srgbClr val="001F60"/>
                </a:solidFill>
                <a:latin typeface="Trebuchet MS"/>
                <a:cs typeface="Trebuchet MS"/>
              </a:rPr>
              <a:t>personal</a:t>
            </a:r>
            <a:r>
              <a:rPr sz="771" spc="127" dirty="0">
                <a:solidFill>
                  <a:srgbClr val="001F60"/>
                </a:solidFill>
                <a:latin typeface="Trebuchet MS"/>
                <a:cs typeface="Trebuchet MS"/>
              </a:rPr>
              <a:t> </a:t>
            </a:r>
            <a:r>
              <a:rPr sz="771" spc="9" dirty="0">
                <a:solidFill>
                  <a:srgbClr val="001F60"/>
                </a:solidFill>
                <a:latin typeface="Trebuchet MS"/>
                <a:cs typeface="Trebuchet MS"/>
              </a:rPr>
              <a:t>autorizado</a:t>
            </a:r>
            <a:r>
              <a:rPr sz="771" spc="159" dirty="0">
                <a:solidFill>
                  <a:srgbClr val="001F60"/>
                </a:solidFill>
                <a:latin typeface="Trebuchet MS"/>
                <a:cs typeface="Trebuchet MS"/>
              </a:rPr>
              <a:t> </a:t>
            </a:r>
            <a:r>
              <a:rPr sz="771" spc="9" dirty="0">
                <a:solidFill>
                  <a:srgbClr val="001F60"/>
                </a:solidFill>
                <a:latin typeface="Trebuchet MS"/>
                <a:cs typeface="Trebuchet MS"/>
              </a:rPr>
              <a:t>acceda</a:t>
            </a:r>
            <a:r>
              <a:rPr sz="771" spc="122" dirty="0">
                <a:solidFill>
                  <a:srgbClr val="001F60"/>
                </a:solidFill>
                <a:latin typeface="Trebuchet MS"/>
                <a:cs typeface="Trebuchet MS"/>
              </a:rPr>
              <a:t> </a:t>
            </a:r>
            <a:r>
              <a:rPr sz="771" spc="9" dirty="0">
                <a:solidFill>
                  <a:srgbClr val="001F60"/>
                </a:solidFill>
                <a:latin typeface="Trebuchet MS"/>
                <a:cs typeface="Trebuchet MS"/>
              </a:rPr>
              <a:t>a</a:t>
            </a:r>
            <a:r>
              <a:rPr sz="771" spc="122" dirty="0">
                <a:solidFill>
                  <a:srgbClr val="001F60"/>
                </a:solidFill>
                <a:latin typeface="Trebuchet MS"/>
                <a:cs typeface="Trebuchet MS"/>
              </a:rPr>
              <a:t> </a:t>
            </a:r>
            <a:r>
              <a:rPr sz="771" spc="-9" dirty="0">
                <a:solidFill>
                  <a:srgbClr val="001F60"/>
                </a:solidFill>
                <a:latin typeface="Trebuchet MS"/>
                <a:cs typeface="Trebuchet MS"/>
              </a:rPr>
              <a:t>ellos.</a:t>
            </a:r>
            <a:endParaRPr sz="771">
              <a:latin typeface="Trebuchet MS"/>
              <a:cs typeface="Trebuchet MS"/>
            </a:endParaRPr>
          </a:p>
          <a:p>
            <a:pPr marL="147985" marR="271786" indent="-137045">
              <a:lnSpc>
                <a:spcPts val="943"/>
              </a:lnSpc>
              <a:spcBef>
                <a:spcPts val="9"/>
              </a:spcBef>
              <a:buFont typeface="Arial MT"/>
              <a:buChar char="•"/>
              <a:tabLst>
                <a:tab pos="147985" algn="l"/>
              </a:tabLst>
            </a:pPr>
            <a:r>
              <a:rPr sz="771" spc="9" dirty="0">
                <a:solidFill>
                  <a:srgbClr val="001F60"/>
                </a:solidFill>
                <a:latin typeface="Trebuchet MS"/>
                <a:cs typeface="Trebuchet MS"/>
              </a:rPr>
              <a:t>Ejecutar</a:t>
            </a:r>
            <a:r>
              <a:rPr sz="771" spc="122" dirty="0">
                <a:solidFill>
                  <a:srgbClr val="001F60"/>
                </a:solidFill>
                <a:latin typeface="Trebuchet MS"/>
                <a:cs typeface="Trebuchet MS"/>
              </a:rPr>
              <a:t> </a:t>
            </a:r>
            <a:r>
              <a:rPr sz="771" spc="9" dirty="0">
                <a:solidFill>
                  <a:srgbClr val="001F60"/>
                </a:solidFill>
                <a:latin typeface="Trebuchet MS"/>
                <a:cs typeface="Trebuchet MS"/>
              </a:rPr>
              <a:t>las</a:t>
            </a:r>
            <a:r>
              <a:rPr sz="771" spc="91" dirty="0">
                <a:solidFill>
                  <a:srgbClr val="001F60"/>
                </a:solidFill>
                <a:latin typeface="Trebuchet MS"/>
                <a:cs typeface="Trebuchet MS"/>
              </a:rPr>
              <a:t> </a:t>
            </a:r>
            <a:r>
              <a:rPr sz="771" spc="9" dirty="0">
                <a:solidFill>
                  <a:srgbClr val="001F60"/>
                </a:solidFill>
                <a:latin typeface="Trebuchet MS"/>
                <a:cs typeface="Trebuchet MS"/>
              </a:rPr>
              <a:t>actividades</a:t>
            </a:r>
            <a:r>
              <a:rPr sz="771" spc="122" dirty="0">
                <a:solidFill>
                  <a:srgbClr val="001F60"/>
                </a:solidFill>
                <a:latin typeface="Trebuchet MS"/>
                <a:cs typeface="Trebuchet MS"/>
              </a:rPr>
              <a:t> </a:t>
            </a:r>
            <a:r>
              <a:rPr sz="771" spc="9" dirty="0">
                <a:solidFill>
                  <a:srgbClr val="001F60"/>
                </a:solidFill>
                <a:latin typeface="Trebuchet MS"/>
                <a:cs typeface="Trebuchet MS"/>
              </a:rPr>
              <a:t>propias</a:t>
            </a:r>
            <a:r>
              <a:rPr sz="771" spc="122" dirty="0">
                <a:solidFill>
                  <a:srgbClr val="001F60"/>
                </a:solidFill>
                <a:latin typeface="Trebuchet MS"/>
                <a:cs typeface="Trebuchet MS"/>
              </a:rPr>
              <a:t> </a:t>
            </a:r>
            <a:r>
              <a:rPr sz="771" spc="9" dirty="0">
                <a:solidFill>
                  <a:srgbClr val="001F60"/>
                </a:solidFill>
                <a:latin typeface="Trebuchet MS"/>
                <a:cs typeface="Trebuchet MS"/>
              </a:rPr>
              <a:t>de</a:t>
            </a:r>
            <a:r>
              <a:rPr sz="771" spc="100" dirty="0">
                <a:solidFill>
                  <a:srgbClr val="001F60"/>
                </a:solidFill>
                <a:latin typeface="Trebuchet MS"/>
                <a:cs typeface="Trebuchet MS"/>
              </a:rPr>
              <a:t> </a:t>
            </a:r>
            <a:r>
              <a:rPr sz="771" spc="68" dirty="0">
                <a:solidFill>
                  <a:srgbClr val="001F60"/>
                </a:solidFill>
                <a:latin typeface="Trebuchet MS"/>
                <a:cs typeface="Trebuchet MS"/>
              </a:rPr>
              <a:t>su</a:t>
            </a:r>
            <a:r>
              <a:rPr sz="771" spc="109" dirty="0">
                <a:solidFill>
                  <a:srgbClr val="001F60"/>
                </a:solidFill>
                <a:latin typeface="Trebuchet MS"/>
                <a:cs typeface="Trebuchet MS"/>
              </a:rPr>
              <a:t> </a:t>
            </a:r>
            <a:r>
              <a:rPr sz="771" spc="9" dirty="0">
                <a:solidFill>
                  <a:srgbClr val="001F60"/>
                </a:solidFill>
                <a:latin typeface="Trebuchet MS"/>
                <a:cs typeface="Trebuchet MS"/>
              </a:rPr>
              <a:t>cargo,</a:t>
            </a:r>
            <a:r>
              <a:rPr sz="771" spc="127" dirty="0">
                <a:solidFill>
                  <a:srgbClr val="001F60"/>
                </a:solidFill>
                <a:latin typeface="Trebuchet MS"/>
                <a:cs typeface="Trebuchet MS"/>
              </a:rPr>
              <a:t> </a:t>
            </a:r>
            <a:r>
              <a:rPr sz="771" spc="9" dirty="0">
                <a:solidFill>
                  <a:srgbClr val="001F60"/>
                </a:solidFill>
                <a:latin typeface="Trebuchet MS"/>
                <a:cs typeface="Trebuchet MS"/>
              </a:rPr>
              <a:t>de</a:t>
            </a:r>
            <a:r>
              <a:rPr sz="771" spc="103" dirty="0">
                <a:solidFill>
                  <a:srgbClr val="001F60"/>
                </a:solidFill>
                <a:latin typeface="Trebuchet MS"/>
                <a:cs typeface="Trebuchet MS"/>
              </a:rPr>
              <a:t> </a:t>
            </a:r>
            <a:r>
              <a:rPr sz="771" spc="9" dirty="0">
                <a:solidFill>
                  <a:srgbClr val="001F60"/>
                </a:solidFill>
                <a:latin typeface="Trebuchet MS"/>
                <a:cs typeface="Trebuchet MS"/>
              </a:rPr>
              <a:t>acuerdo</a:t>
            </a:r>
            <a:r>
              <a:rPr sz="771" spc="113" dirty="0">
                <a:solidFill>
                  <a:srgbClr val="001F60"/>
                </a:solidFill>
                <a:latin typeface="Trebuchet MS"/>
                <a:cs typeface="Trebuchet MS"/>
              </a:rPr>
              <a:t> </a:t>
            </a:r>
            <a:r>
              <a:rPr sz="771" spc="54" dirty="0">
                <a:solidFill>
                  <a:srgbClr val="001F60"/>
                </a:solidFill>
                <a:latin typeface="Trebuchet MS"/>
                <a:cs typeface="Trebuchet MS"/>
              </a:rPr>
              <a:t>con</a:t>
            </a:r>
            <a:r>
              <a:rPr sz="771" spc="109" dirty="0">
                <a:solidFill>
                  <a:srgbClr val="001F60"/>
                </a:solidFill>
                <a:latin typeface="Trebuchet MS"/>
                <a:cs typeface="Trebuchet MS"/>
              </a:rPr>
              <a:t> </a:t>
            </a:r>
            <a:r>
              <a:rPr sz="771" spc="-23" dirty="0">
                <a:solidFill>
                  <a:srgbClr val="001F60"/>
                </a:solidFill>
                <a:latin typeface="Trebuchet MS"/>
                <a:cs typeface="Trebuchet MS"/>
              </a:rPr>
              <a:t>la </a:t>
            </a:r>
            <a:r>
              <a:rPr sz="771" spc="9" dirty="0">
                <a:solidFill>
                  <a:srgbClr val="001F60"/>
                </a:solidFill>
                <a:latin typeface="Trebuchet MS"/>
                <a:cs typeface="Trebuchet MS"/>
              </a:rPr>
              <a:t>custodia</a:t>
            </a:r>
            <a:r>
              <a:rPr sz="771" spc="141" dirty="0">
                <a:solidFill>
                  <a:srgbClr val="001F60"/>
                </a:solidFill>
                <a:latin typeface="Trebuchet MS"/>
                <a:cs typeface="Trebuchet MS"/>
              </a:rPr>
              <a:t> </a:t>
            </a:r>
            <a:r>
              <a:rPr sz="771" spc="9" dirty="0">
                <a:solidFill>
                  <a:srgbClr val="001F60"/>
                </a:solidFill>
                <a:latin typeface="Trebuchet MS"/>
                <a:cs typeface="Trebuchet MS"/>
              </a:rPr>
              <a:t>de</a:t>
            </a:r>
            <a:r>
              <a:rPr sz="771" spc="109" dirty="0">
                <a:solidFill>
                  <a:srgbClr val="001F60"/>
                </a:solidFill>
                <a:latin typeface="Trebuchet MS"/>
                <a:cs typeface="Trebuchet MS"/>
              </a:rPr>
              <a:t> </a:t>
            </a:r>
            <a:r>
              <a:rPr sz="771" spc="9" dirty="0">
                <a:solidFill>
                  <a:srgbClr val="001F60"/>
                </a:solidFill>
                <a:latin typeface="Trebuchet MS"/>
                <a:cs typeface="Trebuchet MS"/>
              </a:rPr>
              <a:t>la</a:t>
            </a:r>
            <a:r>
              <a:rPr sz="771" spc="113" dirty="0">
                <a:solidFill>
                  <a:srgbClr val="001F60"/>
                </a:solidFill>
                <a:latin typeface="Trebuchet MS"/>
                <a:cs typeface="Trebuchet MS"/>
              </a:rPr>
              <a:t> </a:t>
            </a:r>
            <a:r>
              <a:rPr sz="771" spc="-9" dirty="0">
                <a:solidFill>
                  <a:srgbClr val="001F60"/>
                </a:solidFill>
                <a:latin typeface="Trebuchet MS"/>
                <a:cs typeface="Trebuchet MS"/>
              </a:rPr>
              <a:t>información.</a:t>
            </a:r>
            <a:endParaRPr sz="771">
              <a:latin typeface="Trebuchet MS"/>
              <a:cs typeface="Trebuchet MS"/>
            </a:endParaRPr>
          </a:p>
          <a:p>
            <a:pPr marL="148561" indent="-137045">
              <a:buFont typeface="Arial MT"/>
              <a:buChar char="•"/>
              <a:tabLst>
                <a:tab pos="148561" algn="l"/>
              </a:tabLst>
            </a:pPr>
            <a:r>
              <a:rPr sz="771" b="1" spc="18" dirty="0">
                <a:solidFill>
                  <a:srgbClr val="001F60"/>
                </a:solidFill>
                <a:latin typeface="Trebuchet MS"/>
                <a:cs typeface="Trebuchet MS"/>
              </a:rPr>
              <a:t>Implementar</a:t>
            </a:r>
            <a:r>
              <a:rPr sz="771" b="1" spc="150" dirty="0">
                <a:solidFill>
                  <a:srgbClr val="001F60"/>
                </a:solidFill>
                <a:latin typeface="Trebuchet MS"/>
                <a:cs typeface="Trebuchet MS"/>
              </a:rPr>
              <a:t> </a:t>
            </a:r>
            <a:r>
              <a:rPr sz="771" b="1" spc="18" dirty="0">
                <a:solidFill>
                  <a:srgbClr val="001F60"/>
                </a:solidFill>
                <a:latin typeface="Trebuchet MS"/>
                <a:cs typeface="Trebuchet MS"/>
              </a:rPr>
              <a:t>el</a:t>
            </a:r>
            <a:r>
              <a:rPr sz="771" b="1" spc="145" dirty="0">
                <a:solidFill>
                  <a:srgbClr val="001F60"/>
                </a:solidFill>
                <a:latin typeface="Trebuchet MS"/>
                <a:cs typeface="Trebuchet MS"/>
              </a:rPr>
              <a:t> </a:t>
            </a:r>
            <a:r>
              <a:rPr sz="771" b="1" spc="18" dirty="0">
                <a:solidFill>
                  <a:srgbClr val="001F60"/>
                </a:solidFill>
                <a:latin typeface="Trebuchet MS"/>
                <a:cs typeface="Trebuchet MS"/>
              </a:rPr>
              <a:t>etiquetado</a:t>
            </a:r>
            <a:r>
              <a:rPr sz="771" b="1" spc="136" dirty="0">
                <a:solidFill>
                  <a:srgbClr val="001F60"/>
                </a:solidFill>
                <a:latin typeface="Trebuchet MS"/>
                <a:cs typeface="Trebuchet MS"/>
              </a:rPr>
              <a:t> </a:t>
            </a:r>
            <a:r>
              <a:rPr sz="771" b="1" spc="18" dirty="0">
                <a:solidFill>
                  <a:srgbClr val="001F60"/>
                </a:solidFill>
                <a:latin typeface="Trebuchet MS"/>
                <a:cs typeface="Trebuchet MS"/>
              </a:rPr>
              <a:t>de</a:t>
            </a:r>
            <a:r>
              <a:rPr sz="771" b="1" spc="127" dirty="0">
                <a:solidFill>
                  <a:srgbClr val="001F60"/>
                </a:solidFill>
                <a:latin typeface="Trebuchet MS"/>
                <a:cs typeface="Trebuchet MS"/>
              </a:rPr>
              <a:t> </a:t>
            </a:r>
            <a:r>
              <a:rPr sz="771" b="1" spc="45" dirty="0">
                <a:solidFill>
                  <a:srgbClr val="001F60"/>
                </a:solidFill>
                <a:latin typeface="Trebuchet MS"/>
                <a:cs typeface="Trebuchet MS"/>
              </a:rPr>
              <a:t>los</a:t>
            </a:r>
            <a:r>
              <a:rPr sz="771" b="1" spc="150" dirty="0">
                <a:solidFill>
                  <a:srgbClr val="001F60"/>
                </a:solidFill>
                <a:latin typeface="Trebuchet MS"/>
                <a:cs typeface="Trebuchet MS"/>
              </a:rPr>
              <a:t> </a:t>
            </a:r>
            <a:r>
              <a:rPr sz="771" b="1" spc="18" dirty="0">
                <a:solidFill>
                  <a:srgbClr val="001F60"/>
                </a:solidFill>
                <a:latin typeface="Trebuchet MS"/>
                <a:cs typeface="Trebuchet MS"/>
              </a:rPr>
              <a:t>activos</a:t>
            </a:r>
            <a:r>
              <a:rPr sz="771" b="1" spc="163" dirty="0">
                <a:solidFill>
                  <a:srgbClr val="001F60"/>
                </a:solidFill>
                <a:latin typeface="Trebuchet MS"/>
                <a:cs typeface="Trebuchet MS"/>
              </a:rPr>
              <a:t> </a:t>
            </a:r>
            <a:r>
              <a:rPr sz="771" b="1" spc="18" dirty="0">
                <a:solidFill>
                  <a:srgbClr val="001F60"/>
                </a:solidFill>
                <a:latin typeface="Trebuchet MS"/>
                <a:cs typeface="Trebuchet MS"/>
              </a:rPr>
              <a:t>de</a:t>
            </a:r>
            <a:r>
              <a:rPr sz="771" b="1" spc="122" dirty="0">
                <a:solidFill>
                  <a:srgbClr val="001F60"/>
                </a:solidFill>
                <a:latin typeface="Trebuchet MS"/>
                <a:cs typeface="Trebuchet MS"/>
              </a:rPr>
              <a:t> </a:t>
            </a:r>
            <a:r>
              <a:rPr sz="771" b="1" spc="-9" dirty="0">
                <a:solidFill>
                  <a:srgbClr val="001F60"/>
                </a:solidFill>
                <a:latin typeface="Trebuchet MS"/>
                <a:cs typeface="Trebuchet MS"/>
              </a:rPr>
              <a:t>información</a:t>
            </a:r>
            <a:endParaRPr sz="771">
              <a:latin typeface="Trebuchet MS"/>
              <a:cs typeface="Trebuchet MS"/>
            </a:endParaRPr>
          </a:p>
        </p:txBody>
      </p:sp>
      <p:pic>
        <p:nvPicPr>
          <p:cNvPr id="41" name="object 41"/>
          <p:cNvPicPr/>
          <p:nvPr/>
        </p:nvPicPr>
        <p:blipFill>
          <a:blip r:embed="rId3" cstate="print"/>
          <a:stretch>
            <a:fillRect/>
          </a:stretch>
        </p:blipFill>
        <p:spPr>
          <a:xfrm>
            <a:off x="2299282" y="1907112"/>
            <a:ext cx="523764" cy="523764"/>
          </a:xfrm>
          <a:prstGeom prst="rect">
            <a:avLst/>
          </a:prstGeom>
        </p:spPr>
      </p:pic>
      <p:pic>
        <p:nvPicPr>
          <p:cNvPr id="42" name="object 42"/>
          <p:cNvPicPr/>
          <p:nvPr/>
        </p:nvPicPr>
        <p:blipFill>
          <a:blip r:embed="rId4" cstate="print"/>
          <a:stretch>
            <a:fillRect/>
          </a:stretch>
        </p:blipFill>
        <p:spPr>
          <a:xfrm>
            <a:off x="4825513" y="1907112"/>
            <a:ext cx="451902" cy="456047"/>
          </a:xfrm>
          <a:prstGeom prst="rect">
            <a:avLst/>
          </a:prstGeom>
        </p:spPr>
      </p:pic>
      <p:pic>
        <p:nvPicPr>
          <p:cNvPr id="43" name="object 43"/>
          <p:cNvPicPr/>
          <p:nvPr/>
        </p:nvPicPr>
        <p:blipFill>
          <a:blip r:embed="rId5" cstate="print"/>
          <a:stretch>
            <a:fillRect/>
          </a:stretch>
        </p:blipFill>
        <p:spPr>
          <a:xfrm>
            <a:off x="8209945" y="1782735"/>
            <a:ext cx="621884" cy="621884"/>
          </a:xfrm>
          <a:prstGeom prst="rect">
            <a:avLst/>
          </a:prstGeom>
        </p:spPr>
      </p:pic>
      <p:pic>
        <p:nvPicPr>
          <p:cNvPr id="44" name="Imagen 43">
            <a:extLst>
              <a:ext uri="{FF2B5EF4-FFF2-40B4-BE49-F238E27FC236}">
                <a16:creationId xmlns:a16="http://schemas.microsoft.com/office/drawing/2014/main" id="{B0767A53-7235-E83C-531B-74C09C08FEC4}"/>
              </a:ext>
            </a:extLst>
          </p:cNvPr>
          <p:cNvPicPr>
            <a:picLocks noChangeAspect="1"/>
          </p:cNvPicPr>
          <p:nvPr/>
        </p:nvPicPr>
        <p:blipFill>
          <a:blip r:embed="rId6"/>
          <a:stretch>
            <a:fillRect/>
          </a:stretch>
        </p:blipFill>
        <p:spPr>
          <a:xfrm>
            <a:off x="10007679" y="72551"/>
            <a:ext cx="1594589" cy="1451000"/>
          </a:xfrm>
          <a:prstGeom prst="rect">
            <a:avLst/>
          </a:prstGeom>
        </p:spPr>
      </p:pic>
      <p:pic>
        <p:nvPicPr>
          <p:cNvPr id="45" name="Imagen 44" descr="Imagen que contiene Icono&#10;&#10;El contenido generado por IA puede ser incorrecto.">
            <a:extLst>
              <a:ext uri="{FF2B5EF4-FFF2-40B4-BE49-F238E27FC236}">
                <a16:creationId xmlns:a16="http://schemas.microsoft.com/office/drawing/2014/main" id="{01CCAF09-8E93-CE36-F222-62F1DDE2C97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11EC6-0D60-F5A9-F19F-5252E37A7CB1}"/>
            </a:ext>
          </a:extLst>
        </p:cNvPr>
        <p:cNvGrpSpPr/>
        <p:nvPr/>
      </p:nvGrpSpPr>
      <p:grpSpPr>
        <a:xfrm>
          <a:off x="0" y="0"/>
          <a:ext cx="0" cy="0"/>
          <a:chOff x="0" y="0"/>
          <a:chExt cx="0" cy="0"/>
        </a:xfrm>
      </p:grpSpPr>
      <p:sp>
        <p:nvSpPr>
          <p:cNvPr id="2" name="TextBox 66">
            <a:extLst>
              <a:ext uri="{FF2B5EF4-FFF2-40B4-BE49-F238E27FC236}">
                <a16:creationId xmlns:a16="http://schemas.microsoft.com/office/drawing/2014/main" id="{50BA4646-CCB5-2510-B143-7152334FFFD8}"/>
              </a:ext>
            </a:extLst>
          </p:cNvPr>
          <p:cNvSpPr txBox="1"/>
          <p:nvPr/>
        </p:nvSpPr>
        <p:spPr>
          <a:xfrm>
            <a:off x="1533657" y="1745837"/>
            <a:ext cx="9474199" cy="2839237"/>
          </a:xfrm>
          <a:prstGeom prst="rect">
            <a:avLst/>
          </a:prstGeom>
          <a:noFill/>
          <a:ln w="12700" cap="flat">
            <a:noFill/>
            <a:miter lim="400000"/>
          </a:ln>
          <a:effectLst/>
        </p:spPr>
        <p:txBody>
          <a:bodyPr wrap="square" lIns="34289" tIns="34289" rIns="34289" bIns="34289" numCol="1" anchor="b">
            <a:spAutoFit/>
          </a:bodyPr>
          <a:lstStyle>
            <a:defPPr>
              <a:defRPr lang="fr-FR"/>
            </a:defPPr>
            <a:lvl1pPr algn="r">
              <a:defRPr b="1">
                <a:solidFill>
                  <a:srgbClr val="595959"/>
                </a:soli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6000" b="1" i="0" u="none" strike="noStrike" kern="1200" cap="none" spc="0" normalizeH="0" baseline="0" noProof="0" dirty="0">
                <a:ln>
                  <a:noFill/>
                </a:ln>
                <a:solidFill>
                  <a:prstClr val="white"/>
                </a:solidFill>
                <a:effectLst/>
                <a:uLnTx/>
                <a:uFillTx/>
                <a:latin typeface="WORK SANS BOLD ROMAN"/>
                <a:ea typeface="+mn-ea"/>
                <a:cs typeface="+mn-cs"/>
              </a:rPr>
              <a:t>Sistema de Gestión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6000" b="1" i="0" u="none" strike="noStrike" kern="1200" cap="none" spc="0" normalizeH="0" baseline="0" noProof="0" dirty="0">
                <a:ln>
                  <a:noFill/>
                </a:ln>
                <a:solidFill>
                  <a:prstClr val="white"/>
                </a:solidFill>
                <a:effectLst/>
                <a:uLnTx/>
                <a:uFillTx/>
                <a:latin typeface="WORK SANS BOLD ROMAN"/>
                <a:ea typeface="+mn-ea"/>
                <a:cs typeface="+mn-cs"/>
              </a:rPr>
              <a:t>de Seguridad 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6000" b="1" i="0" u="none" strike="noStrike" kern="1200" cap="none" spc="0" normalizeH="0" baseline="0" noProof="0" dirty="0">
                <a:ln>
                  <a:noFill/>
                </a:ln>
                <a:solidFill>
                  <a:prstClr val="white"/>
                </a:solidFill>
                <a:effectLst/>
                <a:uLnTx/>
                <a:uFillTx/>
                <a:latin typeface="WORK SANS BOLD ROMAN"/>
                <a:ea typeface="+mn-ea"/>
                <a:cs typeface="+mn-cs"/>
              </a:rPr>
              <a:t>Privacidad de la Información</a:t>
            </a:r>
          </a:p>
        </p:txBody>
      </p:sp>
      <p:cxnSp>
        <p:nvCxnSpPr>
          <p:cNvPr id="3" name="Conector recto 2">
            <a:extLst>
              <a:ext uri="{FF2B5EF4-FFF2-40B4-BE49-F238E27FC236}">
                <a16:creationId xmlns:a16="http://schemas.microsoft.com/office/drawing/2014/main" id="{2E9D4984-8E6E-1845-E379-7AA08281CE06}"/>
              </a:ext>
            </a:extLst>
          </p:cNvPr>
          <p:cNvCxnSpPr>
            <a:cxnSpLocks/>
          </p:cNvCxnSpPr>
          <p:nvPr/>
        </p:nvCxnSpPr>
        <p:spPr>
          <a:xfrm>
            <a:off x="4456267" y="4585074"/>
            <a:ext cx="36289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6528384"/>
      </p:ext>
    </p:extLst>
  </p:cSld>
  <p:clrMapOvr>
    <a:masterClrMapping/>
  </p:clrMapOvr>
  <mc:AlternateContent xmlns:mc="http://schemas.openxmlformats.org/markup-compatibility/2006" xmlns:p14="http://schemas.microsoft.com/office/powerpoint/2010/main">
    <mc:Choice Requires="p14">
      <p:transition spd="slow" p14:dur="2000" advTm="7595"/>
    </mc:Choice>
    <mc:Fallback xmlns="">
      <p:transition spd="slow" advTm="759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95634" y="2467251"/>
            <a:ext cx="8178352" cy="628345"/>
          </a:xfrm>
          <a:prstGeom prst="rect">
            <a:avLst/>
          </a:prstGeom>
        </p:spPr>
        <p:txBody>
          <a:bodyPr vert="horz" wrap="square" lIns="0" tIns="12668" rIns="0" bIns="0" rtlCol="0" anchor="ctr">
            <a:spAutoFit/>
          </a:bodyPr>
          <a:lstStyle/>
          <a:p>
            <a:pPr marL="11516">
              <a:lnSpc>
                <a:spcPct val="100000"/>
              </a:lnSpc>
              <a:spcBef>
                <a:spcPts val="100"/>
              </a:spcBef>
              <a:tabLst>
                <a:tab pos="1063536" algn="l"/>
                <a:tab pos="3130147" algn="l"/>
                <a:tab pos="3862587" algn="l"/>
                <a:tab pos="5822096" algn="l"/>
                <a:tab pos="6341484" algn="l"/>
              </a:tabLst>
            </a:pPr>
            <a:r>
              <a:rPr sz="4000" spc="127" dirty="0">
                <a:solidFill>
                  <a:srgbClr val="38A800"/>
                </a:solidFill>
                <a:latin typeface="WORK SANS REGULAR ROMAN"/>
              </a:rPr>
              <a:t>05.</a:t>
            </a:r>
            <a:r>
              <a:rPr sz="4000" dirty="0">
                <a:solidFill>
                  <a:srgbClr val="38A800"/>
                </a:solidFill>
                <a:latin typeface="WORK SANS REGULAR ROMAN"/>
              </a:rPr>
              <a:t>	</a:t>
            </a:r>
            <a:r>
              <a:rPr sz="4000" spc="512" dirty="0">
                <a:solidFill>
                  <a:srgbClr val="38A800"/>
                </a:solidFill>
                <a:latin typeface="WORK SANS REGULAR ROMAN"/>
              </a:rPr>
              <a:t>¿Cómo</a:t>
            </a:r>
            <a:r>
              <a:rPr sz="4000" dirty="0">
                <a:solidFill>
                  <a:srgbClr val="38A800"/>
                </a:solidFill>
                <a:latin typeface="WORK SANS REGULAR ROMAN"/>
              </a:rPr>
              <a:t>	</a:t>
            </a:r>
            <a:r>
              <a:rPr sz="4000" spc="254" dirty="0">
                <a:solidFill>
                  <a:srgbClr val="38A800"/>
                </a:solidFill>
                <a:latin typeface="WORK SANS REGULAR ROMAN"/>
              </a:rPr>
              <a:t>lo</a:t>
            </a:r>
            <a:r>
              <a:rPr sz="4000" dirty="0">
                <a:solidFill>
                  <a:srgbClr val="38A800"/>
                </a:solidFill>
                <a:latin typeface="WORK SANS REGULAR ROMAN"/>
              </a:rPr>
              <a:t>	</a:t>
            </a:r>
            <a:r>
              <a:rPr sz="4000" spc="449" dirty="0">
                <a:solidFill>
                  <a:srgbClr val="38A800"/>
                </a:solidFill>
                <a:latin typeface="WORK SANS REGULAR ROMAN"/>
              </a:rPr>
              <a:t>vamos</a:t>
            </a:r>
            <a:r>
              <a:rPr sz="4000" dirty="0">
                <a:solidFill>
                  <a:srgbClr val="38A800"/>
                </a:solidFill>
                <a:latin typeface="WORK SANS REGULAR ROMAN"/>
              </a:rPr>
              <a:t>	</a:t>
            </a:r>
            <a:r>
              <a:rPr sz="4000" spc="95" dirty="0">
                <a:solidFill>
                  <a:srgbClr val="38A800"/>
                </a:solidFill>
                <a:latin typeface="WORK SANS REGULAR ROMAN"/>
              </a:rPr>
              <a:t>a</a:t>
            </a:r>
            <a:r>
              <a:rPr sz="4000" dirty="0">
                <a:solidFill>
                  <a:srgbClr val="38A800"/>
                </a:solidFill>
                <a:latin typeface="WORK SANS REGULAR ROMAN"/>
              </a:rPr>
              <a:t>	</a:t>
            </a:r>
            <a:r>
              <a:rPr sz="4000" spc="413" dirty="0">
                <a:solidFill>
                  <a:srgbClr val="38A800"/>
                </a:solidFill>
                <a:latin typeface="WORK SANS REGULAR ROMAN"/>
              </a:rPr>
              <a:t>hacer?</a:t>
            </a:r>
            <a:endParaRPr sz="4000" dirty="0">
              <a:latin typeface="WORK SANS REGULAR ROMAN"/>
            </a:endParaRPr>
          </a:p>
        </p:txBody>
      </p:sp>
      <p:pic>
        <p:nvPicPr>
          <p:cNvPr id="3" name="Imagen 2">
            <a:extLst>
              <a:ext uri="{FF2B5EF4-FFF2-40B4-BE49-F238E27FC236}">
                <a16:creationId xmlns:a16="http://schemas.microsoft.com/office/drawing/2014/main" id="{EEA2C7DF-FD89-79B1-E91D-7B9CC03F57A9}"/>
              </a:ext>
            </a:extLst>
          </p:cNvPr>
          <p:cNvPicPr>
            <a:picLocks noChangeAspect="1"/>
          </p:cNvPicPr>
          <p:nvPr/>
        </p:nvPicPr>
        <p:blipFill>
          <a:blip r:embed="rId2"/>
          <a:stretch>
            <a:fillRect/>
          </a:stretch>
        </p:blipFill>
        <p:spPr>
          <a:xfrm>
            <a:off x="10007679" y="72551"/>
            <a:ext cx="1594589" cy="1451000"/>
          </a:xfrm>
          <a:prstGeom prst="rect">
            <a:avLst/>
          </a:prstGeom>
        </p:spPr>
      </p:pic>
      <p:pic>
        <p:nvPicPr>
          <p:cNvPr id="4" name="Imagen 3" descr="Imagen que contiene Icono&#10;&#10;El contenido generado por IA puede ser incorrecto.">
            <a:extLst>
              <a:ext uri="{FF2B5EF4-FFF2-40B4-BE49-F238E27FC236}">
                <a16:creationId xmlns:a16="http://schemas.microsoft.com/office/drawing/2014/main" id="{715E432F-E774-7931-D9AF-2E2336A16B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07687" y="754734"/>
            <a:ext cx="9535557" cy="354745"/>
          </a:xfrm>
          <a:prstGeom prst="rect">
            <a:avLst/>
          </a:prstGeom>
        </p:spPr>
        <p:txBody>
          <a:bodyPr vert="horz" wrap="square" lIns="0" tIns="12668" rIns="0" bIns="0" rtlCol="0" anchor="ctr">
            <a:spAutoFit/>
          </a:bodyPr>
          <a:lstStyle/>
          <a:p>
            <a:pPr marL="11516">
              <a:lnSpc>
                <a:spcPct val="100000"/>
              </a:lnSpc>
              <a:spcBef>
                <a:spcPts val="100"/>
              </a:spcBef>
            </a:pPr>
            <a:r>
              <a:rPr spc="163" dirty="0"/>
              <a:t>¿Dónde?</a:t>
            </a:r>
            <a:r>
              <a:rPr spc="-36" dirty="0"/>
              <a:t> </a:t>
            </a:r>
            <a:r>
              <a:rPr spc="358" dirty="0"/>
              <a:t>-</a:t>
            </a:r>
            <a:r>
              <a:rPr spc="-36" dirty="0"/>
              <a:t> </a:t>
            </a:r>
            <a:r>
              <a:rPr spc="77" dirty="0"/>
              <a:t>Alcance</a:t>
            </a:r>
          </a:p>
        </p:txBody>
      </p:sp>
      <p:pic>
        <p:nvPicPr>
          <p:cNvPr id="3" name="object 3"/>
          <p:cNvPicPr/>
          <p:nvPr/>
        </p:nvPicPr>
        <p:blipFill>
          <a:blip r:embed="rId2" cstate="print"/>
          <a:stretch>
            <a:fillRect/>
          </a:stretch>
        </p:blipFill>
        <p:spPr>
          <a:xfrm>
            <a:off x="1247607" y="1444154"/>
            <a:ext cx="2321700" cy="44222"/>
          </a:xfrm>
          <a:prstGeom prst="rect">
            <a:avLst/>
          </a:prstGeom>
        </p:spPr>
      </p:pic>
      <p:sp>
        <p:nvSpPr>
          <p:cNvPr id="4" name="object 4"/>
          <p:cNvSpPr txBox="1"/>
          <p:nvPr/>
        </p:nvSpPr>
        <p:spPr>
          <a:xfrm>
            <a:off x="3139516" y="1755095"/>
            <a:ext cx="2982741" cy="847015"/>
          </a:xfrm>
          <a:prstGeom prst="rect">
            <a:avLst/>
          </a:prstGeom>
          <a:solidFill>
            <a:srgbClr val="FFFFFF"/>
          </a:solidFill>
          <a:ln w="10668">
            <a:solidFill>
              <a:srgbClr val="649C3F"/>
            </a:solidFill>
          </a:ln>
        </p:spPr>
        <p:txBody>
          <a:bodyPr vert="horz" wrap="square" lIns="0" tIns="32246" rIns="0" bIns="0" rtlCol="0">
            <a:spAutoFit/>
          </a:bodyPr>
          <a:lstStyle/>
          <a:p>
            <a:pPr marL="350673">
              <a:spcBef>
                <a:spcPts val="254"/>
              </a:spcBef>
            </a:pPr>
            <a:r>
              <a:rPr sz="1814" b="1" dirty="0">
                <a:latin typeface="Calibri"/>
                <a:cs typeface="Calibri"/>
              </a:rPr>
              <a:t>Documentos</a:t>
            </a:r>
            <a:r>
              <a:rPr sz="1814" b="1" spc="-14" dirty="0">
                <a:latin typeface="Calibri"/>
                <a:cs typeface="Calibri"/>
              </a:rPr>
              <a:t> </a:t>
            </a:r>
            <a:r>
              <a:rPr sz="1814" b="1" dirty="0">
                <a:latin typeface="Calibri"/>
                <a:cs typeface="Calibri"/>
              </a:rPr>
              <a:t>de</a:t>
            </a:r>
            <a:r>
              <a:rPr sz="1814" b="1" spc="-50" dirty="0">
                <a:latin typeface="Calibri"/>
                <a:cs typeface="Calibri"/>
              </a:rPr>
              <a:t> </a:t>
            </a:r>
            <a:r>
              <a:rPr sz="1814" b="1" spc="-9" dirty="0">
                <a:latin typeface="Calibri"/>
                <a:cs typeface="Calibri"/>
              </a:rPr>
              <a:t>Calidad</a:t>
            </a:r>
            <a:endParaRPr sz="1814">
              <a:latin typeface="Calibri"/>
              <a:cs typeface="Calibri"/>
            </a:endParaRPr>
          </a:p>
          <a:p>
            <a:pPr marL="204415" indent="-135893">
              <a:spcBef>
                <a:spcPts val="698"/>
              </a:spcBef>
              <a:buChar char="•"/>
              <a:tabLst>
                <a:tab pos="204415" algn="l"/>
              </a:tabLst>
            </a:pPr>
            <a:r>
              <a:rPr sz="1406" spc="-9" dirty="0">
                <a:latin typeface="Calibri"/>
                <a:cs typeface="Calibri"/>
              </a:rPr>
              <a:t>Todos </a:t>
            </a:r>
            <a:r>
              <a:rPr sz="1406" dirty="0">
                <a:latin typeface="Calibri"/>
                <a:cs typeface="Calibri"/>
              </a:rPr>
              <a:t>los</a:t>
            </a:r>
            <a:r>
              <a:rPr sz="1406" spc="9" dirty="0">
                <a:latin typeface="Calibri"/>
                <a:cs typeface="Calibri"/>
              </a:rPr>
              <a:t> </a:t>
            </a:r>
            <a:r>
              <a:rPr sz="1406" spc="-9" dirty="0">
                <a:latin typeface="Calibri"/>
                <a:cs typeface="Calibri"/>
              </a:rPr>
              <a:t>documentos.</a:t>
            </a:r>
            <a:endParaRPr sz="1406">
              <a:latin typeface="Calibri"/>
              <a:cs typeface="Calibri"/>
            </a:endParaRPr>
          </a:p>
          <a:p>
            <a:pPr marL="204415" indent="-135893">
              <a:spcBef>
                <a:spcPts val="145"/>
              </a:spcBef>
              <a:buChar char="•"/>
              <a:tabLst>
                <a:tab pos="204415" algn="l"/>
              </a:tabLst>
            </a:pPr>
            <a:r>
              <a:rPr sz="1406" dirty="0">
                <a:latin typeface="Calibri"/>
                <a:cs typeface="Calibri"/>
              </a:rPr>
              <a:t>Al</a:t>
            </a:r>
            <a:r>
              <a:rPr sz="1406" spc="18" dirty="0">
                <a:latin typeface="Calibri"/>
                <a:cs typeface="Calibri"/>
              </a:rPr>
              <a:t> </a:t>
            </a:r>
            <a:r>
              <a:rPr sz="1406" dirty="0">
                <a:latin typeface="Calibri"/>
                <a:cs typeface="Calibri"/>
              </a:rPr>
              <a:t>15</a:t>
            </a:r>
            <a:r>
              <a:rPr sz="1406" spc="23" dirty="0">
                <a:latin typeface="Calibri"/>
                <a:cs typeface="Calibri"/>
              </a:rPr>
              <a:t> </a:t>
            </a:r>
            <a:r>
              <a:rPr sz="1406" dirty="0">
                <a:latin typeface="Calibri"/>
                <a:cs typeface="Calibri"/>
              </a:rPr>
              <a:t>de</a:t>
            </a:r>
            <a:r>
              <a:rPr sz="1406" spc="27" dirty="0">
                <a:latin typeface="Calibri"/>
                <a:cs typeface="Calibri"/>
              </a:rPr>
              <a:t> </a:t>
            </a:r>
            <a:r>
              <a:rPr sz="1406" dirty="0">
                <a:latin typeface="Calibri"/>
                <a:cs typeface="Calibri"/>
              </a:rPr>
              <a:t>diciembre</a:t>
            </a:r>
            <a:r>
              <a:rPr sz="1406" spc="23" dirty="0">
                <a:latin typeface="Calibri"/>
                <a:cs typeface="Calibri"/>
              </a:rPr>
              <a:t> </a:t>
            </a:r>
            <a:r>
              <a:rPr sz="1406" dirty="0">
                <a:latin typeface="Calibri"/>
                <a:cs typeface="Calibri"/>
              </a:rPr>
              <a:t>de</a:t>
            </a:r>
            <a:r>
              <a:rPr sz="1406" spc="27" dirty="0">
                <a:latin typeface="Calibri"/>
                <a:cs typeface="Calibri"/>
              </a:rPr>
              <a:t> </a:t>
            </a:r>
            <a:r>
              <a:rPr sz="1406" spc="-9" dirty="0">
                <a:latin typeface="Calibri"/>
                <a:cs typeface="Calibri"/>
              </a:rPr>
              <a:t>2025.</a:t>
            </a:r>
            <a:endParaRPr sz="1406">
              <a:latin typeface="Calibri"/>
              <a:cs typeface="Calibri"/>
            </a:endParaRPr>
          </a:p>
        </p:txBody>
      </p:sp>
      <p:sp>
        <p:nvSpPr>
          <p:cNvPr id="5" name="object 5"/>
          <p:cNvSpPr txBox="1"/>
          <p:nvPr/>
        </p:nvSpPr>
        <p:spPr>
          <a:xfrm>
            <a:off x="6420302" y="1755094"/>
            <a:ext cx="3581016" cy="1295855"/>
          </a:xfrm>
          <a:prstGeom prst="rect">
            <a:avLst/>
          </a:prstGeom>
          <a:ln w="10667">
            <a:solidFill>
              <a:srgbClr val="649C3F"/>
            </a:solidFill>
          </a:ln>
        </p:spPr>
        <p:txBody>
          <a:bodyPr vert="horz" wrap="square" lIns="0" tIns="32246" rIns="0" bIns="0" rtlCol="0">
            <a:spAutoFit/>
          </a:bodyPr>
          <a:lstStyle/>
          <a:p>
            <a:pPr marL="576" algn="ctr">
              <a:spcBef>
                <a:spcPts val="254"/>
              </a:spcBef>
            </a:pPr>
            <a:r>
              <a:rPr sz="1814" b="1" dirty="0">
                <a:latin typeface="Calibri"/>
                <a:cs typeface="Calibri"/>
              </a:rPr>
              <a:t>Sistemas</a:t>
            </a:r>
            <a:r>
              <a:rPr sz="1814" b="1" spc="-27" dirty="0">
                <a:latin typeface="Calibri"/>
                <a:cs typeface="Calibri"/>
              </a:rPr>
              <a:t> </a:t>
            </a:r>
            <a:r>
              <a:rPr sz="1814" b="1" dirty="0">
                <a:latin typeface="Calibri"/>
                <a:cs typeface="Calibri"/>
              </a:rPr>
              <a:t>de</a:t>
            </a:r>
            <a:r>
              <a:rPr sz="1814" b="1" spc="-32" dirty="0">
                <a:latin typeface="Calibri"/>
                <a:cs typeface="Calibri"/>
              </a:rPr>
              <a:t> </a:t>
            </a:r>
            <a:r>
              <a:rPr sz="1814" b="1" spc="-9" dirty="0">
                <a:latin typeface="Calibri"/>
                <a:cs typeface="Calibri"/>
              </a:rPr>
              <a:t>Información</a:t>
            </a:r>
            <a:endParaRPr sz="1814">
              <a:latin typeface="Calibri"/>
              <a:cs typeface="Calibri"/>
            </a:endParaRPr>
          </a:p>
          <a:p>
            <a:pPr marL="206142" indent="-135893">
              <a:spcBef>
                <a:spcPts val="698"/>
              </a:spcBef>
              <a:buChar char="•"/>
              <a:tabLst>
                <a:tab pos="206142" algn="l"/>
              </a:tabLst>
            </a:pPr>
            <a:r>
              <a:rPr sz="1406" dirty="0">
                <a:latin typeface="Calibri"/>
                <a:cs typeface="Calibri"/>
              </a:rPr>
              <a:t>Información</a:t>
            </a:r>
            <a:r>
              <a:rPr sz="1406" spc="27" dirty="0">
                <a:latin typeface="Calibri"/>
                <a:cs typeface="Calibri"/>
              </a:rPr>
              <a:t> </a:t>
            </a:r>
            <a:r>
              <a:rPr sz="1406" dirty="0">
                <a:latin typeface="Calibri"/>
                <a:cs typeface="Calibri"/>
              </a:rPr>
              <a:t>Impresa</a:t>
            </a:r>
            <a:r>
              <a:rPr sz="1406" spc="23" dirty="0">
                <a:latin typeface="Calibri"/>
                <a:cs typeface="Calibri"/>
              </a:rPr>
              <a:t> </a:t>
            </a:r>
            <a:r>
              <a:rPr sz="1406" dirty="0">
                <a:latin typeface="Calibri"/>
                <a:cs typeface="Calibri"/>
              </a:rPr>
              <a:t>y</a:t>
            </a:r>
            <a:r>
              <a:rPr sz="1406" spc="45" dirty="0">
                <a:latin typeface="Calibri"/>
                <a:cs typeface="Calibri"/>
              </a:rPr>
              <a:t> </a:t>
            </a:r>
            <a:r>
              <a:rPr sz="1406" dirty="0">
                <a:latin typeface="Calibri"/>
                <a:cs typeface="Calibri"/>
              </a:rPr>
              <a:t>en</a:t>
            </a:r>
            <a:r>
              <a:rPr sz="1406" spc="32" dirty="0">
                <a:latin typeface="Calibri"/>
                <a:cs typeface="Calibri"/>
              </a:rPr>
              <a:t> </a:t>
            </a:r>
            <a:r>
              <a:rPr sz="1406" spc="-9" dirty="0">
                <a:latin typeface="Calibri"/>
                <a:cs typeface="Calibri"/>
              </a:rPr>
              <a:t>Pantalla</a:t>
            </a:r>
            <a:endParaRPr sz="1406">
              <a:latin typeface="Calibri"/>
              <a:cs typeface="Calibri"/>
            </a:endParaRPr>
          </a:p>
          <a:p>
            <a:pPr marL="206142" indent="-135893">
              <a:spcBef>
                <a:spcPts val="145"/>
              </a:spcBef>
              <a:buChar char="•"/>
              <a:tabLst>
                <a:tab pos="206142" algn="l"/>
              </a:tabLst>
            </a:pPr>
            <a:r>
              <a:rPr sz="1406" dirty="0">
                <a:latin typeface="Calibri"/>
                <a:cs typeface="Calibri"/>
              </a:rPr>
              <a:t>Plan</a:t>
            </a:r>
            <a:r>
              <a:rPr sz="1406" spc="14" dirty="0">
                <a:latin typeface="Calibri"/>
                <a:cs typeface="Calibri"/>
              </a:rPr>
              <a:t> </a:t>
            </a:r>
            <a:r>
              <a:rPr sz="1406" dirty="0">
                <a:latin typeface="Calibri"/>
                <a:cs typeface="Calibri"/>
              </a:rPr>
              <a:t>de</a:t>
            </a:r>
            <a:r>
              <a:rPr sz="1406" spc="14" dirty="0">
                <a:latin typeface="Calibri"/>
                <a:cs typeface="Calibri"/>
              </a:rPr>
              <a:t> </a:t>
            </a:r>
            <a:r>
              <a:rPr sz="1406" dirty="0">
                <a:latin typeface="Calibri"/>
                <a:cs typeface="Calibri"/>
              </a:rPr>
              <a:t>Trabajo</a:t>
            </a:r>
            <a:r>
              <a:rPr sz="1406" spc="9" dirty="0">
                <a:latin typeface="Calibri"/>
                <a:cs typeface="Calibri"/>
              </a:rPr>
              <a:t> </a:t>
            </a:r>
            <a:r>
              <a:rPr sz="1406" dirty="0">
                <a:latin typeface="Calibri"/>
                <a:cs typeface="Calibri"/>
              </a:rPr>
              <a:t>30</a:t>
            </a:r>
            <a:r>
              <a:rPr sz="1406" spc="14" dirty="0">
                <a:latin typeface="Calibri"/>
                <a:cs typeface="Calibri"/>
              </a:rPr>
              <a:t> </a:t>
            </a:r>
            <a:r>
              <a:rPr sz="1406" dirty="0">
                <a:latin typeface="Calibri"/>
                <a:cs typeface="Calibri"/>
              </a:rPr>
              <a:t>de</a:t>
            </a:r>
            <a:r>
              <a:rPr sz="1406" spc="9" dirty="0">
                <a:latin typeface="Calibri"/>
                <a:cs typeface="Calibri"/>
              </a:rPr>
              <a:t> </a:t>
            </a:r>
            <a:r>
              <a:rPr sz="1406" dirty="0">
                <a:latin typeface="Calibri"/>
                <a:cs typeface="Calibri"/>
              </a:rPr>
              <a:t>junio</a:t>
            </a:r>
            <a:r>
              <a:rPr sz="1406" spc="14" dirty="0">
                <a:latin typeface="Calibri"/>
                <a:cs typeface="Calibri"/>
              </a:rPr>
              <a:t> </a:t>
            </a:r>
            <a:r>
              <a:rPr sz="1406" spc="-9" dirty="0">
                <a:latin typeface="Calibri"/>
                <a:cs typeface="Calibri"/>
              </a:rPr>
              <a:t>2025.</a:t>
            </a:r>
            <a:endParaRPr sz="1406">
              <a:latin typeface="Calibri"/>
              <a:cs typeface="Calibri"/>
            </a:endParaRPr>
          </a:p>
          <a:p>
            <a:pPr marL="205567" marR="776203" indent="-135893">
              <a:lnSpc>
                <a:spcPts val="1569"/>
              </a:lnSpc>
              <a:spcBef>
                <a:spcPts val="303"/>
              </a:spcBef>
              <a:buChar char="•"/>
              <a:tabLst>
                <a:tab pos="206719" algn="l"/>
              </a:tabLst>
            </a:pPr>
            <a:r>
              <a:rPr sz="1406" dirty="0">
                <a:latin typeface="Calibri"/>
                <a:cs typeface="Calibri"/>
              </a:rPr>
              <a:t>Ejecución</a:t>
            </a:r>
            <a:r>
              <a:rPr sz="1406" spc="9" dirty="0">
                <a:latin typeface="Calibri"/>
                <a:cs typeface="Calibri"/>
              </a:rPr>
              <a:t> </a:t>
            </a:r>
            <a:r>
              <a:rPr sz="1406" dirty="0">
                <a:latin typeface="Calibri"/>
                <a:cs typeface="Calibri"/>
              </a:rPr>
              <a:t>del</a:t>
            </a:r>
            <a:r>
              <a:rPr sz="1406" spc="36" dirty="0">
                <a:latin typeface="Calibri"/>
                <a:cs typeface="Calibri"/>
              </a:rPr>
              <a:t> </a:t>
            </a:r>
            <a:r>
              <a:rPr sz="1406" dirty="0">
                <a:latin typeface="Calibri"/>
                <a:cs typeface="Calibri"/>
              </a:rPr>
              <a:t>plan</a:t>
            </a:r>
            <a:r>
              <a:rPr sz="1406" spc="50" dirty="0">
                <a:latin typeface="Calibri"/>
                <a:cs typeface="Calibri"/>
              </a:rPr>
              <a:t> </a:t>
            </a:r>
            <a:r>
              <a:rPr sz="1406" dirty="0">
                <a:latin typeface="Calibri"/>
                <a:cs typeface="Calibri"/>
              </a:rPr>
              <a:t>máximo</a:t>
            </a:r>
            <a:r>
              <a:rPr sz="1406" spc="41" dirty="0">
                <a:latin typeface="Calibri"/>
                <a:cs typeface="Calibri"/>
              </a:rPr>
              <a:t> </a:t>
            </a:r>
            <a:r>
              <a:rPr sz="1406" dirty="0">
                <a:latin typeface="Calibri"/>
                <a:cs typeface="Calibri"/>
              </a:rPr>
              <a:t>al</a:t>
            </a:r>
            <a:r>
              <a:rPr sz="1406" spc="54" dirty="0">
                <a:latin typeface="Calibri"/>
                <a:cs typeface="Calibri"/>
              </a:rPr>
              <a:t> </a:t>
            </a:r>
            <a:r>
              <a:rPr sz="1406" dirty="0">
                <a:latin typeface="Calibri"/>
                <a:cs typeface="Calibri"/>
              </a:rPr>
              <a:t>30</a:t>
            </a:r>
            <a:r>
              <a:rPr sz="1406" spc="27" dirty="0">
                <a:latin typeface="Calibri"/>
                <a:cs typeface="Calibri"/>
              </a:rPr>
              <a:t> </a:t>
            </a:r>
            <a:r>
              <a:rPr sz="1406" spc="-23" dirty="0">
                <a:latin typeface="Calibri"/>
                <a:cs typeface="Calibri"/>
              </a:rPr>
              <a:t>de 	</a:t>
            </a:r>
            <a:r>
              <a:rPr sz="1406" dirty="0">
                <a:latin typeface="Calibri"/>
                <a:cs typeface="Calibri"/>
              </a:rPr>
              <a:t>diciembre</a:t>
            </a:r>
            <a:r>
              <a:rPr sz="1406" spc="41" dirty="0">
                <a:latin typeface="Calibri"/>
                <a:cs typeface="Calibri"/>
              </a:rPr>
              <a:t> </a:t>
            </a:r>
            <a:r>
              <a:rPr sz="1406" dirty="0">
                <a:latin typeface="Calibri"/>
                <a:cs typeface="Calibri"/>
              </a:rPr>
              <a:t>de</a:t>
            </a:r>
            <a:r>
              <a:rPr sz="1406" spc="45" dirty="0">
                <a:latin typeface="Calibri"/>
                <a:cs typeface="Calibri"/>
              </a:rPr>
              <a:t> </a:t>
            </a:r>
            <a:r>
              <a:rPr sz="1406" spc="-18" dirty="0">
                <a:latin typeface="Calibri"/>
                <a:cs typeface="Calibri"/>
              </a:rPr>
              <a:t>2025.</a:t>
            </a:r>
            <a:endParaRPr sz="1406">
              <a:latin typeface="Calibri"/>
              <a:cs typeface="Calibri"/>
            </a:endParaRPr>
          </a:p>
        </p:txBody>
      </p:sp>
      <p:sp>
        <p:nvSpPr>
          <p:cNvPr id="6" name="object 6"/>
          <p:cNvSpPr txBox="1"/>
          <p:nvPr/>
        </p:nvSpPr>
        <p:spPr>
          <a:xfrm>
            <a:off x="3135370" y="3843244"/>
            <a:ext cx="2983892" cy="1660058"/>
          </a:xfrm>
          <a:prstGeom prst="rect">
            <a:avLst/>
          </a:prstGeom>
          <a:solidFill>
            <a:srgbClr val="FFFFFF"/>
          </a:solidFill>
          <a:ln w="10668">
            <a:solidFill>
              <a:srgbClr val="649C3F"/>
            </a:solidFill>
          </a:ln>
        </p:spPr>
        <p:txBody>
          <a:bodyPr vert="horz" wrap="square" lIns="0" tIns="32246" rIns="0" bIns="0" rtlCol="0">
            <a:spAutoFit/>
          </a:bodyPr>
          <a:lstStyle/>
          <a:p>
            <a:pPr marL="508447">
              <a:spcBef>
                <a:spcPts val="254"/>
              </a:spcBef>
            </a:pPr>
            <a:r>
              <a:rPr sz="1814" b="1" dirty="0">
                <a:latin typeface="Calibri"/>
                <a:cs typeface="Calibri"/>
              </a:rPr>
              <a:t>Microsoft</a:t>
            </a:r>
            <a:r>
              <a:rPr sz="1814" b="1" spc="-32" dirty="0">
                <a:latin typeface="Calibri"/>
                <a:cs typeface="Calibri"/>
              </a:rPr>
              <a:t> </a:t>
            </a:r>
            <a:r>
              <a:rPr sz="1814" b="1" dirty="0">
                <a:latin typeface="Calibri"/>
                <a:cs typeface="Calibri"/>
              </a:rPr>
              <a:t>Office</a:t>
            </a:r>
            <a:r>
              <a:rPr sz="1814" b="1" spc="-9" dirty="0">
                <a:latin typeface="Calibri"/>
                <a:cs typeface="Calibri"/>
              </a:rPr>
              <a:t> </a:t>
            </a:r>
            <a:r>
              <a:rPr sz="1814" b="1" spc="-23" dirty="0">
                <a:latin typeface="Calibri"/>
                <a:cs typeface="Calibri"/>
              </a:rPr>
              <a:t>365</a:t>
            </a:r>
            <a:endParaRPr sz="1814">
              <a:latin typeface="Calibri"/>
              <a:cs typeface="Calibri"/>
            </a:endParaRPr>
          </a:p>
          <a:p>
            <a:pPr marL="205567" marR="260846" indent="-135893">
              <a:lnSpc>
                <a:spcPct val="93200"/>
              </a:lnSpc>
              <a:spcBef>
                <a:spcPts val="816"/>
              </a:spcBef>
              <a:buChar char="•"/>
              <a:tabLst>
                <a:tab pos="206719" algn="l"/>
              </a:tabLst>
            </a:pPr>
            <a:r>
              <a:rPr sz="1406" dirty="0">
                <a:latin typeface="Calibri"/>
                <a:cs typeface="Calibri"/>
              </a:rPr>
              <a:t>Todas</a:t>
            </a:r>
            <a:r>
              <a:rPr sz="1406" spc="23" dirty="0">
                <a:latin typeface="Calibri"/>
                <a:cs typeface="Calibri"/>
              </a:rPr>
              <a:t> </a:t>
            </a:r>
            <a:r>
              <a:rPr sz="1406" dirty="0">
                <a:latin typeface="Calibri"/>
                <a:cs typeface="Calibri"/>
              </a:rPr>
              <a:t>las</a:t>
            </a:r>
            <a:r>
              <a:rPr sz="1406" spc="27" dirty="0">
                <a:latin typeface="Calibri"/>
                <a:cs typeface="Calibri"/>
              </a:rPr>
              <a:t> </a:t>
            </a:r>
            <a:r>
              <a:rPr sz="1406" dirty="0">
                <a:latin typeface="Calibri"/>
                <a:cs typeface="Calibri"/>
              </a:rPr>
              <a:t>aplicaciones</a:t>
            </a:r>
            <a:r>
              <a:rPr sz="1406" spc="14" dirty="0">
                <a:latin typeface="Calibri"/>
                <a:cs typeface="Calibri"/>
              </a:rPr>
              <a:t> </a:t>
            </a:r>
            <a:r>
              <a:rPr sz="1406" dirty="0">
                <a:latin typeface="Calibri"/>
                <a:cs typeface="Calibri"/>
              </a:rPr>
              <a:t>de</a:t>
            </a:r>
            <a:r>
              <a:rPr sz="1406" spc="18" dirty="0">
                <a:latin typeface="Calibri"/>
                <a:cs typeface="Calibri"/>
              </a:rPr>
              <a:t> </a:t>
            </a:r>
            <a:r>
              <a:rPr sz="1406" dirty="0">
                <a:latin typeface="Calibri"/>
                <a:cs typeface="Calibri"/>
              </a:rPr>
              <a:t>la</a:t>
            </a:r>
            <a:r>
              <a:rPr sz="1406" spc="32" dirty="0">
                <a:latin typeface="Calibri"/>
                <a:cs typeface="Calibri"/>
              </a:rPr>
              <a:t> </a:t>
            </a:r>
            <a:r>
              <a:rPr sz="1406" spc="-18" dirty="0">
                <a:latin typeface="Calibri"/>
                <a:cs typeface="Calibri"/>
              </a:rPr>
              <a:t>suite 	</a:t>
            </a:r>
            <a:r>
              <a:rPr sz="1406" dirty="0">
                <a:latin typeface="Calibri"/>
                <a:cs typeface="Calibri"/>
              </a:rPr>
              <a:t>(correo,</a:t>
            </a:r>
            <a:r>
              <a:rPr sz="1406" spc="-36" dirty="0">
                <a:latin typeface="Calibri"/>
                <a:cs typeface="Calibri"/>
              </a:rPr>
              <a:t> </a:t>
            </a:r>
            <a:r>
              <a:rPr sz="1406" dirty="0">
                <a:latin typeface="Calibri"/>
                <a:cs typeface="Calibri"/>
              </a:rPr>
              <a:t>Word,</a:t>
            </a:r>
            <a:r>
              <a:rPr sz="1406" spc="-9" dirty="0">
                <a:latin typeface="Calibri"/>
                <a:cs typeface="Calibri"/>
              </a:rPr>
              <a:t> </a:t>
            </a:r>
            <a:r>
              <a:rPr sz="1406" dirty="0">
                <a:latin typeface="Calibri"/>
                <a:cs typeface="Calibri"/>
              </a:rPr>
              <a:t>Excel,</a:t>
            </a:r>
            <a:r>
              <a:rPr sz="1406" spc="-5" dirty="0">
                <a:latin typeface="Calibri"/>
                <a:cs typeface="Calibri"/>
              </a:rPr>
              <a:t> </a:t>
            </a:r>
            <a:r>
              <a:rPr sz="1406" dirty="0">
                <a:latin typeface="Calibri"/>
                <a:cs typeface="Calibri"/>
              </a:rPr>
              <a:t>Power</a:t>
            </a:r>
            <a:r>
              <a:rPr sz="1406" spc="-5" dirty="0">
                <a:latin typeface="Calibri"/>
                <a:cs typeface="Calibri"/>
              </a:rPr>
              <a:t> </a:t>
            </a:r>
            <a:r>
              <a:rPr sz="1406" spc="-9" dirty="0">
                <a:latin typeface="Calibri"/>
                <a:cs typeface="Calibri"/>
              </a:rPr>
              <a:t>Point, 	</a:t>
            </a:r>
            <a:r>
              <a:rPr sz="1406" dirty="0">
                <a:latin typeface="Calibri"/>
                <a:cs typeface="Calibri"/>
              </a:rPr>
              <a:t>entre</a:t>
            </a:r>
            <a:r>
              <a:rPr sz="1406" spc="14" dirty="0">
                <a:latin typeface="Calibri"/>
                <a:cs typeface="Calibri"/>
              </a:rPr>
              <a:t> </a:t>
            </a:r>
            <a:r>
              <a:rPr sz="1406" dirty="0">
                <a:latin typeface="Calibri"/>
                <a:cs typeface="Calibri"/>
              </a:rPr>
              <a:t>otros)</a:t>
            </a:r>
            <a:r>
              <a:rPr sz="1406" spc="-9" dirty="0">
                <a:latin typeface="Calibri"/>
                <a:cs typeface="Calibri"/>
              </a:rPr>
              <a:t> </a:t>
            </a:r>
            <a:r>
              <a:rPr sz="1406" dirty="0">
                <a:latin typeface="Calibri"/>
                <a:cs typeface="Calibri"/>
              </a:rPr>
              <a:t>-</a:t>
            </a:r>
            <a:r>
              <a:rPr sz="1406" spc="14" dirty="0">
                <a:latin typeface="Calibri"/>
                <a:cs typeface="Calibri"/>
              </a:rPr>
              <a:t> </a:t>
            </a:r>
            <a:r>
              <a:rPr sz="1406" spc="-9" dirty="0">
                <a:latin typeface="Calibri"/>
                <a:cs typeface="Calibri"/>
              </a:rPr>
              <a:t>Implementado.</a:t>
            </a:r>
            <a:endParaRPr sz="1406">
              <a:latin typeface="Calibri"/>
              <a:cs typeface="Calibri"/>
            </a:endParaRPr>
          </a:p>
          <a:p>
            <a:pPr marL="205567" marR="161229" indent="-135893">
              <a:lnSpc>
                <a:spcPct val="93200"/>
              </a:lnSpc>
              <a:spcBef>
                <a:spcPts val="254"/>
              </a:spcBef>
              <a:buChar char="•"/>
              <a:tabLst>
                <a:tab pos="206719" algn="l"/>
              </a:tabLst>
            </a:pPr>
            <a:r>
              <a:rPr sz="1406" dirty="0">
                <a:latin typeface="Calibri"/>
                <a:cs typeface="Calibri"/>
              </a:rPr>
              <a:t>Controles</a:t>
            </a:r>
            <a:r>
              <a:rPr sz="1406" spc="32" dirty="0">
                <a:latin typeface="Calibri"/>
                <a:cs typeface="Calibri"/>
              </a:rPr>
              <a:t> </a:t>
            </a:r>
            <a:r>
              <a:rPr sz="1406" dirty="0">
                <a:latin typeface="Calibri"/>
                <a:cs typeface="Calibri"/>
              </a:rPr>
              <a:t>a</a:t>
            </a:r>
            <a:r>
              <a:rPr sz="1406" spc="45" dirty="0">
                <a:latin typeface="Calibri"/>
                <a:cs typeface="Calibri"/>
              </a:rPr>
              <a:t> </a:t>
            </a:r>
            <a:r>
              <a:rPr sz="1406" dirty="0">
                <a:latin typeface="Calibri"/>
                <a:cs typeface="Calibri"/>
              </a:rPr>
              <a:t>nivel</a:t>
            </a:r>
            <a:r>
              <a:rPr sz="1406" spc="50" dirty="0">
                <a:latin typeface="Calibri"/>
                <a:cs typeface="Calibri"/>
              </a:rPr>
              <a:t> </a:t>
            </a:r>
            <a:r>
              <a:rPr sz="1406" dirty="0">
                <a:latin typeface="Calibri"/>
                <a:cs typeface="Calibri"/>
              </a:rPr>
              <a:t>de</a:t>
            </a:r>
            <a:r>
              <a:rPr sz="1406" spc="54" dirty="0">
                <a:latin typeface="Calibri"/>
                <a:cs typeface="Calibri"/>
              </a:rPr>
              <a:t> </a:t>
            </a:r>
            <a:r>
              <a:rPr sz="1406" dirty="0">
                <a:latin typeface="Calibri"/>
                <a:cs typeface="Calibri"/>
              </a:rPr>
              <a:t>clasificación</a:t>
            </a:r>
            <a:r>
              <a:rPr sz="1406" spc="23" dirty="0">
                <a:latin typeface="Calibri"/>
                <a:cs typeface="Calibri"/>
              </a:rPr>
              <a:t> </a:t>
            </a:r>
            <a:r>
              <a:rPr sz="1406" spc="-23" dirty="0">
                <a:latin typeface="Calibri"/>
                <a:cs typeface="Calibri"/>
              </a:rPr>
              <a:t>de 	</a:t>
            </a:r>
            <a:r>
              <a:rPr sz="1406" dirty="0">
                <a:latin typeface="Calibri"/>
                <a:cs typeface="Calibri"/>
              </a:rPr>
              <a:t>la</a:t>
            </a:r>
            <a:r>
              <a:rPr sz="1406" spc="27" dirty="0">
                <a:latin typeface="Calibri"/>
                <a:cs typeface="Calibri"/>
              </a:rPr>
              <a:t> </a:t>
            </a:r>
            <a:r>
              <a:rPr sz="1406" dirty="0">
                <a:latin typeface="Calibri"/>
                <a:cs typeface="Calibri"/>
              </a:rPr>
              <a:t>información</a:t>
            </a:r>
            <a:r>
              <a:rPr sz="1406" spc="14" dirty="0">
                <a:latin typeface="Calibri"/>
                <a:cs typeface="Calibri"/>
              </a:rPr>
              <a:t> </a:t>
            </a:r>
            <a:r>
              <a:rPr sz="1406" dirty="0">
                <a:latin typeface="Calibri"/>
                <a:cs typeface="Calibri"/>
              </a:rPr>
              <a:t>–</a:t>
            </a:r>
            <a:r>
              <a:rPr sz="1406" spc="36" dirty="0">
                <a:latin typeface="Calibri"/>
                <a:cs typeface="Calibri"/>
              </a:rPr>
              <a:t> </a:t>
            </a:r>
            <a:r>
              <a:rPr sz="1406" dirty="0">
                <a:latin typeface="Calibri"/>
                <a:cs typeface="Calibri"/>
              </a:rPr>
              <a:t>30</a:t>
            </a:r>
            <a:r>
              <a:rPr sz="1406" spc="14" dirty="0">
                <a:latin typeface="Calibri"/>
                <a:cs typeface="Calibri"/>
              </a:rPr>
              <a:t> </a:t>
            </a:r>
            <a:r>
              <a:rPr sz="1406" dirty="0">
                <a:latin typeface="Calibri"/>
                <a:cs typeface="Calibri"/>
              </a:rPr>
              <a:t>de</a:t>
            </a:r>
            <a:r>
              <a:rPr sz="1406" spc="36" dirty="0">
                <a:latin typeface="Calibri"/>
                <a:cs typeface="Calibri"/>
              </a:rPr>
              <a:t> </a:t>
            </a:r>
            <a:r>
              <a:rPr sz="1406" dirty="0">
                <a:latin typeface="Calibri"/>
                <a:cs typeface="Calibri"/>
              </a:rPr>
              <a:t>agosto </a:t>
            </a:r>
            <a:r>
              <a:rPr sz="1406" spc="-23" dirty="0">
                <a:latin typeface="Calibri"/>
                <a:cs typeface="Calibri"/>
              </a:rPr>
              <a:t>de 	</a:t>
            </a:r>
            <a:r>
              <a:rPr sz="1406" spc="-9" dirty="0">
                <a:latin typeface="Calibri"/>
                <a:cs typeface="Calibri"/>
              </a:rPr>
              <a:t>2025.</a:t>
            </a:r>
            <a:endParaRPr sz="1406">
              <a:latin typeface="Calibri"/>
              <a:cs typeface="Calibri"/>
            </a:endParaRPr>
          </a:p>
        </p:txBody>
      </p:sp>
      <p:sp>
        <p:nvSpPr>
          <p:cNvPr id="7" name="object 7"/>
          <p:cNvSpPr/>
          <p:nvPr/>
        </p:nvSpPr>
        <p:spPr>
          <a:xfrm>
            <a:off x="6417538" y="3843244"/>
            <a:ext cx="3587926" cy="1789644"/>
          </a:xfrm>
          <a:custGeom>
            <a:avLst/>
            <a:gdLst/>
            <a:ahLst/>
            <a:cxnLst/>
            <a:rect l="l" t="t" r="r" b="b"/>
            <a:pathLst>
              <a:path w="3956684" h="1973579">
                <a:moveTo>
                  <a:pt x="0" y="0"/>
                </a:moveTo>
                <a:lnTo>
                  <a:pt x="3956303" y="0"/>
                </a:lnTo>
                <a:lnTo>
                  <a:pt x="3956303" y="1973579"/>
                </a:lnTo>
                <a:lnTo>
                  <a:pt x="0" y="1973579"/>
                </a:lnTo>
                <a:lnTo>
                  <a:pt x="0" y="0"/>
                </a:lnTo>
                <a:close/>
              </a:path>
            </a:pathLst>
          </a:custGeom>
          <a:ln w="10668">
            <a:solidFill>
              <a:srgbClr val="649C3F"/>
            </a:solidFill>
          </a:ln>
        </p:spPr>
        <p:txBody>
          <a:bodyPr wrap="square" lIns="0" tIns="0" rIns="0" bIns="0" rtlCol="0"/>
          <a:lstStyle/>
          <a:p>
            <a:endParaRPr sz="1632"/>
          </a:p>
        </p:txBody>
      </p:sp>
      <p:sp>
        <p:nvSpPr>
          <p:cNvPr id="8" name="object 8"/>
          <p:cNvSpPr txBox="1"/>
          <p:nvPr/>
        </p:nvSpPr>
        <p:spPr>
          <a:xfrm>
            <a:off x="6486630" y="3754196"/>
            <a:ext cx="3442243" cy="707391"/>
          </a:xfrm>
          <a:prstGeom prst="rect">
            <a:avLst/>
          </a:prstGeom>
        </p:spPr>
        <p:txBody>
          <a:bodyPr vert="horz" wrap="square" lIns="0" tIns="120922" rIns="0" bIns="0" rtlCol="0">
            <a:spAutoFit/>
          </a:bodyPr>
          <a:lstStyle/>
          <a:p>
            <a:pPr marL="1065263">
              <a:spcBef>
                <a:spcPts val="952"/>
              </a:spcBef>
            </a:pPr>
            <a:r>
              <a:rPr sz="1814" b="1" dirty="0">
                <a:latin typeface="Calibri"/>
                <a:cs typeface="Calibri"/>
              </a:rPr>
              <a:t>Archivo</a:t>
            </a:r>
            <a:r>
              <a:rPr sz="1814" b="1" spc="-50" dirty="0">
                <a:latin typeface="Calibri"/>
                <a:cs typeface="Calibri"/>
              </a:rPr>
              <a:t> </a:t>
            </a:r>
            <a:r>
              <a:rPr sz="1814" b="1" spc="-9" dirty="0">
                <a:latin typeface="Calibri"/>
                <a:cs typeface="Calibri"/>
              </a:rPr>
              <a:t>Físico</a:t>
            </a:r>
            <a:endParaRPr sz="1814">
              <a:latin typeface="Calibri"/>
              <a:cs typeface="Calibri"/>
            </a:endParaRPr>
          </a:p>
          <a:p>
            <a:pPr marL="135893" indent="-135893">
              <a:spcBef>
                <a:spcPts val="703"/>
              </a:spcBef>
              <a:buChar char="•"/>
              <a:tabLst>
                <a:tab pos="135893" algn="l"/>
              </a:tabLst>
            </a:pPr>
            <a:r>
              <a:rPr sz="1406" dirty="0">
                <a:latin typeface="Calibri"/>
                <a:cs typeface="Calibri"/>
              </a:rPr>
              <a:t>Revisión</a:t>
            </a:r>
            <a:r>
              <a:rPr sz="1406" spc="9" dirty="0">
                <a:latin typeface="Calibri"/>
                <a:cs typeface="Calibri"/>
              </a:rPr>
              <a:t> </a:t>
            </a:r>
            <a:r>
              <a:rPr sz="1406" dirty="0">
                <a:latin typeface="Calibri"/>
                <a:cs typeface="Calibri"/>
              </a:rPr>
              <a:t>de</a:t>
            </a:r>
            <a:r>
              <a:rPr sz="1406" spc="59" dirty="0">
                <a:latin typeface="Calibri"/>
                <a:cs typeface="Calibri"/>
              </a:rPr>
              <a:t> </a:t>
            </a:r>
            <a:r>
              <a:rPr sz="1406" dirty="0">
                <a:latin typeface="Calibri"/>
                <a:cs typeface="Calibri"/>
              </a:rPr>
              <a:t>aplicación</a:t>
            </a:r>
            <a:r>
              <a:rPr sz="1406" spc="45" dirty="0">
                <a:latin typeface="Calibri"/>
                <a:cs typeface="Calibri"/>
              </a:rPr>
              <a:t> </a:t>
            </a:r>
            <a:r>
              <a:rPr sz="1406" dirty="0">
                <a:latin typeface="Calibri"/>
                <a:cs typeface="Calibri"/>
              </a:rPr>
              <a:t>del</a:t>
            </a:r>
            <a:r>
              <a:rPr sz="1406" spc="73" dirty="0">
                <a:latin typeface="Calibri"/>
                <a:cs typeface="Calibri"/>
              </a:rPr>
              <a:t> </a:t>
            </a:r>
            <a:r>
              <a:rPr sz="1406" dirty="0">
                <a:latin typeface="Calibri"/>
                <a:cs typeface="Calibri"/>
              </a:rPr>
              <a:t>Formato</a:t>
            </a:r>
            <a:r>
              <a:rPr sz="1406" spc="45" dirty="0">
                <a:latin typeface="Calibri"/>
                <a:cs typeface="Calibri"/>
              </a:rPr>
              <a:t> </a:t>
            </a:r>
            <a:r>
              <a:rPr sz="1406" dirty="0">
                <a:latin typeface="Calibri"/>
                <a:cs typeface="Calibri"/>
              </a:rPr>
              <a:t>GD-F-</a:t>
            </a:r>
            <a:r>
              <a:rPr sz="1406" spc="-23" dirty="0">
                <a:latin typeface="Calibri"/>
                <a:cs typeface="Calibri"/>
              </a:rPr>
              <a:t>017</a:t>
            </a:r>
            <a:endParaRPr sz="1406">
              <a:latin typeface="Calibri"/>
              <a:cs typeface="Calibri"/>
            </a:endParaRPr>
          </a:p>
        </p:txBody>
      </p:sp>
      <p:sp>
        <p:nvSpPr>
          <p:cNvPr id="9" name="object 9"/>
          <p:cNvSpPr txBox="1"/>
          <p:nvPr/>
        </p:nvSpPr>
        <p:spPr>
          <a:xfrm>
            <a:off x="8243325" y="4457749"/>
            <a:ext cx="1702696" cy="231458"/>
          </a:xfrm>
          <a:prstGeom prst="rect">
            <a:avLst/>
          </a:prstGeom>
        </p:spPr>
        <p:txBody>
          <a:bodyPr vert="horz" wrap="square" lIns="0" tIns="14971" rIns="0" bIns="0" rtlCol="0">
            <a:spAutoFit/>
          </a:bodyPr>
          <a:lstStyle/>
          <a:p>
            <a:pPr>
              <a:spcBef>
                <a:spcPts val="118"/>
              </a:spcBef>
              <a:tabLst>
                <a:tab pos="388101" algn="l"/>
                <a:tab pos="1603076" algn="l"/>
              </a:tabLst>
            </a:pPr>
            <a:r>
              <a:rPr sz="1406" spc="-45" dirty="0">
                <a:latin typeface="Calibri"/>
                <a:cs typeface="Calibri"/>
              </a:rPr>
              <a:t>y</a:t>
            </a:r>
            <a:r>
              <a:rPr sz="1406" dirty="0">
                <a:latin typeface="Calibri"/>
                <a:cs typeface="Calibri"/>
              </a:rPr>
              <a:t>	</a:t>
            </a:r>
            <a:r>
              <a:rPr sz="1406" spc="-9" dirty="0">
                <a:latin typeface="Calibri"/>
                <a:cs typeface="Calibri"/>
              </a:rPr>
              <a:t>seguimiento</a:t>
            </a:r>
            <a:r>
              <a:rPr sz="1406" dirty="0">
                <a:latin typeface="Calibri"/>
                <a:cs typeface="Calibri"/>
              </a:rPr>
              <a:t>	</a:t>
            </a:r>
            <a:r>
              <a:rPr sz="1406" spc="-45" dirty="0">
                <a:latin typeface="Calibri"/>
                <a:cs typeface="Calibri"/>
              </a:rPr>
              <a:t>a</a:t>
            </a:r>
            <a:endParaRPr sz="1406">
              <a:latin typeface="Calibri"/>
              <a:cs typeface="Calibri"/>
            </a:endParaRPr>
          </a:p>
        </p:txBody>
      </p:sp>
      <p:sp>
        <p:nvSpPr>
          <p:cNvPr id="10" name="object 10"/>
          <p:cNvSpPr txBox="1"/>
          <p:nvPr/>
        </p:nvSpPr>
        <p:spPr>
          <a:xfrm>
            <a:off x="6486630" y="4457749"/>
            <a:ext cx="1762581" cy="673257"/>
          </a:xfrm>
          <a:prstGeom prst="rect">
            <a:avLst/>
          </a:prstGeom>
        </p:spPr>
        <p:txBody>
          <a:bodyPr vert="horz" wrap="square" lIns="0" tIns="33397" rIns="0" bIns="0" rtlCol="0">
            <a:spAutoFit/>
          </a:bodyPr>
          <a:lstStyle/>
          <a:p>
            <a:pPr marL="135317" marR="305184" indent="-135893">
              <a:lnSpc>
                <a:spcPts val="1577"/>
              </a:lnSpc>
              <a:spcBef>
                <a:spcPts val="263"/>
              </a:spcBef>
              <a:buChar char="•"/>
              <a:tabLst>
                <a:tab pos="136469" algn="l"/>
              </a:tabLst>
            </a:pPr>
            <a:r>
              <a:rPr sz="1406" spc="-9" dirty="0">
                <a:latin typeface="Calibri"/>
                <a:cs typeface="Calibri"/>
              </a:rPr>
              <a:t>Acompañamiento 	implementación.</a:t>
            </a:r>
            <a:endParaRPr sz="1406">
              <a:latin typeface="Calibri"/>
              <a:cs typeface="Calibri"/>
            </a:endParaRPr>
          </a:p>
          <a:p>
            <a:pPr marL="122649">
              <a:spcBef>
                <a:spcPts val="109"/>
              </a:spcBef>
            </a:pPr>
            <a:r>
              <a:rPr sz="1406" dirty="0">
                <a:latin typeface="Calibri"/>
                <a:cs typeface="Calibri"/>
              </a:rPr>
              <a:t>30</a:t>
            </a:r>
            <a:r>
              <a:rPr sz="1406" spc="5" dirty="0">
                <a:latin typeface="Calibri"/>
                <a:cs typeface="Calibri"/>
              </a:rPr>
              <a:t> </a:t>
            </a:r>
            <a:r>
              <a:rPr sz="1406" dirty="0">
                <a:latin typeface="Calibri"/>
                <a:cs typeface="Calibri"/>
              </a:rPr>
              <a:t>de</a:t>
            </a:r>
            <a:r>
              <a:rPr sz="1406" spc="23" dirty="0">
                <a:latin typeface="Calibri"/>
                <a:cs typeface="Calibri"/>
              </a:rPr>
              <a:t> </a:t>
            </a:r>
            <a:r>
              <a:rPr sz="1406" dirty="0">
                <a:latin typeface="Calibri"/>
                <a:cs typeface="Calibri"/>
              </a:rPr>
              <a:t>agosto</a:t>
            </a:r>
            <a:r>
              <a:rPr sz="1406" spc="9" dirty="0">
                <a:latin typeface="Calibri"/>
                <a:cs typeface="Calibri"/>
              </a:rPr>
              <a:t> </a:t>
            </a:r>
            <a:r>
              <a:rPr sz="1406" dirty="0">
                <a:latin typeface="Calibri"/>
                <a:cs typeface="Calibri"/>
              </a:rPr>
              <a:t>de</a:t>
            </a:r>
            <a:r>
              <a:rPr sz="1406" spc="23" dirty="0">
                <a:latin typeface="Calibri"/>
                <a:cs typeface="Calibri"/>
              </a:rPr>
              <a:t> </a:t>
            </a:r>
            <a:r>
              <a:rPr sz="1406" spc="-9" dirty="0">
                <a:latin typeface="Calibri"/>
                <a:cs typeface="Calibri"/>
              </a:rPr>
              <a:t>2025.</a:t>
            </a:r>
            <a:endParaRPr sz="1406">
              <a:latin typeface="Calibri"/>
              <a:cs typeface="Calibri"/>
            </a:endParaRPr>
          </a:p>
        </p:txBody>
      </p:sp>
      <p:pic>
        <p:nvPicPr>
          <p:cNvPr id="11" name="Imagen 10">
            <a:extLst>
              <a:ext uri="{FF2B5EF4-FFF2-40B4-BE49-F238E27FC236}">
                <a16:creationId xmlns:a16="http://schemas.microsoft.com/office/drawing/2014/main" id="{650DADCD-2166-B8E1-186B-93523464459D}"/>
              </a:ext>
            </a:extLst>
          </p:cNvPr>
          <p:cNvPicPr>
            <a:picLocks noChangeAspect="1"/>
          </p:cNvPicPr>
          <p:nvPr/>
        </p:nvPicPr>
        <p:blipFill>
          <a:blip r:embed="rId3"/>
          <a:stretch>
            <a:fillRect/>
          </a:stretch>
        </p:blipFill>
        <p:spPr>
          <a:xfrm>
            <a:off x="10007679" y="72551"/>
            <a:ext cx="1594589" cy="1451000"/>
          </a:xfrm>
          <a:prstGeom prst="rect">
            <a:avLst/>
          </a:prstGeom>
        </p:spPr>
      </p:pic>
      <p:pic>
        <p:nvPicPr>
          <p:cNvPr id="12" name="Imagen 11" descr="Imagen que contiene Icono&#10;&#10;El contenido generado por IA puede ser incorrecto.">
            <a:extLst>
              <a:ext uri="{FF2B5EF4-FFF2-40B4-BE49-F238E27FC236}">
                <a16:creationId xmlns:a16="http://schemas.microsoft.com/office/drawing/2014/main" id="{1C887228-2E2F-7342-98D9-9CC1F04D6D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07687" y="587157"/>
            <a:ext cx="9535557" cy="689900"/>
          </a:xfrm>
          <a:prstGeom prst="rect">
            <a:avLst/>
          </a:prstGeom>
        </p:spPr>
        <p:txBody>
          <a:bodyPr vert="horz" wrap="square" lIns="0" tIns="12668" rIns="0" bIns="0" rtlCol="0" anchor="ctr">
            <a:spAutoFit/>
          </a:bodyPr>
          <a:lstStyle/>
          <a:p>
            <a:pPr marL="11516">
              <a:lnSpc>
                <a:spcPct val="100000"/>
              </a:lnSpc>
              <a:spcBef>
                <a:spcPts val="100"/>
              </a:spcBef>
            </a:pPr>
            <a:r>
              <a:rPr spc="68" dirty="0"/>
              <a:t>Plantilla</a:t>
            </a:r>
          </a:p>
        </p:txBody>
      </p:sp>
      <p:pic>
        <p:nvPicPr>
          <p:cNvPr id="3" name="object 3"/>
          <p:cNvPicPr/>
          <p:nvPr/>
        </p:nvPicPr>
        <p:blipFill>
          <a:blip r:embed="rId2" cstate="print"/>
          <a:stretch>
            <a:fillRect/>
          </a:stretch>
        </p:blipFill>
        <p:spPr>
          <a:xfrm>
            <a:off x="1247607" y="1444154"/>
            <a:ext cx="2321700" cy="44222"/>
          </a:xfrm>
          <a:prstGeom prst="rect">
            <a:avLst/>
          </a:prstGeom>
        </p:spPr>
      </p:pic>
      <p:pic>
        <p:nvPicPr>
          <p:cNvPr id="4" name="object 4"/>
          <p:cNvPicPr/>
          <p:nvPr/>
        </p:nvPicPr>
        <p:blipFill>
          <a:blip r:embed="rId3" cstate="print"/>
          <a:stretch>
            <a:fillRect/>
          </a:stretch>
        </p:blipFill>
        <p:spPr>
          <a:xfrm>
            <a:off x="2713871" y="1677706"/>
            <a:ext cx="6404025" cy="561077"/>
          </a:xfrm>
          <a:prstGeom prst="rect">
            <a:avLst/>
          </a:prstGeom>
        </p:spPr>
      </p:pic>
      <p:grpSp>
        <p:nvGrpSpPr>
          <p:cNvPr id="5" name="object 5"/>
          <p:cNvGrpSpPr/>
          <p:nvPr/>
        </p:nvGrpSpPr>
        <p:grpSpPr>
          <a:xfrm>
            <a:off x="2887999" y="2996100"/>
            <a:ext cx="6520570" cy="2989650"/>
            <a:chOff x="1808988" y="3304032"/>
            <a:chExt cx="7190740" cy="3296920"/>
          </a:xfrm>
        </p:grpSpPr>
        <p:pic>
          <p:nvPicPr>
            <p:cNvPr id="6" name="object 6"/>
            <p:cNvPicPr/>
            <p:nvPr/>
          </p:nvPicPr>
          <p:blipFill>
            <a:blip r:embed="rId4" cstate="print"/>
            <a:stretch>
              <a:fillRect/>
            </a:stretch>
          </p:blipFill>
          <p:spPr>
            <a:xfrm>
              <a:off x="1808988" y="3304032"/>
              <a:ext cx="7074407" cy="3296411"/>
            </a:xfrm>
            <a:prstGeom prst="rect">
              <a:avLst/>
            </a:prstGeom>
          </p:spPr>
        </p:pic>
        <p:sp>
          <p:nvSpPr>
            <p:cNvPr id="7" name="object 7"/>
            <p:cNvSpPr/>
            <p:nvPr/>
          </p:nvSpPr>
          <p:spPr>
            <a:xfrm>
              <a:off x="2618232" y="4407408"/>
              <a:ext cx="6369050" cy="2113915"/>
            </a:xfrm>
            <a:custGeom>
              <a:avLst/>
              <a:gdLst/>
              <a:ahLst/>
              <a:cxnLst/>
              <a:rect l="l" t="t" r="r" b="b"/>
              <a:pathLst>
                <a:path w="6369050" h="2113915">
                  <a:moveTo>
                    <a:pt x="0" y="0"/>
                  </a:moveTo>
                  <a:lnTo>
                    <a:pt x="6368796" y="0"/>
                  </a:lnTo>
                  <a:lnTo>
                    <a:pt x="6368796" y="458724"/>
                  </a:lnTo>
                  <a:lnTo>
                    <a:pt x="0" y="458724"/>
                  </a:lnTo>
                  <a:lnTo>
                    <a:pt x="0" y="0"/>
                  </a:lnTo>
                  <a:close/>
                </a:path>
                <a:path w="6369050" h="2113915">
                  <a:moveTo>
                    <a:pt x="862583" y="1557527"/>
                  </a:moveTo>
                  <a:lnTo>
                    <a:pt x="5570219" y="1557527"/>
                  </a:lnTo>
                  <a:lnTo>
                    <a:pt x="5570219" y="2113788"/>
                  </a:lnTo>
                  <a:lnTo>
                    <a:pt x="862583" y="2113788"/>
                  </a:lnTo>
                  <a:lnTo>
                    <a:pt x="862583" y="1557527"/>
                  </a:lnTo>
                  <a:close/>
                </a:path>
              </a:pathLst>
            </a:custGeom>
            <a:ln w="24384">
              <a:solidFill>
                <a:srgbClr val="38AA00"/>
              </a:solidFill>
            </a:ln>
          </p:spPr>
          <p:txBody>
            <a:bodyPr wrap="square" lIns="0" tIns="0" rIns="0" bIns="0" rtlCol="0"/>
            <a:lstStyle/>
            <a:p>
              <a:endParaRPr sz="1632"/>
            </a:p>
          </p:txBody>
        </p:sp>
      </p:grpSp>
      <p:sp>
        <p:nvSpPr>
          <p:cNvPr id="8" name="object 8"/>
          <p:cNvSpPr txBox="1"/>
          <p:nvPr/>
        </p:nvSpPr>
        <p:spPr>
          <a:xfrm>
            <a:off x="4055236" y="2448401"/>
            <a:ext cx="4055491" cy="354745"/>
          </a:xfrm>
          <a:prstGeom prst="rect">
            <a:avLst/>
          </a:prstGeom>
        </p:spPr>
        <p:txBody>
          <a:bodyPr vert="horz" wrap="square" lIns="0" tIns="12668" rIns="0" bIns="0" rtlCol="0">
            <a:spAutoFit/>
          </a:bodyPr>
          <a:lstStyle/>
          <a:p>
            <a:pPr marL="11516">
              <a:spcBef>
                <a:spcPts val="100"/>
              </a:spcBef>
            </a:pPr>
            <a:r>
              <a:rPr sz="2222" b="1" spc="103" dirty="0">
                <a:solidFill>
                  <a:srgbClr val="00314D"/>
                </a:solidFill>
                <a:latin typeface="Trebuchet MS"/>
                <a:cs typeface="Trebuchet MS"/>
              </a:rPr>
              <a:t>Documentos</a:t>
            </a:r>
            <a:r>
              <a:rPr sz="2222" b="1" spc="-9" dirty="0">
                <a:solidFill>
                  <a:srgbClr val="00314D"/>
                </a:solidFill>
                <a:latin typeface="Trebuchet MS"/>
                <a:cs typeface="Trebuchet MS"/>
              </a:rPr>
              <a:t> </a:t>
            </a:r>
            <a:r>
              <a:rPr sz="2222" b="1" dirty="0">
                <a:solidFill>
                  <a:srgbClr val="00314D"/>
                </a:solidFill>
                <a:latin typeface="Trebuchet MS"/>
                <a:cs typeface="Trebuchet MS"/>
              </a:rPr>
              <a:t>en</a:t>
            </a:r>
            <a:r>
              <a:rPr sz="2222" b="1" spc="27" dirty="0">
                <a:solidFill>
                  <a:srgbClr val="00314D"/>
                </a:solidFill>
                <a:latin typeface="Trebuchet MS"/>
                <a:cs typeface="Trebuchet MS"/>
              </a:rPr>
              <a:t> </a:t>
            </a:r>
            <a:r>
              <a:rPr sz="2222" b="1" spc="95" dirty="0">
                <a:solidFill>
                  <a:srgbClr val="00314D"/>
                </a:solidFill>
                <a:latin typeface="Trebuchet MS"/>
                <a:cs typeface="Trebuchet MS"/>
              </a:rPr>
              <a:t>Compromiso</a:t>
            </a:r>
            <a:endParaRPr sz="2222">
              <a:latin typeface="Trebuchet MS"/>
              <a:cs typeface="Trebuchet MS"/>
            </a:endParaRPr>
          </a:p>
        </p:txBody>
      </p:sp>
      <p:pic>
        <p:nvPicPr>
          <p:cNvPr id="9" name="Imagen 8">
            <a:extLst>
              <a:ext uri="{FF2B5EF4-FFF2-40B4-BE49-F238E27FC236}">
                <a16:creationId xmlns:a16="http://schemas.microsoft.com/office/drawing/2014/main" id="{8D68E357-BA49-8DE7-6D17-E00794AD0117}"/>
              </a:ext>
            </a:extLst>
          </p:cNvPr>
          <p:cNvPicPr>
            <a:picLocks noChangeAspect="1"/>
          </p:cNvPicPr>
          <p:nvPr/>
        </p:nvPicPr>
        <p:blipFill>
          <a:blip r:embed="rId5"/>
          <a:stretch>
            <a:fillRect/>
          </a:stretch>
        </p:blipFill>
        <p:spPr>
          <a:xfrm>
            <a:off x="10007679" y="72551"/>
            <a:ext cx="1594589" cy="1451000"/>
          </a:xfrm>
          <a:prstGeom prst="rect">
            <a:avLst/>
          </a:prstGeom>
        </p:spPr>
      </p:pic>
      <p:pic>
        <p:nvPicPr>
          <p:cNvPr id="10" name="Imagen 9" descr="Imagen que contiene Icono&#10;&#10;El contenido generado por IA puede ser incorrecto.">
            <a:extLst>
              <a:ext uri="{FF2B5EF4-FFF2-40B4-BE49-F238E27FC236}">
                <a16:creationId xmlns:a16="http://schemas.microsoft.com/office/drawing/2014/main" id="{997B6B33-BEC3-51BB-0855-5C090824C6D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07687" y="754734"/>
            <a:ext cx="9535557" cy="354745"/>
          </a:xfrm>
          <a:prstGeom prst="rect">
            <a:avLst/>
          </a:prstGeom>
        </p:spPr>
        <p:txBody>
          <a:bodyPr vert="horz" wrap="square" lIns="0" tIns="12668" rIns="0" bIns="0" rtlCol="0" anchor="ctr">
            <a:spAutoFit/>
          </a:bodyPr>
          <a:lstStyle/>
          <a:p>
            <a:pPr marL="11516">
              <a:lnSpc>
                <a:spcPct val="100000"/>
              </a:lnSpc>
              <a:spcBef>
                <a:spcPts val="100"/>
              </a:spcBef>
            </a:pPr>
            <a:r>
              <a:rPr spc="326" dirty="0"/>
              <a:t>MS</a:t>
            </a:r>
            <a:r>
              <a:rPr spc="-50" dirty="0"/>
              <a:t> </a:t>
            </a:r>
            <a:r>
              <a:rPr spc="68" dirty="0"/>
              <a:t>Office</a:t>
            </a:r>
            <a:r>
              <a:rPr spc="-41" dirty="0"/>
              <a:t> </a:t>
            </a:r>
            <a:r>
              <a:rPr spc="-23" dirty="0"/>
              <a:t>365</a:t>
            </a:r>
          </a:p>
        </p:txBody>
      </p:sp>
      <p:pic>
        <p:nvPicPr>
          <p:cNvPr id="3" name="object 3"/>
          <p:cNvPicPr/>
          <p:nvPr/>
        </p:nvPicPr>
        <p:blipFill>
          <a:blip r:embed="rId2" cstate="print"/>
          <a:stretch>
            <a:fillRect/>
          </a:stretch>
        </p:blipFill>
        <p:spPr>
          <a:xfrm>
            <a:off x="1247607" y="1444154"/>
            <a:ext cx="2321700" cy="44222"/>
          </a:xfrm>
          <a:prstGeom prst="rect">
            <a:avLst/>
          </a:prstGeom>
        </p:spPr>
      </p:pic>
      <p:pic>
        <p:nvPicPr>
          <p:cNvPr id="4" name="object 4"/>
          <p:cNvPicPr/>
          <p:nvPr/>
        </p:nvPicPr>
        <p:blipFill>
          <a:blip r:embed="rId3" cstate="print"/>
          <a:stretch>
            <a:fillRect/>
          </a:stretch>
        </p:blipFill>
        <p:spPr>
          <a:xfrm>
            <a:off x="2933603" y="1847687"/>
            <a:ext cx="7085333" cy="3565468"/>
          </a:xfrm>
          <a:prstGeom prst="rect">
            <a:avLst/>
          </a:prstGeom>
        </p:spPr>
      </p:pic>
      <p:pic>
        <p:nvPicPr>
          <p:cNvPr id="5" name="Imagen 4">
            <a:extLst>
              <a:ext uri="{FF2B5EF4-FFF2-40B4-BE49-F238E27FC236}">
                <a16:creationId xmlns:a16="http://schemas.microsoft.com/office/drawing/2014/main" id="{25C73AA9-F19E-28C6-1390-17FB221D3B84}"/>
              </a:ext>
            </a:extLst>
          </p:cNvPr>
          <p:cNvPicPr>
            <a:picLocks noChangeAspect="1"/>
          </p:cNvPicPr>
          <p:nvPr/>
        </p:nvPicPr>
        <p:blipFill>
          <a:blip r:embed="rId4"/>
          <a:stretch>
            <a:fillRect/>
          </a:stretch>
        </p:blipFill>
        <p:spPr>
          <a:xfrm>
            <a:off x="10007679" y="72551"/>
            <a:ext cx="1594589" cy="1451000"/>
          </a:xfrm>
          <a:prstGeom prst="rect">
            <a:avLst/>
          </a:prstGeom>
        </p:spPr>
      </p:pic>
      <p:pic>
        <p:nvPicPr>
          <p:cNvPr id="6" name="Imagen 5" descr="Imagen que contiene Icono&#10;&#10;El contenido generado por IA puede ser incorrecto.">
            <a:extLst>
              <a:ext uri="{FF2B5EF4-FFF2-40B4-BE49-F238E27FC236}">
                <a16:creationId xmlns:a16="http://schemas.microsoft.com/office/drawing/2014/main" id="{8DB1C627-F65B-C3A2-DA52-4D5D0E8C2A6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07687" y="754734"/>
            <a:ext cx="9535557" cy="354745"/>
          </a:xfrm>
          <a:prstGeom prst="rect">
            <a:avLst/>
          </a:prstGeom>
        </p:spPr>
        <p:txBody>
          <a:bodyPr vert="horz" wrap="square" lIns="0" tIns="12668" rIns="0" bIns="0" rtlCol="0" anchor="ctr">
            <a:spAutoFit/>
          </a:bodyPr>
          <a:lstStyle/>
          <a:p>
            <a:pPr marL="11516">
              <a:lnSpc>
                <a:spcPct val="100000"/>
              </a:lnSpc>
              <a:spcBef>
                <a:spcPts val="100"/>
              </a:spcBef>
            </a:pPr>
            <a:r>
              <a:rPr spc="59" dirty="0"/>
              <a:t>Archivo</a:t>
            </a:r>
            <a:r>
              <a:rPr spc="-32" dirty="0"/>
              <a:t> </a:t>
            </a:r>
            <a:r>
              <a:rPr spc="68" dirty="0"/>
              <a:t>Físico</a:t>
            </a:r>
          </a:p>
        </p:txBody>
      </p:sp>
      <p:pic>
        <p:nvPicPr>
          <p:cNvPr id="3" name="object 3"/>
          <p:cNvPicPr/>
          <p:nvPr/>
        </p:nvPicPr>
        <p:blipFill>
          <a:blip r:embed="rId2" cstate="print"/>
          <a:stretch>
            <a:fillRect/>
          </a:stretch>
        </p:blipFill>
        <p:spPr>
          <a:xfrm>
            <a:off x="1247607" y="1444154"/>
            <a:ext cx="2321700" cy="44222"/>
          </a:xfrm>
          <a:prstGeom prst="rect">
            <a:avLst/>
          </a:prstGeom>
        </p:spPr>
      </p:pic>
      <p:grpSp>
        <p:nvGrpSpPr>
          <p:cNvPr id="4" name="object 4"/>
          <p:cNvGrpSpPr/>
          <p:nvPr/>
        </p:nvGrpSpPr>
        <p:grpSpPr>
          <a:xfrm>
            <a:off x="3261129" y="1636247"/>
            <a:ext cx="5955116" cy="4169503"/>
            <a:chOff x="2220467" y="1804416"/>
            <a:chExt cx="6567170" cy="4598035"/>
          </a:xfrm>
        </p:grpSpPr>
        <p:pic>
          <p:nvPicPr>
            <p:cNvPr id="5" name="object 5"/>
            <p:cNvPicPr/>
            <p:nvPr/>
          </p:nvPicPr>
          <p:blipFill>
            <a:blip r:embed="rId3" cstate="print"/>
            <a:stretch>
              <a:fillRect/>
            </a:stretch>
          </p:blipFill>
          <p:spPr>
            <a:xfrm>
              <a:off x="2394204" y="1804416"/>
              <a:ext cx="6393179" cy="4591811"/>
            </a:xfrm>
            <a:prstGeom prst="rect">
              <a:avLst/>
            </a:prstGeom>
          </p:spPr>
        </p:pic>
        <p:sp>
          <p:nvSpPr>
            <p:cNvPr id="6" name="object 6"/>
            <p:cNvSpPr/>
            <p:nvPr/>
          </p:nvSpPr>
          <p:spPr>
            <a:xfrm>
              <a:off x="2232659" y="5931407"/>
              <a:ext cx="6369050" cy="459105"/>
            </a:xfrm>
            <a:custGeom>
              <a:avLst/>
              <a:gdLst/>
              <a:ahLst/>
              <a:cxnLst/>
              <a:rect l="l" t="t" r="r" b="b"/>
              <a:pathLst>
                <a:path w="6369050" h="459104">
                  <a:moveTo>
                    <a:pt x="0" y="0"/>
                  </a:moveTo>
                  <a:lnTo>
                    <a:pt x="6368795" y="0"/>
                  </a:lnTo>
                  <a:lnTo>
                    <a:pt x="6368795" y="458724"/>
                  </a:lnTo>
                  <a:lnTo>
                    <a:pt x="0" y="458724"/>
                  </a:lnTo>
                  <a:lnTo>
                    <a:pt x="0" y="0"/>
                  </a:lnTo>
                  <a:close/>
                </a:path>
              </a:pathLst>
            </a:custGeom>
            <a:ln w="24384">
              <a:solidFill>
                <a:srgbClr val="38AA00"/>
              </a:solidFill>
            </a:ln>
          </p:spPr>
          <p:txBody>
            <a:bodyPr wrap="square" lIns="0" tIns="0" rIns="0" bIns="0" rtlCol="0"/>
            <a:lstStyle/>
            <a:p>
              <a:endParaRPr sz="1632"/>
            </a:p>
          </p:txBody>
        </p:sp>
      </p:grpSp>
      <p:pic>
        <p:nvPicPr>
          <p:cNvPr id="7" name="Imagen 6">
            <a:extLst>
              <a:ext uri="{FF2B5EF4-FFF2-40B4-BE49-F238E27FC236}">
                <a16:creationId xmlns:a16="http://schemas.microsoft.com/office/drawing/2014/main" id="{A46334E3-7617-5188-2BEA-E15993EEBFB9}"/>
              </a:ext>
            </a:extLst>
          </p:cNvPr>
          <p:cNvPicPr>
            <a:picLocks noChangeAspect="1"/>
          </p:cNvPicPr>
          <p:nvPr/>
        </p:nvPicPr>
        <p:blipFill>
          <a:blip r:embed="rId4"/>
          <a:stretch>
            <a:fillRect/>
          </a:stretch>
        </p:blipFill>
        <p:spPr>
          <a:xfrm>
            <a:off x="10007679" y="72551"/>
            <a:ext cx="1594589" cy="1451000"/>
          </a:xfrm>
          <a:prstGeom prst="rect">
            <a:avLst/>
          </a:prstGeom>
        </p:spPr>
      </p:pic>
      <p:pic>
        <p:nvPicPr>
          <p:cNvPr id="8" name="Imagen 7" descr="Imagen que contiene Icono&#10;&#10;El contenido generado por IA puede ser incorrecto.">
            <a:extLst>
              <a:ext uri="{FF2B5EF4-FFF2-40B4-BE49-F238E27FC236}">
                <a16:creationId xmlns:a16="http://schemas.microsoft.com/office/drawing/2014/main" id="{9FAF8D4D-2078-13C1-5C93-6A771E3DA9E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Imagen que contiene Interfaz de usuario gráfica&#10;&#10;Descripción generada automáticamente">
            <a:extLst>
              <a:ext uri="{FF2B5EF4-FFF2-40B4-BE49-F238E27FC236}">
                <a16:creationId xmlns:a16="http://schemas.microsoft.com/office/drawing/2014/main" id="{A01EB75E-8874-42DD-11A3-2D5CA1D238B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76220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4AA1C-C5BE-6A04-1EEB-0187738DD492}"/>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0175F051-7872-6393-D20B-5F667D235521}"/>
              </a:ext>
            </a:extLst>
          </p:cNvPr>
          <p:cNvSpPr txBox="1"/>
          <p:nvPr/>
        </p:nvSpPr>
        <p:spPr>
          <a:xfrm>
            <a:off x="633732" y="228066"/>
            <a:ext cx="9810771" cy="707886"/>
          </a:xfrm>
          <a:prstGeom prst="rect">
            <a:avLst/>
          </a:prstGeom>
          <a:noFill/>
        </p:spPr>
        <p:txBody>
          <a:bodyPr wrap="square" lIns="91440" tIns="45720" rIns="91440" bIns="45720" rtlCol="0" anchor="t">
            <a:spAutoFit/>
          </a:bodyPr>
          <a:lstStyle/>
          <a:p>
            <a:r>
              <a:rPr lang="es-ES" sz="4000" b="1" dirty="0">
                <a:solidFill>
                  <a:srgbClr val="4D4D4C"/>
                </a:solidFill>
                <a:latin typeface="Calibri"/>
                <a:ea typeface="Calibri"/>
                <a:cs typeface="Calibri"/>
              </a:rPr>
              <a:t>Conceptos de Seguridad de la Información</a:t>
            </a:r>
          </a:p>
        </p:txBody>
      </p:sp>
      <p:sp>
        <p:nvSpPr>
          <p:cNvPr id="3" name="Rectángulo 2">
            <a:extLst>
              <a:ext uri="{FF2B5EF4-FFF2-40B4-BE49-F238E27FC236}">
                <a16:creationId xmlns:a16="http://schemas.microsoft.com/office/drawing/2014/main" id="{63F019AD-FF28-C5E9-3767-BA2F317B3FFD}"/>
              </a:ext>
            </a:extLst>
          </p:cNvPr>
          <p:cNvSpPr/>
          <p:nvPr/>
        </p:nvSpPr>
        <p:spPr>
          <a:xfrm>
            <a:off x="3709019" y="5187349"/>
            <a:ext cx="4574095" cy="1015663"/>
          </a:xfrm>
          <a:prstGeom prst="rect">
            <a:avLst/>
          </a:prstGeom>
        </p:spPr>
        <p:txBody>
          <a:bodyPr wrap="square">
            <a:spAutoFit/>
          </a:bodyPr>
          <a:lstStyle/>
          <a:p>
            <a:pPr algn="ctr"/>
            <a:r>
              <a:rPr lang="es-MX" b="1">
                <a:solidFill>
                  <a:srgbClr val="16A085"/>
                </a:solidFill>
              </a:rPr>
              <a:t>Integridad</a:t>
            </a:r>
            <a:r>
              <a:rPr lang="es-MX">
                <a:solidFill>
                  <a:srgbClr val="16A085"/>
                </a:solidFill>
              </a:rPr>
              <a:t> </a:t>
            </a:r>
          </a:p>
          <a:p>
            <a:pPr algn="just"/>
            <a:r>
              <a:rPr lang="es-MX" sz="1400"/>
              <a:t>Propiedad de exactitud y completitud. Asegurar que la información durante todo su ciclo de vida no se modificada o alterada.</a:t>
            </a:r>
            <a:endParaRPr lang="es-CO" sz="1400"/>
          </a:p>
        </p:txBody>
      </p:sp>
      <p:sp>
        <p:nvSpPr>
          <p:cNvPr id="4" name="Rectángulo 3">
            <a:extLst>
              <a:ext uri="{FF2B5EF4-FFF2-40B4-BE49-F238E27FC236}">
                <a16:creationId xmlns:a16="http://schemas.microsoft.com/office/drawing/2014/main" id="{94BB8529-5985-0D2E-B296-35733628A041}"/>
              </a:ext>
            </a:extLst>
          </p:cNvPr>
          <p:cNvSpPr/>
          <p:nvPr/>
        </p:nvSpPr>
        <p:spPr>
          <a:xfrm>
            <a:off x="795161" y="3079771"/>
            <a:ext cx="3003309" cy="1446550"/>
          </a:xfrm>
          <a:prstGeom prst="rect">
            <a:avLst/>
          </a:prstGeom>
        </p:spPr>
        <p:txBody>
          <a:bodyPr wrap="square">
            <a:spAutoFit/>
          </a:bodyPr>
          <a:lstStyle/>
          <a:p>
            <a:pPr lvl="0" algn="ctr"/>
            <a:r>
              <a:rPr lang="es-MX" b="1" dirty="0">
                <a:solidFill>
                  <a:srgbClr val="9BBB59"/>
                </a:solidFill>
              </a:rPr>
              <a:t>Confidencialidad</a:t>
            </a:r>
            <a:r>
              <a:rPr lang="es-MX" dirty="0">
                <a:solidFill>
                  <a:srgbClr val="9BBB59"/>
                </a:solidFill>
              </a:rPr>
              <a:t> </a:t>
            </a:r>
          </a:p>
          <a:p>
            <a:pPr lvl="0" algn="just"/>
            <a:r>
              <a:rPr lang="es-MX" sz="1400" dirty="0"/>
              <a:t>Asegurar que la información (base de datos, informes, datos personales, código fuente, entre otros) sea solo accedida y conocida por las personas autorizadas.</a:t>
            </a:r>
          </a:p>
        </p:txBody>
      </p:sp>
      <p:sp>
        <p:nvSpPr>
          <p:cNvPr id="5" name="Rectángulo 4">
            <a:extLst>
              <a:ext uri="{FF2B5EF4-FFF2-40B4-BE49-F238E27FC236}">
                <a16:creationId xmlns:a16="http://schemas.microsoft.com/office/drawing/2014/main" id="{CE65E4FF-92ED-0C90-020A-642C0E08D0E0}"/>
              </a:ext>
            </a:extLst>
          </p:cNvPr>
          <p:cNvSpPr/>
          <p:nvPr/>
        </p:nvSpPr>
        <p:spPr>
          <a:xfrm>
            <a:off x="8193665" y="3079771"/>
            <a:ext cx="3003308" cy="1015663"/>
          </a:xfrm>
          <a:prstGeom prst="rect">
            <a:avLst/>
          </a:prstGeom>
        </p:spPr>
        <p:txBody>
          <a:bodyPr wrap="square">
            <a:spAutoFit/>
          </a:bodyPr>
          <a:lstStyle/>
          <a:p>
            <a:pPr lvl="0" algn="ctr"/>
            <a:r>
              <a:rPr lang="es-MX" b="1">
                <a:solidFill>
                  <a:srgbClr val="4B2C50"/>
                </a:solidFill>
              </a:rPr>
              <a:t>Disponibilidad</a:t>
            </a:r>
            <a:r>
              <a:rPr lang="es-MX">
                <a:solidFill>
                  <a:srgbClr val="4B2C50"/>
                </a:solidFill>
              </a:rPr>
              <a:t> </a:t>
            </a:r>
          </a:p>
          <a:p>
            <a:pPr lvl="0" algn="just"/>
            <a:r>
              <a:rPr lang="es-MX" sz="1400"/>
              <a:t>La Información debe ser accesible y utilizable por las personas autorizadas en el momento que lo requieran.</a:t>
            </a:r>
          </a:p>
        </p:txBody>
      </p:sp>
      <p:pic>
        <p:nvPicPr>
          <p:cNvPr id="6" name="Imagen 5">
            <a:extLst>
              <a:ext uri="{FF2B5EF4-FFF2-40B4-BE49-F238E27FC236}">
                <a16:creationId xmlns:a16="http://schemas.microsoft.com/office/drawing/2014/main" id="{92717C28-BCB1-340D-973B-3FA892135757}"/>
              </a:ext>
            </a:extLst>
          </p:cNvPr>
          <p:cNvPicPr>
            <a:picLocks noChangeAspect="1"/>
          </p:cNvPicPr>
          <p:nvPr/>
        </p:nvPicPr>
        <p:blipFill>
          <a:blip r:embed="rId4"/>
          <a:stretch>
            <a:fillRect/>
          </a:stretch>
        </p:blipFill>
        <p:spPr>
          <a:xfrm>
            <a:off x="4523147" y="2443549"/>
            <a:ext cx="2945841" cy="2476911"/>
          </a:xfrm>
          <a:prstGeom prst="rect">
            <a:avLst/>
          </a:prstGeom>
        </p:spPr>
      </p:pic>
      <p:sp>
        <p:nvSpPr>
          <p:cNvPr id="7" name="Rectángulo 6">
            <a:extLst>
              <a:ext uri="{FF2B5EF4-FFF2-40B4-BE49-F238E27FC236}">
                <a16:creationId xmlns:a16="http://schemas.microsoft.com/office/drawing/2014/main" id="{59413CB9-30A2-91EB-DC7B-91F16DA8EC96}"/>
              </a:ext>
            </a:extLst>
          </p:cNvPr>
          <p:cNvSpPr/>
          <p:nvPr/>
        </p:nvSpPr>
        <p:spPr>
          <a:xfrm>
            <a:off x="3709019" y="1356914"/>
            <a:ext cx="4574095" cy="1261884"/>
          </a:xfrm>
          <a:prstGeom prst="rect">
            <a:avLst/>
          </a:prstGeom>
        </p:spPr>
        <p:txBody>
          <a:bodyPr wrap="square">
            <a:spAutoFit/>
          </a:bodyPr>
          <a:lstStyle/>
          <a:p>
            <a:pPr lvl="0" algn="ctr"/>
            <a:r>
              <a:rPr lang="es-MX" sz="2000" b="1">
                <a:solidFill>
                  <a:srgbClr val="C0392B"/>
                </a:solidFill>
              </a:rPr>
              <a:t>Privacidad</a:t>
            </a:r>
            <a:endParaRPr lang="es-MX" sz="2000">
              <a:solidFill>
                <a:srgbClr val="C0392B"/>
              </a:solidFill>
            </a:endParaRPr>
          </a:p>
          <a:p>
            <a:pPr algn="just"/>
            <a:r>
              <a:rPr lang="es-MX" sz="1400"/>
              <a:t>Es el aspecto que se ocupa de la capacidad que una organización o individuo tiene para determinar el tratamiento que se les da a los datos que recolecta o produce.</a:t>
            </a:r>
            <a:endParaRPr lang="es-MX" sz="1400">
              <a:effectLst/>
            </a:endParaRPr>
          </a:p>
        </p:txBody>
      </p:sp>
      <p:pic>
        <p:nvPicPr>
          <p:cNvPr id="8" name="Imagen 7">
            <a:extLst>
              <a:ext uri="{FF2B5EF4-FFF2-40B4-BE49-F238E27FC236}">
                <a16:creationId xmlns:a16="http://schemas.microsoft.com/office/drawing/2014/main" id="{BD0AEECA-4F03-FDFD-C3ED-37D70651ECAE}"/>
              </a:ext>
            </a:extLst>
          </p:cNvPr>
          <p:cNvPicPr>
            <a:picLocks noChangeAspect="1"/>
          </p:cNvPicPr>
          <p:nvPr/>
        </p:nvPicPr>
        <p:blipFill>
          <a:blip r:embed="rId5"/>
          <a:stretch>
            <a:fillRect/>
          </a:stretch>
        </p:blipFill>
        <p:spPr>
          <a:xfrm>
            <a:off x="10960453" y="254547"/>
            <a:ext cx="876300" cy="733425"/>
          </a:xfrm>
          <a:prstGeom prst="rect">
            <a:avLst/>
          </a:prstGeom>
        </p:spPr>
      </p:pic>
    </p:spTree>
    <p:custDataLst>
      <p:tags r:id="rId1"/>
    </p:custDataLst>
    <p:extLst>
      <p:ext uri="{BB962C8B-B14F-4D97-AF65-F5344CB8AC3E}">
        <p14:creationId xmlns:p14="http://schemas.microsoft.com/office/powerpoint/2010/main" val="2159430368"/>
      </p:ext>
    </p:extLst>
  </p:cSld>
  <p:clrMapOvr>
    <a:masterClrMapping/>
  </p:clrMapOvr>
  <mc:AlternateContent xmlns:mc="http://schemas.openxmlformats.org/markup-compatibility/2006" xmlns:p14="http://schemas.microsoft.com/office/powerpoint/2010/main">
    <mc:Choice Requires="p14">
      <p:transition spd="slow" p14:dur="2000" advTm="89908"/>
    </mc:Choice>
    <mc:Fallback xmlns="">
      <p:transition spd="slow" advTm="89908"/>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2DB860-2A53-9868-DC4F-44CA1E19EA22}"/>
            </a:ext>
          </a:extLst>
        </p:cNvPr>
        <p:cNvGrpSpPr/>
        <p:nvPr/>
      </p:nvGrpSpPr>
      <p:grpSpPr>
        <a:xfrm>
          <a:off x="0" y="0"/>
          <a:ext cx="0" cy="0"/>
          <a:chOff x="0" y="0"/>
          <a:chExt cx="0" cy="0"/>
        </a:xfrm>
      </p:grpSpPr>
      <p:sp>
        <p:nvSpPr>
          <p:cNvPr id="45" name="Rectángulo 44">
            <a:extLst>
              <a:ext uri="{FF2B5EF4-FFF2-40B4-BE49-F238E27FC236}">
                <a16:creationId xmlns:a16="http://schemas.microsoft.com/office/drawing/2014/main" id="{08FA3C00-C9FA-A861-7E13-76553314A254}"/>
              </a:ext>
            </a:extLst>
          </p:cNvPr>
          <p:cNvSpPr/>
          <p:nvPr/>
        </p:nvSpPr>
        <p:spPr>
          <a:xfrm>
            <a:off x="1356043" y="4432899"/>
            <a:ext cx="9663908" cy="1569660"/>
          </a:xfrm>
          <a:prstGeom prst="rect">
            <a:avLst/>
          </a:prstGeom>
        </p:spPr>
        <p:txBody>
          <a:bodyPr wrap="square" lIns="91440" tIns="45720" rIns="91440" bIns="45720" anchor="t">
            <a:spAutoFit/>
          </a:bodyPr>
          <a:lstStyle/>
          <a:p>
            <a:pPr algn="just"/>
            <a:r>
              <a:rPr lang="es-CO" sz="1600" dirty="0">
                <a:solidFill>
                  <a:schemeClr val="tx1">
                    <a:lumMod val="75000"/>
                    <a:lumOff val="25000"/>
                  </a:schemeClr>
                </a:solidFill>
                <a:ea typeface="+mn-lt"/>
                <a:cs typeface="+mn-lt"/>
              </a:rPr>
              <a:t>Q</a:t>
            </a:r>
            <a:r>
              <a:rPr lang="es" sz="1600" dirty="0">
                <a:solidFill>
                  <a:schemeClr val="tx1">
                    <a:lumMod val="75000"/>
                    <a:lumOff val="25000"/>
                  </a:schemeClr>
                </a:solidFill>
                <a:ea typeface="+mn-lt"/>
                <a:cs typeface="+mn-lt"/>
              </a:rPr>
              <a:t>ue soportan los procesos de la entidad, </a:t>
            </a:r>
            <a:r>
              <a:rPr lang="es" sz="1600" b="1" dirty="0">
                <a:solidFill>
                  <a:schemeClr val="tx1">
                    <a:lumMod val="75000"/>
                    <a:lumOff val="25000"/>
                  </a:schemeClr>
                </a:solidFill>
                <a:ea typeface="+mn-lt"/>
                <a:cs typeface="+mn-lt"/>
              </a:rPr>
              <a:t>fortaleciendo y mejorando continuamente el Sistema de Gestión de Seguridad y Privacidad de la Información - SGSPI</a:t>
            </a:r>
            <a:r>
              <a:rPr lang="es" sz="1600" dirty="0">
                <a:solidFill>
                  <a:schemeClr val="tx1">
                    <a:lumMod val="75000"/>
                    <a:lumOff val="25000"/>
                  </a:schemeClr>
                </a:solidFill>
                <a:ea typeface="+mn-lt"/>
                <a:cs typeface="+mn-lt"/>
              </a:rPr>
              <a:t>, el cual apoya la identificación de los </a:t>
            </a:r>
            <a:r>
              <a:rPr lang="es" sz="1600" b="1" dirty="0">
                <a:solidFill>
                  <a:schemeClr val="tx1">
                    <a:lumMod val="75000"/>
                    <a:lumOff val="25000"/>
                  </a:schemeClr>
                </a:solidFill>
                <a:ea typeface="+mn-lt"/>
                <a:cs typeface="+mn-lt"/>
              </a:rPr>
              <a:t>activos de información</a:t>
            </a:r>
            <a:r>
              <a:rPr lang="es" sz="1600" dirty="0">
                <a:solidFill>
                  <a:schemeClr val="tx1">
                    <a:lumMod val="75000"/>
                    <a:lumOff val="25000"/>
                  </a:schemeClr>
                </a:solidFill>
                <a:ea typeface="+mn-lt"/>
                <a:cs typeface="+mn-lt"/>
              </a:rPr>
              <a:t>, realiza la gestión integral de </a:t>
            </a:r>
            <a:r>
              <a:rPr lang="es" sz="1600" b="1" dirty="0">
                <a:solidFill>
                  <a:schemeClr val="tx1">
                    <a:lumMod val="75000"/>
                    <a:lumOff val="25000"/>
                  </a:schemeClr>
                </a:solidFill>
                <a:ea typeface="+mn-lt"/>
                <a:cs typeface="+mn-lt"/>
              </a:rPr>
              <a:t>riesgos e incidentes y</a:t>
            </a:r>
            <a:r>
              <a:rPr lang="es" sz="1600" dirty="0">
                <a:solidFill>
                  <a:schemeClr val="tx1">
                    <a:lumMod val="75000"/>
                    <a:lumOff val="25000"/>
                  </a:schemeClr>
                </a:solidFill>
                <a:ea typeface="+mn-lt"/>
                <a:cs typeface="+mn-lt"/>
              </a:rPr>
              <a:t> fortalece la </a:t>
            </a:r>
            <a:r>
              <a:rPr lang="es" sz="1600" b="1" dirty="0">
                <a:solidFill>
                  <a:schemeClr val="tx1">
                    <a:lumMod val="75000"/>
                    <a:lumOff val="25000"/>
                  </a:schemeClr>
                </a:solidFill>
                <a:ea typeface="+mn-lt"/>
                <a:cs typeface="+mn-lt"/>
              </a:rPr>
              <a:t>cultura de seguridad </a:t>
            </a:r>
            <a:r>
              <a:rPr lang="es" sz="1600" dirty="0">
                <a:solidFill>
                  <a:schemeClr val="tx1">
                    <a:lumMod val="75000"/>
                    <a:lumOff val="25000"/>
                  </a:schemeClr>
                </a:solidFill>
                <a:ea typeface="+mn-lt"/>
                <a:cs typeface="+mn-lt"/>
              </a:rPr>
              <a:t>en los colaboradores y propende por la </a:t>
            </a:r>
            <a:r>
              <a:rPr lang="es" sz="1600" b="1" dirty="0">
                <a:solidFill>
                  <a:schemeClr val="tx1">
                    <a:lumMod val="75000"/>
                    <a:lumOff val="25000"/>
                  </a:schemeClr>
                </a:solidFill>
                <a:ea typeface="+mn-lt"/>
                <a:cs typeface="+mn-lt"/>
              </a:rPr>
              <a:t>continuidad del negocio</a:t>
            </a:r>
            <a:r>
              <a:rPr lang="es" sz="1600" dirty="0">
                <a:solidFill>
                  <a:schemeClr val="tx1">
                    <a:lumMod val="75000"/>
                    <a:lumOff val="25000"/>
                  </a:schemeClr>
                </a:solidFill>
                <a:ea typeface="+mn-lt"/>
                <a:cs typeface="+mn-lt"/>
              </a:rPr>
              <a:t>. Lo anterior, enmarcado en el cumplimiento de los requisitos legales, regulatorios </a:t>
            </a:r>
            <a:r>
              <a:rPr lang="es-MX" sz="1600" dirty="0">
                <a:solidFill>
                  <a:schemeClr val="tx1">
                    <a:lumMod val="75000"/>
                    <a:lumOff val="25000"/>
                  </a:schemeClr>
                </a:solidFill>
                <a:ea typeface="+mn-lt"/>
                <a:cs typeface="+mn-lt"/>
              </a:rPr>
              <a:t>y en concordancia con la </a:t>
            </a:r>
            <a:r>
              <a:rPr lang="es-MX" sz="1600" b="1" dirty="0">
                <a:solidFill>
                  <a:schemeClr val="tx1">
                    <a:lumMod val="75000"/>
                    <a:lumOff val="25000"/>
                  </a:schemeClr>
                </a:solidFill>
                <a:ea typeface="+mn-lt"/>
                <a:cs typeface="+mn-lt"/>
              </a:rPr>
              <a:t>misión y visión</a:t>
            </a:r>
            <a:r>
              <a:rPr lang="es-MX" sz="1600" dirty="0">
                <a:solidFill>
                  <a:schemeClr val="tx1">
                    <a:lumMod val="75000"/>
                    <a:lumOff val="25000"/>
                  </a:schemeClr>
                </a:solidFill>
                <a:ea typeface="+mn-lt"/>
                <a:cs typeface="+mn-lt"/>
              </a:rPr>
              <a:t> de la entidad.</a:t>
            </a:r>
            <a:endParaRPr lang="es-ES" dirty="0">
              <a:solidFill>
                <a:schemeClr val="tx1">
                  <a:lumMod val="75000"/>
                  <a:lumOff val="25000"/>
                </a:schemeClr>
              </a:solidFill>
            </a:endParaRPr>
          </a:p>
          <a:p>
            <a:pPr algn="just"/>
            <a:endParaRPr lang="es-MX" sz="1600" dirty="0">
              <a:solidFill>
                <a:schemeClr val="tx1">
                  <a:lumMod val="75000"/>
                  <a:lumOff val="25000"/>
                </a:schemeClr>
              </a:solidFill>
              <a:latin typeface="Work Sans" pitchFamily="2" charset="0"/>
              <a:cs typeface="Arial" panose="020B0604020202020204" pitchFamily="34" charset="0"/>
            </a:endParaRPr>
          </a:p>
        </p:txBody>
      </p:sp>
      <p:sp>
        <p:nvSpPr>
          <p:cNvPr id="6" name="Rectángulo 5">
            <a:extLst>
              <a:ext uri="{FF2B5EF4-FFF2-40B4-BE49-F238E27FC236}">
                <a16:creationId xmlns:a16="http://schemas.microsoft.com/office/drawing/2014/main" id="{6BE63CF3-5FA2-5BC6-2535-A6EA0919465B}"/>
              </a:ext>
            </a:extLst>
          </p:cNvPr>
          <p:cNvSpPr/>
          <p:nvPr/>
        </p:nvSpPr>
        <p:spPr>
          <a:xfrm>
            <a:off x="2614624" y="1573259"/>
            <a:ext cx="8405325" cy="584775"/>
          </a:xfrm>
          <a:prstGeom prst="rect">
            <a:avLst/>
          </a:prstGeom>
        </p:spPr>
        <p:txBody>
          <a:bodyPr wrap="square" lIns="91440" tIns="45720" rIns="91440" bIns="45720" anchor="t">
            <a:spAutoFit/>
          </a:bodyPr>
          <a:lstStyle/>
          <a:p>
            <a:pPr algn="just"/>
            <a:r>
              <a:rPr lang="es" sz="1600" dirty="0">
                <a:solidFill>
                  <a:schemeClr val="tx1">
                    <a:lumMod val="75000"/>
                    <a:lumOff val="25000"/>
                  </a:schemeClr>
                </a:solidFill>
                <a:ea typeface="+mn-lt"/>
                <a:cs typeface="+mn-lt"/>
              </a:rPr>
              <a:t>En el marco de su misión  y entendiendo la importancia de una adecuada gestión de la información, se </a:t>
            </a:r>
            <a:r>
              <a:rPr lang="es" sz="1600" b="1" dirty="0">
                <a:solidFill>
                  <a:schemeClr val="tx1">
                    <a:lumMod val="75000"/>
                    <a:lumOff val="25000"/>
                  </a:schemeClr>
                </a:solidFill>
                <a:ea typeface="+mn-lt"/>
                <a:cs typeface="+mn-lt"/>
              </a:rPr>
              <a:t>compromete </a:t>
            </a:r>
            <a:r>
              <a:rPr lang="es" sz="1600" dirty="0">
                <a:solidFill>
                  <a:schemeClr val="tx1">
                    <a:lumMod val="75000"/>
                    <a:lumOff val="25000"/>
                  </a:schemeClr>
                </a:solidFill>
                <a:ea typeface="+mn-lt"/>
                <a:cs typeface="+mn-lt"/>
              </a:rPr>
              <a:t>a realizar las acciones pertinentes y de carácter obligatorio para </a:t>
            </a:r>
            <a:r>
              <a:rPr lang="es" sz="1600" b="1" dirty="0">
                <a:solidFill>
                  <a:schemeClr val="tx1">
                    <a:lumMod val="75000"/>
                    <a:lumOff val="25000"/>
                  </a:schemeClr>
                </a:solidFill>
                <a:ea typeface="+mn-lt"/>
                <a:cs typeface="+mn-lt"/>
              </a:rPr>
              <a:t>conservar la</a:t>
            </a:r>
            <a:endParaRPr lang="es-MX" sz="1600" dirty="0">
              <a:solidFill>
                <a:schemeClr val="tx1">
                  <a:lumMod val="75000"/>
                  <a:lumOff val="25000"/>
                </a:schemeClr>
              </a:solidFill>
              <a:latin typeface="Calibri"/>
              <a:ea typeface="Calibri"/>
              <a:cs typeface="Calibri"/>
            </a:endParaRPr>
          </a:p>
        </p:txBody>
      </p:sp>
      <p:pic>
        <p:nvPicPr>
          <p:cNvPr id="8" name="Imagen 7">
            <a:extLst>
              <a:ext uri="{FF2B5EF4-FFF2-40B4-BE49-F238E27FC236}">
                <a16:creationId xmlns:a16="http://schemas.microsoft.com/office/drawing/2014/main" id="{D1BCCA67-489B-7E83-5DF8-7EBA934BF160}"/>
              </a:ext>
            </a:extLst>
          </p:cNvPr>
          <p:cNvPicPr>
            <a:picLocks noChangeAspect="1"/>
          </p:cNvPicPr>
          <p:nvPr/>
        </p:nvPicPr>
        <p:blipFill>
          <a:blip r:embed="rId3"/>
          <a:srcRect r="803" b="922"/>
          <a:stretch/>
        </p:blipFill>
        <p:spPr>
          <a:xfrm>
            <a:off x="2132582" y="2391149"/>
            <a:ext cx="2121879" cy="1844500"/>
          </a:xfrm>
          <a:prstGeom prst="rect">
            <a:avLst/>
          </a:prstGeom>
        </p:spPr>
      </p:pic>
      <p:sp>
        <p:nvSpPr>
          <p:cNvPr id="9" name="CuadroTexto 8">
            <a:extLst>
              <a:ext uri="{FF2B5EF4-FFF2-40B4-BE49-F238E27FC236}">
                <a16:creationId xmlns:a16="http://schemas.microsoft.com/office/drawing/2014/main" id="{3ED27BA5-EE91-85E6-9913-1F0656210679}"/>
              </a:ext>
            </a:extLst>
          </p:cNvPr>
          <p:cNvSpPr txBox="1"/>
          <p:nvPr/>
        </p:nvSpPr>
        <p:spPr>
          <a:xfrm>
            <a:off x="4553164" y="3097658"/>
            <a:ext cx="842481"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600">
                <a:solidFill>
                  <a:srgbClr val="404040"/>
                </a:solidFill>
              </a:rPr>
              <a:t>de sus </a:t>
            </a:r>
            <a:endParaRPr lang="es-ES"/>
          </a:p>
        </p:txBody>
      </p:sp>
      <p:pic>
        <p:nvPicPr>
          <p:cNvPr id="10" name="Imagen 9" descr="Imagen que contiene Texto&#10;&#10;El contenido generado por inteligencia artificial puede ser incorrecto.">
            <a:extLst>
              <a:ext uri="{FF2B5EF4-FFF2-40B4-BE49-F238E27FC236}">
                <a16:creationId xmlns:a16="http://schemas.microsoft.com/office/drawing/2014/main" id="{43796408-B493-31E3-0E6F-3E8ADFE0B905}"/>
              </a:ext>
            </a:extLst>
          </p:cNvPr>
          <p:cNvPicPr>
            <a:picLocks noChangeAspect="1"/>
          </p:cNvPicPr>
          <p:nvPr/>
        </p:nvPicPr>
        <p:blipFill>
          <a:blip r:embed="rId4"/>
          <a:stretch>
            <a:fillRect/>
          </a:stretch>
        </p:blipFill>
        <p:spPr>
          <a:xfrm>
            <a:off x="5803187" y="2910209"/>
            <a:ext cx="4823716" cy="583807"/>
          </a:xfrm>
          <a:prstGeom prst="rect">
            <a:avLst/>
          </a:prstGeom>
        </p:spPr>
      </p:pic>
      <p:sp>
        <p:nvSpPr>
          <p:cNvPr id="12" name="CuadroTexto 11">
            <a:extLst>
              <a:ext uri="{FF2B5EF4-FFF2-40B4-BE49-F238E27FC236}">
                <a16:creationId xmlns:a16="http://schemas.microsoft.com/office/drawing/2014/main" id="{7321782C-441A-5A6F-7C1F-937B7E5D5464}"/>
              </a:ext>
            </a:extLst>
          </p:cNvPr>
          <p:cNvSpPr txBox="1"/>
          <p:nvPr/>
        </p:nvSpPr>
        <p:spPr>
          <a:xfrm>
            <a:off x="289094" y="348622"/>
            <a:ext cx="12302169" cy="584775"/>
          </a:xfrm>
          <a:prstGeom prst="rect">
            <a:avLst/>
          </a:prstGeom>
          <a:noFill/>
        </p:spPr>
        <p:txBody>
          <a:bodyPr wrap="square" lIns="91440" tIns="45720" rIns="91440" bIns="45720" anchor="t">
            <a:spAutoFit/>
          </a:bodyPr>
          <a:lstStyle/>
          <a:p>
            <a:r>
              <a:rPr lang="es-MX" sz="3200" b="1">
                <a:solidFill>
                  <a:srgbClr val="4D4D4C"/>
                </a:solidFill>
                <a:latin typeface="Calibri"/>
                <a:ea typeface="Calibri"/>
                <a:cs typeface="Calibri"/>
                <a:sym typeface="Work Sans Light"/>
              </a:rPr>
              <a:t>Política de Seguridad y Privacidad de la Información</a:t>
            </a:r>
            <a:endParaRPr lang="es-MX" sz="3200" b="1">
              <a:solidFill>
                <a:srgbClr val="4D4D4C"/>
              </a:solidFill>
              <a:latin typeface="Calibri"/>
              <a:ea typeface="Calibri"/>
              <a:cs typeface="Calibri"/>
            </a:endParaRPr>
          </a:p>
        </p:txBody>
      </p:sp>
      <p:pic>
        <p:nvPicPr>
          <p:cNvPr id="2" name="Imagen 1">
            <a:extLst>
              <a:ext uri="{FF2B5EF4-FFF2-40B4-BE49-F238E27FC236}">
                <a16:creationId xmlns:a16="http://schemas.microsoft.com/office/drawing/2014/main" id="{4D98F7F1-0E38-C497-EA15-3BFA4EA8F676}"/>
              </a:ext>
            </a:extLst>
          </p:cNvPr>
          <p:cNvPicPr>
            <a:picLocks noChangeAspect="1"/>
          </p:cNvPicPr>
          <p:nvPr/>
        </p:nvPicPr>
        <p:blipFill>
          <a:blip r:embed="rId5"/>
          <a:stretch>
            <a:fillRect/>
          </a:stretch>
        </p:blipFill>
        <p:spPr>
          <a:xfrm>
            <a:off x="10960453" y="254547"/>
            <a:ext cx="876300" cy="733425"/>
          </a:xfrm>
          <a:prstGeom prst="rect">
            <a:avLst/>
          </a:prstGeom>
        </p:spPr>
      </p:pic>
    </p:spTree>
    <p:extLst>
      <p:ext uri="{BB962C8B-B14F-4D97-AF65-F5344CB8AC3E}">
        <p14:creationId xmlns:p14="http://schemas.microsoft.com/office/powerpoint/2010/main" val="3696787493"/>
      </p:ext>
    </p:extLst>
  </p:cSld>
  <p:clrMapOvr>
    <a:masterClrMapping/>
  </p:clrMapOvr>
  <mc:AlternateContent xmlns:mc="http://schemas.openxmlformats.org/markup-compatibility/2006" xmlns:p14="http://schemas.microsoft.com/office/powerpoint/2010/main">
    <mc:Choice Requires="p14">
      <p:transition spd="slow" p14:dur="2000" advTm="68046"/>
    </mc:Choice>
    <mc:Fallback xmlns="">
      <p:transition spd="slow" advTm="68046"/>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88185-2DD2-61BD-F2F3-7F2AF3BA6043}"/>
            </a:ext>
          </a:extLst>
        </p:cNvPr>
        <p:cNvGrpSpPr/>
        <p:nvPr/>
      </p:nvGrpSpPr>
      <p:grpSpPr>
        <a:xfrm>
          <a:off x="0" y="0"/>
          <a:ext cx="0" cy="0"/>
          <a:chOff x="0" y="0"/>
          <a:chExt cx="0" cy="0"/>
        </a:xfrm>
      </p:grpSpPr>
      <p:sp>
        <p:nvSpPr>
          <p:cNvPr id="99" name="CuadroTexto 98">
            <a:extLst>
              <a:ext uri="{FF2B5EF4-FFF2-40B4-BE49-F238E27FC236}">
                <a16:creationId xmlns:a16="http://schemas.microsoft.com/office/drawing/2014/main" id="{D73D1014-F1E4-BE8D-9830-C5A0E068499D}"/>
              </a:ext>
            </a:extLst>
          </p:cNvPr>
          <p:cNvSpPr txBox="1"/>
          <p:nvPr/>
        </p:nvSpPr>
        <p:spPr>
          <a:xfrm>
            <a:off x="278797" y="266244"/>
            <a:ext cx="12302169" cy="1077218"/>
          </a:xfrm>
          <a:prstGeom prst="rect">
            <a:avLst/>
          </a:prstGeom>
          <a:noFill/>
        </p:spPr>
        <p:txBody>
          <a:bodyPr wrap="square" lIns="91440" tIns="45720" rIns="91440" bIns="45720" anchor="t">
            <a:spAutoFit/>
          </a:bodyPr>
          <a:lstStyle/>
          <a:p>
            <a:r>
              <a:rPr lang="es-CO" sz="3200" b="1" dirty="0">
                <a:solidFill>
                  <a:srgbClr val="4D4D4C"/>
                </a:solidFill>
                <a:latin typeface="Calibri"/>
                <a:ea typeface="Calibri"/>
                <a:cs typeface="Calibri"/>
                <a:sym typeface="Work Sans Light"/>
              </a:rPr>
              <a:t>Sistema de Gestión de Seguridad y Privacidad </a:t>
            </a:r>
          </a:p>
          <a:p>
            <a:r>
              <a:rPr lang="es-CO" sz="3200" b="1" dirty="0">
                <a:solidFill>
                  <a:srgbClr val="4D4D4C"/>
                </a:solidFill>
                <a:latin typeface="Calibri"/>
                <a:ea typeface="Calibri"/>
                <a:cs typeface="Calibri"/>
                <a:sym typeface="Work Sans Light"/>
              </a:rPr>
              <a:t>de la Información - SGSPI</a:t>
            </a:r>
            <a:endParaRPr lang="es-CO" sz="3200" b="1" dirty="0">
              <a:solidFill>
                <a:srgbClr val="4D4D4C"/>
              </a:solidFill>
              <a:latin typeface="Calibri"/>
              <a:ea typeface="Calibri"/>
              <a:cs typeface="Calibri"/>
            </a:endParaRPr>
          </a:p>
        </p:txBody>
      </p:sp>
      <p:sp>
        <p:nvSpPr>
          <p:cNvPr id="101" name="TextBox 51">
            <a:extLst>
              <a:ext uri="{FF2B5EF4-FFF2-40B4-BE49-F238E27FC236}">
                <a16:creationId xmlns:a16="http://schemas.microsoft.com/office/drawing/2014/main" id="{671DC10F-7F72-23B7-5ECA-33D29CAE7BE2}"/>
              </a:ext>
            </a:extLst>
          </p:cNvPr>
          <p:cNvSpPr txBox="1"/>
          <p:nvPr/>
        </p:nvSpPr>
        <p:spPr>
          <a:xfrm>
            <a:off x="967166" y="5146098"/>
            <a:ext cx="889987" cy="369332"/>
          </a:xfrm>
          <a:prstGeom prst="rect">
            <a:avLst/>
          </a:prstGeom>
          <a:noFill/>
        </p:spPr>
        <p:txBody>
          <a:bodyPr wrap="non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CO" sz="1800" b="1" i="0" u="none" strike="noStrike" kern="0" cap="none" spc="0" normalizeH="0" baseline="0">
                <a:ln>
                  <a:noFill/>
                </a:ln>
                <a:solidFill>
                  <a:srgbClr val="273339"/>
                </a:solidFill>
                <a:effectLst/>
                <a:uLnTx/>
                <a:uFillTx/>
              </a:rPr>
              <a:t>Política</a:t>
            </a:r>
          </a:p>
        </p:txBody>
      </p:sp>
      <p:sp>
        <p:nvSpPr>
          <p:cNvPr id="102" name="TextBox 52">
            <a:extLst>
              <a:ext uri="{FF2B5EF4-FFF2-40B4-BE49-F238E27FC236}">
                <a16:creationId xmlns:a16="http://schemas.microsoft.com/office/drawing/2014/main" id="{007C73C3-DF1C-7A99-3814-C3D89642F21E}"/>
              </a:ext>
            </a:extLst>
          </p:cNvPr>
          <p:cNvSpPr txBox="1"/>
          <p:nvPr/>
        </p:nvSpPr>
        <p:spPr>
          <a:xfrm>
            <a:off x="3735180" y="4818624"/>
            <a:ext cx="917239" cy="369332"/>
          </a:xfrm>
          <a:prstGeom prst="rect">
            <a:avLst/>
          </a:prstGeom>
          <a:noFill/>
        </p:spPr>
        <p:txBody>
          <a:bodyPr wrap="non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CO" sz="1800" b="1" i="0" u="none" strike="noStrike" kern="0" cap="none" spc="0" normalizeH="0" baseline="0">
                <a:ln>
                  <a:noFill/>
                </a:ln>
                <a:solidFill>
                  <a:srgbClr val="273339"/>
                </a:solidFill>
                <a:effectLst/>
                <a:uLnTx/>
                <a:uFillTx/>
              </a:rPr>
              <a:t>Manual</a:t>
            </a:r>
          </a:p>
        </p:txBody>
      </p:sp>
      <p:sp>
        <p:nvSpPr>
          <p:cNvPr id="103" name="TextBox 53">
            <a:extLst>
              <a:ext uri="{FF2B5EF4-FFF2-40B4-BE49-F238E27FC236}">
                <a16:creationId xmlns:a16="http://schemas.microsoft.com/office/drawing/2014/main" id="{54C01E5C-2449-ECA7-DBDF-745D983107C2}"/>
              </a:ext>
            </a:extLst>
          </p:cNvPr>
          <p:cNvSpPr txBox="1"/>
          <p:nvPr/>
        </p:nvSpPr>
        <p:spPr>
          <a:xfrm>
            <a:off x="6678890" y="4426674"/>
            <a:ext cx="1184940" cy="584775"/>
          </a:xfrm>
          <a:prstGeom prst="rect">
            <a:avLst/>
          </a:prstGeom>
          <a:noFill/>
        </p:spPr>
        <p:txBody>
          <a:bodyPr wrap="non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CO" sz="1800" b="1" i="0" u="none" strike="noStrike" kern="0" cap="none" spc="0" normalizeH="0" baseline="0">
                <a:ln>
                  <a:noFill/>
                </a:ln>
                <a:solidFill>
                  <a:srgbClr val="273339"/>
                </a:solidFill>
                <a:effectLst/>
                <a:uLnTx/>
                <a:uFillTx/>
              </a:rPr>
              <a:t>Política</a:t>
            </a:r>
          </a:p>
          <a:p>
            <a:pPr marL="0" marR="0" lvl="0" indent="0" defTabSz="914400" rtl="0" eaLnBrk="1" fontAlgn="auto" latinLnBrk="0" hangingPunct="1">
              <a:lnSpc>
                <a:spcPct val="100000"/>
              </a:lnSpc>
              <a:spcBef>
                <a:spcPts val="0"/>
              </a:spcBef>
              <a:spcAft>
                <a:spcPts val="0"/>
              </a:spcAft>
              <a:buClrTx/>
              <a:buSzTx/>
              <a:buFont typeface="Arial" pitchFamily="34" charset="0"/>
              <a:buNone/>
              <a:tabLst/>
              <a:defRPr/>
            </a:pPr>
            <a:r>
              <a:rPr lang="es-CO" sz="1400">
                <a:latin typeface="Calibri" panose="020F0502020204030204"/>
              </a:rPr>
              <a:t>GOR-POL-006</a:t>
            </a:r>
            <a:endParaRPr lang="en-US" sz="1400">
              <a:latin typeface="Calibri" panose="020F0502020204030204"/>
            </a:endParaRPr>
          </a:p>
        </p:txBody>
      </p:sp>
      <p:grpSp>
        <p:nvGrpSpPr>
          <p:cNvPr id="105" name="Group 63">
            <a:extLst>
              <a:ext uri="{FF2B5EF4-FFF2-40B4-BE49-F238E27FC236}">
                <a16:creationId xmlns:a16="http://schemas.microsoft.com/office/drawing/2014/main" id="{1FC2C373-2CB9-BAF6-46B1-55A36CB9C33C}"/>
              </a:ext>
            </a:extLst>
          </p:cNvPr>
          <p:cNvGrpSpPr/>
          <p:nvPr/>
        </p:nvGrpSpPr>
        <p:grpSpPr>
          <a:xfrm>
            <a:off x="667237" y="1748583"/>
            <a:ext cx="2448229" cy="2163368"/>
            <a:chOff x="810079" y="2190973"/>
            <a:chExt cx="1696318" cy="2421067"/>
          </a:xfrm>
        </p:grpSpPr>
        <p:sp>
          <p:nvSpPr>
            <p:cNvPr id="106" name="Rectangle 1436">
              <a:extLst>
                <a:ext uri="{FF2B5EF4-FFF2-40B4-BE49-F238E27FC236}">
                  <a16:creationId xmlns:a16="http://schemas.microsoft.com/office/drawing/2014/main" id="{93731F81-25A5-35A8-6998-8725171C28EE}"/>
                </a:ext>
              </a:extLst>
            </p:cNvPr>
            <p:cNvSpPr>
              <a:spLocks noChangeArrowheads="1"/>
            </p:cNvSpPr>
            <p:nvPr/>
          </p:nvSpPr>
          <p:spPr bwMode="auto">
            <a:xfrm>
              <a:off x="810079" y="2190973"/>
              <a:ext cx="1696318" cy="1007483"/>
            </a:xfrm>
            <a:prstGeom prst="rect">
              <a:avLst/>
            </a:prstGeom>
          </p:spPr>
          <p:txBody>
            <a:bodyPr vert="horz" wrap="squar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s-CO" b="1" i="0" u="none" strike="noStrike" kern="0" cap="none" spc="0" normalizeH="0" baseline="0" dirty="0">
                  <a:ln>
                    <a:noFill/>
                  </a:ln>
                  <a:solidFill>
                    <a:srgbClr val="7BB21B"/>
                  </a:solidFill>
                  <a:effectLst/>
                  <a:uLnTx/>
                  <a:uFillTx/>
                </a:rPr>
                <a:t>Política de seguridad y privacidad de la Información</a:t>
              </a:r>
            </a:p>
          </p:txBody>
        </p:sp>
        <p:sp>
          <p:nvSpPr>
            <p:cNvPr id="107" name="Content Placeholder 2">
              <a:extLst>
                <a:ext uri="{FF2B5EF4-FFF2-40B4-BE49-F238E27FC236}">
                  <a16:creationId xmlns:a16="http://schemas.microsoft.com/office/drawing/2014/main" id="{98FABF43-2141-A214-E489-7725827134EA}"/>
                </a:ext>
              </a:extLst>
            </p:cNvPr>
            <p:cNvSpPr txBox="1">
              <a:spLocks/>
            </p:cNvSpPr>
            <p:nvPr/>
          </p:nvSpPr>
          <p:spPr>
            <a:xfrm>
              <a:off x="838200" y="3329005"/>
              <a:ext cx="1646433" cy="128303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 typeface="Arial" pitchFamily="34" charset="0"/>
                <a:buNone/>
                <a:tabLst/>
                <a:defRPr/>
              </a:pPr>
              <a:r>
                <a:rPr kumimoji="0" lang="es-CO" sz="1400" b="0" i="0" u="none" strike="noStrike" kern="1200" cap="none" spc="0" normalizeH="0" baseline="0">
                  <a:ln>
                    <a:noFill/>
                  </a:ln>
                  <a:effectLst/>
                  <a:uLnTx/>
                  <a:uFillTx/>
                  <a:latin typeface="Calibri" panose="020F0502020204030204"/>
                  <a:ea typeface="+mn-ea"/>
                  <a:cs typeface="+mn-cs"/>
                </a:rPr>
                <a:t>Documento de alto nivel que define el propósito de la dirección para el </a:t>
              </a:r>
              <a:r>
                <a:rPr kumimoji="0" lang="es-CO" sz="1400" b="1" i="0" u="none" strike="noStrike" kern="1200" cap="none" spc="0" normalizeH="0" baseline="0">
                  <a:ln>
                    <a:noFill/>
                  </a:ln>
                  <a:effectLst/>
                  <a:uLnTx/>
                  <a:uFillTx/>
                  <a:latin typeface="Calibri" panose="020F0502020204030204"/>
                  <a:ea typeface="+mn-ea"/>
                  <a:cs typeface="+mn-cs"/>
                </a:rPr>
                <a:t>SGSPI</a:t>
              </a:r>
              <a:r>
                <a:rPr kumimoji="0" lang="es-CO" sz="1400" b="0" i="0" u="none" strike="noStrike" kern="1200" cap="none" spc="0" normalizeH="0" baseline="0">
                  <a:ln>
                    <a:noFill/>
                  </a:ln>
                  <a:effectLst/>
                  <a:uLnTx/>
                  <a:uFillTx/>
                  <a:latin typeface="Calibri" panose="020F0502020204030204"/>
                  <a:ea typeface="+mn-ea"/>
                  <a:cs typeface="+mn-cs"/>
                </a:rPr>
                <a:t>, alcance, objetivos, entre otros.</a:t>
              </a:r>
            </a:p>
          </p:txBody>
        </p:sp>
      </p:grpSp>
      <p:grpSp>
        <p:nvGrpSpPr>
          <p:cNvPr id="108" name="Group 64">
            <a:extLst>
              <a:ext uri="{FF2B5EF4-FFF2-40B4-BE49-F238E27FC236}">
                <a16:creationId xmlns:a16="http://schemas.microsoft.com/office/drawing/2014/main" id="{1DD7A82A-F7C7-8867-B156-48B767C55377}"/>
              </a:ext>
            </a:extLst>
          </p:cNvPr>
          <p:cNvGrpSpPr/>
          <p:nvPr/>
        </p:nvGrpSpPr>
        <p:grpSpPr>
          <a:xfrm>
            <a:off x="3324874" y="1772686"/>
            <a:ext cx="2573788" cy="2059130"/>
            <a:chOff x="853353" y="2497367"/>
            <a:chExt cx="1781369" cy="1977283"/>
          </a:xfrm>
        </p:grpSpPr>
        <p:sp>
          <p:nvSpPr>
            <p:cNvPr id="109" name="Rectangle 1436">
              <a:extLst>
                <a:ext uri="{FF2B5EF4-FFF2-40B4-BE49-F238E27FC236}">
                  <a16:creationId xmlns:a16="http://schemas.microsoft.com/office/drawing/2014/main" id="{3C30EE14-5B00-6C6E-CC79-19C83BB28BEB}"/>
                </a:ext>
              </a:extLst>
            </p:cNvPr>
            <p:cNvSpPr>
              <a:spLocks noChangeArrowheads="1"/>
            </p:cNvSpPr>
            <p:nvPr/>
          </p:nvSpPr>
          <p:spPr bwMode="auto">
            <a:xfrm>
              <a:off x="853353" y="2497367"/>
              <a:ext cx="1781369" cy="904151"/>
            </a:xfrm>
            <a:prstGeom prst="rect">
              <a:avLst/>
            </a:prstGeom>
          </p:spPr>
          <p:txBody>
            <a:bodyPr vert="horz" wrap="squar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s-MX" sz="1600" b="1" i="0" u="none" strike="noStrike" kern="0" cap="none" spc="0" normalizeH="0" baseline="0">
                  <a:ln>
                    <a:noFill/>
                  </a:ln>
                  <a:solidFill>
                    <a:srgbClr val="0095CD"/>
                  </a:solidFill>
                  <a:effectLst/>
                  <a:uLnTx/>
                  <a:uFillTx/>
                </a:rPr>
                <a:t>Manual de Seguridad y Privacidad de la Información </a:t>
              </a:r>
              <a:endParaRPr kumimoji="0" lang="es-CO" sz="1600" b="1" i="0" u="none" strike="noStrike" kern="0" cap="none" spc="0" normalizeH="0" baseline="0">
                <a:ln>
                  <a:noFill/>
                </a:ln>
                <a:solidFill>
                  <a:srgbClr val="0095CD"/>
                </a:solidFill>
                <a:effectLst/>
                <a:uLnTx/>
                <a:uFillTx/>
              </a:endParaRPr>
            </a:p>
          </p:txBody>
        </p:sp>
        <p:sp>
          <p:nvSpPr>
            <p:cNvPr id="110" name="Content Placeholder 2">
              <a:extLst>
                <a:ext uri="{FF2B5EF4-FFF2-40B4-BE49-F238E27FC236}">
                  <a16:creationId xmlns:a16="http://schemas.microsoft.com/office/drawing/2014/main" id="{7DC1F7E8-1EA1-2D9D-234E-FF8A84337A12}"/>
                </a:ext>
              </a:extLst>
            </p:cNvPr>
            <p:cNvSpPr txBox="1">
              <a:spLocks/>
            </p:cNvSpPr>
            <p:nvPr/>
          </p:nvSpPr>
          <p:spPr>
            <a:xfrm>
              <a:off x="936750" y="3344198"/>
              <a:ext cx="1633213" cy="1130452"/>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 typeface="Arial" pitchFamily="34" charset="0"/>
                <a:buNone/>
                <a:tabLst/>
                <a:defRPr/>
              </a:pPr>
              <a:r>
                <a:rPr kumimoji="0" lang="es-CO" sz="1200" b="0" i="0" u="none" strike="noStrike" kern="1200" cap="none" spc="0" normalizeH="0" baseline="0">
                  <a:ln>
                    <a:noFill/>
                  </a:ln>
                  <a:effectLst/>
                  <a:uLnTx/>
                  <a:uFillTx/>
                  <a:latin typeface="Calibri" panose="020F0502020204030204"/>
                  <a:ea typeface="+mn-ea"/>
                  <a:cs typeface="+mn-cs"/>
                </a:rPr>
                <a:t>Contiene la información sobre roles y responsabilidades, la estructura está alineada con los dominios de la </a:t>
              </a:r>
              <a:r>
                <a:rPr kumimoji="0" lang="es-CO" sz="1200" b="1" i="0" u="none" strike="noStrike" kern="1200" cap="none" spc="0" normalizeH="0" baseline="0">
                  <a:ln>
                    <a:noFill/>
                  </a:ln>
                  <a:effectLst/>
                  <a:uLnTx/>
                  <a:uFillTx/>
                  <a:latin typeface="Calibri" panose="020F0502020204030204"/>
                  <a:ea typeface="+mn-ea"/>
                  <a:cs typeface="+mn-cs"/>
                </a:rPr>
                <a:t>ISO 27001 </a:t>
              </a:r>
              <a:r>
                <a:rPr kumimoji="0" lang="es-CO" sz="1200" b="0" i="0" u="none" strike="noStrike" kern="1200" cap="none" spc="0" normalizeH="0" baseline="0">
                  <a:ln>
                    <a:noFill/>
                  </a:ln>
                  <a:effectLst/>
                  <a:uLnTx/>
                  <a:uFillTx/>
                  <a:latin typeface="Calibri" panose="020F0502020204030204"/>
                  <a:ea typeface="+mn-ea"/>
                  <a:cs typeface="+mn-cs"/>
                </a:rPr>
                <a:t>(seguridad de la información) e </a:t>
              </a:r>
              <a:r>
                <a:rPr kumimoji="0" lang="es-CO" sz="1200" b="1" i="0" u="none" strike="noStrike" kern="1200" cap="none" spc="0" normalizeH="0" baseline="0">
                  <a:ln>
                    <a:noFill/>
                  </a:ln>
                  <a:effectLst/>
                  <a:uLnTx/>
                  <a:uFillTx/>
                  <a:latin typeface="Calibri" panose="020F0502020204030204"/>
                  <a:ea typeface="+mn-ea"/>
                  <a:cs typeface="+mn-cs"/>
                </a:rPr>
                <a:t>ISO 27701</a:t>
              </a:r>
              <a:r>
                <a:rPr kumimoji="0" lang="es-CO" sz="1200" b="0" i="0" u="none" strike="noStrike" kern="1200" cap="none" spc="0" normalizeH="0" baseline="0">
                  <a:ln>
                    <a:noFill/>
                  </a:ln>
                  <a:effectLst/>
                  <a:uLnTx/>
                  <a:uFillTx/>
                  <a:latin typeface="Calibri" panose="020F0502020204030204"/>
                  <a:ea typeface="+mn-ea"/>
                  <a:cs typeface="+mn-cs"/>
                </a:rPr>
                <a:t> (Privacidad)</a:t>
              </a:r>
            </a:p>
          </p:txBody>
        </p:sp>
      </p:grpSp>
      <p:grpSp>
        <p:nvGrpSpPr>
          <p:cNvPr id="111" name="Group 70">
            <a:extLst>
              <a:ext uri="{FF2B5EF4-FFF2-40B4-BE49-F238E27FC236}">
                <a16:creationId xmlns:a16="http://schemas.microsoft.com/office/drawing/2014/main" id="{6CAE5093-FDDF-4220-DEFE-F72232264AFB}"/>
              </a:ext>
            </a:extLst>
          </p:cNvPr>
          <p:cNvGrpSpPr/>
          <p:nvPr/>
        </p:nvGrpSpPr>
        <p:grpSpPr>
          <a:xfrm>
            <a:off x="9182491" y="1589304"/>
            <a:ext cx="2439566" cy="1854970"/>
            <a:chOff x="838200" y="2895637"/>
            <a:chExt cx="1797239" cy="2075937"/>
          </a:xfrm>
        </p:grpSpPr>
        <p:sp>
          <p:nvSpPr>
            <p:cNvPr id="112" name="Rectangle 1436">
              <a:extLst>
                <a:ext uri="{FF2B5EF4-FFF2-40B4-BE49-F238E27FC236}">
                  <a16:creationId xmlns:a16="http://schemas.microsoft.com/office/drawing/2014/main" id="{79D8EB26-95E2-995B-241F-1AA88F0D18CF}"/>
                </a:ext>
              </a:extLst>
            </p:cNvPr>
            <p:cNvSpPr>
              <a:spLocks noChangeArrowheads="1"/>
            </p:cNvSpPr>
            <p:nvPr/>
          </p:nvSpPr>
          <p:spPr bwMode="auto">
            <a:xfrm>
              <a:off x="838200" y="2895637"/>
              <a:ext cx="1781369" cy="628602"/>
            </a:xfrm>
            <a:prstGeom prst="rect">
              <a:avLst/>
            </a:prstGeom>
          </p:spPr>
          <p:txBody>
            <a:bodyPr vert="horz" wrap="squar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s-MX" sz="1600" b="1" i="0" u="none" strike="noStrike" kern="0" cap="none" spc="0" normalizeH="0" baseline="0">
                  <a:ln>
                    <a:noFill/>
                  </a:ln>
                  <a:solidFill>
                    <a:srgbClr val="38AA00"/>
                  </a:solidFill>
                  <a:effectLst/>
                  <a:uLnTx/>
                  <a:uFillTx/>
                </a:rPr>
                <a:t>Manual de Protección de Datos Personales </a:t>
              </a:r>
              <a:endParaRPr kumimoji="0" lang="es-CO" sz="1600" b="1" i="0" u="none" strike="noStrike" kern="0" cap="none" spc="0" normalizeH="0" baseline="0">
                <a:ln>
                  <a:noFill/>
                </a:ln>
                <a:solidFill>
                  <a:srgbClr val="38AA00"/>
                </a:solidFill>
                <a:effectLst/>
                <a:uLnTx/>
                <a:uFillTx/>
              </a:endParaRPr>
            </a:p>
          </p:txBody>
        </p:sp>
        <p:sp>
          <p:nvSpPr>
            <p:cNvPr id="113" name="Content Placeholder 2">
              <a:extLst>
                <a:ext uri="{FF2B5EF4-FFF2-40B4-BE49-F238E27FC236}">
                  <a16:creationId xmlns:a16="http://schemas.microsoft.com/office/drawing/2014/main" id="{53287190-3A8B-7D45-860E-1E32A61F40A0}"/>
                </a:ext>
              </a:extLst>
            </p:cNvPr>
            <p:cNvSpPr txBox="1">
              <a:spLocks/>
            </p:cNvSpPr>
            <p:nvPr/>
          </p:nvSpPr>
          <p:spPr>
            <a:xfrm>
              <a:off x="854069" y="3654094"/>
              <a:ext cx="1781370" cy="1317480"/>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buNone/>
              </a:pPr>
              <a:r>
                <a:rPr lang="es-CO" sz="1200">
                  <a:latin typeface="Calibri" panose="020F0502020204030204"/>
                </a:rPr>
                <a:t>Describe la forma de implementar y cumplir con la política de tratamiento de datos personales en el SENA en cumplimiento de la </a:t>
              </a:r>
              <a:r>
                <a:rPr lang="es-CO" sz="1200" b="1">
                  <a:latin typeface="Calibri" panose="020F0502020204030204"/>
                </a:rPr>
                <a:t>Ley 1581 </a:t>
              </a:r>
              <a:r>
                <a:rPr lang="es-CO" sz="1200">
                  <a:latin typeface="Calibri" panose="020F0502020204030204"/>
                </a:rPr>
                <a:t>de 2012, sus decretos reglamentarios y la </a:t>
              </a:r>
              <a:r>
                <a:rPr lang="es-CO" sz="1200" b="1">
                  <a:latin typeface="Calibri" panose="020F0502020204030204"/>
                </a:rPr>
                <a:t>ISO 27701</a:t>
              </a:r>
            </a:p>
          </p:txBody>
        </p:sp>
      </p:grpSp>
      <p:grpSp>
        <p:nvGrpSpPr>
          <p:cNvPr id="114" name="Group 73">
            <a:extLst>
              <a:ext uri="{FF2B5EF4-FFF2-40B4-BE49-F238E27FC236}">
                <a16:creationId xmlns:a16="http://schemas.microsoft.com/office/drawing/2014/main" id="{7F6054C9-4353-2E48-9410-81F51AB68DA0}"/>
              </a:ext>
            </a:extLst>
          </p:cNvPr>
          <p:cNvGrpSpPr/>
          <p:nvPr/>
        </p:nvGrpSpPr>
        <p:grpSpPr>
          <a:xfrm>
            <a:off x="6133167" y="1768218"/>
            <a:ext cx="2789541" cy="1892089"/>
            <a:chOff x="853353" y="2567774"/>
            <a:chExt cx="1700683" cy="2117473"/>
          </a:xfrm>
        </p:grpSpPr>
        <p:sp>
          <p:nvSpPr>
            <p:cNvPr id="115" name="Rectangle 1436">
              <a:extLst>
                <a:ext uri="{FF2B5EF4-FFF2-40B4-BE49-F238E27FC236}">
                  <a16:creationId xmlns:a16="http://schemas.microsoft.com/office/drawing/2014/main" id="{46E882BE-0E04-388A-76F2-827166A0FC93}"/>
                </a:ext>
              </a:extLst>
            </p:cNvPr>
            <p:cNvSpPr>
              <a:spLocks noChangeArrowheads="1"/>
            </p:cNvSpPr>
            <p:nvPr/>
          </p:nvSpPr>
          <p:spPr bwMode="auto">
            <a:xfrm>
              <a:off x="853353" y="2567774"/>
              <a:ext cx="1700683" cy="904151"/>
            </a:xfrm>
            <a:prstGeom prst="rect">
              <a:avLst/>
            </a:prstGeom>
          </p:spPr>
          <p:txBody>
            <a:bodyPr vert="horz" wrap="squar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lang="es-MX" sz="1600" b="1" kern="0">
                  <a:solidFill>
                    <a:srgbClr val="324D5E"/>
                  </a:solidFill>
                </a:rPr>
                <a:t>Política de Tratamiento de la Información de Datos Personales</a:t>
              </a:r>
            </a:p>
          </p:txBody>
        </p:sp>
        <p:sp>
          <p:nvSpPr>
            <p:cNvPr id="116" name="Content Placeholder 2">
              <a:extLst>
                <a:ext uri="{FF2B5EF4-FFF2-40B4-BE49-F238E27FC236}">
                  <a16:creationId xmlns:a16="http://schemas.microsoft.com/office/drawing/2014/main" id="{BA584FA3-3CE3-D420-2F8A-5A4C146F36B6}"/>
                </a:ext>
              </a:extLst>
            </p:cNvPr>
            <p:cNvSpPr txBox="1">
              <a:spLocks/>
            </p:cNvSpPr>
            <p:nvPr/>
          </p:nvSpPr>
          <p:spPr>
            <a:xfrm>
              <a:off x="963393" y="3574433"/>
              <a:ext cx="1516798" cy="1110814"/>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 typeface="Arial" pitchFamily="34" charset="0"/>
                <a:buNone/>
                <a:tabLst/>
                <a:defRPr/>
              </a:pPr>
              <a:r>
                <a:rPr kumimoji="0" lang="es-CO" sz="1200" b="0" i="0" u="none" strike="noStrike" kern="1200" cap="none" spc="0" normalizeH="0" baseline="0">
                  <a:ln>
                    <a:noFill/>
                  </a:ln>
                  <a:effectLst/>
                  <a:uLnTx/>
                  <a:uFillTx/>
                  <a:latin typeface="Calibri" panose="020F0502020204030204"/>
                  <a:ea typeface="+mn-ea"/>
                  <a:cs typeface="+mn-cs"/>
                </a:rPr>
                <a:t>Documento de alto nivel que en cumplimiento de lo establecido en la </a:t>
              </a:r>
              <a:r>
                <a:rPr kumimoji="0" lang="es-CO" sz="1200" b="1" i="0" u="none" strike="noStrike" kern="1200" cap="none" spc="0" normalizeH="0" baseline="0">
                  <a:ln>
                    <a:noFill/>
                  </a:ln>
                  <a:effectLst/>
                  <a:uLnTx/>
                  <a:uFillTx/>
                  <a:latin typeface="Calibri" panose="020F0502020204030204"/>
                  <a:ea typeface="+mn-ea"/>
                  <a:cs typeface="+mn-cs"/>
                </a:rPr>
                <a:t>Ley 1581 </a:t>
              </a:r>
              <a:r>
                <a:rPr kumimoji="0" lang="es-CO" sz="1200" b="0" i="0" u="none" strike="noStrike" kern="1200" cap="none" spc="0" normalizeH="0" baseline="0">
                  <a:ln>
                    <a:noFill/>
                  </a:ln>
                  <a:effectLst/>
                  <a:uLnTx/>
                  <a:uFillTx/>
                  <a:latin typeface="Calibri" panose="020F0502020204030204"/>
                  <a:ea typeface="+mn-ea"/>
                  <a:cs typeface="+mn-cs"/>
                </a:rPr>
                <a:t>de 2012 y sus decretos reglamentarios.</a:t>
              </a:r>
            </a:p>
          </p:txBody>
        </p:sp>
      </p:grpSp>
      <p:sp>
        <p:nvSpPr>
          <p:cNvPr id="3" name="CuadroTexto 2">
            <a:extLst>
              <a:ext uri="{FF2B5EF4-FFF2-40B4-BE49-F238E27FC236}">
                <a16:creationId xmlns:a16="http://schemas.microsoft.com/office/drawing/2014/main" id="{73097C8C-5F09-336F-1A96-F41EFE48AE88}"/>
              </a:ext>
            </a:extLst>
          </p:cNvPr>
          <p:cNvSpPr txBox="1"/>
          <p:nvPr/>
        </p:nvSpPr>
        <p:spPr>
          <a:xfrm>
            <a:off x="757851" y="5398145"/>
            <a:ext cx="1381398" cy="307777"/>
          </a:xfrm>
          <a:prstGeom prst="rect">
            <a:avLst/>
          </a:prstGeom>
          <a:noFill/>
        </p:spPr>
        <p:txBody>
          <a:bodyPr wrap="square" lIns="91440" tIns="45720" rIns="91440" bIns="45720" anchor="t">
            <a:spAutoFit/>
          </a:bodyPr>
          <a:lstStyle/>
          <a:p>
            <a:pPr algn="r">
              <a:defRPr/>
            </a:pPr>
            <a:r>
              <a:rPr kumimoji="0" lang="es-CO" sz="1400" b="0" i="0" u="none" strike="noStrike" kern="1200" cap="none" spc="0" normalizeH="0" baseline="0">
                <a:ln>
                  <a:noFill/>
                </a:ln>
                <a:effectLst/>
                <a:uLnTx/>
                <a:uFillTx/>
                <a:latin typeface="Calibri" panose="020F0502020204030204"/>
                <a:ea typeface="+mn-ea"/>
                <a:cs typeface="+mn-cs"/>
              </a:rPr>
              <a:t>GOR-POL-001</a:t>
            </a:r>
            <a:endParaRPr lang="pt-BR" sz="1400" b="0" i="0" u="none" strike="noStrike" kern="1200" cap="none" spc="0" normalizeH="0" baseline="0" noProof="0">
              <a:ln>
                <a:noFill/>
              </a:ln>
              <a:effectLst/>
              <a:uLnTx/>
              <a:uFillTx/>
              <a:latin typeface="Calibri" panose="020F0502020204030204"/>
              <a:ea typeface="Calibri"/>
              <a:cs typeface="Calibri"/>
            </a:endParaRPr>
          </a:p>
        </p:txBody>
      </p:sp>
      <p:sp>
        <p:nvSpPr>
          <p:cNvPr id="28" name="CuadroTexto 27">
            <a:extLst>
              <a:ext uri="{FF2B5EF4-FFF2-40B4-BE49-F238E27FC236}">
                <a16:creationId xmlns:a16="http://schemas.microsoft.com/office/drawing/2014/main" id="{939BE4D6-20EF-40F1-AFC2-A81D44B2DEEC}"/>
              </a:ext>
            </a:extLst>
          </p:cNvPr>
          <p:cNvSpPr txBox="1"/>
          <p:nvPr/>
        </p:nvSpPr>
        <p:spPr>
          <a:xfrm>
            <a:off x="3735180" y="5136715"/>
            <a:ext cx="1148687" cy="307777"/>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 typeface="Arial" pitchFamily="34" charset="0"/>
              <a:buNone/>
              <a:tabLst/>
              <a:defRPr/>
            </a:pPr>
            <a:r>
              <a:rPr kumimoji="0" lang="es-CO" sz="1400" b="0" i="0" u="none" strike="noStrike" kern="1200" cap="none" spc="0" normalizeH="0" baseline="0">
                <a:ln>
                  <a:noFill/>
                </a:ln>
                <a:effectLst/>
                <a:uLnTx/>
                <a:uFillTx/>
                <a:latin typeface="Calibri" panose="020F0502020204030204"/>
                <a:ea typeface="+mn-ea"/>
                <a:cs typeface="+mn-cs"/>
              </a:rPr>
              <a:t>GOR-M-002</a:t>
            </a:r>
            <a:endParaRPr kumimoji="0" lang="pt-BR" sz="1400" b="0" i="0" u="none" strike="noStrike" kern="1200" cap="none" spc="0" normalizeH="0" baseline="0" noProof="0">
              <a:ln>
                <a:noFill/>
              </a:ln>
              <a:effectLst/>
              <a:uLnTx/>
              <a:uFillTx/>
              <a:latin typeface="Calibri" panose="020F0502020204030204"/>
              <a:ea typeface="+mn-ea"/>
              <a:cs typeface="+mn-cs"/>
            </a:endParaRPr>
          </a:p>
        </p:txBody>
      </p:sp>
      <p:sp>
        <p:nvSpPr>
          <p:cNvPr id="4" name="TextBox 52">
            <a:extLst>
              <a:ext uri="{FF2B5EF4-FFF2-40B4-BE49-F238E27FC236}">
                <a16:creationId xmlns:a16="http://schemas.microsoft.com/office/drawing/2014/main" id="{9C8C3129-BAD8-EC9A-16E5-BAA4ABDFC6AD}"/>
              </a:ext>
            </a:extLst>
          </p:cNvPr>
          <p:cNvSpPr txBox="1"/>
          <p:nvPr/>
        </p:nvSpPr>
        <p:spPr>
          <a:xfrm>
            <a:off x="9431681" y="4057342"/>
            <a:ext cx="917239" cy="369332"/>
          </a:xfrm>
          <a:prstGeom prst="rect">
            <a:avLst/>
          </a:prstGeom>
          <a:noFill/>
        </p:spPr>
        <p:txBody>
          <a:bodyPr wrap="non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CO" sz="1800" b="1" i="0" u="none" strike="noStrike" kern="0" cap="none" spc="0" normalizeH="0" baseline="0">
                <a:ln>
                  <a:noFill/>
                </a:ln>
                <a:solidFill>
                  <a:srgbClr val="273339"/>
                </a:solidFill>
                <a:effectLst/>
                <a:uLnTx/>
                <a:uFillTx/>
              </a:rPr>
              <a:t>Manual</a:t>
            </a:r>
          </a:p>
        </p:txBody>
      </p:sp>
      <p:sp>
        <p:nvSpPr>
          <p:cNvPr id="5" name="CuadroTexto 4">
            <a:extLst>
              <a:ext uri="{FF2B5EF4-FFF2-40B4-BE49-F238E27FC236}">
                <a16:creationId xmlns:a16="http://schemas.microsoft.com/office/drawing/2014/main" id="{D7A5AE73-EED3-ABC2-48E7-9B6A0BAF122B}"/>
              </a:ext>
            </a:extLst>
          </p:cNvPr>
          <p:cNvSpPr txBox="1"/>
          <p:nvPr/>
        </p:nvSpPr>
        <p:spPr>
          <a:xfrm>
            <a:off x="9431681" y="4375433"/>
            <a:ext cx="1148687" cy="307777"/>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 typeface="Arial" pitchFamily="34" charset="0"/>
              <a:buNone/>
              <a:tabLst/>
              <a:defRPr/>
            </a:pPr>
            <a:r>
              <a:rPr kumimoji="0" lang="es-CO" sz="1400" b="0" i="0" u="none" strike="noStrike" kern="1200" cap="none" spc="0" normalizeH="0" baseline="0">
                <a:ln>
                  <a:noFill/>
                </a:ln>
                <a:effectLst/>
                <a:uLnTx/>
                <a:uFillTx/>
                <a:latin typeface="Calibri" panose="020F0502020204030204"/>
                <a:ea typeface="+mn-ea"/>
                <a:cs typeface="+mn-cs"/>
              </a:rPr>
              <a:t>GOR-M-003</a:t>
            </a:r>
            <a:endParaRPr kumimoji="0" lang="pt-BR" sz="1400" b="0" i="0" u="none" strike="noStrike" kern="1200" cap="none" spc="0" normalizeH="0" baseline="0" noProof="0">
              <a:ln>
                <a:noFill/>
              </a:ln>
              <a:effectLst/>
              <a:uLnTx/>
              <a:uFillTx/>
              <a:latin typeface="Calibri" panose="020F0502020204030204"/>
              <a:ea typeface="+mn-ea"/>
              <a:cs typeface="+mn-cs"/>
            </a:endParaRPr>
          </a:p>
        </p:txBody>
      </p:sp>
      <p:grpSp>
        <p:nvGrpSpPr>
          <p:cNvPr id="2" name="Grupo 1">
            <a:extLst>
              <a:ext uri="{FF2B5EF4-FFF2-40B4-BE49-F238E27FC236}">
                <a16:creationId xmlns:a16="http://schemas.microsoft.com/office/drawing/2014/main" id="{5D51E2C5-08EB-4AEC-62B8-FED8BC229C53}"/>
              </a:ext>
            </a:extLst>
          </p:cNvPr>
          <p:cNvGrpSpPr/>
          <p:nvPr/>
        </p:nvGrpSpPr>
        <p:grpSpPr>
          <a:xfrm>
            <a:off x="734734" y="3046726"/>
            <a:ext cx="10884631" cy="3947181"/>
            <a:chOff x="734734" y="3046726"/>
            <a:chExt cx="10884631" cy="3947181"/>
          </a:xfrm>
        </p:grpSpPr>
        <p:sp>
          <p:nvSpPr>
            <p:cNvPr id="6" name="Forma en L 5">
              <a:extLst>
                <a:ext uri="{FF2B5EF4-FFF2-40B4-BE49-F238E27FC236}">
                  <a16:creationId xmlns:a16="http://schemas.microsoft.com/office/drawing/2014/main" id="{F836791B-FE05-B27F-66D3-CED02485743B}"/>
                </a:ext>
              </a:extLst>
            </p:cNvPr>
            <p:cNvSpPr/>
            <p:nvPr/>
          </p:nvSpPr>
          <p:spPr>
            <a:xfrm rot="5400000">
              <a:off x="1223327" y="4443000"/>
              <a:ext cx="1471714" cy="2448900"/>
            </a:xfrm>
            <a:prstGeom prst="corner">
              <a:avLst>
                <a:gd name="adj1" fmla="val 16120"/>
                <a:gd name="adj2" fmla="val 16110"/>
              </a:avLst>
            </a:prstGeom>
            <a:solidFill>
              <a:srgbClr val="7BB21B">
                <a:hueOff val="0"/>
                <a:satOff val="0"/>
                <a:lumOff val="0"/>
                <a:alphaOff val="0"/>
              </a:srgbClr>
            </a:solidFill>
            <a:ln w="12700" cap="flat" cmpd="sng" algn="ctr">
              <a:no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es-CO"/>
            </a:p>
          </p:txBody>
        </p:sp>
        <p:sp>
          <p:nvSpPr>
            <p:cNvPr id="7" name="Forma libre: forma 6">
              <a:extLst>
                <a:ext uri="{FF2B5EF4-FFF2-40B4-BE49-F238E27FC236}">
                  <a16:creationId xmlns:a16="http://schemas.microsoft.com/office/drawing/2014/main" id="{7EF91C36-FE6F-A2F5-B157-D8A04ADDE1A1}"/>
                </a:ext>
              </a:extLst>
            </p:cNvPr>
            <p:cNvSpPr/>
            <p:nvPr/>
          </p:nvSpPr>
          <p:spPr>
            <a:xfrm>
              <a:off x="1241506" y="5055941"/>
              <a:ext cx="2210881" cy="1937966"/>
            </a:xfrm>
            <a:custGeom>
              <a:avLst/>
              <a:gdLst>
                <a:gd name="connsiteX0" fmla="*/ 0 w 2210881"/>
                <a:gd name="connsiteY0" fmla="*/ 0 h 1937966"/>
                <a:gd name="connsiteX1" fmla="*/ 2210881 w 2210881"/>
                <a:gd name="connsiteY1" fmla="*/ 0 h 1937966"/>
                <a:gd name="connsiteX2" fmla="*/ 2210881 w 2210881"/>
                <a:gd name="connsiteY2" fmla="*/ 1937966 h 1937966"/>
                <a:gd name="connsiteX3" fmla="*/ 0 w 2210881"/>
                <a:gd name="connsiteY3" fmla="*/ 1937966 h 1937966"/>
                <a:gd name="connsiteX4" fmla="*/ 0 w 2210881"/>
                <a:gd name="connsiteY4" fmla="*/ 0 h 1937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881" h="1937966">
                  <a:moveTo>
                    <a:pt x="0" y="0"/>
                  </a:moveTo>
                  <a:lnTo>
                    <a:pt x="2210881" y="0"/>
                  </a:lnTo>
                  <a:lnTo>
                    <a:pt x="2210881" y="1937966"/>
                  </a:lnTo>
                  <a:lnTo>
                    <a:pt x="0" y="1937966"/>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pPr>
              <a:r>
                <a:rPr lang="id-ID" sz="6500" kern="1200">
                  <a:solidFill>
                    <a:srgbClr val="273339">
                      <a:hueOff val="0"/>
                      <a:satOff val="0"/>
                      <a:lumOff val="0"/>
                      <a:alphaOff val="0"/>
                    </a:srgbClr>
                  </a:solidFill>
                  <a:latin typeface="Calibri" panose="020F0502020204030204"/>
                  <a:ea typeface="+mn-ea"/>
                  <a:cs typeface="+mn-cs"/>
                </a:rPr>
                <a:t>  </a:t>
              </a:r>
              <a:endParaRPr lang="en-US" sz="6500" kern="1200">
                <a:solidFill>
                  <a:srgbClr val="273339">
                    <a:hueOff val="0"/>
                    <a:satOff val="0"/>
                    <a:lumOff val="0"/>
                    <a:alphaOff val="0"/>
                  </a:srgbClr>
                </a:solidFill>
                <a:latin typeface="Calibri" panose="020F0502020204030204"/>
                <a:ea typeface="+mn-ea"/>
                <a:cs typeface="+mn-cs"/>
              </a:endParaRPr>
            </a:p>
          </p:txBody>
        </p:sp>
        <p:sp>
          <p:nvSpPr>
            <p:cNvPr id="8" name="Triángulo isósceles 7">
              <a:extLst>
                <a:ext uri="{FF2B5EF4-FFF2-40B4-BE49-F238E27FC236}">
                  <a16:creationId xmlns:a16="http://schemas.microsoft.com/office/drawing/2014/main" id="{F864BDCF-CE0B-DF56-74C1-71293FB57DE6}"/>
                </a:ext>
              </a:extLst>
            </p:cNvPr>
            <p:cNvSpPr/>
            <p:nvPr/>
          </p:nvSpPr>
          <p:spPr>
            <a:xfrm>
              <a:off x="2721703" y="4357732"/>
              <a:ext cx="417147" cy="417147"/>
            </a:xfrm>
            <a:prstGeom prst="triangle">
              <a:avLst>
                <a:gd name="adj" fmla="val 100000"/>
              </a:avLst>
            </a:prstGeom>
            <a:solidFill>
              <a:srgbClr val="7BB21B"/>
            </a:solidFill>
            <a:ln w="12700" cap="flat" cmpd="sng" algn="ctr">
              <a:no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es-CO"/>
            </a:p>
          </p:txBody>
        </p:sp>
        <p:sp>
          <p:nvSpPr>
            <p:cNvPr id="9" name="Forma en L 8">
              <a:extLst>
                <a:ext uri="{FF2B5EF4-FFF2-40B4-BE49-F238E27FC236}">
                  <a16:creationId xmlns:a16="http://schemas.microsoft.com/office/drawing/2014/main" id="{627A6322-EEE8-168A-DB69-6D4471E9E4EA}"/>
                </a:ext>
              </a:extLst>
            </p:cNvPr>
            <p:cNvSpPr/>
            <p:nvPr/>
          </p:nvSpPr>
          <p:spPr>
            <a:xfrm rot="5400000">
              <a:off x="3959019" y="4075581"/>
              <a:ext cx="1471714" cy="2448900"/>
            </a:xfrm>
            <a:prstGeom prst="corner">
              <a:avLst>
                <a:gd name="adj1" fmla="val 16120"/>
                <a:gd name="adj2" fmla="val 16110"/>
              </a:avLst>
            </a:prstGeom>
            <a:solidFill>
              <a:srgbClr val="31D4F0"/>
            </a:solidFill>
            <a:ln w="12700" cap="flat" cmpd="sng" algn="ctr">
              <a:no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es-CO"/>
            </a:p>
          </p:txBody>
        </p:sp>
        <p:sp>
          <p:nvSpPr>
            <p:cNvPr id="10" name="Forma libre: forma 9">
              <a:extLst>
                <a:ext uri="{FF2B5EF4-FFF2-40B4-BE49-F238E27FC236}">
                  <a16:creationId xmlns:a16="http://schemas.microsoft.com/office/drawing/2014/main" id="{A24F4D48-E5F1-384E-3E58-E4A5D3730AA3}"/>
                </a:ext>
              </a:extLst>
            </p:cNvPr>
            <p:cNvSpPr/>
            <p:nvPr/>
          </p:nvSpPr>
          <p:spPr>
            <a:xfrm>
              <a:off x="3948056" y="4386203"/>
              <a:ext cx="2210881" cy="1937966"/>
            </a:xfrm>
            <a:custGeom>
              <a:avLst/>
              <a:gdLst>
                <a:gd name="connsiteX0" fmla="*/ 0 w 2210881"/>
                <a:gd name="connsiteY0" fmla="*/ 0 h 1937966"/>
                <a:gd name="connsiteX1" fmla="*/ 2210881 w 2210881"/>
                <a:gd name="connsiteY1" fmla="*/ 0 h 1937966"/>
                <a:gd name="connsiteX2" fmla="*/ 2210881 w 2210881"/>
                <a:gd name="connsiteY2" fmla="*/ 1937966 h 1937966"/>
                <a:gd name="connsiteX3" fmla="*/ 0 w 2210881"/>
                <a:gd name="connsiteY3" fmla="*/ 1937966 h 1937966"/>
                <a:gd name="connsiteX4" fmla="*/ 0 w 2210881"/>
                <a:gd name="connsiteY4" fmla="*/ 0 h 1937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881" h="1937966">
                  <a:moveTo>
                    <a:pt x="0" y="0"/>
                  </a:moveTo>
                  <a:lnTo>
                    <a:pt x="2210881" y="0"/>
                  </a:lnTo>
                  <a:lnTo>
                    <a:pt x="2210881" y="1937966"/>
                  </a:lnTo>
                  <a:lnTo>
                    <a:pt x="0" y="1937966"/>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pPr>
              <a:r>
                <a:rPr lang="id-ID" sz="6500" kern="1200">
                  <a:solidFill>
                    <a:srgbClr val="273339">
                      <a:hueOff val="0"/>
                      <a:satOff val="0"/>
                      <a:lumOff val="0"/>
                      <a:alphaOff val="0"/>
                    </a:srgbClr>
                  </a:solidFill>
                  <a:latin typeface="Calibri" panose="020F0502020204030204"/>
                  <a:ea typeface="+mn-ea"/>
                  <a:cs typeface="+mn-cs"/>
                </a:rPr>
                <a:t>   </a:t>
              </a:r>
              <a:endParaRPr lang="en-US" sz="6500" kern="1200">
                <a:solidFill>
                  <a:srgbClr val="273339">
                    <a:hueOff val="0"/>
                    <a:satOff val="0"/>
                    <a:lumOff val="0"/>
                    <a:alphaOff val="0"/>
                  </a:srgbClr>
                </a:solidFill>
                <a:latin typeface="Calibri" panose="020F0502020204030204"/>
                <a:ea typeface="+mn-ea"/>
                <a:cs typeface="+mn-cs"/>
              </a:endParaRPr>
            </a:p>
          </p:txBody>
        </p:sp>
        <p:sp>
          <p:nvSpPr>
            <p:cNvPr id="12" name="Triángulo isósceles 11">
              <a:extLst>
                <a:ext uri="{FF2B5EF4-FFF2-40B4-BE49-F238E27FC236}">
                  <a16:creationId xmlns:a16="http://schemas.microsoft.com/office/drawing/2014/main" id="{F1ABA8CF-DAED-CDF0-44BB-189E040CDA8F}"/>
                </a:ext>
              </a:extLst>
            </p:cNvPr>
            <p:cNvSpPr/>
            <p:nvPr/>
          </p:nvSpPr>
          <p:spPr>
            <a:xfrm>
              <a:off x="5444297" y="3955139"/>
              <a:ext cx="417147" cy="417147"/>
            </a:xfrm>
            <a:prstGeom prst="triangle">
              <a:avLst>
                <a:gd name="adj" fmla="val 100000"/>
              </a:avLst>
            </a:prstGeom>
            <a:solidFill>
              <a:srgbClr val="31D4F0"/>
            </a:solidFill>
            <a:ln w="12700" cap="flat" cmpd="sng" algn="ctr">
              <a:no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es-CO"/>
            </a:p>
          </p:txBody>
        </p:sp>
        <p:sp>
          <p:nvSpPr>
            <p:cNvPr id="13" name="Forma en L 12">
              <a:extLst>
                <a:ext uri="{FF2B5EF4-FFF2-40B4-BE49-F238E27FC236}">
                  <a16:creationId xmlns:a16="http://schemas.microsoft.com/office/drawing/2014/main" id="{300B2704-9ECF-FF3A-D8E3-C0598EEF4770}"/>
                </a:ext>
              </a:extLst>
            </p:cNvPr>
            <p:cNvSpPr/>
            <p:nvPr/>
          </p:nvSpPr>
          <p:spPr>
            <a:xfrm rot="5400000">
              <a:off x="6869049" y="3642038"/>
              <a:ext cx="1471714" cy="2448900"/>
            </a:xfrm>
            <a:prstGeom prst="corner">
              <a:avLst>
                <a:gd name="adj1" fmla="val 16120"/>
                <a:gd name="adj2" fmla="val 16110"/>
              </a:avLst>
            </a:prstGeom>
            <a:solidFill>
              <a:srgbClr val="324D5E"/>
            </a:solidFill>
            <a:ln w="12700" cap="flat" cmpd="sng" algn="ctr">
              <a:no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es-CO"/>
            </a:p>
          </p:txBody>
        </p:sp>
        <p:sp>
          <p:nvSpPr>
            <p:cNvPr id="14" name="Forma libre: forma 13">
              <a:extLst>
                <a:ext uri="{FF2B5EF4-FFF2-40B4-BE49-F238E27FC236}">
                  <a16:creationId xmlns:a16="http://schemas.microsoft.com/office/drawing/2014/main" id="{C3200A78-CD29-9E2E-1464-E44BBA19708C}"/>
                </a:ext>
              </a:extLst>
            </p:cNvPr>
            <p:cNvSpPr/>
            <p:nvPr/>
          </p:nvSpPr>
          <p:spPr>
            <a:xfrm>
              <a:off x="6654607" y="3716464"/>
              <a:ext cx="2210881" cy="1937966"/>
            </a:xfrm>
            <a:custGeom>
              <a:avLst/>
              <a:gdLst>
                <a:gd name="connsiteX0" fmla="*/ 0 w 2210881"/>
                <a:gd name="connsiteY0" fmla="*/ 0 h 1937966"/>
                <a:gd name="connsiteX1" fmla="*/ 2210881 w 2210881"/>
                <a:gd name="connsiteY1" fmla="*/ 0 h 1937966"/>
                <a:gd name="connsiteX2" fmla="*/ 2210881 w 2210881"/>
                <a:gd name="connsiteY2" fmla="*/ 1937966 h 1937966"/>
                <a:gd name="connsiteX3" fmla="*/ 0 w 2210881"/>
                <a:gd name="connsiteY3" fmla="*/ 1937966 h 1937966"/>
                <a:gd name="connsiteX4" fmla="*/ 0 w 2210881"/>
                <a:gd name="connsiteY4" fmla="*/ 0 h 1937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881" h="1937966">
                  <a:moveTo>
                    <a:pt x="0" y="0"/>
                  </a:moveTo>
                  <a:lnTo>
                    <a:pt x="2210881" y="0"/>
                  </a:lnTo>
                  <a:lnTo>
                    <a:pt x="2210881" y="1937966"/>
                  </a:lnTo>
                  <a:lnTo>
                    <a:pt x="0" y="1937966"/>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pPr>
              <a:r>
                <a:rPr lang="id-ID" sz="6500" kern="1200">
                  <a:solidFill>
                    <a:srgbClr val="273339">
                      <a:hueOff val="0"/>
                      <a:satOff val="0"/>
                      <a:lumOff val="0"/>
                      <a:alphaOff val="0"/>
                    </a:srgbClr>
                  </a:solidFill>
                  <a:latin typeface="Calibri" panose="020F0502020204030204"/>
                  <a:ea typeface="+mn-ea"/>
                  <a:cs typeface="+mn-cs"/>
                </a:rPr>
                <a:t>   </a:t>
              </a:r>
              <a:endParaRPr lang="en-US" sz="6500" kern="1200">
                <a:solidFill>
                  <a:srgbClr val="273339">
                    <a:hueOff val="0"/>
                    <a:satOff val="0"/>
                    <a:lumOff val="0"/>
                    <a:alphaOff val="0"/>
                  </a:srgbClr>
                </a:solidFill>
                <a:latin typeface="Calibri" panose="020F0502020204030204"/>
                <a:ea typeface="+mn-ea"/>
                <a:cs typeface="+mn-cs"/>
              </a:endParaRPr>
            </a:p>
          </p:txBody>
        </p:sp>
        <p:sp>
          <p:nvSpPr>
            <p:cNvPr id="15" name="Triángulo isósceles 14">
              <a:extLst>
                <a:ext uri="{FF2B5EF4-FFF2-40B4-BE49-F238E27FC236}">
                  <a16:creationId xmlns:a16="http://schemas.microsoft.com/office/drawing/2014/main" id="{0E53826F-A59C-6D4B-1849-D9FF8630DB68}"/>
                </a:ext>
              </a:extLst>
            </p:cNvPr>
            <p:cNvSpPr/>
            <p:nvPr/>
          </p:nvSpPr>
          <p:spPr>
            <a:xfrm>
              <a:off x="8374864" y="3538780"/>
              <a:ext cx="417147" cy="417147"/>
            </a:xfrm>
            <a:prstGeom prst="triangle">
              <a:avLst>
                <a:gd name="adj" fmla="val 100000"/>
              </a:avLst>
            </a:prstGeom>
            <a:solidFill>
              <a:srgbClr val="324D5E"/>
            </a:solidFill>
            <a:ln w="12700" cap="flat" cmpd="sng" algn="ctr">
              <a:no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es-CO"/>
            </a:p>
          </p:txBody>
        </p:sp>
        <p:sp>
          <p:nvSpPr>
            <p:cNvPr id="16" name="Forma en L 15">
              <a:extLst>
                <a:ext uri="{FF2B5EF4-FFF2-40B4-BE49-F238E27FC236}">
                  <a16:creationId xmlns:a16="http://schemas.microsoft.com/office/drawing/2014/main" id="{6654D27B-9D18-422A-F0F7-AB5C155F806A}"/>
                </a:ext>
              </a:extLst>
            </p:cNvPr>
            <p:cNvSpPr/>
            <p:nvPr/>
          </p:nvSpPr>
          <p:spPr>
            <a:xfrm rot="5400000">
              <a:off x="9659058" y="3258754"/>
              <a:ext cx="1471714" cy="2448900"/>
            </a:xfrm>
            <a:prstGeom prst="corner">
              <a:avLst>
                <a:gd name="adj1" fmla="val 16120"/>
                <a:gd name="adj2" fmla="val 16110"/>
              </a:avLst>
            </a:prstGeom>
            <a:solidFill>
              <a:srgbClr val="1DB73A"/>
            </a:solidFill>
            <a:ln w="12700" cap="flat" cmpd="sng" algn="ctr">
              <a:no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es-CO"/>
            </a:p>
          </p:txBody>
        </p:sp>
        <p:sp>
          <p:nvSpPr>
            <p:cNvPr id="17" name="Forma libre: forma 16">
              <a:extLst>
                <a:ext uri="{FF2B5EF4-FFF2-40B4-BE49-F238E27FC236}">
                  <a16:creationId xmlns:a16="http://schemas.microsoft.com/office/drawing/2014/main" id="{287A16AD-655C-AEFD-6226-5605E6AF90A8}"/>
                </a:ext>
              </a:extLst>
            </p:cNvPr>
            <p:cNvSpPr/>
            <p:nvPr/>
          </p:nvSpPr>
          <p:spPr>
            <a:xfrm>
              <a:off x="9361157" y="3046726"/>
              <a:ext cx="2210881" cy="1937966"/>
            </a:xfrm>
            <a:custGeom>
              <a:avLst/>
              <a:gdLst>
                <a:gd name="connsiteX0" fmla="*/ 0 w 2210881"/>
                <a:gd name="connsiteY0" fmla="*/ 0 h 1937966"/>
                <a:gd name="connsiteX1" fmla="*/ 2210881 w 2210881"/>
                <a:gd name="connsiteY1" fmla="*/ 0 h 1937966"/>
                <a:gd name="connsiteX2" fmla="*/ 2210881 w 2210881"/>
                <a:gd name="connsiteY2" fmla="*/ 1937966 h 1937966"/>
                <a:gd name="connsiteX3" fmla="*/ 0 w 2210881"/>
                <a:gd name="connsiteY3" fmla="*/ 1937966 h 1937966"/>
                <a:gd name="connsiteX4" fmla="*/ 0 w 2210881"/>
                <a:gd name="connsiteY4" fmla="*/ 0 h 1937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881" h="1937966">
                  <a:moveTo>
                    <a:pt x="0" y="0"/>
                  </a:moveTo>
                  <a:lnTo>
                    <a:pt x="2210881" y="0"/>
                  </a:lnTo>
                  <a:lnTo>
                    <a:pt x="2210881" y="1937966"/>
                  </a:lnTo>
                  <a:lnTo>
                    <a:pt x="0" y="1937966"/>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pPr>
              <a:endParaRPr lang="en-US" sz="6500" kern="1200">
                <a:solidFill>
                  <a:srgbClr val="273339">
                    <a:hueOff val="0"/>
                    <a:satOff val="0"/>
                    <a:lumOff val="0"/>
                    <a:alphaOff val="0"/>
                  </a:srgbClr>
                </a:solidFill>
                <a:latin typeface="Calibri" panose="020F0502020204030204"/>
                <a:ea typeface="+mn-ea"/>
                <a:cs typeface="+mn-cs"/>
              </a:endParaRPr>
            </a:p>
          </p:txBody>
        </p:sp>
      </p:grpSp>
      <p:pic>
        <p:nvPicPr>
          <p:cNvPr id="11" name="Imagen 10">
            <a:extLst>
              <a:ext uri="{FF2B5EF4-FFF2-40B4-BE49-F238E27FC236}">
                <a16:creationId xmlns:a16="http://schemas.microsoft.com/office/drawing/2014/main" id="{EF1D21F7-B315-0C0B-879B-C5286C1340CD}"/>
              </a:ext>
            </a:extLst>
          </p:cNvPr>
          <p:cNvPicPr>
            <a:picLocks noChangeAspect="1"/>
          </p:cNvPicPr>
          <p:nvPr/>
        </p:nvPicPr>
        <p:blipFill>
          <a:blip r:embed="rId3"/>
          <a:stretch>
            <a:fillRect/>
          </a:stretch>
        </p:blipFill>
        <p:spPr>
          <a:xfrm>
            <a:off x="10960453" y="254547"/>
            <a:ext cx="876300" cy="733425"/>
          </a:xfrm>
          <a:prstGeom prst="rect">
            <a:avLst/>
          </a:prstGeom>
        </p:spPr>
      </p:pic>
    </p:spTree>
    <p:extLst>
      <p:ext uri="{BB962C8B-B14F-4D97-AF65-F5344CB8AC3E}">
        <p14:creationId xmlns:p14="http://schemas.microsoft.com/office/powerpoint/2010/main" val="35987372"/>
      </p:ext>
    </p:extLst>
  </p:cSld>
  <p:clrMapOvr>
    <a:masterClrMapping/>
  </p:clrMapOvr>
  <mc:AlternateContent xmlns:mc="http://schemas.openxmlformats.org/markup-compatibility/2006" xmlns:p14="http://schemas.microsoft.com/office/powerpoint/2010/main">
    <mc:Choice Requires="p14">
      <p:transition spd="slow" p14:dur="2000" advTm="35760"/>
    </mc:Choice>
    <mc:Fallback xmlns="">
      <p:transition spd="slow" advTm="3576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ADB066-EB18-4EAB-BFC7-2D19D81F15F4}"/>
            </a:ext>
          </a:extLst>
        </p:cNvPr>
        <p:cNvGrpSpPr/>
        <p:nvPr/>
      </p:nvGrpSpPr>
      <p:grpSpPr>
        <a:xfrm>
          <a:off x="0" y="0"/>
          <a:ext cx="0" cy="0"/>
          <a:chOff x="0" y="0"/>
          <a:chExt cx="0" cy="0"/>
        </a:xfrm>
      </p:grpSpPr>
      <p:sp>
        <p:nvSpPr>
          <p:cNvPr id="28" name="Título 3">
            <a:extLst>
              <a:ext uri="{FF2B5EF4-FFF2-40B4-BE49-F238E27FC236}">
                <a16:creationId xmlns:a16="http://schemas.microsoft.com/office/drawing/2014/main" id="{CA42D672-4A89-EC58-38E0-B93B3910A512}"/>
              </a:ext>
            </a:extLst>
          </p:cNvPr>
          <p:cNvSpPr txBox="1">
            <a:spLocks/>
          </p:cNvSpPr>
          <p:nvPr/>
        </p:nvSpPr>
        <p:spPr>
          <a:xfrm>
            <a:off x="0" y="207963"/>
            <a:ext cx="9481762" cy="6445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200" b="1">
                <a:solidFill>
                  <a:srgbClr val="4D4D4C"/>
                </a:solidFill>
                <a:latin typeface="Calibri"/>
                <a:ea typeface="Calibri"/>
                <a:cs typeface="Calibri"/>
              </a:rPr>
              <a:t>Buenas prácticas de seguridad para los colaboradores</a:t>
            </a:r>
          </a:p>
        </p:txBody>
      </p:sp>
      <p:pic>
        <p:nvPicPr>
          <p:cNvPr id="18" name="Gráfico 17">
            <a:extLst>
              <a:ext uri="{FF2B5EF4-FFF2-40B4-BE49-F238E27FC236}">
                <a16:creationId xmlns:a16="http://schemas.microsoft.com/office/drawing/2014/main" id="{9541D861-F068-88F8-9126-F681DECCB7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V="1">
            <a:off x="69268" y="904180"/>
            <a:ext cx="3065317" cy="45719"/>
          </a:xfrm>
          <a:prstGeom prst="rect">
            <a:avLst/>
          </a:prstGeom>
        </p:spPr>
      </p:pic>
      <p:sp>
        <p:nvSpPr>
          <p:cNvPr id="89" name="104 CuadroTexto">
            <a:extLst>
              <a:ext uri="{FF2B5EF4-FFF2-40B4-BE49-F238E27FC236}">
                <a16:creationId xmlns:a16="http://schemas.microsoft.com/office/drawing/2014/main" id="{1ED1D1C3-8458-A655-09DE-9970EA7CAA6D}"/>
              </a:ext>
            </a:extLst>
          </p:cNvPr>
          <p:cNvSpPr txBox="1"/>
          <p:nvPr/>
        </p:nvSpPr>
        <p:spPr>
          <a:xfrm>
            <a:off x="513574" y="1464103"/>
            <a:ext cx="1732324" cy="307777"/>
          </a:xfrm>
          <a:prstGeom prst="rect">
            <a:avLst/>
          </a:prstGeom>
          <a:noFill/>
        </p:spPr>
        <p:txBody>
          <a:bodyPr wrap="square" rtlCol="0">
            <a:spAutoFit/>
          </a:bodyPr>
          <a:lstStyle/>
          <a:p>
            <a:pPr algn="ctr">
              <a:buClrTx/>
              <a:buFontTx/>
              <a:buNone/>
            </a:pPr>
            <a:r>
              <a:rPr lang="es-CO" sz="1400" kern="1200">
                <a:solidFill>
                  <a:srgbClr val="273339"/>
                </a:solidFill>
                <a:latin typeface="Calibri" panose="020F0502020204030204" pitchFamily="34" charset="0"/>
                <a:ea typeface="+mn-ea"/>
                <a:cs typeface="Calibri" panose="020F0502020204030204" pitchFamily="34" charset="0"/>
              </a:rPr>
              <a:t>Buenas prácticas</a:t>
            </a:r>
          </a:p>
        </p:txBody>
      </p:sp>
      <p:pic>
        <p:nvPicPr>
          <p:cNvPr id="90" name="Gráfico 89" descr="Internet de las cosas">
            <a:extLst>
              <a:ext uri="{FF2B5EF4-FFF2-40B4-BE49-F238E27FC236}">
                <a16:creationId xmlns:a16="http://schemas.microsoft.com/office/drawing/2014/main" id="{50519FF8-80D8-F5D1-6033-0BC795E81A8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09484" y="1941844"/>
            <a:ext cx="492443" cy="492443"/>
          </a:xfrm>
          <a:prstGeom prst="rect">
            <a:avLst/>
          </a:prstGeom>
        </p:spPr>
      </p:pic>
      <p:sp>
        <p:nvSpPr>
          <p:cNvPr id="2" name="Elipse 1">
            <a:extLst>
              <a:ext uri="{FF2B5EF4-FFF2-40B4-BE49-F238E27FC236}">
                <a16:creationId xmlns:a16="http://schemas.microsoft.com/office/drawing/2014/main" id="{EB34C531-3CE7-E624-C35D-986BE7B896CF}"/>
              </a:ext>
            </a:extLst>
          </p:cNvPr>
          <p:cNvSpPr/>
          <p:nvPr/>
        </p:nvSpPr>
        <p:spPr>
          <a:xfrm>
            <a:off x="598409" y="1154444"/>
            <a:ext cx="1510382" cy="1427338"/>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6" name="TextBox 77">
            <a:extLst>
              <a:ext uri="{FF2B5EF4-FFF2-40B4-BE49-F238E27FC236}">
                <a16:creationId xmlns:a16="http://schemas.microsoft.com/office/drawing/2014/main" id="{06D6D631-826D-8161-16B2-48C943808014}"/>
              </a:ext>
            </a:extLst>
          </p:cNvPr>
          <p:cNvSpPr txBox="1"/>
          <p:nvPr/>
        </p:nvSpPr>
        <p:spPr>
          <a:xfrm>
            <a:off x="7858854" y="1912142"/>
            <a:ext cx="2754142" cy="400110"/>
          </a:xfrm>
          <a:prstGeom prst="rect">
            <a:avLst/>
          </a:prstGeom>
          <a:noFill/>
        </p:spPr>
        <p:txBody>
          <a:bodyPr wrap="square" lIns="0" tIns="45720" rIns="91440" bIns="45720" rtlCol="0" anchor="b">
            <a:spAutoFit/>
          </a:bodyPr>
          <a:lstStyle/>
          <a:p>
            <a:pPr algn="ctr"/>
            <a:r>
              <a:rPr lang="en-US" sz="2000" b="1" noProof="1">
                <a:solidFill>
                  <a:schemeClr val="accent1"/>
                </a:solidFill>
              </a:rPr>
              <a:t>01 – Escritorio Limpio</a:t>
            </a:r>
          </a:p>
        </p:txBody>
      </p:sp>
      <p:sp>
        <p:nvSpPr>
          <p:cNvPr id="338" name="TextBox 81">
            <a:extLst>
              <a:ext uri="{FF2B5EF4-FFF2-40B4-BE49-F238E27FC236}">
                <a16:creationId xmlns:a16="http://schemas.microsoft.com/office/drawing/2014/main" id="{3C954EB0-47F3-5BCD-6E55-3E450C992DDC}"/>
              </a:ext>
            </a:extLst>
          </p:cNvPr>
          <p:cNvSpPr txBox="1"/>
          <p:nvPr/>
        </p:nvSpPr>
        <p:spPr>
          <a:xfrm>
            <a:off x="509380" y="3661928"/>
            <a:ext cx="3032169" cy="707886"/>
          </a:xfrm>
          <a:prstGeom prst="rect">
            <a:avLst/>
          </a:prstGeom>
          <a:noFill/>
        </p:spPr>
        <p:txBody>
          <a:bodyPr wrap="square" lIns="0" tIns="45720" rIns="91440" bIns="45720" rtlCol="0" anchor="b">
            <a:spAutoFit/>
          </a:bodyPr>
          <a:lstStyle/>
          <a:p>
            <a:pPr algn="ctr"/>
            <a:r>
              <a:rPr lang="en-US" sz="2000" b="1" noProof="1">
                <a:solidFill>
                  <a:schemeClr val="accent4">
                    <a:lumMod val="75000"/>
                  </a:schemeClr>
                </a:solidFill>
              </a:rPr>
              <a:t>04 - Uso de Herramientas Colaborativas</a:t>
            </a:r>
          </a:p>
        </p:txBody>
      </p:sp>
      <p:sp>
        <p:nvSpPr>
          <p:cNvPr id="342" name="TextBox 87">
            <a:extLst>
              <a:ext uri="{FF2B5EF4-FFF2-40B4-BE49-F238E27FC236}">
                <a16:creationId xmlns:a16="http://schemas.microsoft.com/office/drawing/2014/main" id="{E1D91EFE-2029-B659-D248-3FE99105D3B7}"/>
              </a:ext>
            </a:extLst>
          </p:cNvPr>
          <p:cNvSpPr txBox="1"/>
          <p:nvPr/>
        </p:nvSpPr>
        <p:spPr>
          <a:xfrm>
            <a:off x="3543197" y="1366298"/>
            <a:ext cx="4339925" cy="400110"/>
          </a:xfrm>
          <a:prstGeom prst="rect">
            <a:avLst/>
          </a:prstGeom>
          <a:noFill/>
        </p:spPr>
        <p:txBody>
          <a:bodyPr wrap="square" lIns="0" tIns="45720" rIns="91440" bIns="45720" rtlCol="0" anchor="b">
            <a:spAutoFit/>
          </a:bodyPr>
          <a:lstStyle/>
          <a:p>
            <a:pPr algn="ctr"/>
            <a:r>
              <a:rPr lang="en-US" sz="2000" b="1" noProof="1">
                <a:solidFill>
                  <a:srgbClr val="C0392B"/>
                </a:solidFill>
              </a:rPr>
              <a:t>05 – Almacenamiento de información</a:t>
            </a:r>
            <a:endParaRPr lang="en-US" sz="2000" b="1" noProof="1">
              <a:solidFill>
                <a:srgbClr val="C0392B"/>
              </a:solidFill>
              <a:ea typeface="Calibri"/>
              <a:cs typeface="Calibri"/>
            </a:endParaRPr>
          </a:p>
        </p:txBody>
      </p:sp>
      <p:sp>
        <p:nvSpPr>
          <p:cNvPr id="344" name="TextBox 90">
            <a:extLst>
              <a:ext uri="{FF2B5EF4-FFF2-40B4-BE49-F238E27FC236}">
                <a16:creationId xmlns:a16="http://schemas.microsoft.com/office/drawing/2014/main" id="{656073FB-0187-B24C-9866-F4AF1C9C302B}"/>
              </a:ext>
            </a:extLst>
          </p:cNvPr>
          <p:cNvSpPr txBox="1"/>
          <p:nvPr/>
        </p:nvSpPr>
        <p:spPr>
          <a:xfrm>
            <a:off x="8263769" y="4881497"/>
            <a:ext cx="2342251" cy="400110"/>
          </a:xfrm>
          <a:prstGeom prst="rect">
            <a:avLst/>
          </a:prstGeom>
          <a:noFill/>
        </p:spPr>
        <p:txBody>
          <a:bodyPr wrap="square" lIns="0" tIns="45720" rIns="91440" bIns="45720" rtlCol="0" anchor="b">
            <a:spAutoFit/>
          </a:bodyPr>
          <a:lstStyle/>
          <a:p>
            <a:pPr algn="ctr"/>
            <a:r>
              <a:rPr lang="en-US" sz="2000" b="1" noProof="1">
                <a:solidFill>
                  <a:srgbClr val="16A085"/>
                </a:solidFill>
              </a:rPr>
              <a:t>02 – Pantalla Limpia</a:t>
            </a:r>
          </a:p>
        </p:txBody>
      </p:sp>
      <p:pic>
        <p:nvPicPr>
          <p:cNvPr id="357" name="Imagen 356" descr="Logotipo&#10;&#10;El contenido generado por inteligencia artificial puede ser incorrecto.">
            <a:extLst>
              <a:ext uri="{FF2B5EF4-FFF2-40B4-BE49-F238E27FC236}">
                <a16:creationId xmlns:a16="http://schemas.microsoft.com/office/drawing/2014/main" id="{28411B7B-FE5F-4831-16C3-715C4BCFE721}"/>
              </a:ext>
            </a:extLst>
          </p:cNvPr>
          <p:cNvPicPr>
            <a:picLocks noChangeAspect="1"/>
          </p:cNvPicPr>
          <p:nvPr/>
        </p:nvPicPr>
        <p:blipFill>
          <a:blip r:embed="rId7"/>
          <a:stretch>
            <a:fillRect/>
          </a:stretch>
        </p:blipFill>
        <p:spPr>
          <a:xfrm>
            <a:off x="3544241" y="1874108"/>
            <a:ext cx="4537168" cy="4438136"/>
          </a:xfrm>
          <a:prstGeom prst="rect">
            <a:avLst/>
          </a:prstGeom>
        </p:spPr>
      </p:pic>
      <p:sp>
        <p:nvSpPr>
          <p:cNvPr id="340" name="TextBox 84">
            <a:extLst>
              <a:ext uri="{FF2B5EF4-FFF2-40B4-BE49-F238E27FC236}">
                <a16:creationId xmlns:a16="http://schemas.microsoft.com/office/drawing/2014/main" id="{E5FA4535-356D-C373-83E9-12AC208B15EB}"/>
              </a:ext>
            </a:extLst>
          </p:cNvPr>
          <p:cNvSpPr txBox="1"/>
          <p:nvPr/>
        </p:nvSpPr>
        <p:spPr>
          <a:xfrm>
            <a:off x="4136825" y="6340155"/>
            <a:ext cx="3557332" cy="400110"/>
          </a:xfrm>
          <a:prstGeom prst="rect">
            <a:avLst/>
          </a:prstGeom>
          <a:noFill/>
        </p:spPr>
        <p:txBody>
          <a:bodyPr wrap="square" lIns="0" tIns="45720" rIns="91440" bIns="45720" rtlCol="0" anchor="b">
            <a:spAutoFit/>
          </a:bodyPr>
          <a:lstStyle/>
          <a:p>
            <a:pPr algn="ctr"/>
            <a:r>
              <a:rPr lang="en-US" sz="2000" b="1" noProof="1">
                <a:solidFill>
                  <a:srgbClr val="9BBB59"/>
                </a:solidFill>
              </a:rPr>
              <a:t>03 - Gestión de Contraseñas</a:t>
            </a:r>
          </a:p>
        </p:txBody>
      </p:sp>
      <p:pic>
        <p:nvPicPr>
          <p:cNvPr id="3" name="Imagen 2">
            <a:extLst>
              <a:ext uri="{FF2B5EF4-FFF2-40B4-BE49-F238E27FC236}">
                <a16:creationId xmlns:a16="http://schemas.microsoft.com/office/drawing/2014/main" id="{B97CC4F5-9A3D-2D49-43B6-7177B738054D}"/>
              </a:ext>
            </a:extLst>
          </p:cNvPr>
          <p:cNvPicPr>
            <a:picLocks noChangeAspect="1"/>
          </p:cNvPicPr>
          <p:nvPr/>
        </p:nvPicPr>
        <p:blipFill>
          <a:blip r:embed="rId8"/>
          <a:stretch>
            <a:fillRect/>
          </a:stretch>
        </p:blipFill>
        <p:spPr>
          <a:xfrm>
            <a:off x="10960453" y="254547"/>
            <a:ext cx="876300" cy="733425"/>
          </a:xfrm>
          <a:prstGeom prst="rect">
            <a:avLst/>
          </a:prstGeom>
        </p:spPr>
      </p:pic>
    </p:spTree>
    <p:extLst>
      <p:ext uri="{BB962C8B-B14F-4D97-AF65-F5344CB8AC3E}">
        <p14:creationId xmlns:p14="http://schemas.microsoft.com/office/powerpoint/2010/main" val="1254018230"/>
      </p:ext>
    </p:extLst>
  </p:cSld>
  <p:clrMapOvr>
    <a:masterClrMapping/>
  </p:clrMapOvr>
  <mc:AlternateContent xmlns:mc="http://schemas.openxmlformats.org/markup-compatibility/2006" xmlns:p14="http://schemas.microsoft.com/office/powerpoint/2010/main">
    <mc:Choice Requires="p14">
      <p:transition spd="slow" p14:dur="2000" advTm="133183"/>
    </mc:Choice>
    <mc:Fallback xmlns="">
      <p:transition spd="slow" advTm="133183"/>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15C9A3C-C5B8-38EE-E166-BDFEB76C7517}"/>
              </a:ext>
            </a:extLst>
          </p:cNvPr>
          <p:cNvPicPr>
            <a:picLocks noChangeAspect="1"/>
          </p:cNvPicPr>
          <p:nvPr/>
        </p:nvPicPr>
        <p:blipFill>
          <a:blip r:embed="rId2"/>
          <a:stretch>
            <a:fillRect/>
          </a:stretch>
        </p:blipFill>
        <p:spPr>
          <a:xfrm>
            <a:off x="10007679" y="72551"/>
            <a:ext cx="1594589" cy="1451000"/>
          </a:xfrm>
          <a:prstGeom prst="rect">
            <a:avLst/>
          </a:prstGeom>
        </p:spPr>
      </p:pic>
      <p:sp>
        <p:nvSpPr>
          <p:cNvPr id="6" name="CuadroTexto 5">
            <a:extLst>
              <a:ext uri="{FF2B5EF4-FFF2-40B4-BE49-F238E27FC236}">
                <a16:creationId xmlns:a16="http://schemas.microsoft.com/office/drawing/2014/main" id="{52FFAA98-8D00-AFA6-4BAF-45D7E400F57E}"/>
              </a:ext>
            </a:extLst>
          </p:cNvPr>
          <p:cNvSpPr txBox="1"/>
          <p:nvPr/>
        </p:nvSpPr>
        <p:spPr>
          <a:xfrm>
            <a:off x="3128474" y="1410885"/>
            <a:ext cx="5935051" cy="1754326"/>
          </a:xfrm>
          <a:prstGeom prst="rect">
            <a:avLst/>
          </a:prstGeom>
          <a:noFill/>
        </p:spPr>
        <p:txBody>
          <a:bodyPr wrap="square" rtlCol="0">
            <a:spAutoFit/>
          </a:bodyPr>
          <a:lstStyle/>
          <a:p>
            <a:pPr algn="ctr"/>
            <a:r>
              <a:rPr lang="es-CO" sz="3600" b="1" dirty="0">
                <a:solidFill>
                  <a:srgbClr val="38AA00"/>
                </a:solidFill>
                <a:latin typeface="WORK SANS REGULAR ROMAN" pitchFamily="2" charset="77"/>
              </a:rPr>
              <a:t>Política de seguridad de la información y la protección de datos personales SENA</a:t>
            </a:r>
          </a:p>
        </p:txBody>
      </p:sp>
      <p:sp>
        <p:nvSpPr>
          <p:cNvPr id="2" name="Rectangle 1">
            <a:extLst>
              <a:ext uri="{FF2B5EF4-FFF2-40B4-BE49-F238E27FC236}">
                <a16:creationId xmlns:a16="http://schemas.microsoft.com/office/drawing/2014/main" id="{100F0EFB-0302-81E7-BECB-AD03E10A9F68}"/>
              </a:ext>
            </a:extLst>
          </p:cNvPr>
          <p:cNvSpPr>
            <a:spLocks noChangeArrowheads="1"/>
          </p:cNvSpPr>
          <p:nvPr/>
        </p:nvSpPr>
        <p:spPr bwMode="auto">
          <a:xfrm>
            <a:off x="2125344" y="3220795"/>
            <a:ext cx="7941309" cy="1595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10249" tIns="55124" rIns="110249" bIns="55124" numCol="1" anchor="ctr" anchorCtr="0" compatLnSpc="1">
            <a:prstTxWarp prst="textNoShape">
              <a:avLst/>
            </a:prstTxWarp>
            <a:spAutoFit/>
          </a:bodyPr>
          <a:lstStyle/>
          <a:p>
            <a:pPr algn="just" defTabSz="1102492" eaLnBrk="0" fontAlgn="base" hangingPunct="0">
              <a:spcBef>
                <a:spcPct val="0"/>
              </a:spcBef>
              <a:spcAft>
                <a:spcPct val="0"/>
              </a:spcAft>
            </a:pPr>
            <a:r>
              <a:rPr lang="es-MX" sz="1929" b="1" dirty="0">
                <a:solidFill>
                  <a:srgbClr val="131314"/>
                </a:solidFill>
                <a:latin typeface="Google Sans Text"/>
              </a:rPr>
              <a:t>El SENA prioriza la seguridad de la información para garantizar la integridad, confidencialidad y disponibilidad de sus sistemas y datos.</a:t>
            </a:r>
            <a:r>
              <a:rPr lang="es-MX" sz="1929" dirty="0">
                <a:solidFill>
                  <a:srgbClr val="131314"/>
                </a:solidFill>
                <a:latin typeface="Google Sans Text"/>
              </a:rPr>
              <a:t> </a:t>
            </a:r>
          </a:p>
          <a:p>
            <a:pPr algn="just" defTabSz="1102492" eaLnBrk="0" fontAlgn="base" hangingPunct="0">
              <a:spcBef>
                <a:spcPct val="0"/>
              </a:spcBef>
              <a:spcAft>
                <a:spcPct val="0"/>
              </a:spcAft>
            </a:pPr>
            <a:endParaRPr lang="es-MX" sz="1929" dirty="0">
              <a:solidFill>
                <a:srgbClr val="131314"/>
              </a:solidFill>
              <a:latin typeface="Google Sans Text"/>
            </a:endParaRPr>
          </a:p>
          <a:p>
            <a:pPr algn="just" defTabSz="1102492" eaLnBrk="0" fontAlgn="base" hangingPunct="0">
              <a:spcBef>
                <a:spcPct val="0"/>
              </a:spcBef>
              <a:spcAft>
                <a:spcPct val="0"/>
              </a:spcAft>
            </a:pPr>
            <a:r>
              <a:rPr lang="es-MX" sz="1929" dirty="0">
                <a:solidFill>
                  <a:srgbClr val="131314"/>
                </a:solidFill>
                <a:latin typeface="Google Sans Text"/>
              </a:rPr>
              <a:t>Implementando un completo Manual de Política de Seguridad de la Información y Protección de Datos Personales para guiar sus acciones</a:t>
            </a:r>
            <a:endParaRPr lang="es-CO" altLang="es-CO" sz="1929" dirty="0">
              <a:latin typeface="Arial" panose="020B0604020202020204" pitchFamily="34" charset="0"/>
            </a:endParaRPr>
          </a:p>
        </p:txBody>
      </p:sp>
      <p:pic>
        <p:nvPicPr>
          <p:cNvPr id="3" name="Imagen 2" descr="Imagen que contiene Icono&#10;&#10;El contenido generado por IA puede ser incorrecto.">
            <a:extLst>
              <a:ext uri="{FF2B5EF4-FFF2-40B4-BE49-F238E27FC236}">
                <a16:creationId xmlns:a16="http://schemas.microsoft.com/office/drawing/2014/main" id="{0A670D51-06DD-25B5-857B-1473ED8567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extLst>
      <p:ext uri="{BB962C8B-B14F-4D97-AF65-F5344CB8AC3E}">
        <p14:creationId xmlns:p14="http://schemas.microsoft.com/office/powerpoint/2010/main" val="19576823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15C9A3C-C5B8-38EE-E166-BDFEB76C7517}"/>
              </a:ext>
            </a:extLst>
          </p:cNvPr>
          <p:cNvPicPr>
            <a:picLocks noChangeAspect="1"/>
          </p:cNvPicPr>
          <p:nvPr/>
        </p:nvPicPr>
        <p:blipFill>
          <a:blip r:embed="rId3"/>
          <a:stretch>
            <a:fillRect/>
          </a:stretch>
        </p:blipFill>
        <p:spPr>
          <a:xfrm>
            <a:off x="10007679" y="72551"/>
            <a:ext cx="1594589" cy="1451000"/>
          </a:xfrm>
          <a:prstGeom prst="rect">
            <a:avLst/>
          </a:prstGeom>
        </p:spPr>
      </p:pic>
      <p:sp>
        <p:nvSpPr>
          <p:cNvPr id="2" name="Rectangle 1">
            <a:extLst>
              <a:ext uri="{FF2B5EF4-FFF2-40B4-BE49-F238E27FC236}">
                <a16:creationId xmlns:a16="http://schemas.microsoft.com/office/drawing/2014/main" id="{100F0EFB-0302-81E7-BECB-AD03E10A9F68}"/>
              </a:ext>
            </a:extLst>
          </p:cNvPr>
          <p:cNvSpPr>
            <a:spLocks noChangeArrowheads="1"/>
          </p:cNvSpPr>
          <p:nvPr/>
        </p:nvSpPr>
        <p:spPr bwMode="auto">
          <a:xfrm>
            <a:off x="2151808" y="3231087"/>
            <a:ext cx="8112315" cy="1892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10249" tIns="55124" rIns="110249" bIns="55124" numCol="1" anchor="ctr" anchorCtr="0" compatLnSpc="1">
            <a:prstTxWarp prst="textNoShape">
              <a:avLst/>
            </a:prstTxWarp>
            <a:spAutoFit/>
          </a:bodyPr>
          <a:lstStyle/>
          <a:p>
            <a:pPr marL="344529" indent="-344529" algn="just" defTabSz="1102492" eaLnBrk="0" fontAlgn="base" hangingPunct="0">
              <a:spcBef>
                <a:spcPct val="0"/>
              </a:spcBef>
              <a:spcAft>
                <a:spcPct val="0"/>
              </a:spcAft>
              <a:buFont typeface="Wingdings" panose="05000000000000000000" pitchFamily="2" charset="2"/>
              <a:buChar char="Ø"/>
            </a:pPr>
            <a:r>
              <a:rPr lang="es-MX" altLang="es-CO" sz="1447" b="1" dirty="0">
                <a:solidFill>
                  <a:srgbClr val="131314"/>
                </a:solidFill>
                <a:latin typeface="Google Sans Text"/>
              </a:rPr>
              <a:t>Gestión de la información: </a:t>
            </a:r>
            <a:r>
              <a:rPr lang="es-MX" altLang="es-CO" sz="1447" dirty="0">
                <a:solidFill>
                  <a:srgbClr val="131314"/>
                </a:solidFill>
                <a:latin typeface="Google Sans Text"/>
              </a:rPr>
              <a:t>El SENA clasifica la información en diferentes niveles de seguridad (público, interno, confidencial, restringido) y establece controles para su manejo, almacenamiento y eliminación según su clasificación. Se implementan medidas para salvaguardar la información física y digital.</a:t>
            </a:r>
          </a:p>
          <a:p>
            <a:pPr marL="344529" indent="-344529" algn="just" defTabSz="1102492" eaLnBrk="0" fontAlgn="base" hangingPunct="0">
              <a:spcBef>
                <a:spcPct val="0"/>
              </a:spcBef>
              <a:spcAft>
                <a:spcPct val="0"/>
              </a:spcAft>
              <a:buFont typeface="Wingdings" panose="05000000000000000000" pitchFamily="2" charset="2"/>
              <a:buChar char="Ø"/>
            </a:pPr>
            <a:endParaRPr lang="es-MX" altLang="es-CO" sz="1447" dirty="0">
              <a:solidFill>
                <a:srgbClr val="131314"/>
              </a:solidFill>
              <a:latin typeface="Google Sans Text"/>
            </a:endParaRPr>
          </a:p>
          <a:p>
            <a:pPr marL="344529" indent="-344529" algn="just" defTabSz="1102492" eaLnBrk="0" fontAlgn="base" hangingPunct="0">
              <a:spcBef>
                <a:spcPct val="0"/>
              </a:spcBef>
              <a:spcAft>
                <a:spcPct val="0"/>
              </a:spcAft>
              <a:buFont typeface="Wingdings" panose="05000000000000000000" pitchFamily="2" charset="2"/>
              <a:buChar char="Ø"/>
            </a:pPr>
            <a:r>
              <a:rPr lang="es-MX" altLang="es-CO" sz="1447" b="1" dirty="0">
                <a:solidFill>
                  <a:srgbClr val="131314"/>
                </a:solidFill>
                <a:latin typeface="Google Sans Text"/>
              </a:rPr>
              <a:t>Control de acceso: </a:t>
            </a:r>
            <a:r>
              <a:rPr lang="es-MX" altLang="es-CO" sz="1447" dirty="0">
                <a:solidFill>
                  <a:srgbClr val="131314"/>
                </a:solidFill>
                <a:latin typeface="Google Sans Text"/>
              </a:rPr>
              <a:t>El acceso a la información y los recursos tecnológicos del SENA está restringido y sujeto a autorización. Se utilizan mecanismos como nombres de usuario, contraseñas, control de acceso físico y políticas de teletrabajo para proteger los sistemas y la información.</a:t>
            </a:r>
            <a:endParaRPr lang="es-CO" altLang="es-CO" sz="1447" dirty="0">
              <a:latin typeface="Arial" panose="020B0604020202020204" pitchFamily="34" charset="0"/>
            </a:endParaRPr>
          </a:p>
        </p:txBody>
      </p:sp>
      <p:sp>
        <p:nvSpPr>
          <p:cNvPr id="4" name="CuadroTexto 3">
            <a:extLst>
              <a:ext uri="{FF2B5EF4-FFF2-40B4-BE49-F238E27FC236}">
                <a16:creationId xmlns:a16="http://schemas.microsoft.com/office/drawing/2014/main" id="{D85AF621-4EC8-4D35-46D1-C82F8E855F7B}"/>
              </a:ext>
            </a:extLst>
          </p:cNvPr>
          <p:cNvSpPr txBox="1"/>
          <p:nvPr/>
        </p:nvSpPr>
        <p:spPr>
          <a:xfrm>
            <a:off x="3128474" y="1410885"/>
            <a:ext cx="5935051" cy="1754326"/>
          </a:xfrm>
          <a:prstGeom prst="rect">
            <a:avLst/>
          </a:prstGeom>
          <a:noFill/>
        </p:spPr>
        <p:txBody>
          <a:bodyPr wrap="square" rtlCol="0">
            <a:spAutoFit/>
          </a:bodyPr>
          <a:lstStyle/>
          <a:p>
            <a:pPr algn="ctr"/>
            <a:r>
              <a:rPr lang="es-CO" sz="3600" b="1" dirty="0">
                <a:solidFill>
                  <a:srgbClr val="38AA00"/>
                </a:solidFill>
                <a:latin typeface="WORK SANS REGULAR ROMAN" pitchFamily="2" charset="77"/>
              </a:rPr>
              <a:t>Política de seguridad de la información y la protección de datos personales SENA</a:t>
            </a:r>
          </a:p>
        </p:txBody>
      </p:sp>
      <p:pic>
        <p:nvPicPr>
          <p:cNvPr id="6" name="Imagen 5" descr="Imagen que contiene Icono&#10;&#10;El contenido generado por IA puede ser incorrecto.">
            <a:extLst>
              <a:ext uri="{FF2B5EF4-FFF2-40B4-BE49-F238E27FC236}">
                <a16:creationId xmlns:a16="http://schemas.microsoft.com/office/drawing/2014/main" id="{80842DC6-A863-0AF9-23C3-76F3B7BCC3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extLst>
      <p:ext uri="{BB962C8B-B14F-4D97-AF65-F5344CB8AC3E}">
        <p14:creationId xmlns:p14="http://schemas.microsoft.com/office/powerpoint/2010/main" val="4167697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15C9A3C-C5B8-38EE-E166-BDFEB76C7517}"/>
              </a:ext>
            </a:extLst>
          </p:cNvPr>
          <p:cNvPicPr>
            <a:picLocks noChangeAspect="1"/>
          </p:cNvPicPr>
          <p:nvPr/>
        </p:nvPicPr>
        <p:blipFill>
          <a:blip r:embed="rId3"/>
          <a:stretch>
            <a:fillRect/>
          </a:stretch>
        </p:blipFill>
        <p:spPr>
          <a:xfrm>
            <a:off x="10007679" y="72551"/>
            <a:ext cx="1594589" cy="1451000"/>
          </a:xfrm>
          <a:prstGeom prst="rect">
            <a:avLst/>
          </a:prstGeom>
        </p:spPr>
      </p:pic>
      <p:sp>
        <p:nvSpPr>
          <p:cNvPr id="2" name="Rectangle 1">
            <a:extLst>
              <a:ext uri="{FF2B5EF4-FFF2-40B4-BE49-F238E27FC236}">
                <a16:creationId xmlns:a16="http://schemas.microsoft.com/office/drawing/2014/main" id="{100F0EFB-0302-81E7-BECB-AD03E10A9F68}"/>
              </a:ext>
            </a:extLst>
          </p:cNvPr>
          <p:cNvSpPr>
            <a:spLocks noChangeArrowheads="1"/>
          </p:cNvSpPr>
          <p:nvPr/>
        </p:nvSpPr>
        <p:spPr bwMode="auto">
          <a:xfrm>
            <a:off x="1876051" y="3528806"/>
            <a:ext cx="8439895" cy="1670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10249" tIns="55124" rIns="110249" bIns="55124" numCol="1" anchor="ctr" anchorCtr="0" compatLnSpc="1">
            <a:prstTxWarp prst="textNoShape">
              <a:avLst/>
            </a:prstTxWarp>
            <a:spAutoFit/>
          </a:bodyPr>
          <a:lstStyle/>
          <a:p>
            <a:pPr marL="206717" indent="-206717" algn="just" defTabSz="1102492" eaLnBrk="0" fontAlgn="base" hangingPunct="0">
              <a:spcBef>
                <a:spcPct val="0"/>
              </a:spcBef>
              <a:spcAft>
                <a:spcPct val="0"/>
              </a:spcAft>
              <a:buFont typeface="Wingdings" panose="05000000000000000000" pitchFamily="2" charset="2"/>
              <a:buChar char="Ø"/>
            </a:pPr>
            <a:r>
              <a:rPr lang="es-MX" altLang="es-CO" sz="1447" b="1" dirty="0">
                <a:solidFill>
                  <a:srgbClr val="131314"/>
                </a:solidFill>
                <a:latin typeface="Google Sans Text"/>
              </a:rPr>
              <a:t>Gestión de usuarios: </a:t>
            </a:r>
            <a:r>
              <a:rPr lang="es-MX" altLang="es-CO" sz="1447" dirty="0">
                <a:solidFill>
                  <a:srgbClr val="131314"/>
                </a:solidFill>
                <a:latin typeface="Google Sans Text"/>
              </a:rPr>
              <a:t>Se establecen políticas para la creación, modificación y eliminación de cuentas de usuario, así como para la asignación de privilegios de acceso a los sistemas y la información, con el fin de garantizar que solo el personal autorizado tenga acceso a los recursos.</a:t>
            </a:r>
          </a:p>
          <a:p>
            <a:pPr algn="just" defTabSz="1102492" eaLnBrk="0" fontAlgn="base" hangingPunct="0">
              <a:spcBef>
                <a:spcPct val="0"/>
              </a:spcBef>
              <a:spcAft>
                <a:spcPct val="0"/>
              </a:spcAft>
            </a:pPr>
            <a:endParaRPr lang="es-MX" altLang="es-CO" sz="1447" dirty="0">
              <a:solidFill>
                <a:srgbClr val="131314"/>
              </a:solidFill>
              <a:latin typeface="Google Sans Text"/>
            </a:endParaRPr>
          </a:p>
          <a:p>
            <a:pPr marL="344529" indent="-344529" algn="just" defTabSz="1102492" eaLnBrk="0" fontAlgn="base" hangingPunct="0">
              <a:spcBef>
                <a:spcPct val="0"/>
              </a:spcBef>
              <a:spcAft>
                <a:spcPct val="0"/>
              </a:spcAft>
              <a:buFont typeface="Wingdings" panose="05000000000000000000" pitchFamily="2" charset="2"/>
              <a:buChar char="Ø"/>
            </a:pPr>
            <a:r>
              <a:rPr lang="es-MX" altLang="es-CO" sz="1447" b="1" dirty="0">
                <a:solidFill>
                  <a:srgbClr val="131314"/>
                </a:solidFill>
                <a:latin typeface="Google Sans Text"/>
              </a:rPr>
              <a:t>Protección contra amenazas: </a:t>
            </a:r>
            <a:r>
              <a:rPr lang="es-MX" altLang="es-CO" sz="1447" dirty="0">
                <a:solidFill>
                  <a:srgbClr val="131314"/>
                </a:solidFill>
                <a:latin typeface="Google Sans Text"/>
              </a:rPr>
              <a:t>El SENA implementa medidas de seguridad física y ambiental para proteger sus instalaciones y equipos. Se establecen políticas para la gestión de copias de seguridad, la protección contra códigos maliciosos y la gestión de incidentes de seguridad</a:t>
            </a:r>
          </a:p>
        </p:txBody>
      </p:sp>
      <p:sp>
        <p:nvSpPr>
          <p:cNvPr id="4" name="CuadroTexto 3">
            <a:extLst>
              <a:ext uri="{FF2B5EF4-FFF2-40B4-BE49-F238E27FC236}">
                <a16:creationId xmlns:a16="http://schemas.microsoft.com/office/drawing/2014/main" id="{01CD3CEC-9F98-1103-C2A2-C9B89BFF0D9F}"/>
              </a:ext>
            </a:extLst>
          </p:cNvPr>
          <p:cNvSpPr txBox="1"/>
          <p:nvPr/>
        </p:nvSpPr>
        <p:spPr>
          <a:xfrm>
            <a:off x="3128474" y="1410885"/>
            <a:ext cx="5935051" cy="1754326"/>
          </a:xfrm>
          <a:prstGeom prst="rect">
            <a:avLst/>
          </a:prstGeom>
          <a:noFill/>
        </p:spPr>
        <p:txBody>
          <a:bodyPr wrap="square" rtlCol="0">
            <a:spAutoFit/>
          </a:bodyPr>
          <a:lstStyle/>
          <a:p>
            <a:pPr algn="ctr"/>
            <a:r>
              <a:rPr lang="es-CO" sz="3600" b="1" dirty="0">
                <a:solidFill>
                  <a:srgbClr val="38AA00"/>
                </a:solidFill>
                <a:latin typeface="WORK SANS REGULAR ROMAN" pitchFamily="2" charset="77"/>
              </a:rPr>
              <a:t>Política de seguridad de la información y la protección de datos personales SENA</a:t>
            </a:r>
          </a:p>
        </p:txBody>
      </p:sp>
      <p:pic>
        <p:nvPicPr>
          <p:cNvPr id="6" name="Imagen 5" descr="Imagen que contiene Icono&#10;&#10;El contenido generado por IA puede ser incorrecto.">
            <a:extLst>
              <a:ext uri="{FF2B5EF4-FFF2-40B4-BE49-F238E27FC236}">
                <a16:creationId xmlns:a16="http://schemas.microsoft.com/office/drawing/2014/main" id="{FCF25A6C-A53E-0847-C6B9-E2DBC6DF06A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434" y="200025"/>
            <a:ext cx="2251934" cy="768498"/>
          </a:xfrm>
          <a:prstGeom prst="rect">
            <a:avLst/>
          </a:prstGeom>
        </p:spPr>
      </p:pic>
    </p:spTree>
    <p:extLst>
      <p:ext uri="{BB962C8B-B14F-4D97-AF65-F5344CB8AC3E}">
        <p14:creationId xmlns:p14="http://schemas.microsoft.com/office/powerpoint/2010/main" val="5113239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2|46.8|1.3|0.6|0.3|0.5|0.2|0.1|0.4"/>
</p:tagLst>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5421</TotalTime>
  <Words>2550</Words>
  <Application>Microsoft Office PowerPoint</Application>
  <PresentationFormat>Panorámica</PresentationFormat>
  <Paragraphs>204</Paragraphs>
  <Slides>25</Slides>
  <Notes>8</Notes>
  <HiddenSlides>0</HiddenSlides>
  <MMClips>0</MMClips>
  <ScaleCrop>false</ScaleCrop>
  <HeadingPairs>
    <vt:vector size="6" baseType="variant">
      <vt:variant>
        <vt:lpstr>Fuentes usadas</vt:lpstr>
      </vt:variant>
      <vt:variant>
        <vt:i4>11</vt:i4>
      </vt:variant>
      <vt:variant>
        <vt:lpstr>Tema</vt:lpstr>
      </vt:variant>
      <vt:variant>
        <vt:i4>2</vt:i4>
      </vt:variant>
      <vt:variant>
        <vt:lpstr>Títulos de diapositiva</vt:lpstr>
      </vt:variant>
      <vt:variant>
        <vt:i4>25</vt:i4>
      </vt:variant>
    </vt:vector>
  </HeadingPairs>
  <TitlesOfParts>
    <vt:vector size="38" baseType="lpstr">
      <vt:lpstr>Arial</vt:lpstr>
      <vt:lpstr>Arial MT</vt:lpstr>
      <vt:lpstr>Calibri</vt:lpstr>
      <vt:lpstr>Calibri Light</vt:lpstr>
      <vt:lpstr>Google Sans Text</vt:lpstr>
      <vt:lpstr>Trebuchet MS</vt:lpstr>
      <vt:lpstr>Wingdings</vt:lpstr>
      <vt:lpstr>Work Sans</vt:lpstr>
      <vt:lpstr>WORK SANS BOLD ROMAN</vt:lpstr>
      <vt:lpstr>WORK SANS BOLD ROMAN</vt:lpstr>
      <vt:lpstr>WORK SANS REGULAR ROMAN</vt:lpstr>
      <vt:lpstr>Tema de Office</vt:lpstr>
      <vt:lpstr>2_Tema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CLASIFICACIÓN Y ETIQUETADO DE INFORMACIÓN</vt:lpstr>
      <vt:lpstr>01 . ¿Qué es clasificar y etiquetar  información?</vt:lpstr>
      <vt:lpstr>Clasificar información</vt:lpstr>
      <vt:lpstr>Ejemplos de técnicas de etiquetado</vt:lpstr>
      <vt:lpstr>02 . ¿Porqué Clasificación y Etiquetado de Información?</vt:lpstr>
      <vt:lpstr>¿Porqué?</vt:lpstr>
      <vt:lpstr>Etiquetado de la Información</vt:lpstr>
      <vt:lpstr>04. ¿Quiénes deben hacerlo?</vt:lpstr>
      <vt:lpstr>Propietario – Custodio de Información</vt:lpstr>
      <vt:lpstr>05. ¿Cómo lo vamos a hacer?</vt:lpstr>
      <vt:lpstr>¿Dónde? - Alcance</vt:lpstr>
      <vt:lpstr>Plantilla</vt:lpstr>
      <vt:lpstr>MS Office 365</vt:lpstr>
      <vt:lpstr>Archivo Físico</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Jorge Enrique Pedraza Sanchez</dc:creator>
  <cp:lastModifiedBy>Angela Ariza</cp:lastModifiedBy>
  <cp:revision>102</cp:revision>
  <dcterms:created xsi:type="dcterms:W3CDTF">2020-10-01T23:51:28Z</dcterms:created>
  <dcterms:modified xsi:type="dcterms:W3CDTF">2025-05-28T11:53:54Z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11285-cafa-4fc9-8a9a-bd902089b24f_Enabled">
    <vt:lpwstr>true</vt:lpwstr>
  </property>
  <property fmtid="{D5CDD505-2E9C-101B-9397-08002B2CF9AE}" pid="3" name="MSIP_Label_fc111285-cafa-4fc9-8a9a-bd902089b24f_SetDate">
    <vt:lpwstr>2025-02-27T18:41:18Z</vt:lpwstr>
  </property>
  <property fmtid="{D5CDD505-2E9C-101B-9397-08002B2CF9AE}" pid="4" name="MSIP_Label_fc111285-cafa-4fc9-8a9a-bd902089b24f_Method">
    <vt:lpwstr>Privileged</vt:lpwstr>
  </property>
  <property fmtid="{D5CDD505-2E9C-101B-9397-08002B2CF9AE}" pid="5" name="MSIP_Label_fc111285-cafa-4fc9-8a9a-bd902089b24f_Name">
    <vt:lpwstr>Public</vt:lpwstr>
  </property>
  <property fmtid="{D5CDD505-2E9C-101B-9397-08002B2CF9AE}" pid="6" name="MSIP_Label_fc111285-cafa-4fc9-8a9a-bd902089b24f_SiteId">
    <vt:lpwstr>cbc2c381-2f2e-4d93-91d1-506c9316ace7</vt:lpwstr>
  </property>
  <property fmtid="{D5CDD505-2E9C-101B-9397-08002B2CF9AE}" pid="7" name="MSIP_Label_fc111285-cafa-4fc9-8a9a-bd902089b24f_ActionId">
    <vt:lpwstr>114d16ea-03aa-4a0b-a726-4e6ae7fea706</vt:lpwstr>
  </property>
  <property fmtid="{D5CDD505-2E9C-101B-9397-08002B2CF9AE}" pid="8" name="MSIP_Label_fc111285-cafa-4fc9-8a9a-bd902089b24f_ContentBits">
    <vt:lpwstr>0</vt:lpwstr>
  </property>
  <property fmtid="{D5CDD505-2E9C-101B-9397-08002B2CF9AE}" pid="9" name="MSIP_Label_fc111285-cafa-4fc9-8a9a-bd902089b24f_Tag">
    <vt:lpwstr>10, 0, 1, 1</vt:lpwstr>
  </property>
</Properties>
</file>