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
  </p:notesMasterIdLst>
  <p:sldIdLst>
    <p:sldId id="3725" r:id="rId2"/>
    <p:sldId id="3726" r:id="rId3"/>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2B4"/>
    <a:srgbClr val="07213D"/>
    <a:srgbClr val="07133D"/>
    <a:srgbClr val="321E8E"/>
    <a:srgbClr val="FDF784"/>
    <a:srgbClr val="0E1490"/>
    <a:srgbClr val="071347"/>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E67459-1726-4E8B-8557-7F8E97437F6B}" v="16" dt="2026-04-22T20:07:17.833"/>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26" autoAdjust="0"/>
    <p:restoredTop sz="94932"/>
  </p:normalViewPr>
  <p:slideViewPr>
    <p:cSldViewPr snapToGrid="0">
      <p:cViewPr>
        <p:scale>
          <a:sx n="50" d="100"/>
          <a:sy n="50" d="100"/>
        </p:scale>
        <p:origin x="1324" y="-16"/>
      </p:cViewPr>
      <p:guideLst/>
    </p:cSldViewPr>
  </p:slideViewPr>
  <p:notesTextViewPr>
    <p:cViewPr>
      <p:scale>
        <a:sx n="114" d="100"/>
        <a:sy n="114"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theme" Target="theme/theme1.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openxmlformats.org/officeDocument/2006/relationships/customXml" Target="../customXml/item1.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 Carolina Morales Santiago" userId="51aac625-a757-4ed5-841e-eb5880cb8d49" providerId="ADAL" clId="{87691385-6BA4-487B-B666-55DF42D306E5}"/>
    <pc:docChg chg="undo custSel addSld modSld sldOrd">
      <pc:chgData name="Andrea Carolina Morales Santiago" userId="51aac625-a757-4ed5-841e-eb5880cb8d49" providerId="ADAL" clId="{87691385-6BA4-487B-B666-55DF42D306E5}" dt="2026-04-22T20:09:36.648" v="223" actId="1076"/>
      <pc:docMkLst>
        <pc:docMk/>
      </pc:docMkLst>
      <pc:sldChg chg="addSp delSp modSp mod ord">
        <pc:chgData name="Andrea Carolina Morales Santiago" userId="51aac625-a757-4ed5-841e-eb5880cb8d49" providerId="ADAL" clId="{87691385-6BA4-487B-B666-55DF42D306E5}" dt="2026-04-22T20:04:43.039" v="126"/>
        <pc:sldMkLst>
          <pc:docMk/>
          <pc:sldMk cId="3463570674" sldId="3725"/>
        </pc:sldMkLst>
        <pc:spChg chg="add del mod">
          <ac:chgData name="Andrea Carolina Morales Santiago" userId="51aac625-a757-4ed5-841e-eb5880cb8d49" providerId="ADAL" clId="{87691385-6BA4-487B-B666-55DF42D306E5}" dt="2026-04-22T20:04:40.657" v="124" actId="1076"/>
          <ac:spMkLst>
            <pc:docMk/>
            <pc:sldMk cId="3463570674" sldId="3725"/>
            <ac:spMk id="12" creationId="{511BA0E1-D352-B4B4-8700-D4AE45CDAFDA}"/>
          </ac:spMkLst>
        </pc:spChg>
        <pc:spChg chg="add del mod">
          <ac:chgData name="Andrea Carolina Morales Santiago" userId="51aac625-a757-4ed5-841e-eb5880cb8d49" providerId="ADAL" clId="{87691385-6BA4-487B-B666-55DF42D306E5}" dt="2026-04-22T20:04:43.039" v="126"/>
          <ac:spMkLst>
            <pc:docMk/>
            <pc:sldMk cId="3463570674" sldId="3725"/>
            <ac:spMk id="18" creationId="{C27B110E-8A23-B276-716B-4A0CF3003BF3}"/>
          </ac:spMkLst>
        </pc:spChg>
      </pc:sldChg>
      <pc:sldChg chg="addSp delSp modSp add mod ord">
        <pc:chgData name="Andrea Carolina Morales Santiago" userId="51aac625-a757-4ed5-841e-eb5880cb8d49" providerId="ADAL" clId="{87691385-6BA4-487B-B666-55DF42D306E5}" dt="2026-04-22T20:09:36.648" v="223" actId="1076"/>
        <pc:sldMkLst>
          <pc:docMk/>
          <pc:sldMk cId="1862584597" sldId="3726"/>
        </pc:sldMkLst>
        <pc:spChg chg="mod">
          <ac:chgData name="Andrea Carolina Morales Santiago" userId="51aac625-a757-4ed5-841e-eb5880cb8d49" providerId="ADAL" clId="{87691385-6BA4-487B-B666-55DF42D306E5}" dt="2026-04-22T20:00:08.988" v="50" actId="20577"/>
          <ac:spMkLst>
            <pc:docMk/>
            <pc:sldMk cId="1862584597" sldId="3726"/>
            <ac:spMk id="3" creationId="{9C1C66FE-BE54-78AC-1529-D6F30837A9E5}"/>
          </ac:spMkLst>
        </pc:spChg>
        <pc:spChg chg="mod">
          <ac:chgData name="Andrea Carolina Morales Santiago" userId="51aac625-a757-4ed5-841e-eb5880cb8d49" providerId="ADAL" clId="{87691385-6BA4-487B-B666-55DF42D306E5}" dt="2026-04-22T19:59:07.633" v="4" actId="20577"/>
          <ac:spMkLst>
            <pc:docMk/>
            <pc:sldMk cId="1862584597" sldId="3726"/>
            <ac:spMk id="8" creationId="{B67D2110-8B6B-2EAC-C33C-E8A6FCF3D476}"/>
          </ac:spMkLst>
        </pc:spChg>
        <pc:spChg chg="del">
          <ac:chgData name="Andrea Carolina Morales Santiago" userId="51aac625-a757-4ed5-841e-eb5880cb8d49" providerId="ADAL" clId="{87691385-6BA4-487B-B666-55DF42D306E5}" dt="2026-04-22T20:05:57.608" v="134" actId="478"/>
          <ac:spMkLst>
            <pc:docMk/>
            <pc:sldMk cId="1862584597" sldId="3726"/>
            <ac:spMk id="11" creationId="{45224E3E-B888-322C-5F07-39CEC5A2D297}"/>
          </ac:spMkLst>
        </pc:spChg>
        <pc:spChg chg="add mod">
          <ac:chgData name="Andrea Carolina Morales Santiago" userId="51aac625-a757-4ed5-841e-eb5880cb8d49" providerId="ADAL" clId="{87691385-6BA4-487B-B666-55DF42D306E5}" dt="2026-04-22T20:05:07.669" v="132" actId="1076"/>
          <ac:spMkLst>
            <pc:docMk/>
            <pc:sldMk cId="1862584597" sldId="3726"/>
            <ac:spMk id="12" creationId="{B6EEE781-32C8-6457-EF96-0EE83596DDCA}"/>
          </ac:spMkLst>
        </pc:spChg>
        <pc:spChg chg="mod">
          <ac:chgData name="Andrea Carolina Morales Santiago" userId="51aac625-a757-4ed5-841e-eb5880cb8d49" providerId="ADAL" clId="{87691385-6BA4-487B-B666-55DF42D306E5}" dt="2026-04-22T20:05:28.798" v="133" actId="20577"/>
          <ac:spMkLst>
            <pc:docMk/>
            <pc:sldMk cId="1862584597" sldId="3726"/>
            <ac:spMk id="15" creationId="{E684D6EE-9157-EF40-40A7-FE9CD79A91AC}"/>
          </ac:spMkLst>
        </pc:spChg>
        <pc:spChg chg="del">
          <ac:chgData name="Andrea Carolina Morales Santiago" userId="51aac625-a757-4ed5-841e-eb5880cb8d49" providerId="ADAL" clId="{87691385-6BA4-487B-B666-55DF42D306E5}" dt="2026-04-22T20:01:39.749" v="53" actId="478"/>
          <ac:spMkLst>
            <pc:docMk/>
            <pc:sldMk cId="1862584597" sldId="3726"/>
            <ac:spMk id="16" creationId="{257B653E-58B2-05DD-DF84-12E3C1B4A677}"/>
          </ac:spMkLst>
        </pc:spChg>
        <pc:spChg chg="del">
          <ac:chgData name="Andrea Carolina Morales Santiago" userId="51aac625-a757-4ed5-841e-eb5880cb8d49" providerId="ADAL" clId="{87691385-6BA4-487B-B666-55DF42D306E5}" dt="2026-04-22T20:04:53.368" v="128" actId="478"/>
          <ac:spMkLst>
            <pc:docMk/>
            <pc:sldMk cId="1862584597" sldId="3726"/>
            <ac:spMk id="18" creationId="{0A62DA7B-16D1-56A7-E19B-8B2F10567A25}"/>
          </ac:spMkLst>
        </pc:spChg>
        <pc:spChg chg="mod">
          <ac:chgData name="Andrea Carolina Morales Santiago" userId="51aac625-a757-4ed5-841e-eb5880cb8d49" providerId="ADAL" clId="{87691385-6BA4-487B-B666-55DF42D306E5}" dt="2026-04-22T19:59:53.931" v="34" actId="20577"/>
          <ac:spMkLst>
            <pc:docMk/>
            <pc:sldMk cId="1862584597" sldId="3726"/>
            <ac:spMk id="34" creationId="{60E4652B-EE28-8F40-5FCC-0658BBC08F18}"/>
          </ac:spMkLst>
        </pc:spChg>
        <pc:spChg chg="mod">
          <ac:chgData name="Andrea Carolina Morales Santiago" userId="51aac625-a757-4ed5-841e-eb5880cb8d49" providerId="ADAL" clId="{87691385-6BA4-487B-B666-55DF42D306E5}" dt="2026-04-22T20:08:39.638" v="216" actId="1076"/>
          <ac:spMkLst>
            <pc:docMk/>
            <pc:sldMk cId="1862584597" sldId="3726"/>
            <ac:spMk id="40" creationId="{433AE988-DEEE-476F-D26C-0175E8D99123}"/>
          </ac:spMkLst>
        </pc:spChg>
        <pc:spChg chg="mod">
          <ac:chgData name="Andrea Carolina Morales Santiago" userId="51aac625-a757-4ed5-841e-eb5880cb8d49" providerId="ADAL" clId="{87691385-6BA4-487B-B666-55DF42D306E5}" dt="2026-04-22T19:59:39.605" v="32" actId="20577"/>
          <ac:spMkLst>
            <pc:docMk/>
            <pc:sldMk cId="1862584597" sldId="3726"/>
            <ac:spMk id="47" creationId="{363DCA76-4B77-B47D-1FC8-BE8DB7199CA4}"/>
          </ac:spMkLst>
        </pc:spChg>
        <pc:spChg chg="mod">
          <ac:chgData name="Andrea Carolina Morales Santiago" userId="51aac625-a757-4ed5-841e-eb5880cb8d49" providerId="ADAL" clId="{87691385-6BA4-487B-B666-55DF42D306E5}" dt="2026-04-22T20:09:15.808" v="219" actId="1076"/>
          <ac:spMkLst>
            <pc:docMk/>
            <pc:sldMk cId="1862584597" sldId="3726"/>
            <ac:spMk id="50" creationId="{55620AEF-BBD9-FC68-148F-52E6B9931382}"/>
          </ac:spMkLst>
        </pc:spChg>
        <pc:spChg chg="mod">
          <ac:chgData name="Andrea Carolina Morales Santiago" userId="51aac625-a757-4ed5-841e-eb5880cb8d49" providerId="ADAL" clId="{87691385-6BA4-487B-B666-55DF42D306E5}" dt="2026-04-22T20:09:25.990" v="221" actId="1076"/>
          <ac:spMkLst>
            <pc:docMk/>
            <pc:sldMk cId="1862584597" sldId="3726"/>
            <ac:spMk id="52" creationId="{4539E275-6238-203C-36C9-6F4E66F72CDB}"/>
          </ac:spMkLst>
        </pc:spChg>
        <pc:spChg chg="mod">
          <ac:chgData name="Andrea Carolina Morales Santiago" userId="51aac625-a757-4ed5-841e-eb5880cb8d49" providerId="ADAL" clId="{87691385-6BA4-487B-B666-55DF42D306E5}" dt="2026-04-22T20:09:36.648" v="223" actId="1076"/>
          <ac:spMkLst>
            <pc:docMk/>
            <pc:sldMk cId="1862584597" sldId="3726"/>
            <ac:spMk id="57" creationId="{70B5BC7E-E276-3F7C-1861-D76F6A63178B}"/>
          </ac:spMkLst>
        </pc:spChg>
        <pc:spChg chg="del">
          <ac:chgData name="Andrea Carolina Morales Santiago" userId="51aac625-a757-4ed5-841e-eb5880cb8d49" providerId="ADAL" clId="{87691385-6BA4-487B-B666-55DF42D306E5}" dt="2026-04-22T20:08:31.898" v="214" actId="478"/>
          <ac:spMkLst>
            <pc:docMk/>
            <pc:sldMk cId="1862584597" sldId="3726"/>
            <ac:spMk id="60" creationId="{D97C7088-6237-445B-50BF-6E758175931D}"/>
          </ac:spMkLst>
        </pc:spChg>
        <pc:picChg chg="mod">
          <ac:chgData name="Andrea Carolina Morales Santiago" userId="51aac625-a757-4ed5-841e-eb5880cb8d49" providerId="ADAL" clId="{87691385-6BA4-487B-B666-55DF42D306E5}" dt="2026-04-22T20:09:30.028" v="222" actId="1076"/>
          <ac:picMkLst>
            <pc:docMk/>
            <pc:sldMk cId="1862584597" sldId="3726"/>
            <ac:picMk id="43" creationId="{A2518BAE-A3AB-01B1-9508-2DA58655B3EB}"/>
          </ac:picMkLst>
        </pc:picChg>
        <pc:picChg chg="del">
          <ac:chgData name="Andrea Carolina Morales Santiago" userId="51aac625-a757-4ed5-841e-eb5880cb8d49" providerId="ADAL" clId="{87691385-6BA4-487B-B666-55DF42D306E5}" dt="2026-04-22T20:08:33.198" v="215" actId="478"/>
          <ac:picMkLst>
            <pc:docMk/>
            <pc:sldMk cId="1862584597" sldId="3726"/>
            <ac:picMk id="72" creationId="{F100B63D-27A3-D88B-ED37-247AD8C2D57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4FA34B-325E-3343-BAE4-C2B4055A2BE0}" type="datetimeFigureOut">
              <a:rPr lang="es-CO" smtClean="0"/>
              <a:t>22/04/2026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9A925A-7BCF-9040-95EF-332096EC0BC2}" type="slidenum">
              <a:rPr lang="es-CO" smtClean="0"/>
              <a:t>‹#›</a:t>
            </a:fld>
            <a:endParaRPr lang="es-CO"/>
          </a:p>
        </p:txBody>
      </p:sp>
    </p:spTree>
    <p:extLst>
      <p:ext uri="{BB962C8B-B14F-4D97-AF65-F5344CB8AC3E}">
        <p14:creationId xmlns:p14="http://schemas.microsoft.com/office/powerpoint/2010/main" val="3044012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svg"/><Relationship Id="rId4" Type="http://schemas.openxmlformats.org/officeDocument/2006/relationships/image" Target="../media/image2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32.svg"/><Relationship Id="rId5" Type="http://schemas.openxmlformats.org/officeDocument/2006/relationships/image" Target="../media/image31.svg"/><Relationship Id="rId4" Type="http://schemas.openxmlformats.org/officeDocument/2006/relationships/image" Target="../media/image30.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36.svg"/><Relationship Id="rId5" Type="http://schemas.openxmlformats.org/officeDocument/2006/relationships/image" Target="../media/image35.svg"/><Relationship Id="rId4" Type="http://schemas.openxmlformats.org/officeDocument/2006/relationships/image" Target="../media/image3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8.svg"/><Relationship Id="rId4" Type="http://schemas.openxmlformats.org/officeDocument/2006/relationships/image" Target="../media/image37.sv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ICIO PORTADA">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E45D616-98C3-33DD-33FA-5B4C38413250}"/>
              </a:ext>
            </a:extLst>
          </p:cNvPr>
          <p:cNvPicPr>
            <a:picLocks noChangeAspect="1"/>
          </p:cNvPicPr>
          <p:nvPr userDrawn="1"/>
        </p:nvPicPr>
        <p:blipFill>
          <a:blip r:embed="rId2"/>
          <a:srcRect/>
          <a:stretch/>
        </p:blipFill>
        <p:spPr>
          <a:xfrm>
            <a:off x="0" y="0"/>
            <a:ext cx="12192000" cy="6858000"/>
          </a:xfrm>
          <a:prstGeom prst="rect">
            <a:avLst/>
          </a:prstGeom>
        </p:spPr>
      </p:pic>
      <p:pic>
        <p:nvPicPr>
          <p:cNvPr id="5" name="Imagen 4">
            <a:extLst>
              <a:ext uri="{FF2B5EF4-FFF2-40B4-BE49-F238E27FC236}">
                <a16:creationId xmlns:a16="http://schemas.microsoft.com/office/drawing/2014/main" id="{E74D36A5-6AC7-8653-148A-F4B4CA15C56A}"/>
              </a:ext>
            </a:extLst>
          </p:cNvPr>
          <p:cNvPicPr>
            <a:picLocks noChangeAspect="1"/>
          </p:cNvPicPr>
          <p:nvPr userDrawn="1"/>
        </p:nvPicPr>
        <p:blipFill>
          <a:blip r:embed="rId3"/>
          <a:srcRect/>
          <a:stretch/>
        </p:blipFill>
        <p:spPr>
          <a:xfrm>
            <a:off x="5350192" y="1565204"/>
            <a:ext cx="1491615" cy="2983230"/>
          </a:xfrm>
          <a:prstGeom prst="rect">
            <a:avLst/>
          </a:prstGeom>
        </p:spPr>
      </p:pic>
    </p:spTree>
    <p:extLst>
      <p:ext uri="{BB962C8B-B14F-4D97-AF65-F5344CB8AC3E}">
        <p14:creationId xmlns:p14="http://schemas.microsoft.com/office/powerpoint/2010/main" val="1539871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ítulo, imagen, subtítulo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latin typeface="Arial" panose="020B0604020202020204" pitchFamily="34" charset="0"/>
              <a:cs typeface="Arial" panose="020B0604020202020204" pitchFamily="34" charset="0"/>
            </a:endParaRPr>
          </a:p>
        </p:txBody>
      </p:sp>
      <p:sp>
        <p:nvSpPr>
          <p:cNvPr id="15" name="Marcador de texto 14">
            <a:extLst>
              <a:ext uri="{FF2B5EF4-FFF2-40B4-BE49-F238E27FC236}">
                <a16:creationId xmlns:a16="http://schemas.microsoft.com/office/drawing/2014/main" id="{8B49FDD1-9DF9-9E8D-7FD3-3640CC2EB6CE}"/>
              </a:ext>
            </a:extLst>
          </p:cNvPr>
          <p:cNvSpPr>
            <a:spLocks noGrp="1"/>
          </p:cNvSpPr>
          <p:nvPr>
            <p:ph type="body" sz="quarter" idx="14" hasCustomPrompt="1"/>
          </p:nvPr>
        </p:nvSpPr>
        <p:spPr>
          <a:xfrm>
            <a:off x="5173578" y="1953023"/>
            <a:ext cx="6312191" cy="1475977"/>
          </a:xfrm>
        </p:spPr>
        <p:txBody>
          <a:bodyPr>
            <a:noAutofit/>
          </a:bodyPr>
          <a:lstStyle>
            <a:lvl1pPr marL="0" indent="0">
              <a:buNone/>
              <a:defRPr sz="3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lvl="0"/>
            <a:r>
              <a:rPr lang="es-ES" dirty="0"/>
              <a:t>Haga clic, subtítulo o frase introductoria, máximo 3 líneas.</a:t>
            </a:r>
            <a:r>
              <a:rPr lang="es-CO" dirty="0"/>
              <a:t> Así, este es un texto de prueba</a:t>
            </a:r>
            <a:endParaRPr lang="es-ES"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706231" y="1756320"/>
            <a:ext cx="3845649" cy="3919574"/>
          </a:xfrm>
          <a:prstGeom prst="roundRect">
            <a:avLst>
              <a:gd name="adj" fmla="val 10649"/>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algn="ctr">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5173578" y="3662796"/>
            <a:ext cx="6312191" cy="2013098"/>
          </a:xfrm>
        </p:spPr>
        <p:txBody>
          <a:bodyPr>
            <a:noAutofit/>
          </a:bodyPr>
          <a:lstStyle>
            <a:lvl1pPr marL="0" indent="0">
              <a:buClr>
                <a:schemeClr val="accent2"/>
              </a:buClr>
              <a:buFont typeface="Arial" panose="020B0604020202020204" pitchFamily="34" charset="0"/>
              <a:buNone/>
              <a:defRPr sz="16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5" name="Título 1">
            <a:extLst>
              <a:ext uri="{FF2B5EF4-FFF2-40B4-BE49-F238E27FC236}">
                <a16:creationId xmlns:a16="http://schemas.microsoft.com/office/drawing/2014/main" id="{88218156-26BD-2422-4494-18E11702F5A9}"/>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4135981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n, subtítulo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8B49FDD1-9DF9-9E8D-7FD3-3640CC2EB6CE}"/>
              </a:ext>
            </a:extLst>
          </p:cNvPr>
          <p:cNvSpPr>
            <a:spLocks noGrp="1"/>
          </p:cNvSpPr>
          <p:nvPr>
            <p:ph type="body" sz="quarter" idx="14" hasCustomPrompt="1"/>
          </p:nvPr>
        </p:nvSpPr>
        <p:spPr>
          <a:xfrm>
            <a:off x="6206437" y="1818551"/>
            <a:ext cx="5106605" cy="1331843"/>
          </a:xfrm>
        </p:spPr>
        <p:txBody>
          <a:bodyPr>
            <a:noAutofit/>
          </a:bodyPr>
          <a:lstStyle>
            <a:lvl1pPr marL="0" indent="0">
              <a:buNone/>
              <a:defRPr sz="3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lvl="0"/>
            <a:r>
              <a:rPr lang="es-ES" dirty="0"/>
              <a:t>Haga clic, subtítulo o frase introductoria, máximo 3 líneas.</a:t>
            </a:r>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982958" y="1142084"/>
            <a:ext cx="4377132" cy="4461274"/>
          </a:xfrm>
          <a:prstGeom prst="roundRect">
            <a:avLst>
              <a:gd name="adj" fmla="val 10649"/>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algn="ctr">
              <a:defRPr>
                <a:solidFill>
                  <a:schemeClr val="accent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206437" y="3429000"/>
            <a:ext cx="5106605" cy="2174358"/>
          </a:xfrm>
          <a:prstGeom prst="roundRect">
            <a:avLst>
              <a:gd name="adj" fmla="val 4950"/>
            </a:avLst>
          </a:prstGeom>
          <a:noFill/>
        </p:spPr>
        <p:txBody>
          <a:bodyPr>
            <a:noAutofit/>
          </a:bodyPr>
          <a:lstStyle>
            <a:lvl1pPr marL="0" indent="0">
              <a:buNone/>
              <a:defRPr sz="16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en dado caso que necesite más información y explicativa.</a:t>
            </a:r>
          </a:p>
          <a:p>
            <a:endParaRPr lang="es-ES" dirty="0"/>
          </a:p>
        </p:txBody>
      </p:sp>
    </p:spTree>
    <p:extLst>
      <p:ext uri="{BB962C8B-B14F-4D97-AF65-F5344CB8AC3E}">
        <p14:creationId xmlns:p14="http://schemas.microsoft.com/office/powerpoint/2010/main" val="4140557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ítulo, imagen,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083442" y="1935843"/>
            <a:ext cx="8435162" cy="4175053"/>
          </a:xfrm>
        </p:spPr>
        <p:txBody>
          <a:bodyPr>
            <a:noAutofit/>
          </a:bodyPr>
          <a:lstStyle>
            <a:lvl1pPr marL="285750" indent="-285750">
              <a:lnSpc>
                <a:spcPct val="100000"/>
              </a:lnSpc>
              <a:buClr>
                <a:schemeClr val="accent2"/>
              </a:buClr>
              <a:buFont typeface="Arial" panose="020B0604020202020204" pitchFamily="34" charset="0"/>
              <a:buChar char="•"/>
              <a:defRPr sz="15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tabLst/>
              <a:defRPr/>
            </a:pPr>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endParaRPr lang="es-ES" dirty="0"/>
          </a:p>
          <a:p>
            <a:pPr marL="285750" marR="0" lvl="0" indent="-285750" algn="l" defTabSz="914400" rtl="0" eaLnBrk="1" fontAlgn="auto" latinLnBrk="0" hangingPunct="1">
              <a:lnSpc>
                <a:spcPct val="90000"/>
              </a:lnSpc>
              <a:spcBef>
                <a:spcPts val="1000"/>
              </a:spcBef>
              <a:spcAft>
                <a:spcPts val="0"/>
              </a:spcAft>
              <a:buClr>
                <a:schemeClr val="accent2"/>
              </a:buClr>
              <a:buSzTx/>
              <a:tabLst/>
              <a:defRPr/>
            </a:pPr>
            <a:endParaRPr lang="es-ES" dirty="0"/>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1" y="0"/>
            <a:ext cx="2346250" cy="6857999"/>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Título 1">
            <a:extLst>
              <a:ext uri="{FF2B5EF4-FFF2-40B4-BE49-F238E27FC236}">
                <a16:creationId xmlns:a16="http://schemas.microsoft.com/office/drawing/2014/main" id="{96020A98-AF2B-9DE2-FEC9-25721A0EE581}"/>
              </a:ext>
            </a:extLst>
          </p:cNvPr>
          <p:cNvSpPr>
            <a:spLocks noGrp="1"/>
          </p:cNvSpPr>
          <p:nvPr>
            <p:ph type="title" hasCustomPrompt="1"/>
          </p:nvPr>
        </p:nvSpPr>
        <p:spPr>
          <a:xfrm>
            <a:off x="3083442" y="73557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406529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as, título, subtítulos con imagen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4005073"/>
            <a:ext cx="3293381" cy="2214140"/>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355075" y="2348978"/>
            <a:ext cx="3293382" cy="1488529"/>
          </a:xfrm>
          <a:prstGeom prst="roundRect">
            <a:avLst>
              <a:gd name="adj" fmla="val 3333"/>
            </a:avLst>
          </a:prstGeom>
        </p:spPr>
        <p:txBody>
          <a:bodyPr anchor="ctr">
            <a:normAutofit/>
          </a:bodyPr>
          <a:lstStyle>
            <a:lvl1pPr algn="ctr">
              <a:defRPr sz="1100">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4432111"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4432110" y="2348977"/>
            <a:ext cx="3293382" cy="1488529"/>
          </a:xfrm>
          <a:prstGeom prst="roundRect">
            <a:avLst>
              <a:gd name="adj" fmla="val 2857"/>
            </a:avLst>
          </a:prstGeom>
        </p:spPr>
        <p:txBody>
          <a:bodyPr anchor="ctr">
            <a:normAutofit/>
          </a:bodyPr>
          <a:lstStyle>
            <a:lvl1pPr algn="ctr">
              <a:defRPr sz="1400">
                <a:solidFill>
                  <a:schemeClr val="bg2"/>
                </a:solidFill>
                <a:latin typeface="Arial" panose="020B0604020202020204" pitchFamily="34" charset="0"/>
                <a:cs typeface="Arial" panose="020B0604020202020204" pitchFamily="34" charset="0"/>
              </a:defRPr>
            </a:lvl1pPr>
          </a:lstStyle>
          <a:p>
            <a:endParaRPr lang="es-CO" dirty="0"/>
          </a:p>
        </p:txBody>
      </p:sp>
      <p:sp>
        <p:nvSpPr>
          <p:cNvPr id="6" name="Marcador de texto 14">
            <a:extLst>
              <a:ext uri="{FF2B5EF4-FFF2-40B4-BE49-F238E27FC236}">
                <a16:creationId xmlns:a16="http://schemas.microsoft.com/office/drawing/2014/main" id="{B10228A1-5A75-4859-ECAF-EFEB078F9AFB}"/>
              </a:ext>
            </a:extLst>
          </p:cNvPr>
          <p:cNvSpPr>
            <a:spLocks noGrp="1"/>
          </p:cNvSpPr>
          <p:nvPr>
            <p:ph type="body" sz="quarter" idx="31" hasCustomPrompt="1"/>
          </p:nvPr>
        </p:nvSpPr>
        <p:spPr>
          <a:xfrm>
            <a:off x="8487785"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7" name="Marcador de posición de imagen 3">
            <a:extLst>
              <a:ext uri="{FF2B5EF4-FFF2-40B4-BE49-F238E27FC236}">
                <a16:creationId xmlns:a16="http://schemas.microsoft.com/office/drawing/2014/main" id="{B113D078-7417-2770-A4A6-52CD0B72FCD1}"/>
              </a:ext>
            </a:extLst>
          </p:cNvPr>
          <p:cNvSpPr>
            <a:spLocks noGrp="1"/>
          </p:cNvSpPr>
          <p:nvPr>
            <p:ph type="pic" sz="quarter" idx="32"/>
          </p:nvPr>
        </p:nvSpPr>
        <p:spPr>
          <a:xfrm>
            <a:off x="8487784" y="2350008"/>
            <a:ext cx="3293382" cy="1463040"/>
          </a:xfrm>
          <a:prstGeom prst="roundRect">
            <a:avLst>
              <a:gd name="adj" fmla="val 3101"/>
            </a:avLst>
          </a:prstGeom>
        </p:spPr>
        <p:txBody>
          <a:bodyPr anchor="ctr">
            <a:normAutofit/>
          </a:bodyPr>
          <a:lstStyle>
            <a:lvl1pPr algn="ctr">
              <a:defRPr sz="1200">
                <a:solidFill>
                  <a:schemeClr val="bg2"/>
                </a:solidFill>
                <a:latin typeface="Arial" panose="020B0604020202020204" pitchFamily="34" charset="0"/>
                <a:cs typeface="Arial" panose="020B0604020202020204" pitchFamily="34" charset="0"/>
              </a:defRPr>
            </a:lvl1pPr>
          </a:lstStyle>
          <a:p>
            <a:endParaRPr lang="es-CO" dirty="0"/>
          </a:p>
        </p:txBody>
      </p:sp>
      <p:cxnSp>
        <p:nvCxnSpPr>
          <p:cNvPr id="22" name="Conector recto 21">
            <a:extLst>
              <a:ext uri="{FF2B5EF4-FFF2-40B4-BE49-F238E27FC236}">
                <a16:creationId xmlns:a16="http://schemas.microsoft.com/office/drawing/2014/main" id="{7531FABE-93CF-F675-C4C3-93BD20C58304}"/>
              </a:ext>
            </a:extLst>
          </p:cNvPr>
          <p:cNvCxnSpPr>
            <a:cxnSpLocks/>
          </p:cNvCxnSpPr>
          <p:nvPr userDrawn="1"/>
        </p:nvCxnSpPr>
        <p:spPr>
          <a:xfrm>
            <a:off x="4051359" y="1545387"/>
            <a:ext cx="0" cy="4745685"/>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3" name="Conector recto 22">
            <a:extLst>
              <a:ext uri="{FF2B5EF4-FFF2-40B4-BE49-F238E27FC236}">
                <a16:creationId xmlns:a16="http://schemas.microsoft.com/office/drawing/2014/main" id="{3EDC1E72-0A83-E8AB-46C1-080B820BCD9F}"/>
              </a:ext>
            </a:extLst>
          </p:cNvPr>
          <p:cNvCxnSpPr>
            <a:cxnSpLocks/>
          </p:cNvCxnSpPr>
          <p:nvPr userDrawn="1"/>
        </p:nvCxnSpPr>
        <p:spPr>
          <a:xfrm>
            <a:off x="8106120" y="1545387"/>
            <a:ext cx="0" cy="4673826"/>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14" name="Título 1">
            <a:extLst>
              <a:ext uri="{FF2B5EF4-FFF2-40B4-BE49-F238E27FC236}">
                <a16:creationId xmlns:a16="http://schemas.microsoft.com/office/drawing/2014/main" id="{7B786748-9877-BE10-49CF-88F6CC56FABD}"/>
              </a:ext>
            </a:extLst>
          </p:cNvPr>
          <p:cNvSpPr txBox="1">
            <a:spLocks/>
          </p:cNvSpPr>
          <p:nvPr userDrawn="1"/>
        </p:nvSpPr>
        <p:spPr>
          <a:xfrm>
            <a:off x="355076" y="1090342"/>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5" name="Título 1">
            <a:extLst>
              <a:ext uri="{FF2B5EF4-FFF2-40B4-BE49-F238E27FC236}">
                <a16:creationId xmlns:a16="http://schemas.microsoft.com/office/drawing/2014/main" id="{1CC41270-92F0-A5C4-4504-AA425E59B18B}"/>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3" name="Marcador de texto 14">
            <a:extLst>
              <a:ext uri="{FF2B5EF4-FFF2-40B4-BE49-F238E27FC236}">
                <a16:creationId xmlns:a16="http://schemas.microsoft.com/office/drawing/2014/main" id="{0B161712-E958-A054-9B1F-8F26A62E045B}"/>
              </a:ext>
            </a:extLst>
          </p:cNvPr>
          <p:cNvSpPr>
            <a:spLocks noGrp="1"/>
          </p:cNvSpPr>
          <p:nvPr>
            <p:ph type="body" sz="quarter" idx="33" hasCustomPrompt="1"/>
          </p:nvPr>
        </p:nvSpPr>
        <p:spPr>
          <a:xfrm>
            <a:off x="355074" y="1687675"/>
            <a:ext cx="3304817" cy="508251"/>
          </a:xfrm>
          <a:prstGeom prst="roundRect">
            <a:avLst>
              <a:gd name="adj" fmla="val 10085"/>
            </a:avLst>
          </a:prstGeom>
          <a:solidFill>
            <a:schemeClr val="accent3"/>
          </a:solidFill>
          <a:ln>
            <a:noFill/>
          </a:ln>
        </p:spPr>
        <p:txBody>
          <a:bodyPr>
            <a:noAutofit/>
          </a:bodyPr>
          <a:lstStyle>
            <a:lvl1pPr marL="0" indent="0" algn="ctr">
              <a:lnSpc>
                <a:spcPct val="100000"/>
              </a:lnSpc>
              <a:buClr>
                <a:schemeClr val="accent2"/>
              </a:buClr>
              <a:buFont typeface="Arial" panose="020B0604020202020204" pitchFamily="34" charset="0"/>
              <a:buNone/>
              <a:defRPr sz="12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
        <p:nvSpPr>
          <p:cNvPr id="16" name="Marcador de texto 14">
            <a:extLst>
              <a:ext uri="{FF2B5EF4-FFF2-40B4-BE49-F238E27FC236}">
                <a16:creationId xmlns:a16="http://schemas.microsoft.com/office/drawing/2014/main" id="{24D0027D-8009-D9D5-4FE4-A0589CFFBCC5}"/>
              </a:ext>
            </a:extLst>
          </p:cNvPr>
          <p:cNvSpPr>
            <a:spLocks noGrp="1"/>
          </p:cNvSpPr>
          <p:nvPr>
            <p:ph type="body" sz="quarter" idx="34" hasCustomPrompt="1"/>
          </p:nvPr>
        </p:nvSpPr>
        <p:spPr>
          <a:xfrm>
            <a:off x="4425269" y="1687675"/>
            <a:ext cx="3304817" cy="508251"/>
          </a:xfrm>
          <a:prstGeom prst="roundRect">
            <a:avLst>
              <a:gd name="adj" fmla="val 10085"/>
            </a:avLst>
          </a:prstGeom>
          <a:solidFill>
            <a:schemeClr val="accent1"/>
          </a:solidFill>
          <a:ln>
            <a:noFill/>
          </a:ln>
        </p:spPr>
        <p:txBody>
          <a:bodyPr>
            <a:noAutofit/>
          </a:bodyPr>
          <a:lstStyle>
            <a:lvl1pPr marL="0" indent="0" algn="ctr">
              <a:lnSpc>
                <a:spcPct val="100000"/>
              </a:lnSpc>
              <a:buClr>
                <a:schemeClr val="accent2"/>
              </a:buClr>
              <a:buFont typeface="Arial" panose="020B0604020202020204" pitchFamily="34" charset="0"/>
              <a:buNone/>
              <a:defRPr sz="12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
        <p:nvSpPr>
          <p:cNvPr id="17" name="Marcador de texto 14">
            <a:extLst>
              <a:ext uri="{FF2B5EF4-FFF2-40B4-BE49-F238E27FC236}">
                <a16:creationId xmlns:a16="http://schemas.microsoft.com/office/drawing/2014/main" id="{39C64AE5-6E3C-B5E0-EF77-83A9BD02C5A0}"/>
              </a:ext>
            </a:extLst>
          </p:cNvPr>
          <p:cNvSpPr>
            <a:spLocks noGrp="1"/>
          </p:cNvSpPr>
          <p:nvPr>
            <p:ph type="body" sz="quarter" idx="35" hasCustomPrompt="1"/>
          </p:nvPr>
        </p:nvSpPr>
        <p:spPr>
          <a:xfrm>
            <a:off x="8462011" y="1687675"/>
            <a:ext cx="3304817" cy="508251"/>
          </a:xfrm>
          <a:prstGeom prst="roundRect">
            <a:avLst>
              <a:gd name="adj" fmla="val 12279"/>
            </a:avLst>
          </a:prstGeom>
          <a:solidFill>
            <a:schemeClr val="accent2"/>
          </a:solidFill>
          <a:ln>
            <a:noFill/>
          </a:ln>
        </p:spPr>
        <p:txBody>
          <a:bodyPr>
            <a:noAutofit/>
          </a:bodyPr>
          <a:lstStyle>
            <a:lvl1pPr marL="0" indent="0" algn="ctr">
              <a:lnSpc>
                <a:spcPct val="100000"/>
              </a:lnSpc>
              <a:buClr>
                <a:schemeClr val="accent2"/>
              </a:buClr>
              <a:buFont typeface="Arial" panose="020B0604020202020204" pitchFamily="34" charset="0"/>
              <a:buNone/>
              <a:defRPr sz="12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Tree>
    <p:extLst>
      <p:ext uri="{BB962C8B-B14F-4D97-AF65-F5344CB8AC3E}">
        <p14:creationId xmlns:p14="http://schemas.microsoft.com/office/powerpoint/2010/main" val="4064952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olumnas, título, subtítulos con imagen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4005073"/>
            <a:ext cx="3293381" cy="2214140"/>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355075" y="1584792"/>
            <a:ext cx="3293382" cy="2252716"/>
          </a:xfrm>
          <a:prstGeom prst="roundRect">
            <a:avLst>
              <a:gd name="adj" fmla="val 3333"/>
            </a:avLst>
          </a:prstGeom>
        </p:spPr>
        <p:txBody>
          <a:bodyPr anchor="ctr">
            <a:normAutofit/>
          </a:bodyPr>
          <a:lstStyle>
            <a:lvl1pPr algn="ctr">
              <a:defRPr sz="1100">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4432111"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4432110" y="1584791"/>
            <a:ext cx="3293382" cy="2252716"/>
          </a:xfrm>
          <a:prstGeom prst="roundRect">
            <a:avLst>
              <a:gd name="adj" fmla="val 2857"/>
            </a:avLst>
          </a:prstGeom>
        </p:spPr>
        <p:txBody>
          <a:bodyPr anchor="ctr">
            <a:normAutofit/>
          </a:bodyPr>
          <a:lstStyle>
            <a:lvl1pPr algn="ctr">
              <a:defRPr sz="1400">
                <a:solidFill>
                  <a:schemeClr val="bg2"/>
                </a:solidFill>
                <a:latin typeface="Arial" panose="020B0604020202020204" pitchFamily="34" charset="0"/>
                <a:cs typeface="Arial" panose="020B0604020202020204" pitchFamily="34" charset="0"/>
              </a:defRPr>
            </a:lvl1pPr>
          </a:lstStyle>
          <a:p>
            <a:endParaRPr lang="es-CO" dirty="0"/>
          </a:p>
        </p:txBody>
      </p:sp>
      <p:sp>
        <p:nvSpPr>
          <p:cNvPr id="6" name="Marcador de texto 14">
            <a:extLst>
              <a:ext uri="{FF2B5EF4-FFF2-40B4-BE49-F238E27FC236}">
                <a16:creationId xmlns:a16="http://schemas.microsoft.com/office/drawing/2014/main" id="{B10228A1-5A75-4859-ECAF-EFEB078F9AFB}"/>
              </a:ext>
            </a:extLst>
          </p:cNvPr>
          <p:cNvSpPr>
            <a:spLocks noGrp="1"/>
          </p:cNvSpPr>
          <p:nvPr>
            <p:ph type="body" sz="quarter" idx="31" hasCustomPrompt="1"/>
          </p:nvPr>
        </p:nvSpPr>
        <p:spPr>
          <a:xfrm>
            <a:off x="8487785" y="4005072"/>
            <a:ext cx="3293381" cy="2214141"/>
          </a:xfrm>
        </p:spPr>
        <p:txBody>
          <a:bodyPr>
            <a:noAutofit/>
          </a:bodyPr>
          <a:lstStyle>
            <a:lvl1pPr marL="171450" indent="-171450">
              <a:lnSpc>
                <a:spcPct val="100000"/>
              </a:lnSpc>
              <a:buClr>
                <a:schemeClr val="accent2"/>
              </a:buClr>
              <a:buFont typeface="Arial" panose="020B0604020202020204" pitchFamily="34" charset="0"/>
              <a:buChar char="•"/>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de texto para no perder la atención del espectador. </a:t>
            </a:r>
          </a:p>
        </p:txBody>
      </p:sp>
      <p:sp>
        <p:nvSpPr>
          <p:cNvPr id="7" name="Marcador de posición de imagen 3">
            <a:extLst>
              <a:ext uri="{FF2B5EF4-FFF2-40B4-BE49-F238E27FC236}">
                <a16:creationId xmlns:a16="http://schemas.microsoft.com/office/drawing/2014/main" id="{B113D078-7417-2770-A4A6-52CD0B72FCD1}"/>
              </a:ext>
            </a:extLst>
          </p:cNvPr>
          <p:cNvSpPr>
            <a:spLocks noGrp="1"/>
          </p:cNvSpPr>
          <p:nvPr>
            <p:ph type="pic" sz="quarter" idx="32"/>
          </p:nvPr>
        </p:nvSpPr>
        <p:spPr>
          <a:xfrm>
            <a:off x="8487784" y="1598907"/>
            <a:ext cx="3293382" cy="2214141"/>
          </a:xfrm>
          <a:prstGeom prst="roundRect">
            <a:avLst>
              <a:gd name="adj" fmla="val 3101"/>
            </a:avLst>
          </a:prstGeom>
        </p:spPr>
        <p:txBody>
          <a:bodyPr anchor="ctr">
            <a:normAutofit/>
          </a:bodyPr>
          <a:lstStyle>
            <a:lvl1pPr algn="ctr">
              <a:defRPr sz="1200">
                <a:solidFill>
                  <a:schemeClr val="bg2"/>
                </a:solidFill>
                <a:latin typeface="Arial" panose="020B0604020202020204" pitchFamily="34" charset="0"/>
                <a:cs typeface="Arial" panose="020B0604020202020204" pitchFamily="34" charset="0"/>
              </a:defRPr>
            </a:lvl1pPr>
          </a:lstStyle>
          <a:p>
            <a:endParaRPr lang="es-CO" dirty="0"/>
          </a:p>
        </p:txBody>
      </p:sp>
      <p:sp>
        <p:nvSpPr>
          <p:cNvPr id="14" name="Título 1">
            <a:extLst>
              <a:ext uri="{FF2B5EF4-FFF2-40B4-BE49-F238E27FC236}">
                <a16:creationId xmlns:a16="http://schemas.microsoft.com/office/drawing/2014/main" id="{7B786748-9877-BE10-49CF-88F6CC56FABD}"/>
              </a:ext>
            </a:extLst>
          </p:cNvPr>
          <p:cNvSpPr txBox="1">
            <a:spLocks/>
          </p:cNvSpPr>
          <p:nvPr userDrawn="1"/>
        </p:nvSpPr>
        <p:spPr>
          <a:xfrm>
            <a:off x="355076" y="1090342"/>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5" name="Título 1">
            <a:extLst>
              <a:ext uri="{FF2B5EF4-FFF2-40B4-BE49-F238E27FC236}">
                <a16:creationId xmlns:a16="http://schemas.microsoft.com/office/drawing/2014/main" id="{1CC41270-92F0-A5C4-4504-AA425E59B18B}"/>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05257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columnas, título, subtitulo con imagen y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82171" y="4302981"/>
            <a:ext cx="4715659" cy="1937498"/>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682169" y="2370244"/>
            <a:ext cx="4715661" cy="1656095"/>
          </a:xfrm>
          <a:prstGeom prst="roundRect">
            <a:avLst>
              <a:gd name="adj" fmla="val 3333"/>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6792693" y="4302980"/>
            <a:ext cx="4717131" cy="1937499"/>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6792692" y="2370243"/>
            <a:ext cx="4717132" cy="1656095"/>
          </a:xfrm>
          <a:prstGeom prst="roundRect">
            <a:avLst>
              <a:gd name="adj" fmla="val 2857"/>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cxnSp>
        <p:nvCxnSpPr>
          <p:cNvPr id="22" name="Conector recto 21">
            <a:extLst>
              <a:ext uri="{FF2B5EF4-FFF2-40B4-BE49-F238E27FC236}">
                <a16:creationId xmlns:a16="http://schemas.microsoft.com/office/drawing/2014/main" id="{7531FABE-93CF-F675-C4C3-93BD20C58304}"/>
              </a:ext>
            </a:extLst>
          </p:cNvPr>
          <p:cNvCxnSpPr>
            <a:cxnSpLocks/>
          </p:cNvCxnSpPr>
          <p:nvPr userDrawn="1"/>
        </p:nvCxnSpPr>
        <p:spPr>
          <a:xfrm>
            <a:off x="6096000" y="1566653"/>
            <a:ext cx="0" cy="4745685"/>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7" name="Título 1">
            <a:extLst>
              <a:ext uri="{FF2B5EF4-FFF2-40B4-BE49-F238E27FC236}">
                <a16:creationId xmlns:a16="http://schemas.microsoft.com/office/drawing/2014/main" id="{307C931A-A952-E5BD-7549-9D1D0658BCF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2" name="Marcador de texto 14">
            <a:extLst>
              <a:ext uri="{FF2B5EF4-FFF2-40B4-BE49-F238E27FC236}">
                <a16:creationId xmlns:a16="http://schemas.microsoft.com/office/drawing/2014/main" id="{FC67A373-C723-0B90-316E-E3AA454DEF67}"/>
              </a:ext>
            </a:extLst>
          </p:cNvPr>
          <p:cNvSpPr>
            <a:spLocks noGrp="1"/>
          </p:cNvSpPr>
          <p:nvPr>
            <p:ph type="body" sz="quarter" idx="33" hasCustomPrompt="1"/>
          </p:nvPr>
        </p:nvSpPr>
        <p:spPr>
          <a:xfrm>
            <a:off x="682169" y="1565003"/>
            <a:ext cx="4715655" cy="652190"/>
          </a:xfrm>
          <a:prstGeom prst="roundRect">
            <a:avLst>
              <a:gd name="adj" fmla="val 9828"/>
            </a:avLst>
          </a:prstGeom>
          <a:noFill/>
          <a:ln w="19050">
            <a:solidFill>
              <a:schemeClr val="accent3"/>
            </a:solidFill>
          </a:ln>
        </p:spPr>
        <p:txBody>
          <a:bodyPr anchor="ctr">
            <a:noAutofit/>
          </a:bodyPr>
          <a:lstStyle>
            <a:lvl1pPr marL="0" indent="0" algn="ctr">
              <a:lnSpc>
                <a:spcPct val="100000"/>
              </a:lnSpc>
              <a:buClr>
                <a:schemeClr val="accent2"/>
              </a:buClr>
              <a:buFont typeface="Arial" panose="020B0604020202020204" pitchFamily="34" charset="0"/>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
        <p:nvSpPr>
          <p:cNvPr id="6" name="Marcador de texto 14">
            <a:extLst>
              <a:ext uri="{FF2B5EF4-FFF2-40B4-BE49-F238E27FC236}">
                <a16:creationId xmlns:a16="http://schemas.microsoft.com/office/drawing/2014/main" id="{0A74317F-E34E-61E0-5883-0DB633DDFAD5}"/>
              </a:ext>
            </a:extLst>
          </p:cNvPr>
          <p:cNvSpPr>
            <a:spLocks noGrp="1"/>
          </p:cNvSpPr>
          <p:nvPr>
            <p:ph type="body" sz="quarter" idx="34" hasCustomPrompt="1"/>
          </p:nvPr>
        </p:nvSpPr>
        <p:spPr>
          <a:xfrm>
            <a:off x="6804189" y="1565003"/>
            <a:ext cx="4715655" cy="652190"/>
          </a:xfrm>
          <a:prstGeom prst="roundRect">
            <a:avLst>
              <a:gd name="adj" fmla="val 9828"/>
            </a:avLst>
          </a:prstGeom>
          <a:noFill/>
          <a:ln w="19050">
            <a:solidFill>
              <a:schemeClr val="accent2"/>
            </a:solidFill>
          </a:ln>
        </p:spPr>
        <p:txBody>
          <a:bodyPr anchor="ctr">
            <a:noAutofit/>
          </a:bodyPr>
          <a:lstStyle>
            <a:lvl1pPr marL="0" indent="0" algn="ctr">
              <a:lnSpc>
                <a:spcPct val="100000"/>
              </a:lnSpc>
              <a:buClr>
                <a:schemeClr val="accent2"/>
              </a:buClr>
              <a:buFont typeface="Arial" panose="020B0604020202020204" pitchFamily="34" charset="0"/>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y agregue un subtítulo de una o dos líneas, se ve de esta forma</a:t>
            </a:r>
          </a:p>
        </p:txBody>
      </p:sp>
    </p:spTree>
    <p:extLst>
      <p:ext uri="{BB962C8B-B14F-4D97-AF65-F5344CB8AC3E}">
        <p14:creationId xmlns:p14="http://schemas.microsoft.com/office/powerpoint/2010/main" val="624596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lumnas, título, subtitulo con imagen y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82171" y="4302981"/>
            <a:ext cx="4715659" cy="1937498"/>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4" name="Marcador de posición de imagen 3">
            <a:extLst>
              <a:ext uri="{FF2B5EF4-FFF2-40B4-BE49-F238E27FC236}">
                <a16:creationId xmlns:a16="http://schemas.microsoft.com/office/drawing/2014/main" id="{DA956307-09FC-63C3-8732-B51A3D5A25C6}"/>
              </a:ext>
            </a:extLst>
          </p:cNvPr>
          <p:cNvSpPr>
            <a:spLocks noGrp="1"/>
          </p:cNvSpPr>
          <p:nvPr>
            <p:ph type="pic" sz="quarter" idx="28"/>
          </p:nvPr>
        </p:nvSpPr>
        <p:spPr>
          <a:xfrm>
            <a:off x="682169" y="1566654"/>
            <a:ext cx="4715661" cy="2459685"/>
          </a:xfrm>
          <a:prstGeom prst="roundRect">
            <a:avLst>
              <a:gd name="adj" fmla="val 3333"/>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3" name="Marcador de texto 14">
            <a:extLst>
              <a:ext uri="{FF2B5EF4-FFF2-40B4-BE49-F238E27FC236}">
                <a16:creationId xmlns:a16="http://schemas.microsoft.com/office/drawing/2014/main" id="{2E0F286E-2CC0-3DB9-A9FF-2D0C1B113856}"/>
              </a:ext>
            </a:extLst>
          </p:cNvPr>
          <p:cNvSpPr>
            <a:spLocks noGrp="1"/>
          </p:cNvSpPr>
          <p:nvPr>
            <p:ph type="body" sz="quarter" idx="29" hasCustomPrompt="1"/>
          </p:nvPr>
        </p:nvSpPr>
        <p:spPr>
          <a:xfrm>
            <a:off x="6792693" y="4302980"/>
            <a:ext cx="4717131" cy="1937499"/>
          </a:xfrm>
        </p:spPr>
        <p:txBody>
          <a:bodyPr>
            <a:noAutofit/>
          </a:bodyPr>
          <a:lstStyle>
            <a:lvl1pPr marL="171450" indent="-171450">
              <a:lnSpc>
                <a:spcPct val="100000"/>
              </a:lnSpc>
              <a:buClr>
                <a:schemeClr val="accent2"/>
              </a:buClr>
              <a:buFont typeface="Arial" panose="020B0604020202020204" pitchFamily="34" charset="0"/>
              <a:buChar char="•"/>
              <a:defRPr sz="11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a:t>
            </a:r>
          </a:p>
          <a:p>
            <a:r>
              <a:rPr lang="es-ES" dirty="0"/>
              <a:t>Haga clic para modificar este texto debe tener una extensión de 186 caracteres con espacio máximo. Este es un texto de prueba, la extensión máxima serán 3 líneas de texto para no perder la atención del espectador. </a:t>
            </a:r>
          </a:p>
          <a:p>
            <a:pPr marL="171450" marR="0" lvl="0" indent="-171450" algn="l" defTabSz="914400" rtl="0" eaLnBrk="1" fontAlgn="auto" latinLnBrk="0" hangingPunct="1">
              <a:lnSpc>
                <a:spcPct val="100000"/>
              </a:lnSpc>
              <a:spcBef>
                <a:spcPts val="1000"/>
              </a:spcBef>
              <a:spcAft>
                <a:spcPts val="0"/>
              </a:spcAft>
              <a:buClr>
                <a:schemeClr val="accent2"/>
              </a:buClr>
              <a:buSzTx/>
              <a:buFont typeface="Arial" panose="020B0604020202020204" pitchFamily="34" charset="0"/>
              <a:buChar char="•"/>
              <a:tabLst/>
              <a:defRPr/>
            </a:pPr>
            <a:r>
              <a:rPr lang="es-ES" dirty="0"/>
              <a:t>Haga clic para modificar este texto debe tener una extensión de 186 caracteres con espacio máximo. Este es un texto de prueba.</a:t>
            </a:r>
          </a:p>
        </p:txBody>
      </p:sp>
      <p:sp>
        <p:nvSpPr>
          <p:cNvPr id="5" name="Marcador de posición de imagen 3">
            <a:extLst>
              <a:ext uri="{FF2B5EF4-FFF2-40B4-BE49-F238E27FC236}">
                <a16:creationId xmlns:a16="http://schemas.microsoft.com/office/drawing/2014/main" id="{E747852A-B119-6EA7-9EB9-120452D30B33}"/>
              </a:ext>
            </a:extLst>
          </p:cNvPr>
          <p:cNvSpPr>
            <a:spLocks noGrp="1"/>
          </p:cNvSpPr>
          <p:nvPr>
            <p:ph type="pic" sz="quarter" idx="30"/>
          </p:nvPr>
        </p:nvSpPr>
        <p:spPr>
          <a:xfrm>
            <a:off x="6792692" y="1566653"/>
            <a:ext cx="4717132" cy="2459685"/>
          </a:xfrm>
          <a:prstGeom prst="roundRect">
            <a:avLst>
              <a:gd name="adj" fmla="val 2857"/>
            </a:avLst>
          </a:prstGeo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7" name="Título 1">
            <a:extLst>
              <a:ext uri="{FF2B5EF4-FFF2-40B4-BE49-F238E27FC236}">
                <a16:creationId xmlns:a16="http://schemas.microsoft.com/office/drawing/2014/main" id="{307C931A-A952-E5BD-7549-9D1D0658BCF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5478225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ítulo, 3 columnas con icono, subti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9F9DAC0E-BB20-F492-A010-F6D48F920976}"/>
              </a:ext>
            </a:extLst>
          </p:cNvPr>
          <p:cNvSpPr>
            <a:spLocks noGrp="1"/>
          </p:cNvSpPr>
          <p:nvPr>
            <p:ph type="subTitle" idx="1" hasCustomPrompt="1"/>
          </p:nvPr>
        </p:nvSpPr>
        <p:spPr>
          <a:xfrm>
            <a:off x="433634" y="4856877"/>
            <a:ext cx="3230644" cy="1507290"/>
          </a:xfrm>
        </p:spPr>
        <p:txBody>
          <a:bodyPr>
            <a:normAutofit/>
          </a:bodyPr>
          <a:lstStyle>
            <a:lvl1pPr marL="0" indent="0" algn="l">
              <a:buNone/>
              <a:defRPr sz="1200" b="0"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5" name="Marcador de texto 14">
            <a:extLst>
              <a:ext uri="{FF2B5EF4-FFF2-40B4-BE49-F238E27FC236}">
                <a16:creationId xmlns:a16="http://schemas.microsoft.com/office/drawing/2014/main" id="{F6EE7197-20D5-B5D5-0E81-D2B0E5247699}"/>
              </a:ext>
            </a:extLst>
          </p:cNvPr>
          <p:cNvSpPr>
            <a:spLocks noGrp="1"/>
          </p:cNvSpPr>
          <p:nvPr>
            <p:ph type="body" sz="quarter" idx="13" hasCustomPrompt="1"/>
          </p:nvPr>
        </p:nvSpPr>
        <p:spPr>
          <a:xfrm>
            <a:off x="4506005" y="4244297"/>
            <a:ext cx="3230644" cy="2119870"/>
          </a:xfrm>
        </p:spPr>
        <p:txBody>
          <a:bodyPr>
            <a:normAutofit/>
          </a:bodyPr>
          <a:lstStyle>
            <a:lvl1pPr marL="0" indent="0">
              <a:buNone/>
              <a:defRPr sz="1200" b="0" i="0">
                <a:solidFill>
                  <a:schemeClr val="tx2"/>
                </a:solidFill>
                <a:latin typeface="Arial" panose="020B0604020202020204" pitchFamily="34" charset="0"/>
                <a:cs typeface="Arial" panose="020B0604020202020204" pitchFamily="34" charset="0"/>
              </a:defRPr>
            </a:lvl1pPr>
            <a:lvl2pPr marL="457200" indent="0">
              <a:buNone/>
              <a:defRPr sz="1300">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pPr lvl="1"/>
            <a:endParaRPr lang="es-CO" dirty="0"/>
          </a:p>
        </p:txBody>
      </p:sp>
      <p:sp>
        <p:nvSpPr>
          <p:cNvPr id="16" name="Marcador de texto 14">
            <a:extLst>
              <a:ext uri="{FF2B5EF4-FFF2-40B4-BE49-F238E27FC236}">
                <a16:creationId xmlns:a16="http://schemas.microsoft.com/office/drawing/2014/main" id="{959A5875-53D5-831A-074A-E9370D31C28C}"/>
              </a:ext>
            </a:extLst>
          </p:cNvPr>
          <p:cNvSpPr>
            <a:spLocks noGrp="1"/>
          </p:cNvSpPr>
          <p:nvPr>
            <p:ph type="body" sz="quarter" idx="14" hasCustomPrompt="1"/>
          </p:nvPr>
        </p:nvSpPr>
        <p:spPr>
          <a:xfrm>
            <a:off x="8566882" y="3599911"/>
            <a:ext cx="3188344" cy="2370940"/>
          </a:xfrm>
        </p:spPr>
        <p:txBody>
          <a:bodyPr>
            <a:normAutofit/>
          </a:bodyPr>
          <a:lstStyle>
            <a:lvl1pPr marL="0" indent="0">
              <a:buNone/>
              <a:defRPr sz="1200" b="0" i="0">
                <a:solidFill>
                  <a:schemeClr val="tx2"/>
                </a:solidFill>
                <a:latin typeface="Arial" panose="020B0604020202020204" pitchFamily="34" charset="0"/>
                <a:cs typeface="Arial" panose="020B0604020202020204" pitchFamily="34" charset="0"/>
              </a:defRPr>
            </a:lvl1pPr>
            <a:lvl2pPr marL="457200" indent="0">
              <a:buNone/>
              <a:defRPr sz="1300">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pPr lvl="1"/>
            <a:endParaRPr lang="es-CO" dirty="0"/>
          </a:p>
        </p:txBody>
      </p:sp>
      <p:sp>
        <p:nvSpPr>
          <p:cNvPr id="20" name="Elipse 19">
            <a:extLst>
              <a:ext uri="{FF2B5EF4-FFF2-40B4-BE49-F238E27FC236}">
                <a16:creationId xmlns:a16="http://schemas.microsoft.com/office/drawing/2014/main" id="{8E68E4BB-DD7C-4962-F199-599C7AA01C39}"/>
              </a:ext>
            </a:extLst>
          </p:cNvPr>
          <p:cNvSpPr/>
          <p:nvPr userDrawn="1"/>
        </p:nvSpPr>
        <p:spPr>
          <a:xfrm>
            <a:off x="1567206" y="2739134"/>
            <a:ext cx="961534" cy="9615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Elipse 20">
            <a:extLst>
              <a:ext uri="{FF2B5EF4-FFF2-40B4-BE49-F238E27FC236}">
                <a16:creationId xmlns:a16="http://schemas.microsoft.com/office/drawing/2014/main" id="{C9A7A07E-C2F9-486D-76CD-E687B16AC007}"/>
              </a:ext>
            </a:extLst>
          </p:cNvPr>
          <p:cNvSpPr/>
          <p:nvPr userDrawn="1"/>
        </p:nvSpPr>
        <p:spPr>
          <a:xfrm>
            <a:off x="5649202" y="2170071"/>
            <a:ext cx="961534" cy="96153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Elipse 23">
            <a:extLst>
              <a:ext uri="{FF2B5EF4-FFF2-40B4-BE49-F238E27FC236}">
                <a16:creationId xmlns:a16="http://schemas.microsoft.com/office/drawing/2014/main" id="{C2640EA3-226C-7E87-751B-63487AF9334F}"/>
              </a:ext>
            </a:extLst>
          </p:cNvPr>
          <p:cNvSpPr/>
          <p:nvPr userDrawn="1"/>
        </p:nvSpPr>
        <p:spPr>
          <a:xfrm>
            <a:off x="9741030" y="1500768"/>
            <a:ext cx="961534" cy="96153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Marcador de texto 28">
            <a:extLst>
              <a:ext uri="{FF2B5EF4-FFF2-40B4-BE49-F238E27FC236}">
                <a16:creationId xmlns:a16="http://schemas.microsoft.com/office/drawing/2014/main" id="{FB6E655F-49EC-E90E-A804-20A895DD8482}"/>
              </a:ext>
            </a:extLst>
          </p:cNvPr>
          <p:cNvSpPr>
            <a:spLocks noGrp="1"/>
          </p:cNvSpPr>
          <p:nvPr>
            <p:ph type="body" sz="quarter" idx="18" hasCustomPrompt="1"/>
          </p:nvPr>
        </p:nvSpPr>
        <p:spPr>
          <a:xfrm>
            <a:off x="433634" y="3913649"/>
            <a:ext cx="3230644" cy="712269"/>
          </a:xfrm>
          <a:prstGeom prst="roundRect">
            <a:avLst>
              <a:gd name="adj" fmla="val 15101"/>
            </a:avLst>
          </a:prstGeom>
          <a:solidFill>
            <a:schemeClr val="accent3"/>
          </a:solidFill>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a:t>
            </a:r>
          </a:p>
        </p:txBody>
      </p:sp>
      <p:sp>
        <p:nvSpPr>
          <p:cNvPr id="6" name="Marcador de posición de imagen 6">
            <a:extLst>
              <a:ext uri="{FF2B5EF4-FFF2-40B4-BE49-F238E27FC236}">
                <a16:creationId xmlns:a16="http://schemas.microsoft.com/office/drawing/2014/main" id="{1378970B-E923-6D9E-C023-C0A1886F31E2}"/>
              </a:ext>
            </a:extLst>
          </p:cNvPr>
          <p:cNvSpPr>
            <a:spLocks noGrp="1"/>
          </p:cNvSpPr>
          <p:nvPr>
            <p:ph type="pic" sz="quarter" idx="21" hasCustomPrompt="1"/>
          </p:nvPr>
        </p:nvSpPr>
        <p:spPr>
          <a:xfrm>
            <a:off x="1738619" y="2896378"/>
            <a:ext cx="638175" cy="639763"/>
          </a:xfrm>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7" name="Marcador de posición de imagen 6">
            <a:extLst>
              <a:ext uri="{FF2B5EF4-FFF2-40B4-BE49-F238E27FC236}">
                <a16:creationId xmlns:a16="http://schemas.microsoft.com/office/drawing/2014/main" id="{8CE65E27-F761-2BBA-3AA1-8D4FE2D4C471}"/>
              </a:ext>
            </a:extLst>
          </p:cNvPr>
          <p:cNvSpPr>
            <a:spLocks noGrp="1"/>
          </p:cNvSpPr>
          <p:nvPr>
            <p:ph type="pic" sz="quarter" idx="22" hasCustomPrompt="1"/>
          </p:nvPr>
        </p:nvSpPr>
        <p:spPr>
          <a:xfrm>
            <a:off x="5810881" y="2361444"/>
            <a:ext cx="638175" cy="639763"/>
          </a:xfrm>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8" name="Marcador de posición de imagen 6">
            <a:extLst>
              <a:ext uri="{FF2B5EF4-FFF2-40B4-BE49-F238E27FC236}">
                <a16:creationId xmlns:a16="http://schemas.microsoft.com/office/drawing/2014/main" id="{152046B4-B63C-9643-8FA8-A0078CC7C3F2}"/>
              </a:ext>
            </a:extLst>
          </p:cNvPr>
          <p:cNvSpPr>
            <a:spLocks noGrp="1"/>
          </p:cNvSpPr>
          <p:nvPr>
            <p:ph type="pic" sz="quarter" idx="23" hasCustomPrompt="1"/>
          </p:nvPr>
        </p:nvSpPr>
        <p:spPr>
          <a:xfrm>
            <a:off x="9895648" y="1662664"/>
            <a:ext cx="638175" cy="639763"/>
          </a:xfrm>
        </p:spPr>
        <p:txBody>
          <a:bodyPr anchor="ctr">
            <a:normAutofit/>
          </a:bodyPr>
          <a:lstStyle>
            <a:lvl1pPr marL="0" indent="0" algn="ctr">
              <a:buNone/>
              <a:defRPr sz="1100">
                <a:latin typeface="Arial" panose="020B0604020202020204" pitchFamily="34" charset="0"/>
                <a:cs typeface="Arial" panose="020B0604020202020204" pitchFamily="34" charset="0"/>
              </a:defRPr>
            </a:lvl1pPr>
          </a:lstStyle>
          <a:p>
            <a:r>
              <a:rPr lang="es-CO" dirty="0"/>
              <a:t>icono</a:t>
            </a:r>
          </a:p>
        </p:txBody>
      </p:sp>
      <p:sp>
        <p:nvSpPr>
          <p:cNvPr id="10" name="Título 1">
            <a:extLst>
              <a:ext uri="{FF2B5EF4-FFF2-40B4-BE49-F238E27FC236}">
                <a16:creationId xmlns:a16="http://schemas.microsoft.com/office/drawing/2014/main" id="{79C735A6-3DB4-F40E-55F6-A19EFBA8476F}"/>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34" name="Marcador de texto 28">
            <a:extLst>
              <a:ext uri="{FF2B5EF4-FFF2-40B4-BE49-F238E27FC236}">
                <a16:creationId xmlns:a16="http://schemas.microsoft.com/office/drawing/2014/main" id="{366CA506-BB94-5E57-D177-4F6CAF63114D}"/>
              </a:ext>
            </a:extLst>
          </p:cNvPr>
          <p:cNvSpPr>
            <a:spLocks noGrp="1"/>
          </p:cNvSpPr>
          <p:nvPr>
            <p:ph type="body" sz="quarter" idx="24" hasCustomPrompt="1"/>
          </p:nvPr>
        </p:nvSpPr>
        <p:spPr>
          <a:xfrm>
            <a:off x="4492678" y="3411844"/>
            <a:ext cx="3230644" cy="712269"/>
          </a:xfrm>
          <a:prstGeom prst="roundRect">
            <a:avLst>
              <a:gd name="adj" fmla="val 15101"/>
            </a:avLst>
          </a:prstGeom>
          <a:solidFill>
            <a:schemeClr val="accent2"/>
          </a:solidFill>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a:t>
            </a:r>
          </a:p>
        </p:txBody>
      </p:sp>
      <p:sp>
        <p:nvSpPr>
          <p:cNvPr id="35" name="Marcador de texto 28">
            <a:extLst>
              <a:ext uri="{FF2B5EF4-FFF2-40B4-BE49-F238E27FC236}">
                <a16:creationId xmlns:a16="http://schemas.microsoft.com/office/drawing/2014/main" id="{882F1C09-A41F-22FA-DFC6-1EDD714FB330}"/>
              </a:ext>
            </a:extLst>
          </p:cNvPr>
          <p:cNvSpPr>
            <a:spLocks noGrp="1"/>
          </p:cNvSpPr>
          <p:nvPr>
            <p:ph type="body" sz="quarter" idx="25" hasCustomPrompt="1"/>
          </p:nvPr>
        </p:nvSpPr>
        <p:spPr>
          <a:xfrm>
            <a:off x="8529419" y="2753922"/>
            <a:ext cx="3230644" cy="712269"/>
          </a:xfrm>
          <a:prstGeom prst="roundRect">
            <a:avLst>
              <a:gd name="adj" fmla="val 15101"/>
            </a:avLst>
          </a:prstGeom>
          <a:solidFill>
            <a:schemeClr val="accent6">
              <a:lumMod val="10000"/>
              <a:lumOff val="90000"/>
            </a:schemeClr>
          </a:solidFill>
        </p:spPr>
        <p:txBody>
          <a:bodyPr anchor="ctr">
            <a:normAutofit/>
          </a:bodyPr>
          <a:lstStyle>
            <a:lvl1pPr marL="0" indent="0" algn="ctr">
              <a:buNone/>
              <a:defRPr sz="1600" b="1" i="0">
                <a:solidFill>
                  <a:schemeClr val="bg2"/>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a:t>
            </a:r>
          </a:p>
        </p:txBody>
      </p:sp>
    </p:spTree>
    <p:extLst>
      <p:ext uri="{BB962C8B-B14F-4D97-AF65-F5344CB8AC3E}">
        <p14:creationId xmlns:p14="http://schemas.microsoft.com/office/powerpoint/2010/main" val="180424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columnas, título, icono, sub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Elipse 1">
            <a:extLst>
              <a:ext uri="{FF2B5EF4-FFF2-40B4-BE49-F238E27FC236}">
                <a16:creationId xmlns:a16="http://schemas.microsoft.com/office/drawing/2014/main" id="{A6C45E02-68CD-0BC3-3A4B-37CA246BE02B}"/>
              </a:ext>
            </a:extLst>
          </p:cNvPr>
          <p:cNvSpPr/>
          <p:nvPr userDrawn="1"/>
        </p:nvSpPr>
        <p:spPr>
          <a:xfrm>
            <a:off x="2969463" y="2010414"/>
            <a:ext cx="961534" cy="9615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Subtítulo 2">
            <a:extLst>
              <a:ext uri="{FF2B5EF4-FFF2-40B4-BE49-F238E27FC236}">
                <a16:creationId xmlns:a16="http://schemas.microsoft.com/office/drawing/2014/main" id="{9F9DAC0E-BB20-F492-A010-F6D48F920976}"/>
              </a:ext>
            </a:extLst>
          </p:cNvPr>
          <p:cNvSpPr>
            <a:spLocks noGrp="1"/>
          </p:cNvSpPr>
          <p:nvPr>
            <p:ph type="subTitle" idx="1" hasCustomPrompt="1"/>
          </p:nvPr>
        </p:nvSpPr>
        <p:spPr>
          <a:xfrm>
            <a:off x="1387519" y="4150368"/>
            <a:ext cx="4107879" cy="1895272"/>
          </a:xfrm>
        </p:spPr>
        <p:txBody>
          <a:bodyPr>
            <a:normAutofit/>
          </a:bodyPr>
          <a:lstStyle>
            <a:lvl1pPr marL="0" indent="0" algn="l">
              <a:buNone/>
              <a:defRPr sz="1350" b="0"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5" name="Marcador de texto 14">
            <a:extLst>
              <a:ext uri="{FF2B5EF4-FFF2-40B4-BE49-F238E27FC236}">
                <a16:creationId xmlns:a16="http://schemas.microsoft.com/office/drawing/2014/main" id="{F6EE7197-20D5-B5D5-0E81-D2B0E5247699}"/>
              </a:ext>
            </a:extLst>
          </p:cNvPr>
          <p:cNvSpPr>
            <a:spLocks noGrp="1"/>
          </p:cNvSpPr>
          <p:nvPr>
            <p:ph type="body" sz="quarter" idx="13" hasCustomPrompt="1"/>
          </p:nvPr>
        </p:nvSpPr>
        <p:spPr>
          <a:xfrm>
            <a:off x="6696604" y="4113668"/>
            <a:ext cx="4107879" cy="1967817"/>
          </a:xfrm>
        </p:spPr>
        <p:txBody>
          <a:bodyPr>
            <a:normAutofit/>
          </a:bodyPr>
          <a:lstStyle>
            <a:lvl1pPr marL="0" indent="0">
              <a:buNone/>
              <a:defRPr sz="1350" b="0" i="0">
                <a:solidFill>
                  <a:schemeClr val="tx2"/>
                </a:solidFill>
                <a:latin typeface="Arial" panose="020B0604020202020204" pitchFamily="34" charset="0"/>
                <a:cs typeface="Arial" panose="020B0604020202020204" pitchFamily="34" charset="0"/>
              </a:defRPr>
            </a:lvl1pPr>
            <a:lvl2pPr marL="457200" indent="0">
              <a:buNone/>
              <a:defRPr sz="1350">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pPr lvl="1"/>
            <a:endParaRPr lang="es-CO" dirty="0"/>
          </a:p>
        </p:txBody>
      </p:sp>
      <p:sp>
        <p:nvSpPr>
          <p:cNvPr id="21" name="Elipse 20">
            <a:extLst>
              <a:ext uri="{FF2B5EF4-FFF2-40B4-BE49-F238E27FC236}">
                <a16:creationId xmlns:a16="http://schemas.microsoft.com/office/drawing/2014/main" id="{C9A7A07E-C2F9-486D-76CD-E687B16AC007}"/>
              </a:ext>
            </a:extLst>
          </p:cNvPr>
          <p:cNvSpPr/>
          <p:nvPr userDrawn="1"/>
        </p:nvSpPr>
        <p:spPr>
          <a:xfrm>
            <a:off x="8223746" y="2010414"/>
            <a:ext cx="961534" cy="96153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Marcador de texto 28">
            <a:extLst>
              <a:ext uri="{FF2B5EF4-FFF2-40B4-BE49-F238E27FC236}">
                <a16:creationId xmlns:a16="http://schemas.microsoft.com/office/drawing/2014/main" id="{FB6E655F-49EC-E90E-A804-20A895DD8482}"/>
              </a:ext>
            </a:extLst>
          </p:cNvPr>
          <p:cNvSpPr>
            <a:spLocks noGrp="1"/>
          </p:cNvSpPr>
          <p:nvPr>
            <p:ph type="body" sz="quarter" idx="18" hasCustomPrompt="1"/>
          </p:nvPr>
        </p:nvSpPr>
        <p:spPr>
          <a:xfrm>
            <a:off x="1387518" y="3207140"/>
            <a:ext cx="4131285" cy="712269"/>
          </a:xfrm>
          <a:prstGeom prst="roundRect">
            <a:avLst>
              <a:gd name="adj" fmla="val 13536"/>
            </a:avLst>
          </a:prstGeom>
          <a:solidFill>
            <a:schemeClr val="accent3"/>
          </a:solidFill>
          <a:ln>
            <a:noFill/>
          </a:ln>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 máximo</a:t>
            </a:r>
          </a:p>
        </p:txBody>
      </p:sp>
      <p:sp>
        <p:nvSpPr>
          <p:cNvPr id="7" name="Marcador de posición de imagen 6">
            <a:extLst>
              <a:ext uri="{FF2B5EF4-FFF2-40B4-BE49-F238E27FC236}">
                <a16:creationId xmlns:a16="http://schemas.microsoft.com/office/drawing/2014/main" id="{BB1AA182-3873-665C-3120-6EF0EC91D17C}"/>
              </a:ext>
            </a:extLst>
          </p:cNvPr>
          <p:cNvSpPr>
            <a:spLocks noGrp="1"/>
          </p:cNvSpPr>
          <p:nvPr>
            <p:ph type="pic" sz="quarter" idx="20" hasCustomPrompt="1"/>
          </p:nvPr>
        </p:nvSpPr>
        <p:spPr>
          <a:xfrm>
            <a:off x="3121025" y="2162175"/>
            <a:ext cx="638175" cy="639763"/>
          </a:xfrm>
          <a:ln>
            <a:noFill/>
          </a:ln>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8" name="Marcador de posición de imagen 6">
            <a:extLst>
              <a:ext uri="{FF2B5EF4-FFF2-40B4-BE49-F238E27FC236}">
                <a16:creationId xmlns:a16="http://schemas.microsoft.com/office/drawing/2014/main" id="{9E22782A-A27F-4F83-5ADF-C7CEE5E16DB9}"/>
              </a:ext>
            </a:extLst>
          </p:cNvPr>
          <p:cNvSpPr>
            <a:spLocks noGrp="1"/>
          </p:cNvSpPr>
          <p:nvPr>
            <p:ph type="pic" sz="quarter" idx="21" hasCustomPrompt="1"/>
          </p:nvPr>
        </p:nvSpPr>
        <p:spPr>
          <a:xfrm>
            <a:off x="8395229" y="2162175"/>
            <a:ext cx="638175" cy="639763"/>
          </a:xfrm>
          <a:ln>
            <a:noFill/>
          </a:ln>
        </p:spPr>
        <p:txBody>
          <a:bodyPr anchor="ctr">
            <a:normAutofit/>
          </a:bodyPr>
          <a:lstStyle>
            <a:lvl1pPr marL="0" indent="0" algn="ctr">
              <a:buNone/>
              <a:defRPr sz="1100">
                <a:solidFill>
                  <a:schemeClr val="bg1"/>
                </a:solidFill>
                <a:latin typeface="Arial" panose="020B0604020202020204" pitchFamily="34" charset="0"/>
                <a:cs typeface="Arial" panose="020B0604020202020204" pitchFamily="34" charset="0"/>
              </a:defRPr>
            </a:lvl1pPr>
          </a:lstStyle>
          <a:p>
            <a:r>
              <a:rPr lang="es-CO" dirty="0"/>
              <a:t>icono</a:t>
            </a:r>
          </a:p>
        </p:txBody>
      </p:sp>
      <p:sp>
        <p:nvSpPr>
          <p:cNvPr id="5" name="Título 1">
            <a:extLst>
              <a:ext uri="{FF2B5EF4-FFF2-40B4-BE49-F238E27FC236}">
                <a16:creationId xmlns:a16="http://schemas.microsoft.com/office/drawing/2014/main" id="{13B6AB68-1C95-0637-7E9F-24ED3D4A363E}"/>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0" name="Marcador de texto 28">
            <a:extLst>
              <a:ext uri="{FF2B5EF4-FFF2-40B4-BE49-F238E27FC236}">
                <a16:creationId xmlns:a16="http://schemas.microsoft.com/office/drawing/2014/main" id="{9832B707-E6E5-18E8-DCE8-6BE007395C8E}"/>
              </a:ext>
            </a:extLst>
          </p:cNvPr>
          <p:cNvSpPr>
            <a:spLocks noGrp="1"/>
          </p:cNvSpPr>
          <p:nvPr>
            <p:ph type="body" sz="quarter" idx="22" hasCustomPrompt="1"/>
          </p:nvPr>
        </p:nvSpPr>
        <p:spPr>
          <a:xfrm>
            <a:off x="6673197" y="3207140"/>
            <a:ext cx="4131284" cy="712269"/>
          </a:xfrm>
          <a:prstGeom prst="roundRect">
            <a:avLst>
              <a:gd name="adj" fmla="val 13536"/>
            </a:avLst>
          </a:prstGeom>
          <a:solidFill>
            <a:schemeClr val="accent2"/>
          </a:solidFill>
          <a:ln>
            <a:noFill/>
          </a:ln>
        </p:spPr>
        <p:txBody>
          <a:bodyPr anchor="ctr">
            <a:normAutofit/>
          </a:bodyPr>
          <a:lstStyle>
            <a:lvl1pPr marL="0" indent="0" algn="ctr">
              <a:buNone/>
              <a:defRPr sz="1600" b="1" i="0">
                <a:solidFill>
                  <a:schemeClr val="bg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dos líneas máximo</a:t>
            </a:r>
          </a:p>
        </p:txBody>
      </p:sp>
    </p:spTree>
    <p:extLst>
      <p:ext uri="{BB962C8B-B14F-4D97-AF65-F5344CB8AC3E}">
        <p14:creationId xmlns:p14="http://schemas.microsoft.com/office/powerpoint/2010/main" val="27099206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as, título, icono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1" name="Imagen 30">
            <a:extLst>
              <a:ext uri="{FF2B5EF4-FFF2-40B4-BE49-F238E27FC236}">
                <a16:creationId xmlns:a16="http://schemas.microsoft.com/office/drawing/2014/main" id="{314E41E8-F75C-C953-9D7B-24EC1EB8E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3049720" y="1404083"/>
            <a:ext cx="8327841" cy="8249425"/>
          </a:xfrm>
          <a:prstGeom prst="rect">
            <a:avLst/>
          </a:prstGeom>
          <a:effectLst>
            <a:outerShdw blurRad="175209" dist="50800" dir="5400000" algn="ctr" rotWithShape="0">
              <a:schemeClr val="accent2">
                <a:alpha val="13000"/>
              </a:schemeClr>
            </a:outerShdw>
          </a:effectLst>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6187424" y="2389718"/>
            <a:ext cx="5121349" cy="2577740"/>
          </a:xfrm>
        </p:spPr>
        <p:txBody>
          <a:bodyPr anchor="t">
            <a:noAutofit/>
          </a:bodyPr>
          <a:lstStyle>
            <a:lvl1pPr marL="0" indent="0" algn="l">
              <a:buNone/>
              <a:defRPr sz="17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Esto es un texto de prueba para que puedan observar la extensión del texto máximo.</a:t>
            </a:r>
          </a:p>
          <a:p>
            <a:r>
              <a:rPr lang="es-ES" dirty="0"/>
              <a:t>Texto de prueba de un segundo párrafo de texto, ser concretos. </a:t>
            </a:r>
          </a:p>
        </p:txBody>
      </p:sp>
      <p:sp>
        <p:nvSpPr>
          <p:cNvPr id="9" name="Marcador de posición de imagen 38">
            <a:extLst>
              <a:ext uri="{FF2B5EF4-FFF2-40B4-BE49-F238E27FC236}">
                <a16:creationId xmlns:a16="http://schemas.microsoft.com/office/drawing/2014/main" id="{7C1E06F5-6F14-3022-F888-63F4804CC60E}"/>
              </a:ext>
            </a:extLst>
          </p:cNvPr>
          <p:cNvSpPr>
            <a:spLocks noGrp="1"/>
          </p:cNvSpPr>
          <p:nvPr>
            <p:ph type="pic" sz="quarter" idx="26" hasCustomPrompt="1"/>
          </p:nvPr>
        </p:nvSpPr>
        <p:spPr>
          <a:xfrm>
            <a:off x="2446958" y="3567879"/>
            <a:ext cx="1434314" cy="1434311"/>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Clic INSERTE ÍCONO</a:t>
            </a:r>
          </a:p>
        </p:txBody>
      </p:sp>
      <p:sp>
        <p:nvSpPr>
          <p:cNvPr id="5" name="Marcador de texto 4">
            <a:extLst>
              <a:ext uri="{FF2B5EF4-FFF2-40B4-BE49-F238E27FC236}">
                <a16:creationId xmlns:a16="http://schemas.microsoft.com/office/drawing/2014/main" id="{3924072B-B129-8DC0-8786-84CBAA292E91}"/>
              </a:ext>
            </a:extLst>
          </p:cNvPr>
          <p:cNvSpPr>
            <a:spLocks noGrp="1"/>
          </p:cNvSpPr>
          <p:nvPr>
            <p:ph type="body" sz="quarter" idx="27" hasCustomPrompt="1"/>
          </p:nvPr>
        </p:nvSpPr>
        <p:spPr>
          <a:xfrm>
            <a:off x="1422401" y="1855168"/>
            <a:ext cx="3454400" cy="1120261"/>
          </a:xfrm>
        </p:spPr>
        <p:txBody>
          <a:bodyPr>
            <a:noAutofit/>
          </a:bodyPr>
          <a:lstStyle>
            <a:lvl1pPr marL="0" indent="0">
              <a:buNone/>
              <a:defRPr sz="2800" b="1">
                <a:solidFill>
                  <a:schemeClr val="accent2"/>
                </a:solidFill>
                <a:latin typeface="Arial" panose="020B0604020202020204" pitchFamily="34" charset="0"/>
                <a:cs typeface="Arial" panose="020B0604020202020204" pitchFamily="34" charset="0"/>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s-ES" dirty="0"/>
              <a:t>Haga clic para modificar título</a:t>
            </a:r>
            <a:endParaRPr lang="es-CO" dirty="0"/>
          </a:p>
        </p:txBody>
      </p:sp>
    </p:spTree>
    <p:extLst>
      <p:ext uri="{BB962C8B-B14F-4D97-AF65-F5344CB8AC3E}">
        <p14:creationId xmlns:p14="http://schemas.microsoft.com/office/powerpoint/2010/main" val="1244228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ICIO PORTADA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0FA4B1-2D5F-C78A-6B66-3E03A04B12D3}"/>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Imagen 9">
            <a:extLst>
              <a:ext uri="{FF2B5EF4-FFF2-40B4-BE49-F238E27FC236}">
                <a16:creationId xmlns:a16="http://schemas.microsoft.com/office/drawing/2014/main" id="{CFD55E1B-C99C-A5DD-3CDA-9D68228B7550}"/>
              </a:ext>
            </a:extLst>
          </p:cNvPr>
          <p:cNvPicPr>
            <a:picLocks noChangeAspect="1"/>
          </p:cNvPicPr>
          <p:nvPr userDrawn="1"/>
        </p:nvPicPr>
        <p:blipFill>
          <a:blip r:embed="rId3"/>
          <a:srcRect/>
          <a:stretch/>
        </p:blipFill>
        <p:spPr>
          <a:xfrm>
            <a:off x="3550805" y="1981668"/>
            <a:ext cx="5090388" cy="2665756"/>
          </a:xfrm>
          <a:prstGeom prst="rect">
            <a:avLst/>
          </a:prstGeom>
        </p:spPr>
      </p:pic>
    </p:spTree>
    <p:extLst>
      <p:ext uri="{BB962C8B-B14F-4D97-AF65-F5344CB8AC3E}">
        <p14:creationId xmlns:p14="http://schemas.microsoft.com/office/powerpoint/2010/main" val="21732127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squema 6 elementos, Título,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Elipse 10">
            <a:extLst>
              <a:ext uri="{FF2B5EF4-FFF2-40B4-BE49-F238E27FC236}">
                <a16:creationId xmlns:a16="http://schemas.microsoft.com/office/drawing/2014/main" id="{B5F395D9-0ECB-B82D-2FA7-B3E757ECDDB6}"/>
              </a:ext>
            </a:extLst>
          </p:cNvPr>
          <p:cNvSpPr/>
          <p:nvPr userDrawn="1"/>
        </p:nvSpPr>
        <p:spPr>
          <a:xfrm>
            <a:off x="4870856" y="2194982"/>
            <a:ext cx="496668" cy="496668"/>
          </a:xfrm>
          <a:prstGeom prst="ellipse">
            <a:avLst/>
          </a:prstGeom>
          <a:solidFill>
            <a:schemeClr val="accent3"/>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pic>
        <p:nvPicPr>
          <p:cNvPr id="4" name="Gráfico 3">
            <a:extLst>
              <a:ext uri="{FF2B5EF4-FFF2-40B4-BE49-F238E27FC236}">
                <a16:creationId xmlns:a16="http://schemas.microsoft.com/office/drawing/2014/main" id="{EABE60BB-AD2E-E137-B93B-1203A29DDE64}"/>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299527" y="2453593"/>
            <a:ext cx="1592946" cy="3217331"/>
          </a:xfrm>
          <a:prstGeom prst="rect">
            <a:avLst/>
          </a:prstGeom>
        </p:spPr>
      </p:pic>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933910"/>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marL="0" indent="0" algn="ctr">
              <a:buNone/>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4206645" cy="802878"/>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5" name="Elipse 4">
            <a:extLst>
              <a:ext uri="{FF2B5EF4-FFF2-40B4-BE49-F238E27FC236}">
                <a16:creationId xmlns:a16="http://schemas.microsoft.com/office/drawing/2014/main" id="{2DB74869-7022-6379-57DD-FCC978A844D6}"/>
              </a:ext>
            </a:extLst>
          </p:cNvPr>
          <p:cNvSpPr/>
          <p:nvPr userDrawn="1"/>
        </p:nvSpPr>
        <p:spPr>
          <a:xfrm>
            <a:off x="4790470" y="2114594"/>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1.</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50" y="3543018"/>
            <a:ext cx="3648992" cy="1013726"/>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355076" y="5441573"/>
            <a:ext cx="4206645" cy="854082"/>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3" name="Elipse 12">
            <a:extLst>
              <a:ext uri="{FF2B5EF4-FFF2-40B4-BE49-F238E27FC236}">
                <a16:creationId xmlns:a16="http://schemas.microsoft.com/office/drawing/2014/main" id="{D703CDFE-1DDB-B664-0296-D434E3BF0528}"/>
              </a:ext>
            </a:extLst>
          </p:cNvPr>
          <p:cNvSpPr/>
          <p:nvPr userDrawn="1"/>
        </p:nvSpPr>
        <p:spPr>
          <a:xfrm>
            <a:off x="4296112" y="3728703"/>
            <a:ext cx="496668" cy="496668"/>
          </a:xfrm>
          <a:prstGeom prst="ellipse">
            <a:avLst/>
          </a:prstGeom>
          <a:solidFill>
            <a:schemeClr val="accent1"/>
          </a:solidFill>
          <a:ln w="412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14" name="Elipse 13">
            <a:extLst>
              <a:ext uri="{FF2B5EF4-FFF2-40B4-BE49-F238E27FC236}">
                <a16:creationId xmlns:a16="http://schemas.microsoft.com/office/drawing/2014/main" id="{5914FA67-B116-BF77-E034-46B3B4A3F870}"/>
              </a:ext>
            </a:extLst>
          </p:cNvPr>
          <p:cNvSpPr/>
          <p:nvPr userDrawn="1"/>
        </p:nvSpPr>
        <p:spPr>
          <a:xfrm>
            <a:off x="4215726" y="3648315"/>
            <a:ext cx="496668" cy="496668"/>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2.</a:t>
            </a:r>
          </a:p>
        </p:txBody>
      </p:sp>
      <p:sp>
        <p:nvSpPr>
          <p:cNvPr id="20" name="Elipse 19">
            <a:extLst>
              <a:ext uri="{FF2B5EF4-FFF2-40B4-BE49-F238E27FC236}">
                <a16:creationId xmlns:a16="http://schemas.microsoft.com/office/drawing/2014/main" id="{E38790D9-54D1-B9A5-1C48-C03D250B3974}"/>
              </a:ext>
            </a:extLst>
          </p:cNvPr>
          <p:cNvSpPr/>
          <p:nvPr userDrawn="1"/>
        </p:nvSpPr>
        <p:spPr>
          <a:xfrm>
            <a:off x="4870856" y="5390357"/>
            <a:ext cx="496668" cy="496668"/>
          </a:xfrm>
          <a:prstGeom prst="ellipse">
            <a:avLst/>
          </a:prstGeom>
          <a:solidFill>
            <a:schemeClr val="accent2"/>
          </a:solidFill>
          <a:ln w="412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1" name="Elipse 20">
            <a:extLst>
              <a:ext uri="{FF2B5EF4-FFF2-40B4-BE49-F238E27FC236}">
                <a16:creationId xmlns:a16="http://schemas.microsoft.com/office/drawing/2014/main" id="{838C0B26-80EC-194E-CE86-34E86C1FE1C5}"/>
              </a:ext>
            </a:extLst>
          </p:cNvPr>
          <p:cNvSpPr/>
          <p:nvPr userDrawn="1"/>
        </p:nvSpPr>
        <p:spPr>
          <a:xfrm>
            <a:off x="4790470" y="5309969"/>
            <a:ext cx="496668" cy="496668"/>
          </a:xfrm>
          <a:prstGeom prst="ellipse">
            <a:avLst/>
          </a:prstGeom>
          <a:solidFill>
            <a:schemeClr val="bg1"/>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3.</a:t>
            </a:r>
          </a:p>
        </p:txBody>
      </p:sp>
      <p:sp>
        <p:nvSpPr>
          <p:cNvPr id="22" name="Elipse 21">
            <a:extLst>
              <a:ext uri="{FF2B5EF4-FFF2-40B4-BE49-F238E27FC236}">
                <a16:creationId xmlns:a16="http://schemas.microsoft.com/office/drawing/2014/main" id="{A0C17FCC-51E8-4A92-7ECE-464C4A0BC592}"/>
              </a:ext>
            </a:extLst>
          </p:cNvPr>
          <p:cNvSpPr/>
          <p:nvPr userDrawn="1"/>
        </p:nvSpPr>
        <p:spPr>
          <a:xfrm>
            <a:off x="6771237" y="2194982"/>
            <a:ext cx="496668" cy="496668"/>
          </a:xfrm>
          <a:prstGeom prst="ellipse">
            <a:avLst/>
          </a:prstGeom>
          <a:solidFill>
            <a:schemeClr val="accent2"/>
          </a:solidFill>
          <a:ln w="412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3" name="Elipse 22">
            <a:extLst>
              <a:ext uri="{FF2B5EF4-FFF2-40B4-BE49-F238E27FC236}">
                <a16:creationId xmlns:a16="http://schemas.microsoft.com/office/drawing/2014/main" id="{9CAC028A-55BF-10E7-691B-C4903E36B201}"/>
              </a:ext>
            </a:extLst>
          </p:cNvPr>
          <p:cNvSpPr/>
          <p:nvPr userDrawn="1"/>
        </p:nvSpPr>
        <p:spPr>
          <a:xfrm>
            <a:off x="6851623" y="2114594"/>
            <a:ext cx="496668" cy="496668"/>
          </a:xfrm>
          <a:prstGeom prst="ellipse">
            <a:avLst/>
          </a:prstGeom>
          <a:solidFill>
            <a:schemeClr val="bg1"/>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4.</a:t>
            </a:r>
          </a:p>
        </p:txBody>
      </p:sp>
      <p:sp>
        <p:nvSpPr>
          <p:cNvPr id="24" name="Elipse 23">
            <a:extLst>
              <a:ext uri="{FF2B5EF4-FFF2-40B4-BE49-F238E27FC236}">
                <a16:creationId xmlns:a16="http://schemas.microsoft.com/office/drawing/2014/main" id="{0FBFC67D-93EB-6AE1-2E9A-9A604845492D}"/>
              </a:ext>
            </a:extLst>
          </p:cNvPr>
          <p:cNvSpPr/>
          <p:nvPr userDrawn="1"/>
        </p:nvSpPr>
        <p:spPr>
          <a:xfrm>
            <a:off x="7409149" y="3728703"/>
            <a:ext cx="496668" cy="496668"/>
          </a:xfrm>
          <a:prstGeom prst="ellipse">
            <a:avLst/>
          </a:prstGeom>
          <a:solidFill>
            <a:schemeClr val="accent3"/>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5" name="Elipse 24">
            <a:extLst>
              <a:ext uri="{FF2B5EF4-FFF2-40B4-BE49-F238E27FC236}">
                <a16:creationId xmlns:a16="http://schemas.microsoft.com/office/drawing/2014/main" id="{7915177F-BA68-53BB-17DF-AE5B2E373B32}"/>
              </a:ext>
            </a:extLst>
          </p:cNvPr>
          <p:cNvSpPr/>
          <p:nvPr userDrawn="1"/>
        </p:nvSpPr>
        <p:spPr>
          <a:xfrm>
            <a:off x="7489535" y="3648315"/>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5.</a:t>
            </a:r>
          </a:p>
        </p:txBody>
      </p:sp>
      <p:sp>
        <p:nvSpPr>
          <p:cNvPr id="26" name="Elipse 25">
            <a:extLst>
              <a:ext uri="{FF2B5EF4-FFF2-40B4-BE49-F238E27FC236}">
                <a16:creationId xmlns:a16="http://schemas.microsoft.com/office/drawing/2014/main" id="{D45DC5C9-A23B-9529-54ED-771FDA947CC8}"/>
              </a:ext>
            </a:extLst>
          </p:cNvPr>
          <p:cNvSpPr/>
          <p:nvPr userDrawn="1"/>
        </p:nvSpPr>
        <p:spPr>
          <a:xfrm>
            <a:off x="6765893" y="5390357"/>
            <a:ext cx="496668" cy="496668"/>
          </a:xfrm>
          <a:prstGeom prst="ellipse">
            <a:avLst/>
          </a:prstGeom>
          <a:solidFill>
            <a:schemeClr val="tx2"/>
          </a:solidFill>
          <a:ln w="412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7" name="Elipse 26">
            <a:extLst>
              <a:ext uri="{FF2B5EF4-FFF2-40B4-BE49-F238E27FC236}">
                <a16:creationId xmlns:a16="http://schemas.microsoft.com/office/drawing/2014/main" id="{8A1FFB44-79D7-E31F-BE8A-AE78FF76013C}"/>
              </a:ext>
            </a:extLst>
          </p:cNvPr>
          <p:cNvSpPr/>
          <p:nvPr userDrawn="1"/>
        </p:nvSpPr>
        <p:spPr>
          <a:xfrm>
            <a:off x="6846279" y="5309969"/>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6.</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496654" y="1870502"/>
            <a:ext cx="4346475" cy="821148"/>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8183757" y="3549625"/>
            <a:ext cx="3648993" cy="1013725"/>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7489536" y="5423334"/>
            <a:ext cx="4347388" cy="890560"/>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cxnSp>
        <p:nvCxnSpPr>
          <p:cNvPr id="6" name="Conector recto 5">
            <a:extLst>
              <a:ext uri="{FF2B5EF4-FFF2-40B4-BE49-F238E27FC236}">
                <a16:creationId xmlns:a16="http://schemas.microsoft.com/office/drawing/2014/main" id="{96101F34-A0FB-BAF1-DAE8-B8C0793AD676}"/>
              </a:ext>
            </a:extLst>
          </p:cNvPr>
          <p:cNvCxnSpPr/>
          <p:nvPr userDrawn="1"/>
        </p:nvCxnSpPr>
        <p:spPr>
          <a:xfrm>
            <a:off x="355076" y="2936415"/>
            <a:ext cx="4118427"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7" name="Conector recto 6">
            <a:extLst>
              <a:ext uri="{FF2B5EF4-FFF2-40B4-BE49-F238E27FC236}">
                <a16:creationId xmlns:a16="http://schemas.microsoft.com/office/drawing/2014/main" id="{DF1ED9B1-1E24-A3C5-DE06-4B4B027F8BF3}"/>
              </a:ext>
            </a:extLst>
          </p:cNvPr>
          <p:cNvCxnSpPr>
            <a:cxnSpLocks/>
          </p:cNvCxnSpPr>
          <p:nvPr userDrawn="1"/>
        </p:nvCxnSpPr>
        <p:spPr>
          <a:xfrm>
            <a:off x="355076" y="4832379"/>
            <a:ext cx="4118427"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8" name="Conector recto 7">
            <a:extLst>
              <a:ext uri="{FF2B5EF4-FFF2-40B4-BE49-F238E27FC236}">
                <a16:creationId xmlns:a16="http://schemas.microsoft.com/office/drawing/2014/main" id="{17CFFE5E-6AE3-1F35-CBA9-05EF121CCBE5}"/>
              </a:ext>
            </a:extLst>
          </p:cNvPr>
          <p:cNvCxnSpPr>
            <a:cxnSpLocks/>
          </p:cNvCxnSpPr>
          <p:nvPr userDrawn="1"/>
        </p:nvCxnSpPr>
        <p:spPr>
          <a:xfrm>
            <a:off x="7489535" y="2936415"/>
            <a:ext cx="4353594"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Conector recto 14">
            <a:extLst>
              <a:ext uri="{FF2B5EF4-FFF2-40B4-BE49-F238E27FC236}">
                <a16:creationId xmlns:a16="http://schemas.microsoft.com/office/drawing/2014/main" id="{85E59E20-7F99-75D5-9D14-8EF2C2BCDECB}"/>
              </a:ext>
            </a:extLst>
          </p:cNvPr>
          <p:cNvCxnSpPr>
            <a:cxnSpLocks/>
          </p:cNvCxnSpPr>
          <p:nvPr userDrawn="1"/>
        </p:nvCxnSpPr>
        <p:spPr>
          <a:xfrm>
            <a:off x="7496654" y="4832379"/>
            <a:ext cx="4346475"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4206645"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7" y="3222503"/>
            <a:ext cx="3648992" cy="307175"/>
          </a:xfrm>
        </p:spPr>
        <p:txBody>
          <a:bodyPr>
            <a:noAutofit/>
          </a:bodyPr>
          <a:lstStyle>
            <a:lvl1pPr marL="0" indent="0" algn="r">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1" name="Marcador de texto 14">
            <a:extLst>
              <a:ext uri="{FF2B5EF4-FFF2-40B4-BE49-F238E27FC236}">
                <a16:creationId xmlns:a16="http://schemas.microsoft.com/office/drawing/2014/main" id="{3C706FAC-B4D7-F919-B9BF-0DFE2A3470DE}"/>
              </a:ext>
            </a:extLst>
          </p:cNvPr>
          <p:cNvSpPr>
            <a:spLocks noGrp="1"/>
          </p:cNvSpPr>
          <p:nvPr>
            <p:ph type="body" sz="quarter" idx="24" hasCustomPrompt="1"/>
          </p:nvPr>
        </p:nvSpPr>
        <p:spPr>
          <a:xfrm>
            <a:off x="355076" y="5102668"/>
            <a:ext cx="4206645" cy="307175"/>
          </a:xfrm>
        </p:spPr>
        <p:txBody>
          <a:bodyPr>
            <a:noAutofit/>
          </a:bodyPr>
          <a:lstStyle>
            <a:lvl1pPr marL="0" indent="0" algn="r">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496654" y="1526090"/>
            <a:ext cx="4336095"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8194137" y="3222503"/>
            <a:ext cx="3648993"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4" name="Marcador de texto 14">
            <a:extLst>
              <a:ext uri="{FF2B5EF4-FFF2-40B4-BE49-F238E27FC236}">
                <a16:creationId xmlns:a16="http://schemas.microsoft.com/office/drawing/2014/main" id="{0C279564-089F-BAF6-8CF1-7AB0D2D3550A}"/>
              </a:ext>
            </a:extLst>
          </p:cNvPr>
          <p:cNvSpPr>
            <a:spLocks noGrp="1"/>
          </p:cNvSpPr>
          <p:nvPr>
            <p:ph type="body" sz="quarter" idx="27" hasCustomPrompt="1"/>
          </p:nvPr>
        </p:nvSpPr>
        <p:spPr>
          <a:xfrm>
            <a:off x="7496655" y="5102668"/>
            <a:ext cx="4347388" cy="307175"/>
          </a:xfrm>
        </p:spPr>
        <p:txBody>
          <a:bodyPr>
            <a:noAutofit/>
          </a:bodyPr>
          <a:lstStyle>
            <a:lvl1pPr marL="0" indent="0" algn="l">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5" name="Título 1">
            <a:extLst>
              <a:ext uri="{FF2B5EF4-FFF2-40B4-BE49-F238E27FC236}">
                <a16:creationId xmlns:a16="http://schemas.microsoft.com/office/drawing/2014/main" id="{9154C9BC-2EBF-8878-C70F-FE88B02FEF34}"/>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7263775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squema 6 elementos, Título, imagen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933910"/>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normAutofit/>
          </a:bodyPr>
          <a:lstStyle>
            <a:lvl1pPr marL="0" indent="0" algn="ctr">
              <a:buNone/>
              <a:defRPr sz="1100">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4206645" cy="802878"/>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49" y="3543018"/>
            <a:ext cx="4202471" cy="1013726"/>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355076" y="5441573"/>
            <a:ext cx="4206645" cy="854082"/>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496654" y="1870502"/>
            <a:ext cx="4346475" cy="821148"/>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7489535" y="3549625"/>
            <a:ext cx="4343214" cy="1013725"/>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7489536" y="5423334"/>
            <a:ext cx="4347388" cy="890560"/>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4206645"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6" y="3222503"/>
            <a:ext cx="4202471" cy="307175"/>
          </a:xfrm>
        </p:spPr>
        <p:txBody>
          <a:bodyPr>
            <a:noAutofit/>
          </a:bodyPr>
          <a:lstStyle>
            <a:lvl1pPr marL="0" indent="0" algn="r">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1" name="Marcador de texto 14">
            <a:extLst>
              <a:ext uri="{FF2B5EF4-FFF2-40B4-BE49-F238E27FC236}">
                <a16:creationId xmlns:a16="http://schemas.microsoft.com/office/drawing/2014/main" id="{3C706FAC-B4D7-F919-B9BF-0DFE2A3470DE}"/>
              </a:ext>
            </a:extLst>
          </p:cNvPr>
          <p:cNvSpPr>
            <a:spLocks noGrp="1"/>
          </p:cNvSpPr>
          <p:nvPr>
            <p:ph type="body" sz="quarter" idx="24" hasCustomPrompt="1"/>
          </p:nvPr>
        </p:nvSpPr>
        <p:spPr>
          <a:xfrm>
            <a:off x="355076" y="5102668"/>
            <a:ext cx="4206645" cy="307175"/>
          </a:xfrm>
        </p:spPr>
        <p:txBody>
          <a:bodyPr>
            <a:noAutofit/>
          </a:bodyPr>
          <a:lstStyle>
            <a:lvl1pPr marL="0" indent="0" algn="r">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496654" y="1526090"/>
            <a:ext cx="4336095"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7499915" y="3222503"/>
            <a:ext cx="4343214"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4" name="Marcador de texto 14">
            <a:extLst>
              <a:ext uri="{FF2B5EF4-FFF2-40B4-BE49-F238E27FC236}">
                <a16:creationId xmlns:a16="http://schemas.microsoft.com/office/drawing/2014/main" id="{0C279564-089F-BAF6-8CF1-7AB0D2D3550A}"/>
              </a:ext>
            </a:extLst>
          </p:cNvPr>
          <p:cNvSpPr>
            <a:spLocks noGrp="1"/>
          </p:cNvSpPr>
          <p:nvPr>
            <p:ph type="body" sz="quarter" idx="27" hasCustomPrompt="1"/>
          </p:nvPr>
        </p:nvSpPr>
        <p:spPr>
          <a:xfrm>
            <a:off x="7496655" y="5102668"/>
            <a:ext cx="4347388" cy="307175"/>
          </a:xfrm>
        </p:spPr>
        <p:txBody>
          <a:bodyPr>
            <a:noAutofit/>
          </a:bodyPr>
          <a:lstStyle>
            <a:lvl1pPr marL="0" indent="0" algn="l">
              <a:buNone/>
              <a:defRPr sz="1400" b="1">
                <a:ln>
                  <a:noFill/>
                </a:ln>
                <a:solidFill>
                  <a:schemeClr val="accent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5" name="Título 1">
            <a:extLst>
              <a:ext uri="{FF2B5EF4-FFF2-40B4-BE49-F238E27FC236}">
                <a16:creationId xmlns:a16="http://schemas.microsoft.com/office/drawing/2014/main" id="{9154C9BC-2EBF-8878-C70F-FE88B02FEF34}"/>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569318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squema 4 elementos y título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Elipse 10">
            <a:extLst>
              <a:ext uri="{FF2B5EF4-FFF2-40B4-BE49-F238E27FC236}">
                <a16:creationId xmlns:a16="http://schemas.microsoft.com/office/drawing/2014/main" id="{B5F395D9-0ECB-B82D-2FA7-B3E757ECDDB6}"/>
              </a:ext>
            </a:extLst>
          </p:cNvPr>
          <p:cNvSpPr/>
          <p:nvPr userDrawn="1"/>
        </p:nvSpPr>
        <p:spPr>
          <a:xfrm>
            <a:off x="4784113" y="2194982"/>
            <a:ext cx="496668" cy="496668"/>
          </a:xfrm>
          <a:prstGeom prst="ellipse">
            <a:avLst/>
          </a:prstGeom>
          <a:solidFill>
            <a:schemeClr val="accent3"/>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pic>
        <p:nvPicPr>
          <p:cNvPr id="4" name="Gráfico 3">
            <a:extLst>
              <a:ext uri="{FF2B5EF4-FFF2-40B4-BE49-F238E27FC236}">
                <a16:creationId xmlns:a16="http://schemas.microsoft.com/office/drawing/2014/main" id="{EABE60BB-AD2E-E137-B93B-1203A29DDE64}"/>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299527" y="2334246"/>
            <a:ext cx="1592946" cy="3217331"/>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814563"/>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marL="0" indent="0" algn="ctr">
              <a:buNone/>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3979834" cy="1676740"/>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p>
        </p:txBody>
      </p:sp>
      <p:sp>
        <p:nvSpPr>
          <p:cNvPr id="5" name="Elipse 4">
            <a:extLst>
              <a:ext uri="{FF2B5EF4-FFF2-40B4-BE49-F238E27FC236}">
                <a16:creationId xmlns:a16="http://schemas.microsoft.com/office/drawing/2014/main" id="{2DB74869-7022-6379-57DD-FCC978A844D6}"/>
              </a:ext>
            </a:extLst>
          </p:cNvPr>
          <p:cNvSpPr/>
          <p:nvPr userDrawn="1"/>
        </p:nvSpPr>
        <p:spPr>
          <a:xfrm>
            <a:off x="4703727" y="2114594"/>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1.</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49" y="4541930"/>
            <a:ext cx="3979833" cy="1684697"/>
          </a:xfrm>
        </p:spPr>
        <p:txBody>
          <a:bodyPr>
            <a:noAutofit/>
          </a:bodyPr>
          <a:lstStyle>
            <a:lvl1pPr marL="0" indent="0" algn="r">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3" name="Elipse 12">
            <a:extLst>
              <a:ext uri="{FF2B5EF4-FFF2-40B4-BE49-F238E27FC236}">
                <a16:creationId xmlns:a16="http://schemas.microsoft.com/office/drawing/2014/main" id="{D703CDFE-1DDB-B664-0296-D434E3BF0528}"/>
              </a:ext>
            </a:extLst>
          </p:cNvPr>
          <p:cNvSpPr/>
          <p:nvPr userDrawn="1"/>
        </p:nvSpPr>
        <p:spPr>
          <a:xfrm>
            <a:off x="4782851" y="5198673"/>
            <a:ext cx="496668" cy="496668"/>
          </a:xfrm>
          <a:prstGeom prst="ellipse">
            <a:avLst/>
          </a:prstGeom>
          <a:solidFill>
            <a:schemeClr val="accent1"/>
          </a:solidFill>
          <a:ln w="412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14" name="Elipse 13">
            <a:extLst>
              <a:ext uri="{FF2B5EF4-FFF2-40B4-BE49-F238E27FC236}">
                <a16:creationId xmlns:a16="http://schemas.microsoft.com/office/drawing/2014/main" id="{5914FA67-B116-BF77-E034-46B3B4A3F870}"/>
              </a:ext>
            </a:extLst>
          </p:cNvPr>
          <p:cNvSpPr/>
          <p:nvPr userDrawn="1"/>
        </p:nvSpPr>
        <p:spPr>
          <a:xfrm>
            <a:off x="4702465" y="5118285"/>
            <a:ext cx="496668" cy="496668"/>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3.</a:t>
            </a:r>
          </a:p>
        </p:txBody>
      </p:sp>
      <p:sp>
        <p:nvSpPr>
          <p:cNvPr id="22" name="Elipse 21">
            <a:extLst>
              <a:ext uri="{FF2B5EF4-FFF2-40B4-BE49-F238E27FC236}">
                <a16:creationId xmlns:a16="http://schemas.microsoft.com/office/drawing/2014/main" id="{A0C17FCC-51E8-4A92-7ECE-464C4A0BC592}"/>
              </a:ext>
            </a:extLst>
          </p:cNvPr>
          <p:cNvSpPr/>
          <p:nvPr userDrawn="1"/>
        </p:nvSpPr>
        <p:spPr>
          <a:xfrm>
            <a:off x="6907045" y="2194982"/>
            <a:ext cx="496668" cy="496668"/>
          </a:xfrm>
          <a:prstGeom prst="ellipse">
            <a:avLst/>
          </a:prstGeom>
          <a:solidFill>
            <a:schemeClr val="accent2"/>
          </a:solidFill>
          <a:ln w="412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3" name="Elipse 22">
            <a:extLst>
              <a:ext uri="{FF2B5EF4-FFF2-40B4-BE49-F238E27FC236}">
                <a16:creationId xmlns:a16="http://schemas.microsoft.com/office/drawing/2014/main" id="{9CAC028A-55BF-10E7-691B-C4903E36B201}"/>
              </a:ext>
            </a:extLst>
          </p:cNvPr>
          <p:cNvSpPr/>
          <p:nvPr userDrawn="1"/>
        </p:nvSpPr>
        <p:spPr>
          <a:xfrm>
            <a:off x="6987431" y="2114594"/>
            <a:ext cx="496668" cy="496668"/>
          </a:xfrm>
          <a:prstGeom prst="ellipse">
            <a:avLst/>
          </a:prstGeom>
          <a:solidFill>
            <a:schemeClr val="bg1"/>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2.</a:t>
            </a:r>
          </a:p>
        </p:txBody>
      </p:sp>
      <p:sp>
        <p:nvSpPr>
          <p:cNvPr id="24" name="Elipse 23">
            <a:extLst>
              <a:ext uri="{FF2B5EF4-FFF2-40B4-BE49-F238E27FC236}">
                <a16:creationId xmlns:a16="http://schemas.microsoft.com/office/drawing/2014/main" id="{0FBFC67D-93EB-6AE1-2E9A-9A604845492D}"/>
              </a:ext>
            </a:extLst>
          </p:cNvPr>
          <p:cNvSpPr/>
          <p:nvPr userDrawn="1"/>
        </p:nvSpPr>
        <p:spPr>
          <a:xfrm>
            <a:off x="6839573" y="5192562"/>
            <a:ext cx="496668" cy="496668"/>
          </a:xfrm>
          <a:prstGeom prst="ellipse">
            <a:avLst/>
          </a:prstGeom>
          <a:solidFill>
            <a:schemeClr val="accent6">
              <a:lumMod val="75000"/>
              <a:lumOff val="25000"/>
            </a:schemeClr>
          </a:solidFill>
          <a:ln w="412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s-CO"/>
          </a:p>
        </p:txBody>
      </p:sp>
      <p:sp>
        <p:nvSpPr>
          <p:cNvPr id="25" name="Elipse 24">
            <a:extLst>
              <a:ext uri="{FF2B5EF4-FFF2-40B4-BE49-F238E27FC236}">
                <a16:creationId xmlns:a16="http://schemas.microsoft.com/office/drawing/2014/main" id="{7915177F-BA68-53BB-17DF-AE5B2E373B32}"/>
              </a:ext>
            </a:extLst>
          </p:cNvPr>
          <p:cNvSpPr/>
          <p:nvPr userDrawn="1"/>
        </p:nvSpPr>
        <p:spPr>
          <a:xfrm>
            <a:off x="6919959" y="5112174"/>
            <a:ext cx="496668" cy="496668"/>
          </a:xfrm>
          <a:prstGeom prst="ellipse">
            <a:avLst/>
          </a:prstGeom>
          <a:solidFill>
            <a:schemeClr val="bg1"/>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bg2"/>
                </a:solidFill>
                <a:latin typeface="Arial" panose="020B0604020202020204" pitchFamily="34" charset="0"/>
                <a:cs typeface="Arial" panose="020B0604020202020204" pitchFamily="34" charset="0"/>
              </a:rPr>
              <a:t>4.</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851976" y="1870501"/>
            <a:ext cx="3991153" cy="167098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7852917" y="4548538"/>
            <a:ext cx="3979833" cy="168469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cxnSp>
        <p:nvCxnSpPr>
          <p:cNvPr id="6" name="Conector recto 5">
            <a:extLst>
              <a:ext uri="{FF2B5EF4-FFF2-40B4-BE49-F238E27FC236}">
                <a16:creationId xmlns:a16="http://schemas.microsoft.com/office/drawing/2014/main" id="{96101F34-A0FB-BAF1-DAE8-B8C0793AD676}"/>
              </a:ext>
            </a:extLst>
          </p:cNvPr>
          <p:cNvCxnSpPr/>
          <p:nvPr userDrawn="1"/>
        </p:nvCxnSpPr>
        <p:spPr>
          <a:xfrm>
            <a:off x="355076" y="3862757"/>
            <a:ext cx="4118427"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8" name="Conector recto 7">
            <a:extLst>
              <a:ext uri="{FF2B5EF4-FFF2-40B4-BE49-F238E27FC236}">
                <a16:creationId xmlns:a16="http://schemas.microsoft.com/office/drawing/2014/main" id="{17CFFE5E-6AE3-1F35-CBA9-05EF121CCBE5}"/>
              </a:ext>
            </a:extLst>
          </p:cNvPr>
          <p:cNvCxnSpPr>
            <a:cxnSpLocks/>
          </p:cNvCxnSpPr>
          <p:nvPr userDrawn="1"/>
        </p:nvCxnSpPr>
        <p:spPr>
          <a:xfrm>
            <a:off x="7489535" y="3862757"/>
            <a:ext cx="4353594" cy="0"/>
          </a:xfrm>
          <a:prstGeom prst="line">
            <a:avLst/>
          </a:prstGeom>
          <a:ln w="9525">
            <a:solidFill>
              <a:schemeClr val="accent2"/>
            </a:solidFill>
          </a:ln>
        </p:spPr>
        <p:style>
          <a:lnRef idx="2">
            <a:schemeClr val="accent1"/>
          </a:lnRef>
          <a:fillRef idx="0">
            <a:schemeClr val="accent1"/>
          </a:fillRef>
          <a:effectRef idx="1">
            <a:schemeClr val="accent1"/>
          </a:effectRef>
          <a:fontRef idx="minor">
            <a:schemeClr val="tx1"/>
          </a:fontRef>
        </p:style>
      </p:cxn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3979834"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6" y="4221416"/>
            <a:ext cx="3979833" cy="307175"/>
          </a:xfrm>
        </p:spPr>
        <p:txBody>
          <a:bodyPr>
            <a:noAutofit/>
          </a:bodyPr>
          <a:lstStyle>
            <a:lvl1pPr marL="0" indent="0" algn="r">
              <a:buNone/>
              <a:defRPr sz="1400" b="1">
                <a:ln>
                  <a:noFill/>
                </a:ln>
                <a:solidFill>
                  <a:schemeClr val="bg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851128" y="1526090"/>
            <a:ext cx="3981622"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7863297" y="4221416"/>
            <a:ext cx="3979833"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 name="Título 1">
            <a:extLst>
              <a:ext uri="{FF2B5EF4-FFF2-40B4-BE49-F238E27FC236}">
                <a16:creationId xmlns:a16="http://schemas.microsoft.com/office/drawing/2014/main" id="{B8528C74-57C0-959D-ADAA-3E82F57CE0D2}"/>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144262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squema 4 elementos y título imagen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015910" y="2814563"/>
            <a:ext cx="2160180" cy="2208791"/>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marL="0" indent="0" algn="ctr">
              <a:buNone/>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55076" y="1864377"/>
            <a:ext cx="3979834" cy="1676740"/>
          </a:xfrm>
        </p:spPr>
        <p:txBody>
          <a:bodyP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p>
        </p:txBody>
      </p:sp>
      <p:sp>
        <p:nvSpPr>
          <p:cNvPr id="9" name="Marcador de texto 14">
            <a:extLst>
              <a:ext uri="{FF2B5EF4-FFF2-40B4-BE49-F238E27FC236}">
                <a16:creationId xmlns:a16="http://schemas.microsoft.com/office/drawing/2014/main" id="{A654FCB9-8542-2107-EF54-370E4E7F0825}"/>
              </a:ext>
            </a:extLst>
          </p:cNvPr>
          <p:cNvSpPr>
            <a:spLocks noGrp="1"/>
          </p:cNvSpPr>
          <p:nvPr>
            <p:ph type="body" sz="quarter" idx="17" hasCustomPrompt="1"/>
          </p:nvPr>
        </p:nvSpPr>
        <p:spPr>
          <a:xfrm>
            <a:off x="359249" y="4541930"/>
            <a:ext cx="3979833" cy="1684697"/>
          </a:xfrm>
        </p:spPr>
        <p:txBody>
          <a:bodyPr>
            <a:noAutofit/>
          </a:bodyPr>
          <a:lstStyle>
            <a:lvl1pPr marL="0" indent="0" algn="r">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7851976" y="1870501"/>
            <a:ext cx="3991153" cy="167098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3F87DDEE-5E0F-E02D-C9E3-FF6A6D0BA28F}"/>
              </a:ext>
            </a:extLst>
          </p:cNvPr>
          <p:cNvSpPr>
            <a:spLocks noGrp="1"/>
          </p:cNvSpPr>
          <p:nvPr>
            <p:ph type="body" sz="quarter" idx="20" hasCustomPrompt="1"/>
          </p:nvPr>
        </p:nvSpPr>
        <p:spPr>
          <a:xfrm>
            <a:off x="7852917" y="4548538"/>
            <a:ext cx="3979833" cy="1684695"/>
          </a:xfrm>
        </p:spPr>
        <p:txBody>
          <a:bodyPr>
            <a:noAutofit/>
          </a:bodyPr>
          <a:lstStyle>
            <a:lvl1pPr marL="0" indent="0" algn="l">
              <a:buNone/>
              <a:defRPr sz="14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6" name="Marcador de texto 14">
            <a:extLst>
              <a:ext uri="{FF2B5EF4-FFF2-40B4-BE49-F238E27FC236}">
                <a16:creationId xmlns:a16="http://schemas.microsoft.com/office/drawing/2014/main" id="{1FD69D3B-2497-6A0F-16B9-BD2FEF20551D}"/>
              </a:ext>
            </a:extLst>
          </p:cNvPr>
          <p:cNvSpPr>
            <a:spLocks noGrp="1"/>
          </p:cNvSpPr>
          <p:nvPr>
            <p:ph type="body" sz="quarter" idx="22" hasCustomPrompt="1"/>
          </p:nvPr>
        </p:nvSpPr>
        <p:spPr>
          <a:xfrm>
            <a:off x="355076" y="1526090"/>
            <a:ext cx="3979834" cy="307175"/>
          </a:xfrm>
        </p:spPr>
        <p:txBody>
          <a:bodyPr>
            <a:noAutofit/>
          </a:bodyPr>
          <a:lstStyle>
            <a:lvl1pPr marL="0" indent="0" algn="r">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8" name="Marcador de texto 14">
            <a:extLst>
              <a:ext uri="{FF2B5EF4-FFF2-40B4-BE49-F238E27FC236}">
                <a16:creationId xmlns:a16="http://schemas.microsoft.com/office/drawing/2014/main" id="{861F7D25-D1E2-76EB-B5A4-170C4565DC3F}"/>
              </a:ext>
            </a:extLst>
          </p:cNvPr>
          <p:cNvSpPr>
            <a:spLocks noGrp="1"/>
          </p:cNvSpPr>
          <p:nvPr>
            <p:ph type="body" sz="quarter" idx="23" hasCustomPrompt="1"/>
          </p:nvPr>
        </p:nvSpPr>
        <p:spPr>
          <a:xfrm>
            <a:off x="355076" y="4221416"/>
            <a:ext cx="3979833" cy="307175"/>
          </a:xfrm>
        </p:spPr>
        <p:txBody>
          <a:bodyPr>
            <a:noAutofit/>
          </a:bodyPr>
          <a:lstStyle>
            <a:lvl1pPr marL="0" indent="0" algn="r">
              <a:buNone/>
              <a:defRPr sz="1400" b="1">
                <a:ln>
                  <a:noFill/>
                </a:ln>
                <a:solidFill>
                  <a:schemeClr val="bg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7D1FCDEF-C221-4A4C-63D1-E23BE14E25C1}"/>
              </a:ext>
            </a:extLst>
          </p:cNvPr>
          <p:cNvSpPr>
            <a:spLocks noGrp="1"/>
          </p:cNvSpPr>
          <p:nvPr>
            <p:ph type="body" sz="quarter" idx="25" hasCustomPrompt="1"/>
          </p:nvPr>
        </p:nvSpPr>
        <p:spPr>
          <a:xfrm>
            <a:off x="7851128" y="1526090"/>
            <a:ext cx="3981622" cy="307175"/>
          </a:xfrm>
        </p:spPr>
        <p:txBody>
          <a:bodyPr>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3" name="Marcador de texto 14">
            <a:extLst>
              <a:ext uri="{FF2B5EF4-FFF2-40B4-BE49-F238E27FC236}">
                <a16:creationId xmlns:a16="http://schemas.microsoft.com/office/drawing/2014/main" id="{8C689626-690D-5706-E5A4-03399118E3BF}"/>
              </a:ext>
            </a:extLst>
          </p:cNvPr>
          <p:cNvSpPr>
            <a:spLocks noGrp="1"/>
          </p:cNvSpPr>
          <p:nvPr>
            <p:ph type="body" sz="quarter" idx="26" hasCustomPrompt="1"/>
          </p:nvPr>
        </p:nvSpPr>
        <p:spPr>
          <a:xfrm>
            <a:off x="7863297" y="4221416"/>
            <a:ext cx="3979833" cy="307175"/>
          </a:xfrm>
        </p:spPr>
        <p:txBody>
          <a:bodyPr>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 name="Título 1">
            <a:extLst>
              <a:ext uri="{FF2B5EF4-FFF2-40B4-BE49-F238E27FC236}">
                <a16:creationId xmlns:a16="http://schemas.microsoft.com/office/drawing/2014/main" id="{B8528C74-57C0-959D-ADAA-3E82F57CE0D2}"/>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0549301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 elementos_Título y objetos_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1">
            <a:extLst>
              <a:ext uri="{FF2B5EF4-FFF2-40B4-BE49-F238E27FC236}">
                <a16:creationId xmlns:a16="http://schemas.microsoft.com/office/drawing/2014/main" id="{BA190C3E-B538-0E58-9790-DCB976D27873}"/>
              </a:ext>
              <a:ext uri="{C183D7F6-B498-43B3-948B-1728B52AA6E4}">
                <adec:decorative xmlns:adec="http://schemas.microsoft.com/office/drawing/2017/decorative" val="1"/>
              </a:ext>
            </a:extLst>
          </p:cNvPr>
          <p:cNvSpPr/>
          <p:nvPr userDrawn="1"/>
        </p:nvSpPr>
        <p:spPr>
          <a:xfrm>
            <a:off x="1714923" y="5507414"/>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redondeado 3">
            <a:extLst>
              <a:ext uri="{FF2B5EF4-FFF2-40B4-BE49-F238E27FC236}">
                <a16:creationId xmlns:a16="http://schemas.microsoft.com/office/drawing/2014/main" id="{1475D752-22CE-F73D-6049-841DA78A62A0}"/>
              </a:ext>
              <a:ext uri="{C183D7F6-B498-43B3-948B-1728B52AA6E4}">
                <adec:decorative xmlns:adec="http://schemas.microsoft.com/office/drawing/2017/decorative" val="1"/>
              </a:ext>
            </a:extLst>
          </p:cNvPr>
          <p:cNvSpPr/>
          <p:nvPr userDrawn="1"/>
        </p:nvSpPr>
        <p:spPr>
          <a:xfrm>
            <a:off x="1831039" y="5619140"/>
            <a:ext cx="779915" cy="779915"/>
          </a:xfrm>
          <a:prstGeom prst="roundRect">
            <a:avLst/>
          </a:prstGeom>
          <a:solidFill>
            <a:schemeClr val="accent4">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Rectángulo redondeado 9">
            <a:extLst>
              <a:ext uri="{FF2B5EF4-FFF2-40B4-BE49-F238E27FC236}">
                <a16:creationId xmlns:a16="http://schemas.microsoft.com/office/drawing/2014/main" id="{7C75CA76-29B5-7385-98A2-731CF0EF5B46}"/>
              </a:ext>
              <a:ext uri="{C183D7F6-B498-43B3-948B-1728B52AA6E4}">
                <adec:decorative xmlns:adec="http://schemas.microsoft.com/office/drawing/2017/decorative" val="1"/>
              </a:ext>
            </a:extLst>
          </p:cNvPr>
          <p:cNvSpPr/>
          <p:nvPr userDrawn="1"/>
        </p:nvSpPr>
        <p:spPr>
          <a:xfrm>
            <a:off x="1714923" y="4249632"/>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Rectángulo redondeado 10">
            <a:extLst>
              <a:ext uri="{FF2B5EF4-FFF2-40B4-BE49-F238E27FC236}">
                <a16:creationId xmlns:a16="http://schemas.microsoft.com/office/drawing/2014/main" id="{4DA631A4-1FFC-D61E-02AB-D41DD16C25D8}"/>
              </a:ext>
              <a:ext uri="{C183D7F6-B498-43B3-948B-1728B52AA6E4}">
                <adec:decorative xmlns:adec="http://schemas.microsoft.com/office/drawing/2017/decorative" val="1"/>
              </a:ext>
            </a:extLst>
          </p:cNvPr>
          <p:cNvSpPr/>
          <p:nvPr userDrawn="1"/>
        </p:nvSpPr>
        <p:spPr>
          <a:xfrm>
            <a:off x="1831039" y="4360723"/>
            <a:ext cx="779915" cy="77991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Rectángulo redondeado 12">
            <a:extLst>
              <a:ext uri="{FF2B5EF4-FFF2-40B4-BE49-F238E27FC236}">
                <a16:creationId xmlns:a16="http://schemas.microsoft.com/office/drawing/2014/main" id="{BC5F5D19-393B-B91A-42C7-FB68B9D0E46E}"/>
              </a:ext>
              <a:ext uri="{C183D7F6-B498-43B3-948B-1728B52AA6E4}">
                <adec:decorative xmlns:adec="http://schemas.microsoft.com/office/drawing/2017/decorative" val="1"/>
              </a:ext>
            </a:extLst>
          </p:cNvPr>
          <p:cNvSpPr/>
          <p:nvPr userDrawn="1"/>
        </p:nvSpPr>
        <p:spPr>
          <a:xfrm>
            <a:off x="1714923" y="2991850"/>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Rectángulo redondeado 17">
            <a:extLst>
              <a:ext uri="{FF2B5EF4-FFF2-40B4-BE49-F238E27FC236}">
                <a16:creationId xmlns:a16="http://schemas.microsoft.com/office/drawing/2014/main" id="{CECB4282-45EC-7EE1-209F-12C34C781F63}"/>
              </a:ext>
              <a:ext uri="{C183D7F6-B498-43B3-948B-1728B52AA6E4}">
                <adec:decorative xmlns:adec="http://schemas.microsoft.com/office/drawing/2017/decorative" val="1"/>
              </a:ext>
            </a:extLst>
          </p:cNvPr>
          <p:cNvSpPr/>
          <p:nvPr userDrawn="1"/>
        </p:nvSpPr>
        <p:spPr>
          <a:xfrm>
            <a:off x="1831039" y="3099224"/>
            <a:ext cx="779915" cy="779915"/>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ángulo redondeado 23">
            <a:extLst>
              <a:ext uri="{FF2B5EF4-FFF2-40B4-BE49-F238E27FC236}">
                <a16:creationId xmlns:a16="http://schemas.microsoft.com/office/drawing/2014/main" id="{2DFEA4B6-8D25-A404-8097-624D86F02DE7}"/>
              </a:ext>
              <a:ext uri="{C183D7F6-B498-43B3-948B-1728B52AA6E4}">
                <adec:decorative xmlns:adec="http://schemas.microsoft.com/office/drawing/2017/decorative" val="1"/>
              </a:ext>
            </a:extLst>
          </p:cNvPr>
          <p:cNvSpPr/>
          <p:nvPr userDrawn="1"/>
        </p:nvSpPr>
        <p:spPr>
          <a:xfrm>
            <a:off x="1714923" y="1735223"/>
            <a:ext cx="9066953" cy="1003254"/>
          </a:xfrm>
          <a:prstGeom prst="roundRect">
            <a:avLst/>
          </a:prstGeom>
          <a:solidFill>
            <a:schemeClr val="bg1"/>
          </a:solidFill>
          <a:ln>
            <a:noFill/>
          </a:ln>
          <a:effectLst>
            <a:outerShdw blurRad="85528" dist="50800" dir="8220000" sx="99000" sy="99000" algn="ctr"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Rectángulo redondeado 30">
            <a:extLst>
              <a:ext uri="{FF2B5EF4-FFF2-40B4-BE49-F238E27FC236}">
                <a16:creationId xmlns:a16="http://schemas.microsoft.com/office/drawing/2014/main" id="{B5BCE9DB-CD67-50F2-7725-5B727CFAF722}"/>
              </a:ext>
              <a:ext uri="{C183D7F6-B498-43B3-948B-1728B52AA6E4}">
                <adec:decorative xmlns:adec="http://schemas.microsoft.com/office/drawing/2017/decorative" val="1"/>
              </a:ext>
            </a:extLst>
          </p:cNvPr>
          <p:cNvSpPr/>
          <p:nvPr userDrawn="1"/>
        </p:nvSpPr>
        <p:spPr>
          <a:xfrm>
            <a:off x="1831039" y="1844582"/>
            <a:ext cx="779915" cy="779915"/>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895251"/>
            <a:ext cx="6789053" cy="341636"/>
          </a:xfrm>
        </p:spPr>
        <p:txBody>
          <a:bodyPr>
            <a:noAutofit/>
          </a:bodyPr>
          <a:lstStyle>
            <a:lvl1pPr marL="0" indent="0" algn="l">
              <a:buNone/>
              <a:defRPr sz="18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14" name="Marcador de posición de imagen 38">
            <a:extLst>
              <a:ext uri="{FF2B5EF4-FFF2-40B4-BE49-F238E27FC236}">
                <a16:creationId xmlns:a16="http://schemas.microsoft.com/office/drawing/2014/main" id="{59D5DBEC-4A5F-B84A-2AAF-90643B7BC9F0}"/>
              </a:ext>
            </a:extLst>
          </p:cNvPr>
          <p:cNvSpPr>
            <a:spLocks noGrp="1"/>
          </p:cNvSpPr>
          <p:nvPr>
            <p:ph type="pic" sz="quarter" idx="43" hasCustomPrompt="1"/>
          </p:nvPr>
        </p:nvSpPr>
        <p:spPr>
          <a:xfrm>
            <a:off x="1830254" y="1838458"/>
            <a:ext cx="769532" cy="779914"/>
          </a:xfrm>
        </p:spPr>
        <p:txBody>
          <a:bodyPr anchor="ctr">
            <a:normAutofit/>
          </a:bodyPr>
          <a:lstStyle>
            <a:lvl1pPr marL="0" indent="0" algn="ctr">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15" name="Marcador de posición de imagen 38">
            <a:extLst>
              <a:ext uri="{FF2B5EF4-FFF2-40B4-BE49-F238E27FC236}">
                <a16:creationId xmlns:a16="http://schemas.microsoft.com/office/drawing/2014/main" id="{61F7F23C-ED4B-7099-747D-FBA21A613F07}"/>
              </a:ext>
            </a:extLst>
          </p:cNvPr>
          <p:cNvSpPr>
            <a:spLocks noGrp="1"/>
          </p:cNvSpPr>
          <p:nvPr>
            <p:ph type="pic" sz="quarter" idx="44" hasCustomPrompt="1"/>
          </p:nvPr>
        </p:nvSpPr>
        <p:spPr>
          <a:xfrm>
            <a:off x="1830254" y="3099024"/>
            <a:ext cx="769532" cy="779914"/>
          </a:xfrm>
        </p:spPr>
        <p:txBody>
          <a:bodyPr anchor="ct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6" name="Marcador de posición de imagen 38">
            <a:extLst>
              <a:ext uri="{FF2B5EF4-FFF2-40B4-BE49-F238E27FC236}">
                <a16:creationId xmlns:a16="http://schemas.microsoft.com/office/drawing/2014/main" id="{46BC1AC3-6976-E1AB-A7F4-08E3F0EA0F83}"/>
              </a:ext>
            </a:extLst>
          </p:cNvPr>
          <p:cNvSpPr>
            <a:spLocks noGrp="1"/>
          </p:cNvSpPr>
          <p:nvPr>
            <p:ph type="pic" sz="quarter" idx="45" hasCustomPrompt="1"/>
          </p:nvPr>
        </p:nvSpPr>
        <p:spPr>
          <a:xfrm>
            <a:off x="1830254" y="4359588"/>
            <a:ext cx="769532" cy="779915"/>
          </a:xfrm>
        </p:spPr>
        <p:txBody>
          <a:bodyPr anchor="ct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7" name="Marcador de posición de imagen 38">
            <a:extLst>
              <a:ext uri="{FF2B5EF4-FFF2-40B4-BE49-F238E27FC236}">
                <a16:creationId xmlns:a16="http://schemas.microsoft.com/office/drawing/2014/main" id="{0977D4A0-1A48-1A8F-A755-E4384ABF3565}"/>
              </a:ext>
            </a:extLst>
          </p:cNvPr>
          <p:cNvSpPr>
            <a:spLocks noGrp="1"/>
          </p:cNvSpPr>
          <p:nvPr>
            <p:ph type="pic" sz="quarter" idx="46" hasCustomPrompt="1"/>
          </p:nvPr>
        </p:nvSpPr>
        <p:spPr>
          <a:xfrm>
            <a:off x="1830254" y="5613622"/>
            <a:ext cx="769532" cy="779915"/>
          </a:xfrm>
        </p:spPr>
        <p:txBody>
          <a:bodyPr anchor="ct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E995B79E-BDCF-222F-9814-3D68402DFF6E}"/>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36" name="Marcador de texto 14">
            <a:extLst>
              <a:ext uri="{FF2B5EF4-FFF2-40B4-BE49-F238E27FC236}">
                <a16:creationId xmlns:a16="http://schemas.microsoft.com/office/drawing/2014/main" id="{5E7FB776-A7D9-A779-33CF-EA324C0D7DB6}"/>
              </a:ext>
            </a:extLst>
          </p:cNvPr>
          <p:cNvSpPr>
            <a:spLocks noGrp="1"/>
          </p:cNvSpPr>
          <p:nvPr>
            <p:ph type="body" sz="quarter" idx="16" hasCustomPrompt="1"/>
          </p:nvPr>
        </p:nvSpPr>
        <p:spPr>
          <a:xfrm>
            <a:off x="2844254" y="1728618"/>
            <a:ext cx="7707126"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7" name="Marcador de texto 14">
            <a:extLst>
              <a:ext uri="{FF2B5EF4-FFF2-40B4-BE49-F238E27FC236}">
                <a16:creationId xmlns:a16="http://schemas.microsoft.com/office/drawing/2014/main" id="{7C553BE8-ADF3-4BE9-4597-B3A78F2F8A41}"/>
              </a:ext>
            </a:extLst>
          </p:cNvPr>
          <p:cNvSpPr>
            <a:spLocks noGrp="1"/>
          </p:cNvSpPr>
          <p:nvPr>
            <p:ph type="body" sz="quarter" idx="25" hasCustomPrompt="1"/>
          </p:nvPr>
        </p:nvSpPr>
        <p:spPr>
          <a:xfrm>
            <a:off x="2851576" y="2980950"/>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8" name="Marcador de texto 14">
            <a:extLst>
              <a:ext uri="{FF2B5EF4-FFF2-40B4-BE49-F238E27FC236}">
                <a16:creationId xmlns:a16="http://schemas.microsoft.com/office/drawing/2014/main" id="{42941EBD-DFE5-CEF8-C2F1-B252E1590C19}"/>
              </a:ext>
            </a:extLst>
          </p:cNvPr>
          <p:cNvSpPr>
            <a:spLocks noGrp="1"/>
          </p:cNvSpPr>
          <p:nvPr>
            <p:ph type="body" sz="quarter" idx="26" hasCustomPrompt="1"/>
          </p:nvPr>
        </p:nvSpPr>
        <p:spPr>
          <a:xfrm>
            <a:off x="2851576" y="4248477"/>
            <a:ext cx="7692482" cy="1004409"/>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9" name="Marcador de texto 14">
            <a:extLst>
              <a:ext uri="{FF2B5EF4-FFF2-40B4-BE49-F238E27FC236}">
                <a16:creationId xmlns:a16="http://schemas.microsoft.com/office/drawing/2014/main" id="{CE0FB884-85C6-BC7A-0827-61E84C61A074}"/>
              </a:ext>
            </a:extLst>
          </p:cNvPr>
          <p:cNvSpPr>
            <a:spLocks noGrp="1"/>
          </p:cNvSpPr>
          <p:nvPr>
            <p:ph type="body" sz="quarter" idx="27" hasCustomPrompt="1"/>
          </p:nvPr>
        </p:nvSpPr>
        <p:spPr>
          <a:xfrm>
            <a:off x="2844590" y="5507413"/>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Tree>
    <p:extLst>
      <p:ext uri="{BB962C8B-B14F-4D97-AF65-F5344CB8AC3E}">
        <p14:creationId xmlns:p14="http://schemas.microsoft.com/office/powerpoint/2010/main" val="31883901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elementos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Rectángulo redondeado 22">
            <a:extLst>
              <a:ext uri="{FF2B5EF4-FFF2-40B4-BE49-F238E27FC236}">
                <a16:creationId xmlns:a16="http://schemas.microsoft.com/office/drawing/2014/main" id="{D763DB3C-5E5C-5444-55B8-4393049A8776}"/>
              </a:ext>
            </a:extLst>
          </p:cNvPr>
          <p:cNvSpPr/>
          <p:nvPr userDrawn="1"/>
        </p:nvSpPr>
        <p:spPr>
          <a:xfrm>
            <a:off x="2692924" y="1582823"/>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redondeado 24">
            <a:extLst>
              <a:ext uri="{FF2B5EF4-FFF2-40B4-BE49-F238E27FC236}">
                <a16:creationId xmlns:a16="http://schemas.microsoft.com/office/drawing/2014/main" id="{8CFDF9CA-C228-53BE-62D9-FCFD9F87164C}"/>
              </a:ext>
            </a:extLst>
          </p:cNvPr>
          <p:cNvSpPr/>
          <p:nvPr userDrawn="1"/>
        </p:nvSpPr>
        <p:spPr>
          <a:xfrm>
            <a:off x="2692924" y="2839450"/>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Rectángulo redondeado 25">
            <a:extLst>
              <a:ext uri="{FF2B5EF4-FFF2-40B4-BE49-F238E27FC236}">
                <a16:creationId xmlns:a16="http://schemas.microsoft.com/office/drawing/2014/main" id="{492719A0-8C29-40EF-18B5-A9E5F6463E05}"/>
              </a:ext>
            </a:extLst>
          </p:cNvPr>
          <p:cNvSpPr/>
          <p:nvPr userDrawn="1"/>
        </p:nvSpPr>
        <p:spPr>
          <a:xfrm>
            <a:off x="2692924" y="4097232"/>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Rectángulo redondeado 26">
            <a:extLst>
              <a:ext uri="{FF2B5EF4-FFF2-40B4-BE49-F238E27FC236}">
                <a16:creationId xmlns:a16="http://schemas.microsoft.com/office/drawing/2014/main" id="{CBD2A6D3-89AD-E37F-F793-60891A32F0B7}"/>
              </a:ext>
            </a:extLst>
          </p:cNvPr>
          <p:cNvSpPr/>
          <p:nvPr userDrawn="1"/>
        </p:nvSpPr>
        <p:spPr>
          <a:xfrm>
            <a:off x="2692924" y="5355014"/>
            <a:ext cx="9066953" cy="100325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2692924" y="32108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815111" y="1580513"/>
            <a:ext cx="7707126"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2692924" y="944617"/>
            <a:ext cx="6789053" cy="341636"/>
          </a:xfrm>
        </p:spPr>
        <p:txBody>
          <a:bodyPr>
            <a:noAutofit/>
          </a:bodyPr>
          <a:lstStyle>
            <a:lvl1pPr marL="0" indent="0" algn="l">
              <a:buNone/>
              <a:defRPr sz="18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815447" y="2838295"/>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815447" y="4096077"/>
            <a:ext cx="7692482" cy="1004409"/>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815448" y="5355014"/>
            <a:ext cx="7692482" cy="1003254"/>
          </a:xfrm>
        </p:spPr>
        <p:txBody>
          <a:bodyPr anchor="ctr">
            <a:noAutofit/>
          </a:bodyPr>
          <a:lstStyle>
            <a:lvl1pPr marL="0" indent="0" algn="l">
              <a:buNone/>
              <a:defRPr sz="13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4" name="Marcador de posición de imagen 3">
            <a:extLst>
              <a:ext uri="{FF2B5EF4-FFF2-40B4-BE49-F238E27FC236}">
                <a16:creationId xmlns:a16="http://schemas.microsoft.com/office/drawing/2014/main" id="{BFACA6ED-E01A-E353-9170-88704C372E15}"/>
              </a:ext>
            </a:extLst>
          </p:cNvPr>
          <p:cNvSpPr>
            <a:spLocks noGrp="1"/>
          </p:cNvSpPr>
          <p:nvPr>
            <p:ph type="pic" sz="quarter" idx="28"/>
          </p:nvPr>
        </p:nvSpPr>
        <p:spPr>
          <a:xfrm>
            <a:off x="0" y="0"/>
            <a:ext cx="2033626" cy="6858000"/>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5" name="Rectángulo redondeado 4">
            <a:extLst>
              <a:ext uri="{FF2B5EF4-FFF2-40B4-BE49-F238E27FC236}">
                <a16:creationId xmlns:a16="http://schemas.microsoft.com/office/drawing/2014/main" id="{10422399-1D8A-2F27-7AF9-9E45097215D3}"/>
              </a:ext>
            </a:extLst>
          </p:cNvPr>
          <p:cNvSpPr/>
          <p:nvPr userDrawn="1"/>
        </p:nvSpPr>
        <p:spPr>
          <a:xfrm>
            <a:off x="2809040" y="1692182"/>
            <a:ext cx="779915" cy="779915"/>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redondeado 5">
            <a:extLst>
              <a:ext uri="{FF2B5EF4-FFF2-40B4-BE49-F238E27FC236}">
                <a16:creationId xmlns:a16="http://schemas.microsoft.com/office/drawing/2014/main" id="{560C6A4B-F497-1885-72E1-2284AFDB07D0}"/>
              </a:ext>
            </a:extLst>
          </p:cNvPr>
          <p:cNvSpPr/>
          <p:nvPr userDrawn="1"/>
        </p:nvSpPr>
        <p:spPr>
          <a:xfrm>
            <a:off x="2809040" y="2946824"/>
            <a:ext cx="779915" cy="77991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redondeado 6">
            <a:extLst>
              <a:ext uri="{FF2B5EF4-FFF2-40B4-BE49-F238E27FC236}">
                <a16:creationId xmlns:a16="http://schemas.microsoft.com/office/drawing/2014/main" id="{5105E892-43A6-E93E-4CD2-05246CD6E8C8}"/>
              </a:ext>
            </a:extLst>
          </p:cNvPr>
          <p:cNvSpPr/>
          <p:nvPr userDrawn="1"/>
        </p:nvSpPr>
        <p:spPr>
          <a:xfrm>
            <a:off x="2809040" y="4208323"/>
            <a:ext cx="779915" cy="77991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Rectángulo redondeado 7">
            <a:extLst>
              <a:ext uri="{FF2B5EF4-FFF2-40B4-BE49-F238E27FC236}">
                <a16:creationId xmlns:a16="http://schemas.microsoft.com/office/drawing/2014/main" id="{DA86ECBE-B9EE-652F-736D-2EB530A9234F}"/>
              </a:ext>
            </a:extLst>
          </p:cNvPr>
          <p:cNvSpPr/>
          <p:nvPr userDrawn="1"/>
        </p:nvSpPr>
        <p:spPr>
          <a:xfrm>
            <a:off x="2809040" y="5466740"/>
            <a:ext cx="779915" cy="779915"/>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Marcador de posición de imagen 38">
            <a:extLst>
              <a:ext uri="{FF2B5EF4-FFF2-40B4-BE49-F238E27FC236}">
                <a16:creationId xmlns:a16="http://schemas.microsoft.com/office/drawing/2014/main" id="{59D5DBEC-4A5F-B84A-2AAF-90643B7BC9F0}"/>
              </a:ext>
            </a:extLst>
          </p:cNvPr>
          <p:cNvSpPr>
            <a:spLocks noGrp="1"/>
          </p:cNvSpPr>
          <p:nvPr>
            <p:ph type="pic" sz="quarter" idx="43" hasCustomPrompt="1"/>
          </p:nvPr>
        </p:nvSpPr>
        <p:spPr>
          <a:xfrm>
            <a:off x="2960655" y="1838458"/>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5" name="Marcador de posición de imagen 38">
            <a:extLst>
              <a:ext uri="{FF2B5EF4-FFF2-40B4-BE49-F238E27FC236}">
                <a16:creationId xmlns:a16="http://schemas.microsoft.com/office/drawing/2014/main" id="{61F7F23C-ED4B-7099-747D-FBA21A613F07}"/>
              </a:ext>
            </a:extLst>
          </p:cNvPr>
          <p:cNvSpPr>
            <a:spLocks noGrp="1"/>
          </p:cNvSpPr>
          <p:nvPr>
            <p:ph type="pic" sz="quarter" idx="44" hasCustomPrompt="1"/>
          </p:nvPr>
        </p:nvSpPr>
        <p:spPr>
          <a:xfrm>
            <a:off x="2960655" y="3099024"/>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6" name="Marcador de posición de imagen 38">
            <a:extLst>
              <a:ext uri="{FF2B5EF4-FFF2-40B4-BE49-F238E27FC236}">
                <a16:creationId xmlns:a16="http://schemas.microsoft.com/office/drawing/2014/main" id="{46BC1AC3-6976-E1AB-A7F4-08E3F0EA0F83}"/>
              </a:ext>
            </a:extLst>
          </p:cNvPr>
          <p:cNvSpPr>
            <a:spLocks noGrp="1"/>
          </p:cNvSpPr>
          <p:nvPr>
            <p:ph type="pic" sz="quarter" idx="45" hasCustomPrompt="1"/>
          </p:nvPr>
        </p:nvSpPr>
        <p:spPr>
          <a:xfrm>
            <a:off x="2960655" y="4359589"/>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7" name="Marcador de posición de imagen 38">
            <a:extLst>
              <a:ext uri="{FF2B5EF4-FFF2-40B4-BE49-F238E27FC236}">
                <a16:creationId xmlns:a16="http://schemas.microsoft.com/office/drawing/2014/main" id="{0977D4A0-1A48-1A8F-A755-E4384ABF3565}"/>
              </a:ext>
            </a:extLst>
          </p:cNvPr>
          <p:cNvSpPr>
            <a:spLocks noGrp="1"/>
          </p:cNvSpPr>
          <p:nvPr>
            <p:ph type="pic" sz="quarter" idx="46" hasCustomPrompt="1"/>
          </p:nvPr>
        </p:nvSpPr>
        <p:spPr>
          <a:xfrm>
            <a:off x="2960655" y="5613623"/>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Tree>
    <p:extLst>
      <p:ext uri="{BB962C8B-B14F-4D97-AF65-F5344CB8AC3E}">
        <p14:creationId xmlns:p14="http://schemas.microsoft.com/office/powerpoint/2010/main" val="15044077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elementos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Rectángulo redondeado 22">
            <a:extLst>
              <a:ext uri="{FF2B5EF4-FFF2-40B4-BE49-F238E27FC236}">
                <a16:creationId xmlns:a16="http://schemas.microsoft.com/office/drawing/2014/main" id="{D763DB3C-5E5C-5444-55B8-4393049A8776}"/>
              </a:ext>
            </a:extLst>
          </p:cNvPr>
          <p:cNvSpPr/>
          <p:nvPr userDrawn="1"/>
        </p:nvSpPr>
        <p:spPr>
          <a:xfrm>
            <a:off x="2692924" y="1582822"/>
            <a:ext cx="9066953" cy="1310427"/>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ángulo redondeado 24">
            <a:extLst>
              <a:ext uri="{FF2B5EF4-FFF2-40B4-BE49-F238E27FC236}">
                <a16:creationId xmlns:a16="http://schemas.microsoft.com/office/drawing/2014/main" id="{8CFDF9CA-C228-53BE-62D9-FCFD9F87164C}"/>
              </a:ext>
            </a:extLst>
          </p:cNvPr>
          <p:cNvSpPr/>
          <p:nvPr userDrawn="1"/>
        </p:nvSpPr>
        <p:spPr>
          <a:xfrm>
            <a:off x="2692924" y="3203916"/>
            <a:ext cx="9066953" cy="13633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Rectángulo redondeado 25">
            <a:extLst>
              <a:ext uri="{FF2B5EF4-FFF2-40B4-BE49-F238E27FC236}">
                <a16:creationId xmlns:a16="http://schemas.microsoft.com/office/drawing/2014/main" id="{492719A0-8C29-40EF-18B5-A9E5F6463E05}"/>
              </a:ext>
            </a:extLst>
          </p:cNvPr>
          <p:cNvSpPr/>
          <p:nvPr userDrawn="1"/>
        </p:nvSpPr>
        <p:spPr>
          <a:xfrm>
            <a:off x="2692924" y="4910129"/>
            <a:ext cx="9066953" cy="136337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2692924" y="32108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4038763" y="1580513"/>
            <a:ext cx="7506656" cy="1310426"/>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2692924" y="944617"/>
            <a:ext cx="6789053" cy="341636"/>
          </a:xfrm>
        </p:spPr>
        <p:txBody>
          <a:bodyPr>
            <a:noAutofit/>
          </a:bodyPr>
          <a:lstStyle>
            <a:lvl1pPr marL="0" indent="0" algn="l">
              <a:buNone/>
              <a:defRPr sz="1700" b="0">
                <a:ln>
                  <a:noFill/>
                </a:ln>
                <a:solidFill>
                  <a:srgbClr val="07213D"/>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4038718" y="3202761"/>
            <a:ext cx="7492393" cy="1363371"/>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4038718" y="4908974"/>
            <a:ext cx="7492393" cy="1363370"/>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 </a:t>
            </a:r>
            <a:br>
              <a:rPr lang="es-ES" dirty="0"/>
            </a:br>
            <a:r>
              <a:rPr lang="es-ES" dirty="0"/>
              <a:t>El máximo serán 3 líneas de texto para no perder la atención del espectador. </a:t>
            </a:r>
          </a:p>
        </p:txBody>
      </p:sp>
      <p:sp>
        <p:nvSpPr>
          <p:cNvPr id="4" name="Marcador de posición de imagen 3">
            <a:extLst>
              <a:ext uri="{FF2B5EF4-FFF2-40B4-BE49-F238E27FC236}">
                <a16:creationId xmlns:a16="http://schemas.microsoft.com/office/drawing/2014/main" id="{BFACA6ED-E01A-E353-9170-88704C372E15}"/>
              </a:ext>
            </a:extLst>
          </p:cNvPr>
          <p:cNvSpPr>
            <a:spLocks noGrp="1"/>
          </p:cNvSpPr>
          <p:nvPr>
            <p:ph type="pic" sz="quarter" idx="28"/>
          </p:nvPr>
        </p:nvSpPr>
        <p:spPr>
          <a:xfrm>
            <a:off x="0" y="0"/>
            <a:ext cx="2033626" cy="6858000"/>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14" name="Marcador de posición de imagen 38">
            <a:extLst>
              <a:ext uri="{FF2B5EF4-FFF2-40B4-BE49-F238E27FC236}">
                <a16:creationId xmlns:a16="http://schemas.microsoft.com/office/drawing/2014/main" id="{59D5DBEC-4A5F-B84A-2AAF-90643B7BC9F0}"/>
              </a:ext>
            </a:extLst>
          </p:cNvPr>
          <p:cNvSpPr>
            <a:spLocks noGrp="1"/>
          </p:cNvSpPr>
          <p:nvPr>
            <p:ph type="pic" sz="quarter" idx="43" hasCustomPrompt="1"/>
          </p:nvPr>
        </p:nvSpPr>
        <p:spPr>
          <a:xfrm>
            <a:off x="2960655" y="1856440"/>
            <a:ext cx="758573" cy="758571"/>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5" name="Marcador de posición de imagen 38">
            <a:extLst>
              <a:ext uri="{FF2B5EF4-FFF2-40B4-BE49-F238E27FC236}">
                <a16:creationId xmlns:a16="http://schemas.microsoft.com/office/drawing/2014/main" id="{61F7F23C-ED4B-7099-747D-FBA21A613F07}"/>
              </a:ext>
            </a:extLst>
          </p:cNvPr>
          <p:cNvSpPr>
            <a:spLocks noGrp="1"/>
          </p:cNvSpPr>
          <p:nvPr>
            <p:ph type="pic" sz="quarter" idx="44" hasCustomPrompt="1"/>
          </p:nvPr>
        </p:nvSpPr>
        <p:spPr>
          <a:xfrm>
            <a:off x="2960655" y="3505160"/>
            <a:ext cx="758573" cy="758571"/>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16" name="Marcador de posición de imagen 38">
            <a:extLst>
              <a:ext uri="{FF2B5EF4-FFF2-40B4-BE49-F238E27FC236}">
                <a16:creationId xmlns:a16="http://schemas.microsoft.com/office/drawing/2014/main" id="{46BC1AC3-6976-E1AB-A7F4-08E3F0EA0F83}"/>
              </a:ext>
            </a:extLst>
          </p:cNvPr>
          <p:cNvSpPr>
            <a:spLocks noGrp="1"/>
          </p:cNvSpPr>
          <p:nvPr>
            <p:ph type="pic" sz="quarter" idx="45" hasCustomPrompt="1"/>
          </p:nvPr>
        </p:nvSpPr>
        <p:spPr>
          <a:xfrm>
            <a:off x="2960655" y="5175277"/>
            <a:ext cx="758573" cy="758571"/>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Tree>
    <p:extLst>
      <p:ext uri="{BB962C8B-B14F-4D97-AF65-F5344CB8AC3E}">
        <p14:creationId xmlns:p14="http://schemas.microsoft.com/office/powerpoint/2010/main" val="10000095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squema_ título, texto e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2692924" y="32108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2692924" y="944617"/>
            <a:ext cx="6789053" cy="341636"/>
          </a:xfrm>
        </p:spPr>
        <p:txBody>
          <a:bodyPr>
            <a:noAutofit/>
          </a:bodyPr>
          <a:lstStyle>
            <a:lvl1pPr marL="0" indent="0" algn="l">
              <a:buNone/>
              <a:defRPr sz="17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4" name="Marcador de posición de imagen 3">
            <a:extLst>
              <a:ext uri="{FF2B5EF4-FFF2-40B4-BE49-F238E27FC236}">
                <a16:creationId xmlns:a16="http://schemas.microsoft.com/office/drawing/2014/main" id="{BFACA6ED-E01A-E353-9170-88704C372E15}"/>
              </a:ext>
            </a:extLst>
          </p:cNvPr>
          <p:cNvSpPr>
            <a:spLocks noGrp="1"/>
          </p:cNvSpPr>
          <p:nvPr>
            <p:ph type="pic" sz="quarter" idx="28"/>
          </p:nvPr>
        </p:nvSpPr>
        <p:spPr>
          <a:xfrm>
            <a:off x="0" y="0"/>
            <a:ext cx="2033626" cy="6858000"/>
          </a:xfrm>
        </p:spPr>
        <p:txBody>
          <a:bodyPr anchor="ctr"/>
          <a:lstStyle>
            <a:lvl1pPr algn="ctr">
              <a:defRPr>
                <a:solidFill>
                  <a:srgbClr val="07133D"/>
                </a:solidFill>
                <a:latin typeface="Arial" panose="020B0604020202020204" pitchFamily="34" charset="0"/>
                <a:cs typeface="Arial" panose="020B0604020202020204" pitchFamily="34" charset="0"/>
              </a:defRPr>
            </a:lvl1pPr>
          </a:lstStyle>
          <a:p>
            <a:endParaRPr lang="es-CO" dirty="0"/>
          </a:p>
        </p:txBody>
      </p:sp>
    </p:spTree>
    <p:extLst>
      <p:ext uri="{BB962C8B-B14F-4D97-AF65-F5344CB8AC3E}">
        <p14:creationId xmlns:p14="http://schemas.microsoft.com/office/powerpoint/2010/main" val="17508523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 Esquema 4 elementos con numer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Gráfico 5">
            <a:extLst>
              <a:ext uri="{FF2B5EF4-FFF2-40B4-BE49-F238E27FC236}">
                <a16:creationId xmlns:a16="http://schemas.microsoft.com/office/drawing/2014/main" id="{8D2C0AE7-8D9B-944C-C5C2-CE52F7FBFA15}"/>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3946060" y="1884580"/>
            <a:ext cx="4299879" cy="3695447"/>
          </a:xfrm>
          <a:prstGeom prst="rect">
            <a:avLst/>
          </a:prstGeom>
        </p:spPr>
      </p:pic>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146497" y="2798626"/>
            <a:ext cx="1899005" cy="1867356"/>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normAutofit/>
          </a:bodyPr>
          <a:lstStyle>
            <a:lvl1pPr marL="0" indent="0" algn="ctr">
              <a:buNone/>
              <a:defRPr sz="1800">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448284" y="2545656"/>
            <a:ext cx="3252287" cy="1298711"/>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448284" y="5075631"/>
            <a:ext cx="3252287" cy="1262443"/>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8487785" y="2555208"/>
            <a:ext cx="3252287" cy="1278937"/>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8487785" y="5075630"/>
            <a:ext cx="3252287" cy="1262444"/>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448284" y="2230510"/>
            <a:ext cx="3252287" cy="307175"/>
          </a:xfrm>
        </p:spPr>
        <p:txBody>
          <a:bodyPr>
            <a:noAutofit/>
          </a:bodyPr>
          <a:lstStyle>
            <a:lvl1pPr marL="0" indent="0" algn="r">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8" name="Marcador de texto 14">
            <a:extLst>
              <a:ext uri="{FF2B5EF4-FFF2-40B4-BE49-F238E27FC236}">
                <a16:creationId xmlns:a16="http://schemas.microsoft.com/office/drawing/2014/main" id="{65B0FBE9-1EC5-BC04-FE60-75A3DA60AF6E}"/>
              </a:ext>
            </a:extLst>
          </p:cNvPr>
          <p:cNvSpPr>
            <a:spLocks noGrp="1"/>
          </p:cNvSpPr>
          <p:nvPr>
            <p:ph type="body" sz="quarter" idx="23" hasCustomPrompt="1"/>
          </p:nvPr>
        </p:nvSpPr>
        <p:spPr>
          <a:xfrm>
            <a:off x="448284" y="4746242"/>
            <a:ext cx="3252287" cy="307175"/>
          </a:xfrm>
        </p:spPr>
        <p:txBody>
          <a:bodyPr>
            <a:noAutofit/>
          </a:bodyPr>
          <a:lstStyle>
            <a:lvl1pPr marL="0" indent="0" algn="r">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5" name="Marcador de texto 14">
            <a:extLst>
              <a:ext uri="{FF2B5EF4-FFF2-40B4-BE49-F238E27FC236}">
                <a16:creationId xmlns:a16="http://schemas.microsoft.com/office/drawing/2014/main" id="{A6D2B081-8EC8-5B81-B1CA-BF4607067B7B}"/>
              </a:ext>
            </a:extLst>
          </p:cNvPr>
          <p:cNvSpPr>
            <a:spLocks noGrp="1"/>
          </p:cNvSpPr>
          <p:nvPr>
            <p:ph type="body" sz="quarter" idx="24" hasCustomPrompt="1"/>
          </p:nvPr>
        </p:nvSpPr>
        <p:spPr>
          <a:xfrm>
            <a:off x="8491429" y="2225399"/>
            <a:ext cx="3252287" cy="307175"/>
          </a:xfrm>
        </p:spPr>
        <p:txBody>
          <a:bodyPr>
            <a:noAutofit/>
          </a:bodyPr>
          <a:lstStyle>
            <a:lvl1pPr marL="0" indent="0" algn="l">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6" name="Marcador de texto 14">
            <a:extLst>
              <a:ext uri="{FF2B5EF4-FFF2-40B4-BE49-F238E27FC236}">
                <a16:creationId xmlns:a16="http://schemas.microsoft.com/office/drawing/2014/main" id="{E14D4384-0546-5B84-34F4-B5C9A91E0DA9}"/>
              </a:ext>
            </a:extLst>
          </p:cNvPr>
          <p:cNvSpPr>
            <a:spLocks noGrp="1"/>
          </p:cNvSpPr>
          <p:nvPr>
            <p:ph type="body" sz="quarter" idx="25" hasCustomPrompt="1"/>
          </p:nvPr>
        </p:nvSpPr>
        <p:spPr>
          <a:xfrm>
            <a:off x="8491429" y="4746632"/>
            <a:ext cx="3252287" cy="307175"/>
          </a:xfrm>
        </p:spPr>
        <p:txBody>
          <a:bodyPr>
            <a:noAutofit/>
          </a:bodyPr>
          <a:lstStyle>
            <a:lvl1pPr marL="0" indent="0" algn="l">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4" name="Marcador de posición de imagen 38">
            <a:extLst>
              <a:ext uri="{FF2B5EF4-FFF2-40B4-BE49-F238E27FC236}">
                <a16:creationId xmlns:a16="http://schemas.microsoft.com/office/drawing/2014/main" id="{DF298F94-8354-BE63-4B09-8B1F5A20940C}"/>
              </a:ext>
            </a:extLst>
          </p:cNvPr>
          <p:cNvSpPr>
            <a:spLocks noGrp="1"/>
          </p:cNvSpPr>
          <p:nvPr>
            <p:ph type="pic" sz="quarter" idx="30" hasCustomPrompt="1"/>
          </p:nvPr>
        </p:nvSpPr>
        <p:spPr>
          <a:xfrm>
            <a:off x="3213208" y="1604963"/>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5" name="Marcador de posición de imagen 38">
            <a:extLst>
              <a:ext uri="{FF2B5EF4-FFF2-40B4-BE49-F238E27FC236}">
                <a16:creationId xmlns:a16="http://schemas.microsoft.com/office/drawing/2014/main" id="{91E3396F-2717-81AC-FCE3-C2C6CDF96060}"/>
              </a:ext>
            </a:extLst>
          </p:cNvPr>
          <p:cNvSpPr>
            <a:spLocks noGrp="1"/>
          </p:cNvSpPr>
          <p:nvPr>
            <p:ph type="pic" sz="quarter" idx="31" hasCustomPrompt="1"/>
          </p:nvPr>
        </p:nvSpPr>
        <p:spPr>
          <a:xfrm>
            <a:off x="3213208"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9" name="Marcador de posición de imagen 38">
            <a:extLst>
              <a:ext uri="{FF2B5EF4-FFF2-40B4-BE49-F238E27FC236}">
                <a16:creationId xmlns:a16="http://schemas.microsoft.com/office/drawing/2014/main" id="{B8B37DE7-8821-BC75-5498-835A4A8AEBDB}"/>
              </a:ext>
            </a:extLst>
          </p:cNvPr>
          <p:cNvSpPr>
            <a:spLocks noGrp="1"/>
          </p:cNvSpPr>
          <p:nvPr>
            <p:ph type="pic" sz="quarter" idx="32" hasCustomPrompt="1"/>
          </p:nvPr>
        </p:nvSpPr>
        <p:spPr>
          <a:xfrm>
            <a:off x="8705412"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11" name="Marcador de posición de imagen 38">
            <a:extLst>
              <a:ext uri="{FF2B5EF4-FFF2-40B4-BE49-F238E27FC236}">
                <a16:creationId xmlns:a16="http://schemas.microsoft.com/office/drawing/2014/main" id="{00F90F41-421A-085C-85DF-8638161B6B4D}"/>
              </a:ext>
            </a:extLst>
          </p:cNvPr>
          <p:cNvSpPr>
            <a:spLocks noGrp="1"/>
          </p:cNvSpPr>
          <p:nvPr>
            <p:ph type="pic" sz="quarter" idx="33" hasCustomPrompt="1"/>
          </p:nvPr>
        </p:nvSpPr>
        <p:spPr>
          <a:xfrm>
            <a:off x="8705412" y="1618026"/>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3" name="Elipse 2">
            <a:extLst>
              <a:ext uri="{FF2B5EF4-FFF2-40B4-BE49-F238E27FC236}">
                <a16:creationId xmlns:a16="http://schemas.microsoft.com/office/drawing/2014/main" id="{F7025BAD-6598-1199-4008-5F94D3582B09}"/>
              </a:ext>
            </a:extLst>
          </p:cNvPr>
          <p:cNvSpPr/>
          <p:nvPr userDrawn="1"/>
        </p:nvSpPr>
        <p:spPr>
          <a:xfrm>
            <a:off x="4778443" y="2430745"/>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1.</a:t>
            </a:r>
          </a:p>
        </p:txBody>
      </p:sp>
      <p:sp>
        <p:nvSpPr>
          <p:cNvPr id="13" name="Elipse 12">
            <a:extLst>
              <a:ext uri="{FF2B5EF4-FFF2-40B4-BE49-F238E27FC236}">
                <a16:creationId xmlns:a16="http://schemas.microsoft.com/office/drawing/2014/main" id="{EB7855B4-048F-E9B2-6894-5054F34A4F2B}"/>
              </a:ext>
            </a:extLst>
          </p:cNvPr>
          <p:cNvSpPr/>
          <p:nvPr userDrawn="1"/>
        </p:nvSpPr>
        <p:spPr>
          <a:xfrm>
            <a:off x="6917794" y="2430745"/>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2.</a:t>
            </a:r>
          </a:p>
        </p:txBody>
      </p:sp>
      <p:sp>
        <p:nvSpPr>
          <p:cNvPr id="14" name="Elipse 13">
            <a:extLst>
              <a:ext uri="{FF2B5EF4-FFF2-40B4-BE49-F238E27FC236}">
                <a16:creationId xmlns:a16="http://schemas.microsoft.com/office/drawing/2014/main" id="{628C0D16-995B-E53B-41D7-226D068A7B3E}"/>
              </a:ext>
            </a:extLst>
          </p:cNvPr>
          <p:cNvSpPr/>
          <p:nvPr userDrawn="1"/>
        </p:nvSpPr>
        <p:spPr>
          <a:xfrm>
            <a:off x="4709431" y="4432073"/>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3.</a:t>
            </a:r>
          </a:p>
        </p:txBody>
      </p:sp>
      <p:sp>
        <p:nvSpPr>
          <p:cNvPr id="18" name="Elipse 17">
            <a:extLst>
              <a:ext uri="{FF2B5EF4-FFF2-40B4-BE49-F238E27FC236}">
                <a16:creationId xmlns:a16="http://schemas.microsoft.com/office/drawing/2014/main" id="{83FB5591-6A4D-7F10-1AE5-094C4E7FC42C}"/>
              </a:ext>
            </a:extLst>
          </p:cNvPr>
          <p:cNvSpPr/>
          <p:nvPr userDrawn="1"/>
        </p:nvSpPr>
        <p:spPr>
          <a:xfrm>
            <a:off x="7021312" y="4432073"/>
            <a:ext cx="496668" cy="496668"/>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s-CO" sz="1400" b="1" i="0" dirty="0">
                <a:solidFill>
                  <a:schemeClr val="tx2"/>
                </a:solidFill>
                <a:latin typeface="Arial" panose="020B0604020202020204" pitchFamily="34" charset="0"/>
                <a:cs typeface="Arial" panose="020B0604020202020204" pitchFamily="34" charset="0"/>
              </a:rPr>
              <a:t>4.</a:t>
            </a:r>
          </a:p>
        </p:txBody>
      </p:sp>
      <p:sp>
        <p:nvSpPr>
          <p:cNvPr id="20" name="Título 1">
            <a:extLst>
              <a:ext uri="{FF2B5EF4-FFF2-40B4-BE49-F238E27FC236}">
                <a16:creationId xmlns:a16="http://schemas.microsoft.com/office/drawing/2014/main" id="{FDCF45F2-9F58-3D21-4447-1D8E9B0281B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9679944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squema 4 elementos sin numerar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Gráfico 5">
            <a:extLst>
              <a:ext uri="{FF2B5EF4-FFF2-40B4-BE49-F238E27FC236}">
                <a16:creationId xmlns:a16="http://schemas.microsoft.com/office/drawing/2014/main" id="{8D2C0AE7-8D9B-944C-C5C2-CE52F7FBFA15}"/>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3946060" y="1884580"/>
            <a:ext cx="4299879" cy="3695447"/>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5146497" y="2798626"/>
            <a:ext cx="1899005" cy="1867356"/>
          </a:xfrm>
          <a:prstGeom prst="ellipse">
            <a:avLst/>
          </a:prstGeom>
          <a:noFill/>
          <a:ln>
            <a:noFill/>
          </a:ln>
        </p:spPr>
        <p:style>
          <a:lnRef idx="2">
            <a:schemeClr val="accent2"/>
          </a:lnRef>
          <a:fillRef idx="1">
            <a:schemeClr val="lt1"/>
          </a:fillRef>
          <a:effectRef idx="0">
            <a:schemeClr val="accent2"/>
          </a:effectRef>
          <a:fontRef idx="minor">
            <a:schemeClr val="dk1"/>
          </a:fontRef>
        </p:style>
        <p:txBody>
          <a:bodyPr anchor="ctr">
            <a:normAutofit/>
          </a:bodyPr>
          <a:lstStyle>
            <a:lvl1pPr marL="0" indent="0" algn="ctr">
              <a:buNone/>
              <a:defRPr sz="2000">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448284" y="2545656"/>
            <a:ext cx="3252287" cy="1298711"/>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448284" y="5075631"/>
            <a:ext cx="3252287" cy="1262443"/>
          </a:xfrm>
        </p:spPr>
        <p:txBody>
          <a:bodyPr>
            <a:noAutofit/>
          </a:bodyPr>
          <a:lstStyle>
            <a:lvl1pPr marL="0" indent="0" algn="r">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8" name="Marcador de texto 14">
            <a:extLst>
              <a:ext uri="{FF2B5EF4-FFF2-40B4-BE49-F238E27FC236}">
                <a16:creationId xmlns:a16="http://schemas.microsoft.com/office/drawing/2014/main" id="{CE0E49FF-E8BA-5F4C-2DED-ADBC325352A2}"/>
              </a:ext>
            </a:extLst>
          </p:cNvPr>
          <p:cNvSpPr>
            <a:spLocks noGrp="1"/>
          </p:cNvSpPr>
          <p:nvPr>
            <p:ph type="body" sz="quarter" idx="19" hasCustomPrompt="1"/>
          </p:nvPr>
        </p:nvSpPr>
        <p:spPr>
          <a:xfrm>
            <a:off x="8487785" y="2555208"/>
            <a:ext cx="3252287" cy="1278937"/>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0" name="Marcador de texto 14">
            <a:extLst>
              <a:ext uri="{FF2B5EF4-FFF2-40B4-BE49-F238E27FC236}">
                <a16:creationId xmlns:a16="http://schemas.microsoft.com/office/drawing/2014/main" id="{EB817358-9FDF-B09E-F938-5230B8C0E979}"/>
              </a:ext>
            </a:extLst>
          </p:cNvPr>
          <p:cNvSpPr>
            <a:spLocks noGrp="1"/>
          </p:cNvSpPr>
          <p:nvPr>
            <p:ph type="body" sz="quarter" idx="21" hasCustomPrompt="1"/>
          </p:nvPr>
        </p:nvSpPr>
        <p:spPr>
          <a:xfrm>
            <a:off x="8487785" y="5075630"/>
            <a:ext cx="3252287" cy="1262444"/>
          </a:xfrm>
        </p:spPr>
        <p:txBody>
          <a:bodyPr>
            <a:noAutofit/>
          </a:bodyPr>
          <a:lstStyle>
            <a:lvl1pPr marL="0" indent="0" algn="l">
              <a:buNone/>
              <a:defRPr sz="12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448284" y="2230510"/>
            <a:ext cx="3252287" cy="307175"/>
          </a:xfrm>
        </p:spPr>
        <p:txBody>
          <a:bodyPr>
            <a:noAutofit/>
          </a:bodyPr>
          <a:lstStyle>
            <a:lvl1pPr marL="0" indent="0" algn="r">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8" name="Marcador de texto 14">
            <a:extLst>
              <a:ext uri="{FF2B5EF4-FFF2-40B4-BE49-F238E27FC236}">
                <a16:creationId xmlns:a16="http://schemas.microsoft.com/office/drawing/2014/main" id="{65B0FBE9-1EC5-BC04-FE60-75A3DA60AF6E}"/>
              </a:ext>
            </a:extLst>
          </p:cNvPr>
          <p:cNvSpPr>
            <a:spLocks noGrp="1"/>
          </p:cNvSpPr>
          <p:nvPr>
            <p:ph type="body" sz="quarter" idx="23" hasCustomPrompt="1"/>
          </p:nvPr>
        </p:nvSpPr>
        <p:spPr>
          <a:xfrm>
            <a:off x="448284" y="4746242"/>
            <a:ext cx="3252287" cy="307175"/>
          </a:xfrm>
        </p:spPr>
        <p:txBody>
          <a:bodyPr>
            <a:noAutofit/>
          </a:bodyPr>
          <a:lstStyle>
            <a:lvl1pPr marL="0" indent="0" algn="r">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5" name="Marcador de texto 14">
            <a:extLst>
              <a:ext uri="{FF2B5EF4-FFF2-40B4-BE49-F238E27FC236}">
                <a16:creationId xmlns:a16="http://schemas.microsoft.com/office/drawing/2014/main" id="{A6D2B081-8EC8-5B81-B1CA-BF4607067B7B}"/>
              </a:ext>
            </a:extLst>
          </p:cNvPr>
          <p:cNvSpPr>
            <a:spLocks noGrp="1"/>
          </p:cNvSpPr>
          <p:nvPr>
            <p:ph type="body" sz="quarter" idx="24" hasCustomPrompt="1"/>
          </p:nvPr>
        </p:nvSpPr>
        <p:spPr>
          <a:xfrm>
            <a:off x="8491429" y="2225399"/>
            <a:ext cx="3252287" cy="307175"/>
          </a:xfrm>
        </p:spPr>
        <p:txBody>
          <a:bodyPr>
            <a:noAutofit/>
          </a:bodyPr>
          <a:lstStyle>
            <a:lvl1pPr marL="0" indent="0" algn="l">
              <a:buNone/>
              <a:defRPr sz="135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16" name="Marcador de texto 14">
            <a:extLst>
              <a:ext uri="{FF2B5EF4-FFF2-40B4-BE49-F238E27FC236}">
                <a16:creationId xmlns:a16="http://schemas.microsoft.com/office/drawing/2014/main" id="{E14D4384-0546-5B84-34F4-B5C9A91E0DA9}"/>
              </a:ext>
            </a:extLst>
          </p:cNvPr>
          <p:cNvSpPr>
            <a:spLocks noGrp="1"/>
          </p:cNvSpPr>
          <p:nvPr>
            <p:ph type="body" sz="quarter" idx="25" hasCustomPrompt="1"/>
          </p:nvPr>
        </p:nvSpPr>
        <p:spPr>
          <a:xfrm>
            <a:off x="8491429" y="4746632"/>
            <a:ext cx="3252287" cy="307175"/>
          </a:xfrm>
        </p:spPr>
        <p:txBody>
          <a:bodyPr>
            <a:noAutofit/>
          </a:bodyPr>
          <a:lstStyle>
            <a:lvl1pPr marL="0" indent="0" algn="l">
              <a:buNone/>
              <a:defRPr sz="135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4" name="Marcador de posición de imagen 38">
            <a:extLst>
              <a:ext uri="{FF2B5EF4-FFF2-40B4-BE49-F238E27FC236}">
                <a16:creationId xmlns:a16="http://schemas.microsoft.com/office/drawing/2014/main" id="{DF298F94-8354-BE63-4B09-8B1F5A20940C}"/>
              </a:ext>
            </a:extLst>
          </p:cNvPr>
          <p:cNvSpPr>
            <a:spLocks noGrp="1"/>
          </p:cNvSpPr>
          <p:nvPr>
            <p:ph type="pic" sz="quarter" idx="30" hasCustomPrompt="1"/>
          </p:nvPr>
        </p:nvSpPr>
        <p:spPr>
          <a:xfrm>
            <a:off x="3213208" y="1604963"/>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5" name="Marcador de posición de imagen 38">
            <a:extLst>
              <a:ext uri="{FF2B5EF4-FFF2-40B4-BE49-F238E27FC236}">
                <a16:creationId xmlns:a16="http://schemas.microsoft.com/office/drawing/2014/main" id="{91E3396F-2717-81AC-FCE3-C2C6CDF96060}"/>
              </a:ext>
            </a:extLst>
          </p:cNvPr>
          <p:cNvSpPr>
            <a:spLocks noGrp="1"/>
          </p:cNvSpPr>
          <p:nvPr>
            <p:ph type="pic" sz="quarter" idx="31" hasCustomPrompt="1"/>
          </p:nvPr>
        </p:nvSpPr>
        <p:spPr>
          <a:xfrm>
            <a:off x="3213208"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9" name="Marcador de posición de imagen 38">
            <a:extLst>
              <a:ext uri="{FF2B5EF4-FFF2-40B4-BE49-F238E27FC236}">
                <a16:creationId xmlns:a16="http://schemas.microsoft.com/office/drawing/2014/main" id="{B8B37DE7-8821-BC75-5498-835A4A8AEBDB}"/>
              </a:ext>
            </a:extLst>
          </p:cNvPr>
          <p:cNvSpPr>
            <a:spLocks noGrp="1"/>
          </p:cNvSpPr>
          <p:nvPr>
            <p:ph type="pic" sz="quarter" idx="32" hasCustomPrompt="1"/>
          </p:nvPr>
        </p:nvSpPr>
        <p:spPr>
          <a:xfrm>
            <a:off x="8705412" y="4129728"/>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11" name="Marcador de posición de imagen 38">
            <a:extLst>
              <a:ext uri="{FF2B5EF4-FFF2-40B4-BE49-F238E27FC236}">
                <a16:creationId xmlns:a16="http://schemas.microsoft.com/office/drawing/2014/main" id="{00F90F41-421A-085C-85DF-8638161B6B4D}"/>
              </a:ext>
            </a:extLst>
          </p:cNvPr>
          <p:cNvSpPr>
            <a:spLocks noGrp="1"/>
          </p:cNvSpPr>
          <p:nvPr>
            <p:ph type="pic" sz="quarter" idx="33" hasCustomPrompt="1"/>
          </p:nvPr>
        </p:nvSpPr>
        <p:spPr>
          <a:xfrm>
            <a:off x="8705412" y="1618026"/>
            <a:ext cx="487363" cy="487362"/>
          </a:xfrm>
        </p:spPr>
        <p:txBody>
          <a:bodyPr anchor="ctr">
            <a:normAutofit/>
          </a:bodyPr>
          <a:lstStyle>
            <a:lvl1pPr marL="0" indent="0" algn="ctr">
              <a:buNone/>
              <a:defRPr sz="500">
                <a:latin typeface="Arial" panose="020B0604020202020204" pitchFamily="34" charset="0"/>
                <a:cs typeface="Arial" panose="020B0604020202020204" pitchFamily="34" charset="0"/>
              </a:defRPr>
            </a:lvl1pPr>
          </a:lstStyle>
          <a:p>
            <a:r>
              <a:rPr lang="es-CO" dirty="0"/>
              <a:t>INSERTE ÍCONO</a:t>
            </a:r>
          </a:p>
        </p:txBody>
      </p:sp>
      <p:sp>
        <p:nvSpPr>
          <p:cNvPr id="3" name="Título 1">
            <a:extLst>
              <a:ext uri="{FF2B5EF4-FFF2-40B4-BE49-F238E27FC236}">
                <a16:creationId xmlns:a16="http://schemas.microsoft.com/office/drawing/2014/main" id="{826EAC99-3C63-308E-688E-80372A29C8EC}"/>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87395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RTADILLA 1-">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7409D36-D37C-A311-374A-27B0E32E6A7C}"/>
              </a:ext>
            </a:extLst>
          </p:cNvPr>
          <p:cNvPicPr>
            <a:picLocks noChangeAspect="1"/>
          </p:cNvPicPr>
          <p:nvPr userDrawn="1"/>
        </p:nvPicPr>
        <p:blipFill>
          <a:blip r:embed="rId2"/>
          <a:srcRect/>
          <a:stretch/>
        </p:blipFill>
        <p:spPr>
          <a:xfrm>
            <a:off x="0" y="0"/>
            <a:ext cx="12192000" cy="6858000"/>
          </a:xfrm>
          <a:prstGeom prst="rect">
            <a:avLst/>
          </a:prstGeom>
        </p:spPr>
      </p:pic>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096000" y="2235200"/>
            <a:ext cx="4846320" cy="1513839"/>
          </a:xfrm>
        </p:spPr>
        <p:txBody>
          <a:bodyPr>
            <a:no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096000" y="4023361"/>
            <a:ext cx="4846320" cy="772159"/>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pic>
        <p:nvPicPr>
          <p:cNvPr id="5" name="Imagen 4" descr="Logotipo, nombre de la empresa&#10;&#10;El contenido generado por IA puede ser incorrecto.">
            <a:extLst>
              <a:ext uri="{FF2B5EF4-FFF2-40B4-BE49-F238E27FC236}">
                <a16:creationId xmlns:a16="http://schemas.microsoft.com/office/drawing/2014/main" id="{829A9F56-9669-7059-9338-84600A5232EC}"/>
              </a:ext>
            </a:extLst>
          </p:cNvPr>
          <p:cNvPicPr>
            <a:picLocks noChangeAspect="1"/>
          </p:cNvPicPr>
          <p:nvPr userDrawn="1"/>
        </p:nvPicPr>
        <p:blipFill>
          <a:blip r:embed="rId3"/>
          <a:stretch>
            <a:fillRect/>
          </a:stretch>
        </p:blipFill>
        <p:spPr>
          <a:xfrm>
            <a:off x="1372624" y="2226662"/>
            <a:ext cx="1201526" cy="2403052"/>
          </a:xfrm>
          <a:prstGeom prst="rect">
            <a:avLst/>
          </a:prstGeom>
        </p:spPr>
      </p:pic>
    </p:spTree>
    <p:extLst>
      <p:ext uri="{BB962C8B-B14F-4D97-AF65-F5344CB8AC3E}">
        <p14:creationId xmlns:p14="http://schemas.microsoft.com/office/powerpoint/2010/main" val="36332835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 4 elementos_Título, im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ángulo redondeado 9">
            <a:extLst>
              <a:ext uri="{FF2B5EF4-FFF2-40B4-BE49-F238E27FC236}">
                <a16:creationId xmlns:a16="http://schemas.microsoft.com/office/drawing/2014/main" id="{58A91CBE-F316-471F-2E62-E9FB01905332}"/>
              </a:ext>
              <a:ext uri="{C183D7F6-B498-43B3-948B-1728B52AA6E4}">
                <adec:decorative xmlns:adec="http://schemas.microsoft.com/office/drawing/2017/decorative" val="1"/>
              </a:ext>
            </a:extLst>
          </p:cNvPr>
          <p:cNvSpPr/>
          <p:nvPr userDrawn="1"/>
        </p:nvSpPr>
        <p:spPr>
          <a:xfrm>
            <a:off x="4380614" y="5119040"/>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Rectángulo redondeado 10">
            <a:extLst>
              <a:ext uri="{FF2B5EF4-FFF2-40B4-BE49-F238E27FC236}">
                <a16:creationId xmlns:a16="http://schemas.microsoft.com/office/drawing/2014/main" id="{55AA319E-3E9F-172E-E192-2F7587BE2940}"/>
              </a:ext>
              <a:ext uri="{C183D7F6-B498-43B3-948B-1728B52AA6E4}">
                <adec:decorative xmlns:adec="http://schemas.microsoft.com/office/drawing/2017/decorative" val="1"/>
              </a:ext>
            </a:extLst>
          </p:cNvPr>
          <p:cNvSpPr/>
          <p:nvPr userDrawn="1"/>
        </p:nvSpPr>
        <p:spPr>
          <a:xfrm>
            <a:off x="4380614" y="3861258"/>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Rectángulo redondeado 12">
            <a:extLst>
              <a:ext uri="{FF2B5EF4-FFF2-40B4-BE49-F238E27FC236}">
                <a16:creationId xmlns:a16="http://schemas.microsoft.com/office/drawing/2014/main" id="{44725F1C-333A-08F2-3F22-824B51096E38}"/>
              </a:ext>
              <a:ext uri="{C183D7F6-B498-43B3-948B-1728B52AA6E4}">
                <adec:decorative xmlns:adec="http://schemas.microsoft.com/office/drawing/2017/decorative" val="1"/>
              </a:ext>
            </a:extLst>
          </p:cNvPr>
          <p:cNvSpPr/>
          <p:nvPr userDrawn="1"/>
        </p:nvSpPr>
        <p:spPr>
          <a:xfrm>
            <a:off x="4380614" y="2603476"/>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7" name="Rectángulo redondeado 16">
            <a:extLst>
              <a:ext uri="{FF2B5EF4-FFF2-40B4-BE49-F238E27FC236}">
                <a16:creationId xmlns:a16="http://schemas.microsoft.com/office/drawing/2014/main" id="{152CABE3-C866-14E8-E439-9EB46D809910}"/>
              </a:ext>
              <a:ext uri="{C183D7F6-B498-43B3-948B-1728B52AA6E4}">
                <adec:decorative xmlns:adec="http://schemas.microsoft.com/office/drawing/2017/decorative" val="1"/>
              </a:ext>
            </a:extLst>
          </p:cNvPr>
          <p:cNvSpPr/>
          <p:nvPr userDrawn="1"/>
        </p:nvSpPr>
        <p:spPr>
          <a:xfrm>
            <a:off x="4380614" y="1346849"/>
            <a:ext cx="7390840" cy="1003254"/>
          </a:xfrm>
          <a:prstGeom prst="roundRect">
            <a:avLst/>
          </a:prstGeom>
          <a:solidFill>
            <a:schemeClr val="bg1"/>
          </a:solidFill>
          <a:ln>
            <a:noFill/>
          </a:ln>
          <a:effectLst>
            <a:outerShdw blurRad="97495" dist="68574" dir="9660000" algn="ctr" rotWithShape="0">
              <a:schemeClr val="accent2">
                <a:alpha val="3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376342" y="272695"/>
            <a:ext cx="4681433" cy="89671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5498081" y="1753404"/>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8" name="Marcador de posición de imagen 17">
            <a:extLst>
              <a:ext uri="{FF2B5EF4-FFF2-40B4-BE49-F238E27FC236}">
                <a16:creationId xmlns:a16="http://schemas.microsoft.com/office/drawing/2014/main" id="{3814D7B3-3B8E-0CF7-D974-16B4DCB891B0}"/>
              </a:ext>
            </a:extLst>
          </p:cNvPr>
          <p:cNvSpPr>
            <a:spLocks noGrp="1"/>
          </p:cNvSpPr>
          <p:nvPr>
            <p:ph type="pic" sz="quarter" idx="28"/>
          </p:nvPr>
        </p:nvSpPr>
        <p:spPr>
          <a:xfrm>
            <a:off x="650638" y="1946526"/>
            <a:ext cx="3188495" cy="3190056"/>
          </a:xfrm>
          <a:prstGeom prst="ellipse">
            <a:avLst/>
          </a:prstGeom>
        </p:spPr>
        <p:txBody>
          <a:bodyPr anchor="ctr"/>
          <a:lstStyle>
            <a:lvl1pPr algn="ctr">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32" name="Marcador de texto 14">
            <a:extLst>
              <a:ext uri="{FF2B5EF4-FFF2-40B4-BE49-F238E27FC236}">
                <a16:creationId xmlns:a16="http://schemas.microsoft.com/office/drawing/2014/main" id="{B91A4735-9DD1-F855-E87D-9A9C753DF42A}"/>
              </a:ext>
            </a:extLst>
          </p:cNvPr>
          <p:cNvSpPr>
            <a:spLocks noGrp="1"/>
          </p:cNvSpPr>
          <p:nvPr>
            <p:ph type="body" sz="quarter" idx="29" hasCustomPrompt="1"/>
          </p:nvPr>
        </p:nvSpPr>
        <p:spPr>
          <a:xfrm>
            <a:off x="5493312" y="1490372"/>
            <a:ext cx="4623963" cy="204113"/>
          </a:xfrm>
        </p:spPr>
        <p:txBody>
          <a:bodyPr anchor="ct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
        <p:nvSpPr>
          <p:cNvPr id="38" name="Marcador de texto 14">
            <a:extLst>
              <a:ext uri="{FF2B5EF4-FFF2-40B4-BE49-F238E27FC236}">
                <a16:creationId xmlns:a16="http://schemas.microsoft.com/office/drawing/2014/main" id="{38986978-8DFC-636B-05DB-9F3FDAEAB84C}"/>
              </a:ext>
            </a:extLst>
          </p:cNvPr>
          <p:cNvSpPr>
            <a:spLocks noGrp="1"/>
          </p:cNvSpPr>
          <p:nvPr>
            <p:ph type="body" sz="quarter" idx="33" hasCustomPrompt="1"/>
          </p:nvPr>
        </p:nvSpPr>
        <p:spPr>
          <a:xfrm>
            <a:off x="4589129" y="1621002"/>
            <a:ext cx="773411" cy="453883"/>
          </a:xfrm>
        </p:spPr>
        <p:txBody>
          <a:bodyPr anchor="ctr">
            <a:noAutofit/>
          </a:bodyPr>
          <a:lstStyle>
            <a:lvl1pPr marL="0" indent="0" algn="ctr">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39" name="Marcador de texto 14">
            <a:extLst>
              <a:ext uri="{FF2B5EF4-FFF2-40B4-BE49-F238E27FC236}">
                <a16:creationId xmlns:a16="http://schemas.microsoft.com/office/drawing/2014/main" id="{29167950-3CBD-F344-E577-3811226F2883}"/>
              </a:ext>
            </a:extLst>
          </p:cNvPr>
          <p:cNvSpPr>
            <a:spLocks noGrp="1"/>
          </p:cNvSpPr>
          <p:nvPr>
            <p:ph type="body" sz="quarter" idx="34" hasCustomPrompt="1"/>
          </p:nvPr>
        </p:nvSpPr>
        <p:spPr>
          <a:xfrm>
            <a:off x="4589129" y="2886276"/>
            <a:ext cx="773411" cy="453883"/>
          </a:xfrm>
        </p:spPr>
        <p:txBody>
          <a:bodyPr anchor="ctr">
            <a:noAutofit/>
          </a:bodyPr>
          <a:lstStyle>
            <a:lvl1pPr marL="0" indent="0" algn="ctr">
              <a:buNone/>
              <a:defRPr sz="2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40" name="Marcador de texto 14">
            <a:extLst>
              <a:ext uri="{FF2B5EF4-FFF2-40B4-BE49-F238E27FC236}">
                <a16:creationId xmlns:a16="http://schemas.microsoft.com/office/drawing/2014/main" id="{6578E3EB-A1A3-409F-B96E-2FDBC601CB54}"/>
              </a:ext>
            </a:extLst>
          </p:cNvPr>
          <p:cNvSpPr>
            <a:spLocks noGrp="1"/>
          </p:cNvSpPr>
          <p:nvPr>
            <p:ph type="body" sz="quarter" idx="35" hasCustomPrompt="1"/>
          </p:nvPr>
        </p:nvSpPr>
        <p:spPr>
          <a:xfrm>
            <a:off x="4589129" y="4140917"/>
            <a:ext cx="773411" cy="453883"/>
          </a:xfrm>
        </p:spPr>
        <p:txBody>
          <a:bodyPr anchor="ctr">
            <a:noAutofit/>
          </a:bodyPr>
          <a:lstStyle>
            <a:lvl1pPr marL="0" indent="0" algn="ctr">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41" name="Marcador de texto 14">
            <a:extLst>
              <a:ext uri="{FF2B5EF4-FFF2-40B4-BE49-F238E27FC236}">
                <a16:creationId xmlns:a16="http://schemas.microsoft.com/office/drawing/2014/main" id="{A6DD4703-B2F6-5E38-92E9-2D280510A6F6}"/>
              </a:ext>
            </a:extLst>
          </p:cNvPr>
          <p:cNvSpPr>
            <a:spLocks noGrp="1"/>
          </p:cNvSpPr>
          <p:nvPr>
            <p:ph type="body" sz="quarter" idx="36" hasCustomPrompt="1"/>
          </p:nvPr>
        </p:nvSpPr>
        <p:spPr>
          <a:xfrm>
            <a:off x="4589129" y="5395559"/>
            <a:ext cx="773411" cy="453883"/>
          </a:xfrm>
        </p:spPr>
        <p:txBody>
          <a:bodyPr anchor="ctr">
            <a:noAutofit/>
          </a:bodyPr>
          <a:lstStyle>
            <a:lvl1pPr marL="0" indent="0" algn="ctr">
              <a:buNone/>
              <a:defRPr sz="2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4" name="Marcador de texto 14">
            <a:extLst>
              <a:ext uri="{FF2B5EF4-FFF2-40B4-BE49-F238E27FC236}">
                <a16:creationId xmlns:a16="http://schemas.microsoft.com/office/drawing/2014/main" id="{0D177AC2-79F3-53F2-2903-778062F1CC7B}"/>
              </a:ext>
            </a:extLst>
          </p:cNvPr>
          <p:cNvSpPr>
            <a:spLocks noGrp="1"/>
          </p:cNvSpPr>
          <p:nvPr>
            <p:ph type="body" sz="quarter" idx="37" hasCustomPrompt="1"/>
          </p:nvPr>
        </p:nvSpPr>
        <p:spPr>
          <a:xfrm>
            <a:off x="5498081" y="3008047"/>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5" name="Marcador de texto 14">
            <a:extLst>
              <a:ext uri="{FF2B5EF4-FFF2-40B4-BE49-F238E27FC236}">
                <a16:creationId xmlns:a16="http://schemas.microsoft.com/office/drawing/2014/main" id="{F646653B-70CA-030F-C38F-AFD01B831060}"/>
              </a:ext>
            </a:extLst>
          </p:cNvPr>
          <p:cNvSpPr>
            <a:spLocks noGrp="1"/>
          </p:cNvSpPr>
          <p:nvPr>
            <p:ph type="body" sz="quarter" idx="38" hasCustomPrompt="1"/>
          </p:nvPr>
        </p:nvSpPr>
        <p:spPr>
          <a:xfrm>
            <a:off x="5493312" y="2745015"/>
            <a:ext cx="4623963" cy="204113"/>
          </a:xfrm>
        </p:spPr>
        <p:txBody>
          <a:bodyPr anchor="ct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
        <p:nvSpPr>
          <p:cNvPr id="6" name="Marcador de texto 14">
            <a:extLst>
              <a:ext uri="{FF2B5EF4-FFF2-40B4-BE49-F238E27FC236}">
                <a16:creationId xmlns:a16="http://schemas.microsoft.com/office/drawing/2014/main" id="{2AF8B909-2809-42CA-AE68-213F4A4F0CF6}"/>
              </a:ext>
            </a:extLst>
          </p:cNvPr>
          <p:cNvSpPr>
            <a:spLocks noGrp="1"/>
          </p:cNvSpPr>
          <p:nvPr>
            <p:ph type="body" sz="quarter" idx="39" hasCustomPrompt="1"/>
          </p:nvPr>
        </p:nvSpPr>
        <p:spPr>
          <a:xfrm>
            <a:off x="5498081" y="4269776"/>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ED71C24-DE19-AF16-2C87-EDEBE05F5C80}"/>
              </a:ext>
            </a:extLst>
          </p:cNvPr>
          <p:cNvSpPr>
            <a:spLocks noGrp="1"/>
          </p:cNvSpPr>
          <p:nvPr>
            <p:ph type="body" sz="quarter" idx="40" hasCustomPrompt="1"/>
          </p:nvPr>
        </p:nvSpPr>
        <p:spPr>
          <a:xfrm>
            <a:off x="5493312" y="4006744"/>
            <a:ext cx="4623963" cy="204113"/>
          </a:xfrm>
        </p:spPr>
        <p:txBody>
          <a:bodyPr anchor="ct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
        <p:nvSpPr>
          <p:cNvPr id="8" name="Marcador de texto 14">
            <a:extLst>
              <a:ext uri="{FF2B5EF4-FFF2-40B4-BE49-F238E27FC236}">
                <a16:creationId xmlns:a16="http://schemas.microsoft.com/office/drawing/2014/main" id="{8F9A80DB-C52A-D11B-7287-C20FE663AB8A}"/>
              </a:ext>
            </a:extLst>
          </p:cNvPr>
          <p:cNvSpPr>
            <a:spLocks noGrp="1"/>
          </p:cNvSpPr>
          <p:nvPr>
            <p:ph type="body" sz="quarter" idx="41" hasCustomPrompt="1"/>
          </p:nvPr>
        </p:nvSpPr>
        <p:spPr>
          <a:xfrm>
            <a:off x="5498081" y="5513218"/>
            <a:ext cx="6043279" cy="453883"/>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9" name="Marcador de texto 14">
            <a:extLst>
              <a:ext uri="{FF2B5EF4-FFF2-40B4-BE49-F238E27FC236}">
                <a16:creationId xmlns:a16="http://schemas.microsoft.com/office/drawing/2014/main" id="{82E090C6-0061-62A8-B368-54414B824101}"/>
              </a:ext>
            </a:extLst>
          </p:cNvPr>
          <p:cNvSpPr>
            <a:spLocks noGrp="1"/>
          </p:cNvSpPr>
          <p:nvPr>
            <p:ph type="body" sz="quarter" idx="42" hasCustomPrompt="1"/>
          </p:nvPr>
        </p:nvSpPr>
        <p:spPr>
          <a:xfrm>
            <a:off x="5493312" y="5250186"/>
            <a:ext cx="4623963" cy="204113"/>
          </a:xfrm>
        </p:spPr>
        <p:txBody>
          <a:bodyPr anchor="ct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Subtitulo corto</a:t>
            </a:r>
          </a:p>
        </p:txBody>
      </p:sp>
    </p:spTree>
    <p:extLst>
      <p:ext uri="{BB962C8B-B14F-4D97-AF65-F5344CB8AC3E}">
        <p14:creationId xmlns:p14="http://schemas.microsoft.com/office/powerpoint/2010/main" val="9851619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ítulo, imagen_">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376342" y="272695"/>
            <a:ext cx="4681433" cy="89671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8" name="Marcador de posición de imagen 17">
            <a:extLst>
              <a:ext uri="{FF2B5EF4-FFF2-40B4-BE49-F238E27FC236}">
                <a16:creationId xmlns:a16="http://schemas.microsoft.com/office/drawing/2014/main" id="{3814D7B3-3B8E-0CF7-D974-16B4DCB891B0}"/>
              </a:ext>
            </a:extLst>
          </p:cNvPr>
          <p:cNvSpPr>
            <a:spLocks noGrp="1"/>
          </p:cNvSpPr>
          <p:nvPr>
            <p:ph type="pic" sz="quarter" idx="28"/>
          </p:nvPr>
        </p:nvSpPr>
        <p:spPr>
          <a:xfrm>
            <a:off x="650638" y="1908585"/>
            <a:ext cx="3226417" cy="3227997"/>
          </a:xfrm>
          <a:prstGeom prst="ellipse">
            <a:avLst/>
          </a:prstGeom>
        </p:spPr>
        <p:txBody>
          <a:bodyPr anchor="ctr">
            <a:normAutofit/>
          </a:bodyPr>
          <a:lstStyle>
            <a:lvl1pPr algn="ctr">
              <a:defRPr sz="1100">
                <a:solidFill>
                  <a:schemeClr val="bg2"/>
                </a:solidFill>
                <a:latin typeface="Arial" panose="020B0604020202020204" pitchFamily="34" charset="0"/>
                <a:cs typeface="Arial" panose="020B0604020202020204" pitchFamily="34" charset="0"/>
              </a:defRPr>
            </a:lvl1pPr>
          </a:lstStyle>
          <a:p>
            <a:endParaRPr lang="es-CO" dirty="0"/>
          </a:p>
        </p:txBody>
      </p:sp>
    </p:spTree>
    <p:extLst>
      <p:ext uri="{BB962C8B-B14F-4D97-AF65-F5344CB8AC3E}">
        <p14:creationId xmlns:p14="http://schemas.microsoft.com/office/powerpoint/2010/main" val="3736368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ítulo y 6 elemen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98512" y="2508418"/>
            <a:ext cx="3277283"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10" name="Marcador de texto 14">
            <a:extLst>
              <a:ext uri="{FF2B5EF4-FFF2-40B4-BE49-F238E27FC236}">
                <a16:creationId xmlns:a16="http://schemas.microsoft.com/office/drawing/2014/main" id="{6EE11E0C-8EC1-62B6-2F4B-C2394E5E874A}"/>
              </a:ext>
            </a:extLst>
          </p:cNvPr>
          <p:cNvSpPr>
            <a:spLocks noGrp="1"/>
          </p:cNvSpPr>
          <p:nvPr>
            <p:ph type="body" sz="quarter" idx="18" hasCustomPrompt="1"/>
          </p:nvPr>
        </p:nvSpPr>
        <p:spPr>
          <a:xfrm>
            <a:off x="398511" y="5134829"/>
            <a:ext cx="3277283"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408672" y="2193271"/>
            <a:ext cx="3267122" cy="307175"/>
          </a:xfrm>
        </p:spPr>
        <p:txBody>
          <a:bodyP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8" name="Marcador de texto 14">
            <a:extLst>
              <a:ext uri="{FF2B5EF4-FFF2-40B4-BE49-F238E27FC236}">
                <a16:creationId xmlns:a16="http://schemas.microsoft.com/office/drawing/2014/main" id="{65B0FBE9-1EC5-BC04-FE60-75A3DA60AF6E}"/>
              </a:ext>
            </a:extLst>
          </p:cNvPr>
          <p:cNvSpPr>
            <a:spLocks noGrp="1"/>
          </p:cNvSpPr>
          <p:nvPr>
            <p:ph type="body" sz="quarter" idx="23" hasCustomPrompt="1"/>
          </p:nvPr>
        </p:nvSpPr>
        <p:spPr>
          <a:xfrm>
            <a:off x="408672" y="4805440"/>
            <a:ext cx="3267122" cy="307175"/>
          </a:xfrm>
        </p:spPr>
        <p:txBody>
          <a:bodyP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4" name="Marcador de texto 14">
            <a:extLst>
              <a:ext uri="{FF2B5EF4-FFF2-40B4-BE49-F238E27FC236}">
                <a16:creationId xmlns:a16="http://schemas.microsoft.com/office/drawing/2014/main" id="{7B5398A4-A0E8-B4A9-B2D4-D8B404CFABF9}"/>
              </a:ext>
            </a:extLst>
          </p:cNvPr>
          <p:cNvSpPr>
            <a:spLocks noGrp="1"/>
          </p:cNvSpPr>
          <p:nvPr>
            <p:ph type="body" sz="quarter" idx="27" hasCustomPrompt="1"/>
          </p:nvPr>
        </p:nvSpPr>
        <p:spPr>
          <a:xfrm>
            <a:off x="408671" y="1468583"/>
            <a:ext cx="1067613" cy="673895"/>
          </a:xfrm>
        </p:spPr>
        <p:txBody>
          <a:bodyPr>
            <a:noAutofit/>
          </a:bodyPr>
          <a:lstStyle>
            <a:lvl1pPr marL="0" indent="0" algn="l">
              <a:buNone/>
              <a:defRPr sz="4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1.</a:t>
            </a:r>
          </a:p>
        </p:txBody>
      </p:sp>
      <p:sp>
        <p:nvSpPr>
          <p:cNvPr id="5" name="Marcador de texto 14">
            <a:extLst>
              <a:ext uri="{FF2B5EF4-FFF2-40B4-BE49-F238E27FC236}">
                <a16:creationId xmlns:a16="http://schemas.microsoft.com/office/drawing/2014/main" id="{7C727CEB-59E3-8913-3C0C-6789B4EE857D}"/>
              </a:ext>
            </a:extLst>
          </p:cNvPr>
          <p:cNvSpPr>
            <a:spLocks noGrp="1"/>
          </p:cNvSpPr>
          <p:nvPr>
            <p:ph type="body" sz="quarter" idx="28" hasCustomPrompt="1"/>
          </p:nvPr>
        </p:nvSpPr>
        <p:spPr>
          <a:xfrm>
            <a:off x="398512" y="4118672"/>
            <a:ext cx="1067613" cy="673895"/>
          </a:xfrm>
        </p:spPr>
        <p:txBody>
          <a:bodyPr>
            <a:noAutofit/>
          </a:bodyPr>
          <a:lstStyle>
            <a:lvl1pPr marL="0" indent="0" algn="l">
              <a:buNone/>
              <a:defRPr sz="4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4.</a:t>
            </a:r>
          </a:p>
        </p:txBody>
      </p:sp>
      <p:sp>
        <p:nvSpPr>
          <p:cNvPr id="20" name="Marcador de texto 14">
            <a:extLst>
              <a:ext uri="{FF2B5EF4-FFF2-40B4-BE49-F238E27FC236}">
                <a16:creationId xmlns:a16="http://schemas.microsoft.com/office/drawing/2014/main" id="{60CD4209-3E0F-2F9B-9BD4-8842C00CC2B8}"/>
              </a:ext>
            </a:extLst>
          </p:cNvPr>
          <p:cNvSpPr>
            <a:spLocks noGrp="1"/>
          </p:cNvSpPr>
          <p:nvPr>
            <p:ph type="body" sz="quarter" idx="29" hasCustomPrompt="1"/>
          </p:nvPr>
        </p:nvSpPr>
        <p:spPr>
          <a:xfrm>
            <a:off x="4368523" y="2508418"/>
            <a:ext cx="3308819"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1" name="Marcador de texto 14">
            <a:extLst>
              <a:ext uri="{FF2B5EF4-FFF2-40B4-BE49-F238E27FC236}">
                <a16:creationId xmlns:a16="http://schemas.microsoft.com/office/drawing/2014/main" id="{65CE8DB7-9A5C-5922-74AA-189A703D8AE3}"/>
              </a:ext>
            </a:extLst>
          </p:cNvPr>
          <p:cNvSpPr>
            <a:spLocks noGrp="1"/>
          </p:cNvSpPr>
          <p:nvPr>
            <p:ph type="body" sz="quarter" idx="30" hasCustomPrompt="1"/>
          </p:nvPr>
        </p:nvSpPr>
        <p:spPr>
          <a:xfrm>
            <a:off x="4382814" y="5134829"/>
            <a:ext cx="3294529"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2" name="Marcador de texto 14">
            <a:extLst>
              <a:ext uri="{FF2B5EF4-FFF2-40B4-BE49-F238E27FC236}">
                <a16:creationId xmlns:a16="http://schemas.microsoft.com/office/drawing/2014/main" id="{18DA252B-D8C8-6C4B-F7D1-7B2C6E75E2D4}"/>
              </a:ext>
            </a:extLst>
          </p:cNvPr>
          <p:cNvSpPr>
            <a:spLocks noGrp="1"/>
          </p:cNvSpPr>
          <p:nvPr>
            <p:ph type="body" sz="quarter" idx="31" hasCustomPrompt="1"/>
          </p:nvPr>
        </p:nvSpPr>
        <p:spPr>
          <a:xfrm>
            <a:off x="4368523" y="2193271"/>
            <a:ext cx="3308819" cy="307175"/>
          </a:xfrm>
        </p:spPr>
        <p:txBody>
          <a:bodyP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23" name="Marcador de texto 14">
            <a:extLst>
              <a:ext uri="{FF2B5EF4-FFF2-40B4-BE49-F238E27FC236}">
                <a16:creationId xmlns:a16="http://schemas.microsoft.com/office/drawing/2014/main" id="{1C97B68C-D9FE-32A7-3BA3-C409F7B1AA6A}"/>
              </a:ext>
            </a:extLst>
          </p:cNvPr>
          <p:cNvSpPr>
            <a:spLocks noGrp="1"/>
          </p:cNvSpPr>
          <p:nvPr>
            <p:ph type="body" sz="quarter" idx="32" hasCustomPrompt="1"/>
          </p:nvPr>
        </p:nvSpPr>
        <p:spPr>
          <a:xfrm>
            <a:off x="4382814" y="4805440"/>
            <a:ext cx="3294530" cy="307175"/>
          </a:xfrm>
        </p:spPr>
        <p:txBody>
          <a:bodyP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24" name="Marcador de texto 14">
            <a:extLst>
              <a:ext uri="{FF2B5EF4-FFF2-40B4-BE49-F238E27FC236}">
                <a16:creationId xmlns:a16="http://schemas.microsoft.com/office/drawing/2014/main" id="{B7F4E48F-309C-4D5F-3118-0CDD0C256A24}"/>
              </a:ext>
            </a:extLst>
          </p:cNvPr>
          <p:cNvSpPr>
            <a:spLocks noGrp="1"/>
          </p:cNvSpPr>
          <p:nvPr>
            <p:ph type="body" sz="quarter" idx="33" hasCustomPrompt="1"/>
          </p:nvPr>
        </p:nvSpPr>
        <p:spPr>
          <a:xfrm>
            <a:off x="4377693" y="1491456"/>
            <a:ext cx="1067613" cy="673895"/>
          </a:xfrm>
        </p:spPr>
        <p:txBody>
          <a:bodyPr>
            <a:noAutofit/>
          </a:bodyPr>
          <a:lstStyle>
            <a:lvl1pPr marL="0" indent="0" algn="l">
              <a:buNone/>
              <a:defRPr sz="4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2.</a:t>
            </a:r>
          </a:p>
        </p:txBody>
      </p:sp>
      <p:sp>
        <p:nvSpPr>
          <p:cNvPr id="25" name="Marcador de texto 14">
            <a:extLst>
              <a:ext uri="{FF2B5EF4-FFF2-40B4-BE49-F238E27FC236}">
                <a16:creationId xmlns:a16="http://schemas.microsoft.com/office/drawing/2014/main" id="{38548F72-E1A9-44BB-BD05-49B4998FC907}"/>
              </a:ext>
            </a:extLst>
          </p:cNvPr>
          <p:cNvSpPr>
            <a:spLocks noGrp="1"/>
          </p:cNvSpPr>
          <p:nvPr>
            <p:ph type="body" sz="quarter" idx="34" hasCustomPrompt="1"/>
          </p:nvPr>
        </p:nvSpPr>
        <p:spPr>
          <a:xfrm>
            <a:off x="4376709" y="4118672"/>
            <a:ext cx="1067613" cy="673895"/>
          </a:xfrm>
        </p:spPr>
        <p:txBody>
          <a:bodyPr>
            <a:noAutofit/>
          </a:bodyPr>
          <a:lstStyle>
            <a:lvl1pPr marL="0" indent="0" algn="l">
              <a:buNone/>
              <a:defRPr sz="4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5.</a:t>
            </a:r>
          </a:p>
        </p:txBody>
      </p:sp>
      <p:sp>
        <p:nvSpPr>
          <p:cNvPr id="26" name="Marcador de texto 14">
            <a:extLst>
              <a:ext uri="{FF2B5EF4-FFF2-40B4-BE49-F238E27FC236}">
                <a16:creationId xmlns:a16="http://schemas.microsoft.com/office/drawing/2014/main" id="{07D92339-5911-D0A0-918C-AD80D49A9400}"/>
              </a:ext>
            </a:extLst>
          </p:cNvPr>
          <p:cNvSpPr>
            <a:spLocks noGrp="1"/>
          </p:cNvSpPr>
          <p:nvPr>
            <p:ph type="body" sz="quarter" idx="35" hasCustomPrompt="1"/>
          </p:nvPr>
        </p:nvSpPr>
        <p:spPr>
          <a:xfrm>
            <a:off x="8506047" y="2508418"/>
            <a:ext cx="3277281"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7" name="Marcador de texto 14">
            <a:extLst>
              <a:ext uri="{FF2B5EF4-FFF2-40B4-BE49-F238E27FC236}">
                <a16:creationId xmlns:a16="http://schemas.microsoft.com/office/drawing/2014/main" id="{EEF76BEF-4382-0344-932B-66DFA558060D}"/>
              </a:ext>
            </a:extLst>
          </p:cNvPr>
          <p:cNvSpPr>
            <a:spLocks noGrp="1"/>
          </p:cNvSpPr>
          <p:nvPr>
            <p:ph type="body" sz="quarter" idx="36" hasCustomPrompt="1"/>
          </p:nvPr>
        </p:nvSpPr>
        <p:spPr>
          <a:xfrm>
            <a:off x="8506047" y="5134829"/>
            <a:ext cx="3277281" cy="1307772"/>
          </a:xfrm>
        </p:spPr>
        <p:txBody>
          <a:bodyP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29" name="Marcador de texto 14">
            <a:extLst>
              <a:ext uri="{FF2B5EF4-FFF2-40B4-BE49-F238E27FC236}">
                <a16:creationId xmlns:a16="http://schemas.microsoft.com/office/drawing/2014/main" id="{F482B8EF-7CD7-88FA-E2CD-592AE6A0F750}"/>
              </a:ext>
            </a:extLst>
          </p:cNvPr>
          <p:cNvSpPr>
            <a:spLocks noGrp="1"/>
          </p:cNvSpPr>
          <p:nvPr>
            <p:ph type="body" sz="quarter" idx="37" hasCustomPrompt="1"/>
          </p:nvPr>
        </p:nvSpPr>
        <p:spPr>
          <a:xfrm>
            <a:off x="8506048" y="2193271"/>
            <a:ext cx="3277280" cy="307175"/>
          </a:xfrm>
        </p:spPr>
        <p:txBody>
          <a:bodyPr>
            <a:noAutofit/>
          </a:bodyPr>
          <a:lstStyle>
            <a:lvl1pPr marL="0" indent="0" algn="l">
              <a:buNone/>
              <a:defRPr sz="12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2" name="Marcador de texto 14">
            <a:extLst>
              <a:ext uri="{FF2B5EF4-FFF2-40B4-BE49-F238E27FC236}">
                <a16:creationId xmlns:a16="http://schemas.microsoft.com/office/drawing/2014/main" id="{24A1A401-714A-DECE-2A31-C9AF12F1C3FE}"/>
              </a:ext>
            </a:extLst>
          </p:cNvPr>
          <p:cNvSpPr>
            <a:spLocks noGrp="1"/>
          </p:cNvSpPr>
          <p:nvPr>
            <p:ph type="body" sz="quarter" idx="38" hasCustomPrompt="1"/>
          </p:nvPr>
        </p:nvSpPr>
        <p:spPr>
          <a:xfrm>
            <a:off x="8506048" y="4805440"/>
            <a:ext cx="3277280" cy="307175"/>
          </a:xfrm>
        </p:spPr>
        <p:txBody>
          <a:bodyPr>
            <a:noAutofit/>
          </a:bodyPr>
          <a:lstStyle>
            <a:lvl1pPr marL="0" indent="0" algn="l">
              <a:buNone/>
              <a:defRPr sz="12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Título corto</a:t>
            </a:r>
          </a:p>
        </p:txBody>
      </p:sp>
      <p:sp>
        <p:nvSpPr>
          <p:cNvPr id="34" name="Marcador de texto 14">
            <a:extLst>
              <a:ext uri="{FF2B5EF4-FFF2-40B4-BE49-F238E27FC236}">
                <a16:creationId xmlns:a16="http://schemas.microsoft.com/office/drawing/2014/main" id="{6A933893-A4CB-76ED-390B-CC17D58E5497}"/>
              </a:ext>
            </a:extLst>
          </p:cNvPr>
          <p:cNvSpPr>
            <a:spLocks noGrp="1"/>
          </p:cNvSpPr>
          <p:nvPr>
            <p:ph type="body" sz="quarter" idx="39" hasCustomPrompt="1"/>
          </p:nvPr>
        </p:nvSpPr>
        <p:spPr>
          <a:xfrm>
            <a:off x="8515216" y="1491456"/>
            <a:ext cx="1067613" cy="673895"/>
          </a:xfrm>
        </p:spPr>
        <p:txBody>
          <a:bodyPr>
            <a:noAutofit/>
          </a:bodyPr>
          <a:lstStyle>
            <a:lvl1pPr marL="0" indent="0" algn="l">
              <a:buNone/>
              <a:defRPr sz="40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3.</a:t>
            </a:r>
          </a:p>
        </p:txBody>
      </p:sp>
      <p:sp>
        <p:nvSpPr>
          <p:cNvPr id="36" name="Marcador de texto 14">
            <a:extLst>
              <a:ext uri="{FF2B5EF4-FFF2-40B4-BE49-F238E27FC236}">
                <a16:creationId xmlns:a16="http://schemas.microsoft.com/office/drawing/2014/main" id="{E1CA39E6-6B61-E49C-066C-B0AA6EFF9856}"/>
              </a:ext>
            </a:extLst>
          </p:cNvPr>
          <p:cNvSpPr>
            <a:spLocks noGrp="1"/>
          </p:cNvSpPr>
          <p:nvPr>
            <p:ph type="body" sz="quarter" idx="40" hasCustomPrompt="1"/>
          </p:nvPr>
        </p:nvSpPr>
        <p:spPr>
          <a:xfrm>
            <a:off x="8521203" y="4118672"/>
            <a:ext cx="1067613" cy="673895"/>
          </a:xfrm>
        </p:spPr>
        <p:txBody>
          <a:bodyPr>
            <a:noAutofit/>
          </a:bodyPr>
          <a:lstStyle>
            <a:lvl1pPr marL="0" indent="0" algn="l">
              <a:buNone/>
              <a:defRPr sz="4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6.</a:t>
            </a:r>
          </a:p>
        </p:txBody>
      </p:sp>
      <p:sp>
        <p:nvSpPr>
          <p:cNvPr id="16" name="Título 1">
            <a:extLst>
              <a:ext uri="{FF2B5EF4-FFF2-40B4-BE49-F238E27FC236}">
                <a16:creationId xmlns:a16="http://schemas.microsoft.com/office/drawing/2014/main" id="{962EF901-7ADB-3AB5-97B8-8CE294699F1F}"/>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cxnSp>
        <p:nvCxnSpPr>
          <p:cNvPr id="2" name="Conector recto 1">
            <a:extLst>
              <a:ext uri="{FF2B5EF4-FFF2-40B4-BE49-F238E27FC236}">
                <a16:creationId xmlns:a16="http://schemas.microsoft.com/office/drawing/2014/main" id="{D3EED5DA-132E-84EC-4431-7C5205DC9E5E}"/>
              </a:ext>
              <a:ext uri="{C183D7F6-B498-43B3-948B-1728B52AA6E4}">
                <adec:decorative xmlns:adec="http://schemas.microsoft.com/office/drawing/2017/decorative" val="1"/>
              </a:ext>
            </a:extLst>
          </p:cNvPr>
          <p:cNvCxnSpPr/>
          <p:nvPr userDrawn="1"/>
        </p:nvCxnSpPr>
        <p:spPr>
          <a:xfrm>
            <a:off x="487680" y="212012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Conector recto 5">
            <a:extLst>
              <a:ext uri="{FF2B5EF4-FFF2-40B4-BE49-F238E27FC236}">
                <a16:creationId xmlns:a16="http://schemas.microsoft.com/office/drawing/2014/main" id="{71E17C91-CE32-DA8A-FE47-A621EB854430}"/>
              </a:ext>
              <a:ext uri="{C183D7F6-B498-43B3-948B-1728B52AA6E4}">
                <adec:decorative xmlns:adec="http://schemas.microsoft.com/office/drawing/2017/decorative" val="1"/>
              </a:ext>
            </a:extLst>
          </p:cNvPr>
          <p:cNvCxnSpPr/>
          <p:nvPr userDrawn="1"/>
        </p:nvCxnSpPr>
        <p:spPr>
          <a:xfrm>
            <a:off x="4429760" y="212012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Conector recto 11">
            <a:extLst>
              <a:ext uri="{FF2B5EF4-FFF2-40B4-BE49-F238E27FC236}">
                <a16:creationId xmlns:a16="http://schemas.microsoft.com/office/drawing/2014/main" id="{22295776-5869-355B-3FF3-6708985ADFDB}"/>
              </a:ext>
              <a:ext uri="{C183D7F6-B498-43B3-948B-1728B52AA6E4}">
                <adec:decorative xmlns:adec="http://schemas.microsoft.com/office/drawing/2017/decorative" val="1"/>
              </a:ext>
            </a:extLst>
          </p:cNvPr>
          <p:cNvCxnSpPr/>
          <p:nvPr userDrawn="1"/>
        </p:nvCxnSpPr>
        <p:spPr>
          <a:xfrm>
            <a:off x="8595216" y="212012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Conector recto 16">
            <a:extLst>
              <a:ext uri="{FF2B5EF4-FFF2-40B4-BE49-F238E27FC236}">
                <a16:creationId xmlns:a16="http://schemas.microsoft.com/office/drawing/2014/main" id="{D7E4FEE2-FF7A-FC90-F10F-29A9F7265080}"/>
              </a:ext>
              <a:ext uri="{C183D7F6-B498-43B3-948B-1728B52AA6E4}">
                <adec:decorative xmlns:adec="http://schemas.microsoft.com/office/drawing/2017/decorative" val="1"/>
              </a:ext>
            </a:extLst>
          </p:cNvPr>
          <p:cNvCxnSpPr/>
          <p:nvPr userDrawn="1"/>
        </p:nvCxnSpPr>
        <p:spPr>
          <a:xfrm>
            <a:off x="487680" y="475156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Conector recto 17">
            <a:extLst>
              <a:ext uri="{FF2B5EF4-FFF2-40B4-BE49-F238E27FC236}">
                <a16:creationId xmlns:a16="http://schemas.microsoft.com/office/drawing/2014/main" id="{F61A35C0-A33D-440C-B227-58C9F29F3B6F}"/>
              </a:ext>
              <a:ext uri="{C183D7F6-B498-43B3-948B-1728B52AA6E4}">
                <adec:decorative xmlns:adec="http://schemas.microsoft.com/office/drawing/2017/decorative" val="1"/>
              </a:ext>
            </a:extLst>
          </p:cNvPr>
          <p:cNvCxnSpPr/>
          <p:nvPr userDrawn="1"/>
        </p:nvCxnSpPr>
        <p:spPr>
          <a:xfrm>
            <a:off x="4429760" y="475156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Conector recto 27">
            <a:extLst>
              <a:ext uri="{FF2B5EF4-FFF2-40B4-BE49-F238E27FC236}">
                <a16:creationId xmlns:a16="http://schemas.microsoft.com/office/drawing/2014/main" id="{00576194-885B-C2BB-8278-177AFF4FC05F}"/>
              </a:ext>
              <a:ext uri="{C183D7F6-B498-43B3-948B-1728B52AA6E4}">
                <adec:decorative xmlns:adec="http://schemas.microsoft.com/office/drawing/2017/decorative" val="1"/>
              </a:ext>
            </a:extLst>
          </p:cNvPr>
          <p:cNvCxnSpPr/>
          <p:nvPr userDrawn="1"/>
        </p:nvCxnSpPr>
        <p:spPr>
          <a:xfrm>
            <a:off x="8595216" y="4751560"/>
            <a:ext cx="318811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27926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ítulo, 3 columnas imagen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1">
            <a:extLst>
              <a:ext uri="{FF2B5EF4-FFF2-40B4-BE49-F238E27FC236}">
                <a16:creationId xmlns:a16="http://schemas.microsoft.com/office/drawing/2014/main" id="{9F75940F-3D12-2068-40B5-7DA4FF6E47CD}"/>
              </a:ext>
              <a:ext uri="{C183D7F6-B498-43B3-948B-1728B52AA6E4}">
                <adec:decorative xmlns:adec="http://schemas.microsoft.com/office/drawing/2017/decorative" val="1"/>
              </a:ext>
            </a:extLst>
          </p:cNvPr>
          <p:cNvSpPr/>
          <p:nvPr userDrawn="1"/>
        </p:nvSpPr>
        <p:spPr>
          <a:xfrm>
            <a:off x="8159364" y="1445544"/>
            <a:ext cx="3616243" cy="5013367"/>
          </a:xfrm>
          <a:prstGeom prst="roundRect">
            <a:avLst>
              <a:gd name="adj" fmla="val 5027"/>
            </a:avLst>
          </a:prstGeom>
          <a:solidFill>
            <a:schemeClr val="bg1"/>
          </a:solidFill>
          <a:ln>
            <a:noFill/>
          </a:ln>
          <a:effectLst>
            <a:outerShdw blurRad="122779" dist="38100" dir="2700000" algn="tl"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redondeado 4">
            <a:extLst>
              <a:ext uri="{FF2B5EF4-FFF2-40B4-BE49-F238E27FC236}">
                <a16:creationId xmlns:a16="http://schemas.microsoft.com/office/drawing/2014/main" id="{D0EA2FCE-5743-7ACE-D605-BFA2DE1141BE}"/>
              </a:ext>
              <a:ext uri="{C183D7F6-B498-43B3-948B-1728B52AA6E4}">
                <adec:decorative xmlns:adec="http://schemas.microsoft.com/office/drawing/2017/decorative" val="1"/>
              </a:ext>
            </a:extLst>
          </p:cNvPr>
          <p:cNvSpPr/>
          <p:nvPr userDrawn="1"/>
        </p:nvSpPr>
        <p:spPr>
          <a:xfrm>
            <a:off x="4291307" y="1445544"/>
            <a:ext cx="3616243" cy="5013367"/>
          </a:xfrm>
          <a:prstGeom prst="roundRect">
            <a:avLst>
              <a:gd name="adj" fmla="val 5027"/>
            </a:avLst>
          </a:prstGeom>
          <a:solidFill>
            <a:schemeClr val="bg1"/>
          </a:solidFill>
          <a:ln>
            <a:noFill/>
          </a:ln>
          <a:effectLst>
            <a:outerShdw blurRad="122779" dist="38100" dir="2700000" algn="tl"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redondeado 5">
            <a:extLst>
              <a:ext uri="{FF2B5EF4-FFF2-40B4-BE49-F238E27FC236}">
                <a16:creationId xmlns:a16="http://schemas.microsoft.com/office/drawing/2014/main" id="{D49C53F0-183B-C8D3-7AB8-9285C958EF6E}"/>
              </a:ext>
              <a:ext uri="{C183D7F6-B498-43B3-948B-1728B52AA6E4}">
                <adec:decorative xmlns:adec="http://schemas.microsoft.com/office/drawing/2017/decorative" val="1"/>
              </a:ext>
            </a:extLst>
          </p:cNvPr>
          <p:cNvSpPr/>
          <p:nvPr userDrawn="1"/>
        </p:nvSpPr>
        <p:spPr>
          <a:xfrm>
            <a:off x="423250" y="1445544"/>
            <a:ext cx="3616243" cy="5013367"/>
          </a:xfrm>
          <a:prstGeom prst="roundRect">
            <a:avLst>
              <a:gd name="adj" fmla="val 5027"/>
            </a:avLst>
          </a:prstGeom>
          <a:solidFill>
            <a:schemeClr val="bg1"/>
          </a:solidFill>
          <a:ln>
            <a:noFill/>
          </a:ln>
          <a:effectLst>
            <a:outerShdw blurRad="122779" dist="38100" dir="2700000" algn="tl"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Subtítulo 2">
            <a:extLst>
              <a:ext uri="{FF2B5EF4-FFF2-40B4-BE49-F238E27FC236}">
                <a16:creationId xmlns:a16="http://schemas.microsoft.com/office/drawing/2014/main" id="{9F9DAC0E-BB20-F492-A010-F6D48F920976}"/>
              </a:ext>
            </a:extLst>
          </p:cNvPr>
          <p:cNvSpPr>
            <a:spLocks noGrp="1"/>
          </p:cNvSpPr>
          <p:nvPr>
            <p:ph type="subTitle" idx="1" hasCustomPrompt="1"/>
          </p:nvPr>
        </p:nvSpPr>
        <p:spPr>
          <a:xfrm>
            <a:off x="682906" y="4811600"/>
            <a:ext cx="3102285" cy="1402634"/>
          </a:xfrm>
        </p:spPr>
        <p:txBody>
          <a:bodyPr anchor="t">
            <a:normAutofit/>
          </a:bodyPr>
          <a:lstStyle>
            <a:lvl1pPr marL="0" indent="0" algn="l">
              <a:buNone/>
              <a:defRPr sz="1250" b="0"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este texto debe tener una extensión de 186 caracteres con espacio máximo. Este es un texto de prueba, en dado caso que necesite más información y explicativa.</a:t>
            </a:r>
          </a:p>
        </p:txBody>
      </p:sp>
      <p:sp>
        <p:nvSpPr>
          <p:cNvPr id="15" name="Marcador de texto 14">
            <a:extLst>
              <a:ext uri="{FF2B5EF4-FFF2-40B4-BE49-F238E27FC236}">
                <a16:creationId xmlns:a16="http://schemas.microsoft.com/office/drawing/2014/main" id="{F6EE7197-20D5-B5D5-0E81-D2B0E5247699}"/>
              </a:ext>
            </a:extLst>
          </p:cNvPr>
          <p:cNvSpPr>
            <a:spLocks noGrp="1"/>
          </p:cNvSpPr>
          <p:nvPr>
            <p:ph type="body" sz="quarter" idx="13" hasCustomPrompt="1"/>
          </p:nvPr>
        </p:nvSpPr>
        <p:spPr>
          <a:xfrm>
            <a:off x="4548851" y="4811599"/>
            <a:ext cx="3125164" cy="1402635"/>
          </a:xfrm>
        </p:spPr>
        <p:txBody>
          <a:bodyPr anchor="t">
            <a:normAutofit/>
          </a:bodyPr>
          <a:lstStyle>
            <a:lvl1pPr marL="0" indent="0">
              <a:buNone/>
              <a:defRPr sz="1250" b="0" i="0">
                <a:solidFill>
                  <a:schemeClr val="tx2"/>
                </a:solidFill>
                <a:latin typeface="Arial" panose="020B0604020202020204" pitchFamily="34" charset="0"/>
                <a:cs typeface="Arial" panose="020B0604020202020204" pitchFamily="34" charset="0"/>
              </a:defRPr>
            </a:lvl1pPr>
            <a:lvl2pPr marL="457200" indent="0">
              <a:buNone/>
              <a:defRPr sz="1600">
                <a:solidFill>
                  <a:schemeClr val="bg2"/>
                </a:solidFill>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en dado caso que necesite más información y explicativa.</a:t>
            </a:r>
          </a:p>
        </p:txBody>
      </p:sp>
      <p:sp>
        <p:nvSpPr>
          <p:cNvPr id="16" name="Marcador de texto 14">
            <a:extLst>
              <a:ext uri="{FF2B5EF4-FFF2-40B4-BE49-F238E27FC236}">
                <a16:creationId xmlns:a16="http://schemas.microsoft.com/office/drawing/2014/main" id="{959A5875-53D5-831A-074A-E9370D31C28C}"/>
              </a:ext>
            </a:extLst>
          </p:cNvPr>
          <p:cNvSpPr>
            <a:spLocks noGrp="1"/>
          </p:cNvSpPr>
          <p:nvPr>
            <p:ph type="body" sz="quarter" idx="14" hasCustomPrompt="1"/>
          </p:nvPr>
        </p:nvSpPr>
        <p:spPr>
          <a:xfrm>
            <a:off x="8391646" y="4811599"/>
            <a:ext cx="3117448" cy="1402635"/>
          </a:xfrm>
        </p:spPr>
        <p:txBody>
          <a:bodyPr anchor="t">
            <a:normAutofit/>
          </a:bodyPr>
          <a:lstStyle>
            <a:lvl1pPr marL="0" indent="0">
              <a:buNone/>
              <a:defRPr sz="1250" b="0" i="0">
                <a:solidFill>
                  <a:schemeClr val="tx2"/>
                </a:solidFill>
                <a:latin typeface="Arial" panose="020B0604020202020204" pitchFamily="34" charset="0"/>
                <a:cs typeface="Arial" panose="020B0604020202020204" pitchFamily="34" charset="0"/>
              </a:defRPr>
            </a:lvl1pPr>
            <a:lvl2pPr marL="457200" indent="0">
              <a:buNone/>
              <a:defRPr sz="1250">
                <a:solidFill>
                  <a:schemeClr val="bg2"/>
                </a:solidFill>
                <a:latin typeface="Arial" panose="020B0604020202020204" pitchFamily="34" charset="0"/>
                <a:cs typeface="Arial" panose="020B0604020202020204" pitchFamily="34" charset="0"/>
              </a:defRPr>
            </a:lvl2pPr>
            <a:lvl3pPr marL="914400" indent="0">
              <a:buNone/>
              <a:defRPr/>
            </a:lvl3pPr>
            <a:lvl4pPr marL="1371600" indent="0">
              <a:buNone/>
              <a:defRPr/>
            </a:lvl4pPr>
            <a:lvl5pPr marL="1828800" indent="0">
              <a:buNone/>
              <a:defRPr/>
            </a:lvl5pPr>
          </a:lstStyle>
          <a:p>
            <a:r>
              <a:rPr lang="es-ES" dirty="0"/>
              <a:t>Haga clic para modificar este texto debe tener una extensión de 186 caracteres con espacio máximo. Este es un texto de prueba, en dado caso que necesite más información y explicativa.</a:t>
            </a:r>
          </a:p>
          <a:p>
            <a:pPr lvl="1"/>
            <a:endParaRPr lang="es-CO" dirty="0"/>
          </a:p>
        </p:txBody>
      </p:sp>
      <p:sp>
        <p:nvSpPr>
          <p:cNvPr id="30" name="Marcador de texto 28">
            <a:extLst>
              <a:ext uri="{FF2B5EF4-FFF2-40B4-BE49-F238E27FC236}">
                <a16:creationId xmlns:a16="http://schemas.microsoft.com/office/drawing/2014/main" id="{FB6E655F-49EC-E90E-A804-20A895DD8482}"/>
              </a:ext>
            </a:extLst>
          </p:cNvPr>
          <p:cNvSpPr>
            <a:spLocks noGrp="1"/>
          </p:cNvSpPr>
          <p:nvPr>
            <p:ph type="body" sz="quarter" idx="18" hasCustomPrompt="1"/>
          </p:nvPr>
        </p:nvSpPr>
        <p:spPr>
          <a:xfrm>
            <a:off x="542260" y="4012405"/>
            <a:ext cx="3370521" cy="654725"/>
          </a:xfrm>
        </p:spPr>
        <p:txBody>
          <a:bodyPr anchor="ctr">
            <a:normAutofit/>
          </a:bodyPr>
          <a:lstStyle>
            <a:lvl1pPr marL="0" indent="0" algn="ctr">
              <a:buNone/>
              <a:defRPr sz="1400" b="1" i="0">
                <a:solidFill>
                  <a:schemeClr val="accent3"/>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una a dos líneas este es un ejemplo</a:t>
            </a:r>
          </a:p>
        </p:txBody>
      </p:sp>
      <p:sp>
        <p:nvSpPr>
          <p:cNvPr id="31" name="Marcador de texto 28">
            <a:extLst>
              <a:ext uri="{FF2B5EF4-FFF2-40B4-BE49-F238E27FC236}">
                <a16:creationId xmlns:a16="http://schemas.microsoft.com/office/drawing/2014/main" id="{2DBA7A05-93CB-A8E9-C288-6C9E7CF8198B}"/>
              </a:ext>
            </a:extLst>
          </p:cNvPr>
          <p:cNvSpPr>
            <a:spLocks noGrp="1"/>
          </p:cNvSpPr>
          <p:nvPr>
            <p:ph type="body" sz="quarter" idx="19" hasCustomPrompt="1"/>
          </p:nvPr>
        </p:nvSpPr>
        <p:spPr>
          <a:xfrm>
            <a:off x="4412512" y="4041622"/>
            <a:ext cx="3370521" cy="636249"/>
          </a:xfrm>
        </p:spPr>
        <p:txBody>
          <a:bodyPr anchor="ctr">
            <a:normAutofit/>
          </a:bodyPr>
          <a:lstStyle>
            <a:lvl1pPr marL="0" indent="0" algn="ctr">
              <a:buNone/>
              <a:defRPr sz="1400" b="1" i="0">
                <a:solidFill>
                  <a:schemeClr val="accent2"/>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una a dos líneas este es un ejemplo</a:t>
            </a:r>
          </a:p>
        </p:txBody>
      </p:sp>
      <p:sp>
        <p:nvSpPr>
          <p:cNvPr id="32" name="Marcador de texto 28">
            <a:extLst>
              <a:ext uri="{FF2B5EF4-FFF2-40B4-BE49-F238E27FC236}">
                <a16:creationId xmlns:a16="http://schemas.microsoft.com/office/drawing/2014/main" id="{53599E66-3A31-A4CE-E15F-4C4BB53A4A27}"/>
              </a:ext>
            </a:extLst>
          </p:cNvPr>
          <p:cNvSpPr>
            <a:spLocks noGrp="1"/>
          </p:cNvSpPr>
          <p:nvPr>
            <p:ph type="body" sz="quarter" idx="20" hasCustomPrompt="1"/>
          </p:nvPr>
        </p:nvSpPr>
        <p:spPr>
          <a:xfrm>
            <a:off x="8282763" y="4012404"/>
            <a:ext cx="3366978" cy="654725"/>
          </a:xfrm>
        </p:spPr>
        <p:txBody>
          <a:bodyPr anchor="ctr">
            <a:normAutofit/>
          </a:bodyPr>
          <a:lstStyle>
            <a:lvl1pPr marL="0" indent="0" algn="ctr">
              <a:buNone/>
              <a:defRPr sz="1400" b="1" i="0">
                <a:solidFill>
                  <a:schemeClr val="accent1"/>
                </a:solidFill>
                <a:latin typeface="Arial" panose="020B0604020202020204" pitchFamily="34" charset="0"/>
                <a:cs typeface="Arial" panose="020B0604020202020204" pitchFamily="34" charset="0"/>
              </a:defRPr>
            </a:lvl1pPr>
            <a:lvl2pPr marL="457200" indent="0">
              <a:buNone/>
              <a:defRPr sz="1800" b="1" i="0">
                <a:latin typeface="Calibri" panose="020F0502020204030204" pitchFamily="34" charset="0"/>
                <a:cs typeface="Calibri" panose="020F0502020204030204" pitchFamily="34" charset="0"/>
              </a:defRPr>
            </a:lvl2pPr>
            <a:lvl3pPr marL="914400" indent="0">
              <a:buNone/>
              <a:defRPr sz="1800" b="1" i="0">
                <a:latin typeface="Calibri" panose="020F0502020204030204" pitchFamily="34" charset="0"/>
                <a:cs typeface="Calibri" panose="020F0502020204030204" pitchFamily="34" charset="0"/>
              </a:defRPr>
            </a:lvl3pPr>
            <a:lvl4pPr marL="1371600" indent="0">
              <a:buNone/>
              <a:defRPr sz="1800" b="1" i="0">
                <a:latin typeface="Calibri" panose="020F0502020204030204" pitchFamily="34" charset="0"/>
                <a:cs typeface="Calibri" panose="020F0502020204030204" pitchFamily="34" charset="0"/>
              </a:defRPr>
            </a:lvl4pPr>
            <a:lvl5pPr marL="1828800" indent="0">
              <a:buNone/>
              <a:defRPr sz="1800" b="1" i="0">
                <a:latin typeface="Calibri" panose="020F0502020204030204" pitchFamily="34" charset="0"/>
                <a:cs typeface="Calibri" panose="020F0502020204030204" pitchFamily="34" charset="0"/>
              </a:defRPr>
            </a:lvl5pPr>
          </a:lstStyle>
          <a:p>
            <a:r>
              <a:rPr lang="es-CO" dirty="0"/>
              <a:t>Haga clic y Subtitulo de una a dos líneas este es un ejemplo</a:t>
            </a:r>
          </a:p>
        </p:txBody>
      </p:sp>
      <p:sp>
        <p:nvSpPr>
          <p:cNvPr id="4" name="Título 1">
            <a:extLst>
              <a:ext uri="{FF2B5EF4-FFF2-40B4-BE49-F238E27FC236}">
                <a16:creationId xmlns:a16="http://schemas.microsoft.com/office/drawing/2014/main" id="{F2D7B293-3135-2403-A354-FF60B41790E5}"/>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27" name="Marcador de posición de imagen 11">
            <a:extLst>
              <a:ext uri="{FF2B5EF4-FFF2-40B4-BE49-F238E27FC236}">
                <a16:creationId xmlns:a16="http://schemas.microsoft.com/office/drawing/2014/main" id="{C147EF73-8530-2F87-E362-FB0858FD90EA}"/>
              </a:ext>
            </a:extLst>
          </p:cNvPr>
          <p:cNvSpPr>
            <a:spLocks noGrp="1"/>
          </p:cNvSpPr>
          <p:nvPr>
            <p:ph type="pic" sz="quarter" idx="21"/>
          </p:nvPr>
        </p:nvSpPr>
        <p:spPr>
          <a:xfrm>
            <a:off x="542260" y="1567806"/>
            <a:ext cx="3370521" cy="2340087"/>
          </a:xfrm>
          <a:prstGeom prst="roundRect">
            <a:avLst>
              <a:gd name="adj" fmla="val 4579"/>
            </a:avLst>
          </a:prstGeom>
        </p:spPr>
        <p:txBody>
          <a:bodyPr anchor="ctr"/>
          <a:lstStyle>
            <a:lvl1pPr algn="ctr">
              <a:defRPr>
                <a:latin typeface="Arial" panose="020B0604020202020204" pitchFamily="34" charset="0"/>
                <a:cs typeface="Arial" panose="020B0604020202020204" pitchFamily="34" charset="0"/>
              </a:defRPr>
            </a:lvl1pPr>
          </a:lstStyle>
          <a:p>
            <a:endParaRPr lang="es-CO" dirty="0"/>
          </a:p>
        </p:txBody>
      </p:sp>
      <p:sp>
        <p:nvSpPr>
          <p:cNvPr id="28" name="Marcador de posición de imagen 11">
            <a:extLst>
              <a:ext uri="{FF2B5EF4-FFF2-40B4-BE49-F238E27FC236}">
                <a16:creationId xmlns:a16="http://schemas.microsoft.com/office/drawing/2014/main" id="{40957E83-7852-699D-9453-7B1F96CDC850}"/>
              </a:ext>
            </a:extLst>
          </p:cNvPr>
          <p:cNvSpPr>
            <a:spLocks noGrp="1"/>
          </p:cNvSpPr>
          <p:nvPr>
            <p:ph type="pic" sz="quarter" idx="22"/>
          </p:nvPr>
        </p:nvSpPr>
        <p:spPr>
          <a:xfrm>
            <a:off x="4412512" y="1567806"/>
            <a:ext cx="3370521" cy="2340087"/>
          </a:xfrm>
          <a:prstGeom prst="roundRect">
            <a:avLst>
              <a:gd name="adj" fmla="val 4579"/>
            </a:avLst>
          </a:prstGeom>
        </p:spPr>
        <p:txBody>
          <a:bodyPr anchor="ctr"/>
          <a:lstStyle>
            <a:lvl1pPr algn="ctr">
              <a:defRPr>
                <a:latin typeface="Arial" panose="020B0604020202020204" pitchFamily="34" charset="0"/>
                <a:cs typeface="Arial" panose="020B0604020202020204" pitchFamily="34" charset="0"/>
              </a:defRPr>
            </a:lvl1pPr>
          </a:lstStyle>
          <a:p>
            <a:endParaRPr lang="es-CO"/>
          </a:p>
        </p:txBody>
      </p:sp>
      <p:sp>
        <p:nvSpPr>
          <p:cNvPr id="29" name="Marcador de posición de imagen 11">
            <a:extLst>
              <a:ext uri="{FF2B5EF4-FFF2-40B4-BE49-F238E27FC236}">
                <a16:creationId xmlns:a16="http://schemas.microsoft.com/office/drawing/2014/main" id="{99415B8A-0FC6-34FE-923B-F7C23CA5C0D1}"/>
              </a:ext>
            </a:extLst>
          </p:cNvPr>
          <p:cNvSpPr>
            <a:spLocks noGrp="1"/>
          </p:cNvSpPr>
          <p:nvPr>
            <p:ph type="pic" sz="quarter" idx="23"/>
          </p:nvPr>
        </p:nvSpPr>
        <p:spPr>
          <a:xfrm>
            <a:off x="8282763" y="1567806"/>
            <a:ext cx="3370521" cy="2340087"/>
          </a:xfrm>
          <a:prstGeom prst="roundRect">
            <a:avLst>
              <a:gd name="adj" fmla="val 4579"/>
            </a:avLst>
          </a:prstGeom>
        </p:spPr>
        <p:txBody>
          <a:bodyPr anchor="ctr"/>
          <a:lstStyle>
            <a:lvl1pPr algn="ctr">
              <a:defRPr>
                <a:latin typeface="Arial" panose="020B0604020202020204" pitchFamily="34" charset="0"/>
                <a:cs typeface="Arial" panose="020B0604020202020204" pitchFamily="34" charset="0"/>
              </a:defRPr>
            </a:lvl1pPr>
          </a:lstStyle>
          <a:p>
            <a:endParaRPr lang="es-CO"/>
          </a:p>
        </p:txBody>
      </p:sp>
    </p:spTree>
    <p:extLst>
      <p:ext uri="{BB962C8B-B14F-4D97-AF65-F5344CB8AC3E}">
        <p14:creationId xmlns:p14="http://schemas.microsoft.com/office/powerpoint/2010/main" val="727657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squema 4 elemen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redondeado 1">
            <a:extLst>
              <a:ext uri="{FF2B5EF4-FFF2-40B4-BE49-F238E27FC236}">
                <a16:creationId xmlns:a16="http://schemas.microsoft.com/office/drawing/2014/main" id="{54412C38-F255-8148-D1BF-ECC65073920C}"/>
              </a:ext>
              <a:ext uri="{C183D7F6-B498-43B3-948B-1728B52AA6E4}">
                <adec:decorative xmlns:adec="http://schemas.microsoft.com/office/drawing/2017/decorative" val="1"/>
              </a:ext>
            </a:extLst>
          </p:cNvPr>
          <p:cNvSpPr/>
          <p:nvPr userDrawn="1"/>
        </p:nvSpPr>
        <p:spPr>
          <a:xfrm>
            <a:off x="2792816" y="5239429"/>
            <a:ext cx="8976202" cy="1012573"/>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Rectángulo redondeado 4">
            <a:extLst>
              <a:ext uri="{FF2B5EF4-FFF2-40B4-BE49-F238E27FC236}">
                <a16:creationId xmlns:a16="http://schemas.microsoft.com/office/drawing/2014/main" id="{81E2982C-5207-C615-7084-6CE95D9159BD}"/>
              </a:ext>
              <a:ext uri="{C183D7F6-B498-43B3-948B-1728B52AA6E4}">
                <adec:decorative xmlns:adec="http://schemas.microsoft.com/office/drawing/2017/decorative" val="1"/>
              </a:ext>
            </a:extLst>
          </p:cNvPr>
          <p:cNvSpPr/>
          <p:nvPr userDrawn="1"/>
        </p:nvSpPr>
        <p:spPr>
          <a:xfrm>
            <a:off x="2782869" y="3981647"/>
            <a:ext cx="8976202" cy="1012573"/>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redondeado 5">
            <a:extLst>
              <a:ext uri="{FF2B5EF4-FFF2-40B4-BE49-F238E27FC236}">
                <a16:creationId xmlns:a16="http://schemas.microsoft.com/office/drawing/2014/main" id="{AA7C1FE9-331C-FDA1-A5BA-D3FB5F2A8EB2}"/>
              </a:ext>
              <a:ext uri="{C183D7F6-B498-43B3-948B-1728B52AA6E4}">
                <adec:decorative xmlns:adec="http://schemas.microsoft.com/office/drawing/2017/decorative" val="1"/>
              </a:ext>
            </a:extLst>
          </p:cNvPr>
          <p:cNvSpPr/>
          <p:nvPr userDrawn="1"/>
        </p:nvSpPr>
        <p:spPr>
          <a:xfrm>
            <a:off x="2782869" y="2723865"/>
            <a:ext cx="8976202" cy="1012573"/>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Rectángulo redondeado 6">
            <a:extLst>
              <a:ext uri="{FF2B5EF4-FFF2-40B4-BE49-F238E27FC236}">
                <a16:creationId xmlns:a16="http://schemas.microsoft.com/office/drawing/2014/main" id="{814F5E9C-7518-31C1-7081-D1237115CB6B}"/>
              </a:ext>
              <a:ext uri="{C183D7F6-B498-43B3-948B-1728B52AA6E4}">
                <adec:decorative xmlns:adec="http://schemas.microsoft.com/office/drawing/2017/decorative" val="1"/>
              </a:ext>
            </a:extLst>
          </p:cNvPr>
          <p:cNvSpPr/>
          <p:nvPr userDrawn="1"/>
        </p:nvSpPr>
        <p:spPr>
          <a:xfrm>
            <a:off x="2782869" y="1467239"/>
            <a:ext cx="8976202" cy="1011418"/>
          </a:xfrm>
          <a:prstGeom prst="roundRect">
            <a:avLst/>
          </a:prstGeom>
          <a:solidFill>
            <a:schemeClr val="bg1"/>
          </a:solidFill>
          <a:ln>
            <a:noFill/>
          </a:ln>
          <a:effectLst>
            <a:outerShdw blurRad="161459" dist="38100" dir="8100000" algn="tr" rotWithShape="0">
              <a:schemeClr val="accent2">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Marcador de posición de imagen 3">
            <a:extLst>
              <a:ext uri="{FF2B5EF4-FFF2-40B4-BE49-F238E27FC236}">
                <a16:creationId xmlns:a16="http://schemas.microsoft.com/office/drawing/2014/main" id="{69E0AD07-D4E9-DCA0-7F57-D5BDF0B5248A}"/>
              </a:ext>
            </a:extLst>
          </p:cNvPr>
          <p:cNvSpPr>
            <a:spLocks noGrp="1"/>
          </p:cNvSpPr>
          <p:nvPr>
            <p:ph type="pic" sz="quarter" idx="28"/>
          </p:nvPr>
        </p:nvSpPr>
        <p:spPr>
          <a:xfrm>
            <a:off x="1" y="0"/>
            <a:ext cx="2062716" cy="6857999"/>
          </a:xfrm>
        </p:spPr>
        <p:txBody>
          <a:bodyPr anchor="ctr"/>
          <a:lstStyle>
            <a:lvl1pPr algn="ctr">
              <a:defRPr>
                <a:solidFill>
                  <a:schemeClr val="bg2"/>
                </a:solidFill>
                <a:latin typeface="Arial" panose="020B0604020202020204" pitchFamily="34" charset="0"/>
                <a:cs typeface="Arial" panose="020B0604020202020204" pitchFamily="34" charset="0"/>
              </a:defRPr>
            </a:lvl1pPr>
          </a:lstStyle>
          <a:p>
            <a:endParaRPr lang="es-CO" dirty="0"/>
          </a:p>
        </p:txBody>
      </p:sp>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674403" y="1483906"/>
            <a:ext cx="7841599" cy="97808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674860" y="2707197"/>
            <a:ext cx="7826700" cy="1011417"/>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674860" y="3980744"/>
            <a:ext cx="7826700" cy="996808"/>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674860" y="5239429"/>
            <a:ext cx="7826699" cy="1011670"/>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7" name="Marcador de posición de imagen 38">
            <a:extLst>
              <a:ext uri="{FF2B5EF4-FFF2-40B4-BE49-F238E27FC236}">
                <a16:creationId xmlns:a16="http://schemas.microsoft.com/office/drawing/2014/main" id="{B8684A53-6964-A857-DE05-FB3665411328}"/>
              </a:ext>
            </a:extLst>
          </p:cNvPr>
          <p:cNvSpPr>
            <a:spLocks noGrp="1"/>
          </p:cNvSpPr>
          <p:nvPr>
            <p:ph type="pic" sz="quarter" idx="42" hasCustomPrompt="1"/>
          </p:nvPr>
        </p:nvSpPr>
        <p:spPr>
          <a:xfrm>
            <a:off x="3000190" y="1732185"/>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8" name="Marcador de posición de imagen 38">
            <a:extLst>
              <a:ext uri="{FF2B5EF4-FFF2-40B4-BE49-F238E27FC236}">
                <a16:creationId xmlns:a16="http://schemas.microsoft.com/office/drawing/2014/main" id="{A4E083C6-FC4F-3791-BA54-75B54245DE1A}"/>
              </a:ext>
            </a:extLst>
          </p:cNvPr>
          <p:cNvSpPr>
            <a:spLocks noGrp="1"/>
          </p:cNvSpPr>
          <p:nvPr>
            <p:ph type="pic" sz="quarter" idx="43" hasCustomPrompt="1"/>
          </p:nvPr>
        </p:nvSpPr>
        <p:spPr>
          <a:xfrm>
            <a:off x="3000190" y="2973157"/>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9" name="Marcador de posición de imagen 38">
            <a:extLst>
              <a:ext uri="{FF2B5EF4-FFF2-40B4-BE49-F238E27FC236}">
                <a16:creationId xmlns:a16="http://schemas.microsoft.com/office/drawing/2014/main" id="{71AD9A08-48F8-A415-4212-CB9EF780BCF5}"/>
              </a:ext>
            </a:extLst>
          </p:cNvPr>
          <p:cNvSpPr>
            <a:spLocks noGrp="1"/>
          </p:cNvSpPr>
          <p:nvPr>
            <p:ph type="pic" sz="quarter" idx="44" hasCustomPrompt="1"/>
          </p:nvPr>
        </p:nvSpPr>
        <p:spPr>
          <a:xfrm>
            <a:off x="3000190" y="4253317"/>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47" name="Marcador de posición de imagen 38">
            <a:extLst>
              <a:ext uri="{FF2B5EF4-FFF2-40B4-BE49-F238E27FC236}">
                <a16:creationId xmlns:a16="http://schemas.microsoft.com/office/drawing/2014/main" id="{D6749BBC-277C-2D3E-CAA1-99AC72000EC2}"/>
              </a:ext>
            </a:extLst>
          </p:cNvPr>
          <p:cNvSpPr>
            <a:spLocks noGrp="1"/>
          </p:cNvSpPr>
          <p:nvPr>
            <p:ph type="pic" sz="quarter" idx="45" hasCustomPrompt="1"/>
          </p:nvPr>
        </p:nvSpPr>
        <p:spPr>
          <a:xfrm>
            <a:off x="3000190" y="550082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8B246579-86A7-7C23-6F8A-BA9798DCEC99}"/>
              </a:ext>
            </a:extLst>
          </p:cNvPr>
          <p:cNvSpPr>
            <a:spLocks noGrp="1"/>
          </p:cNvSpPr>
          <p:nvPr>
            <p:ph type="title" hasCustomPrompt="1"/>
          </p:nvPr>
        </p:nvSpPr>
        <p:spPr>
          <a:xfrm>
            <a:off x="2537341" y="313015"/>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4179004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ítulo, 3 columnas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6" name="Imagen 35">
            <a:extLst>
              <a:ext uri="{FF2B5EF4-FFF2-40B4-BE49-F238E27FC236}">
                <a16:creationId xmlns:a16="http://schemas.microsoft.com/office/drawing/2014/main" id="{09BC8DDC-A23B-E061-3E76-FED2D1B6FB77}"/>
              </a:ext>
            </a:extLst>
          </p:cNvPr>
          <p:cNvPicPr>
            <a:picLocks noChangeAspect="1"/>
          </p:cNvPicPr>
          <p:nvPr userDrawn="1"/>
        </p:nvPicPr>
        <p:blipFill>
          <a:blip r:embed="rId3"/>
          <a:srcRect l="44" r="44"/>
          <a:stretch/>
        </p:blipFill>
        <p:spPr>
          <a:xfrm>
            <a:off x="-8238" y="0"/>
            <a:ext cx="12257830" cy="6901045"/>
          </a:xfrm>
          <a:prstGeom prst="rect">
            <a:avLst/>
          </a:prstGeom>
        </p:spPr>
      </p:pic>
      <p:sp>
        <p:nvSpPr>
          <p:cNvPr id="18" name="Rectángulo redondeado 17">
            <a:extLst>
              <a:ext uri="{FF2B5EF4-FFF2-40B4-BE49-F238E27FC236}">
                <a16:creationId xmlns:a16="http://schemas.microsoft.com/office/drawing/2014/main" id="{E1A1E651-57E1-21A8-BD96-0FA6EE8F114C}"/>
              </a:ext>
              <a:ext uri="{C183D7F6-B498-43B3-948B-1728B52AA6E4}">
                <adec:decorative xmlns:adec="http://schemas.microsoft.com/office/drawing/2017/decorative" val="1"/>
              </a:ext>
            </a:extLst>
          </p:cNvPr>
          <p:cNvSpPr/>
          <p:nvPr userDrawn="1"/>
        </p:nvSpPr>
        <p:spPr>
          <a:xfrm>
            <a:off x="8144540" y="3055466"/>
            <a:ext cx="3604437" cy="3208603"/>
          </a:xfrm>
          <a:prstGeom prst="roundRect">
            <a:avLst>
              <a:gd name="adj" fmla="val 8527"/>
            </a:avLst>
          </a:prstGeom>
          <a:solidFill>
            <a:schemeClr val="bg1"/>
          </a:solidFill>
          <a:ln>
            <a:noFill/>
          </a:ln>
          <a:effectLst>
            <a:outerShdw blurRad="113004" dist="50800" dir="7740000" algn="ctr" rotWithShape="0">
              <a:schemeClr val="accent2">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0" name="Gráfico 19">
            <a:extLst>
              <a:ext uri="{FF2B5EF4-FFF2-40B4-BE49-F238E27FC236}">
                <a16:creationId xmlns:a16="http://schemas.microsoft.com/office/drawing/2014/main" id="{1A8676B0-DA06-BE7A-D187-772FEBE5235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421243" y="1593915"/>
            <a:ext cx="1051031" cy="1690408"/>
          </a:xfrm>
          <a:prstGeom prst="rect">
            <a:avLst/>
          </a:prstGeom>
        </p:spPr>
      </p:pic>
      <p:sp>
        <p:nvSpPr>
          <p:cNvPr id="21" name="Rectángulo redondeado 20">
            <a:extLst>
              <a:ext uri="{FF2B5EF4-FFF2-40B4-BE49-F238E27FC236}">
                <a16:creationId xmlns:a16="http://schemas.microsoft.com/office/drawing/2014/main" id="{0EE8CABE-BB07-7EB9-5C4E-33B0BB3EE533}"/>
              </a:ext>
              <a:ext uri="{C183D7F6-B498-43B3-948B-1728B52AA6E4}">
                <adec:decorative xmlns:adec="http://schemas.microsoft.com/office/drawing/2017/decorative" val="1"/>
              </a:ext>
            </a:extLst>
          </p:cNvPr>
          <p:cNvSpPr/>
          <p:nvPr userDrawn="1"/>
        </p:nvSpPr>
        <p:spPr>
          <a:xfrm>
            <a:off x="4295554" y="3055466"/>
            <a:ext cx="3604437" cy="3208603"/>
          </a:xfrm>
          <a:prstGeom prst="roundRect">
            <a:avLst>
              <a:gd name="adj" fmla="val 8527"/>
            </a:avLst>
          </a:prstGeom>
          <a:solidFill>
            <a:schemeClr val="bg1"/>
          </a:solidFill>
          <a:ln>
            <a:noFill/>
          </a:ln>
          <a:effectLst>
            <a:outerShdw blurRad="113004" dist="50800" dir="7740000" algn="ctr" rotWithShape="0">
              <a:schemeClr val="accent2">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2" name="Gráfico 21">
            <a:extLst>
              <a:ext uri="{FF2B5EF4-FFF2-40B4-BE49-F238E27FC236}">
                <a16:creationId xmlns:a16="http://schemas.microsoft.com/office/drawing/2014/main" id="{F6E2C8F5-4742-5A9A-C1B1-EBDD46A2AEA0}"/>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5572257" y="1593915"/>
            <a:ext cx="1051031" cy="1690408"/>
          </a:xfrm>
          <a:prstGeom prst="rect">
            <a:avLst/>
          </a:prstGeom>
        </p:spPr>
      </p:pic>
      <p:sp>
        <p:nvSpPr>
          <p:cNvPr id="24" name="Rectángulo redondeado 23">
            <a:extLst>
              <a:ext uri="{FF2B5EF4-FFF2-40B4-BE49-F238E27FC236}">
                <a16:creationId xmlns:a16="http://schemas.microsoft.com/office/drawing/2014/main" id="{A37D0FFB-8B35-AA3A-C021-F81856E0B57A}"/>
              </a:ext>
              <a:ext uri="{C183D7F6-B498-43B3-948B-1728B52AA6E4}">
                <adec:decorative xmlns:adec="http://schemas.microsoft.com/office/drawing/2017/decorative" val="1"/>
              </a:ext>
            </a:extLst>
          </p:cNvPr>
          <p:cNvSpPr/>
          <p:nvPr userDrawn="1"/>
        </p:nvSpPr>
        <p:spPr>
          <a:xfrm>
            <a:off x="457200" y="3055466"/>
            <a:ext cx="3604437" cy="3208603"/>
          </a:xfrm>
          <a:prstGeom prst="roundRect">
            <a:avLst>
              <a:gd name="adj" fmla="val 8527"/>
            </a:avLst>
          </a:prstGeom>
          <a:solidFill>
            <a:schemeClr val="bg1"/>
          </a:solidFill>
          <a:ln>
            <a:noFill/>
          </a:ln>
          <a:effectLst>
            <a:outerShdw blurRad="113004" dist="50800" dir="7740000" algn="ctr" rotWithShape="0">
              <a:schemeClr val="accent2">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5" name="Gráfico 24">
            <a:extLst>
              <a:ext uri="{FF2B5EF4-FFF2-40B4-BE49-F238E27FC236}">
                <a16:creationId xmlns:a16="http://schemas.microsoft.com/office/drawing/2014/main" id="{0FE242AD-50FF-C2A1-44A3-20359E09C51F}"/>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1733903" y="1593915"/>
            <a:ext cx="1051031" cy="1690408"/>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750862" y="4171794"/>
            <a:ext cx="3017111" cy="177790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41" name="Marcador de texto 14">
            <a:extLst>
              <a:ext uri="{FF2B5EF4-FFF2-40B4-BE49-F238E27FC236}">
                <a16:creationId xmlns:a16="http://schemas.microsoft.com/office/drawing/2014/main" id="{3A73B24E-8981-C1D9-23DA-EFDC1552DFF7}"/>
              </a:ext>
            </a:extLst>
          </p:cNvPr>
          <p:cNvSpPr>
            <a:spLocks noGrp="1"/>
          </p:cNvSpPr>
          <p:nvPr>
            <p:ph type="body" sz="quarter" idx="29" hasCustomPrompt="1"/>
          </p:nvPr>
        </p:nvSpPr>
        <p:spPr>
          <a:xfrm>
            <a:off x="750862" y="3530860"/>
            <a:ext cx="3017112" cy="448433"/>
          </a:xfrm>
        </p:spPr>
        <p:txBody>
          <a:bodyPr anchor="t">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subtítulo corto máximo de dos líneas de texto</a:t>
            </a:r>
          </a:p>
        </p:txBody>
      </p:sp>
      <p:sp>
        <p:nvSpPr>
          <p:cNvPr id="42" name="Marcador de texto 14">
            <a:extLst>
              <a:ext uri="{FF2B5EF4-FFF2-40B4-BE49-F238E27FC236}">
                <a16:creationId xmlns:a16="http://schemas.microsoft.com/office/drawing/2014/main" id="{BAC303AC-9ED8-C3F3-A463-5E3F017247E6}"/>
              </a:ext>
            </a:extLst>
          </p:cNvPr>
          <p:cNvSpPr>
            <a:spLocks noGrp="1"/>
          </p:cNvSpPr>
          <p:nvPr>
            <p:ph type="body" sz="quarter" idx="38" hasCustomPrompt="1"/>
          </p:nvPr>
        </p:nvSpPr>
        <p:spPr>
          <a:xfrm>
            <a:off x="4589215" y="4171794"/>
            <a:ext cx="3017111" cy="177790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43" name="Marcador de texto 14">
            <a:extLst>
              <a:ext uri="{FF2B5EF4-FFF2-40B4-BE49-F238E27FC236}">
                <a16:creationId xmlns:a16="http://schemas.microsoft.com/office/drawing/2014/main" id="{092CF725-1C04-B5A4-CF1A-6C6540356776}"/>
              </a:ext>
            </a:extLst>
          </p:cNvPr>
          <p:cNvSpPr>
            <a:spLocks noGrp="1"/>
          </p:cNvSpPr>
          <p:nvPr>
            <p:ph type="body" sz="quarter" idx="39" hasCustomPrompt="1"/>
          </p:nvPr>
        </p:nvSpPr>
        <p:spPr>
          <a:xfrm>
            <a:off x="4589215" y="3530860"/>
            <a:ext cx="3017112" cy="448433"/>
          </a:xfrm>
        </p:spPr>
        <p:txBody>
          <a:bodyPr anchor="t">
            <a:noAutofit/>
          </a:bodyPr>
          <a:lstStyle>
            <a:lvl1pPr marL="0" indent="0" algn="l">
              <a:buNone/>
              <a:defRPr sz="14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subtítulo corto máximo de dos líneas de texto</a:t>
            </a:r>
          </a:p>
        </p:txBody>
      </p:sp>
      <p:sp>
        <p:nvSpPr>
          <p:cNvPr id="44" name="Marcador de texto 14">
            <a:extLst>
              <a:ext uri="{FF2B5EF4-FFF2-40B4-BE49-F238E27FC236}">
                <a16:creationId xmlns:a16="http://schemas.microsoft.com/office/drawing/2014/main" id="{44A18ADA-38F1-0F74-799C-C75E96DC624E}"/>
              </a:ext>
            </a:extLst>
          </p:cNvPr>
          <p:cNvSpPr>
            <a:spLocks noGrp="1"/>
          </p:cNvSpPr>
          <p:nvPr>
            <p:ph type="body" sz="quarter" idx="40" hasCustomPrompt="1"/>
          </p:nvPr>
        </p:nvSpPr>
        <p:spPr>
          <a:xfrm>
            <a:off x="8427569" y="4171794"/>
            <a:ext cx="3017111" cy="1777902"/>
          </a:xfrm>
        </p:spPr>
        <p:txBody>
          <a:bodyPr anchor="ct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45" name="Marcador de texto 14">
            <a:extLst>
              <a:ext uri="{FF2B5EF4-FFF2-40B4-BE49-F238E27FC236}">
                <a16:creationId xmlns:a16="http://schemas.microsoft.com/office/drawing/2014/main" id="{D2AB22AB-4105-B2AF-5E05-E6DAD1FB06D6}"/>
              </a:ext>
            </a:extLst>
          </p:cNvPr>
          <p:cNvSpPr>
            <a:spLocks noGrp="1"/>
          </p:cNvSpPr>
          <p:nvPr>
            <p:ph type="body" sz="quarter" idx="41" hasCustomPrompt="1"/>
          </p:nvPr>
        </p:nvSpPr>
        <p:spPr>
          <a:xfrm>
            <a:off x="8427569" y="3530860"/>
            <a:ext cx="3017112" cy="448433"/>
          </a:xfrm>
        </p:spPr>
        <p:txBody>
          <a:bodyPr anchor="t">
            <a:noAutofit/>
          </a:bodyPr>
          <a:lstStyle>
            <a:lvl1pPr marL="0" indent="0" algn="l">
              <a:buNone/>
              <a:defRPr sz="14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subtítulo corto máximo de dos líneas de texto</a:t>
            </a:r>
          </a:p>
        </p:txBody>
      </p:sp>
      <p:sp>
        <p:nvSpPr>
          <p:cNvPr id="46" name="Marcador de posición de imagen 38">
            <a:extLst>
              <a:ext uri="{FF2B5EF4-FFF2-40B4-BE49-F238E27FC236}">
                <a16:creationId xmlns:a16="http://schemas.microsoft.com/office/drawing/2014/main" id="{72A3ABAE-6C6F-8AC6-A744-7147A284751C}"/>
              </a:ext>
            </a:extLst>
          </p:cNvPr>
          <p:cNvSpPr>
            <a:spLocks noGrp="1"/>
          </p:cNvSpPr>
          <p:nvPr>
            <p:ph type="pic" sz="quarter" idx="42" hasCustomPrompt="1"/>
          </p:nvPr>
        </p:nvSpPr>
        <p:spPr>
          <a:xfrm>
            <a:off x="1991351" y="186944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47" name="Marcador de posición de imagen 38">
            <a:extLst>
              <a:ext uri="{FF2B5EF4-FFF2-40B4-BE49-F238E27FC236}">
                <a16:creationId xmlns:a16="http://schemas.microsoft.com/office/drawing/2014/main" id="{FD3AC744-DE3A-303B-581C-10DFE9A8991C}"/>
              </a:ext>
            </a:extLst>
          </p:cNvPr>
          <p:cNvSpPr>
            <a:spLocks noGrp="1"/>
          </p:cNvSpPr>
          <p:nvPr>
            <p:ph type="pic" sz="quarter" idx="43" hasCustomPrompt="1"/>
          </p:nvPr>
        </p:nvSpPr>
        <p:spPr>
          <a:xfrm>
            <a:off x="5840337" y="186944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48" name="Marcador de posición de imagen 38">
            <a:extLst>
              <a:ext uri="{FF2B5EF4-FFF2-40B4-BE49-F238E27FC236}">
                <a16:creationId xmlns:a16="http://schemas.microsoft.com/office/drawing/2014/main" id="{D1A26B67-4DF6-38BE-9F07-99B9C1642099}"/>
              </a:ext>
            </a:extLst>
          </p:cNvPr>
          <p:cNvSpPr>
            <a:spLocks noGrp="1"/>
          </p:cNvSpPr>
          <p:nvPr>
            <p:ph type="pic" sz="quarter" idx="44" hasCustomPrompt="1"/>
          </p:nvPr>
        </p:nvSpPr>
        <p:spPr>
          <a:xfrm>
            <a:off x="9712147" y="1869440"/>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922D5703-E90D-A14B-B08E-AB991517E7D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2774369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ítulo, fondo tecnologic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6" name="Imagen 35">
            <a:extLst>
              <a:ext uri="{FF2B5EF4-FFF2-40B4-BE49-F238E27FC236}">
                <a16:creationId xmlns:a16="http://schemas.microsoft.com/office/drawing/2014/main" id="{09BC8DDC-A23B-E061-3E76-FED2D1B6FB77}"/>
              </a:ext>
            </a:extLst>
          </p:cNvPr>
          <p:cNvPicPr>
            <a:picLocks noChangeAspect="1"/>
          </p:cNvPicPr>
          <p:nvPr userDrawn="1"/>
        </p:nvPicPr>
        <p:blipFill>
          <a:blip r:embed="rId3"/>
          <a:srcRect l="44" r="44"/>
          <a:stretch/>
        </p:blipFill>
        <p:spPr>
          <a:xfrm>
            <a:off x="-8238" y="0"/>
            <a:ext cx="12257830" cy="6901045"/>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3" name="Título 1">
            <a:extLst>
              <a:ext uri="{FF2B5EF4-FFF2-40B4-BE49-F238E27FC236}">
                <a16:creationId xmlns:a16="http://schemas.microsoft.com/office/drawing/2014/main" id="{922D5703-E90D-A14B-B08E-AB991517E7D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13311634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columnas fondo clar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E993DD84-6DC3-BD8E-34FA-F072B9F5FED1}"/>
              </a:ext>
              <a:ext uri="{C183D7F6-B498-43B3-948B-1728B52AA6E4}">
                <adec:decorative xmlns:adec="http://schemas.microsoft.com/office/drawing/2017/decorative" val="1"/>
              </a:ext>
            </a:extLst>
          </p:cNvPr>
          <p:cNvGrpSpPr/>
          <p:nvPr userDrawn="1"/>
        </p:nvGrpSpPr>
        <p:grpSpPr>
          <a:xfrm>
            <a:off x="2092959" y="5866953"/>
            <a:ext cx="7945120" cy="254000"/>
            <a:chOff x="2133600" y="5811520"/>
            <a:chExt cx="7945120" cy="254000"/>
          </a:xfrm>
        </p:grpSpPr>
        <p:cxnSp>
          <p:nvCxnSpPr>
            <p:cNvPr id="4" name="Conector recto 3">
              <a:extLst>
                <a:ext uri="{FF2B5EF4-FFF2-40B4-BE49-F238E27FC236}">
                  <a16:creationId xmlns:a16="http://schemas.microsoft.com/office/drawing/2014/main" id="{A9921F3A-1BD5-F3EF-C362-510230A752C8}"/>
                </a:ext>
              </a:extLst>
            </p:cNvPr>
            <p:cNvCxnSpPr/>
            <p:nvPr/>
          </p:nvCxnSpPr>
          <p:spPr>
            <a:xfrm>
              <a:off x="2133600" y="5943600"/>
              <a:ext cx="7823200" cy="0"/>
            </a:xfrm>
            <a:prstGeom prst="line">
              <a:avLst/>
            </a:prstGeom>
            <a:ln w="12700">
              <a:solidFill>
                <a:schemeClr val="tx2"/>
              </a:solidFill>
            </a:ln>
          </p:spPr>
          <p:style>
            <a:lnRef idx="2">
              <a:schemeClr val="accent1"/>
            </a:lnRef>
            <a:fillRef idx="0">
              <a:schemeClr val="accent1"/>
            </a:fillRef>
            <a:effectRef idx="1">
              <a:schemeClr val="accent1"/>
            </a:effectRef>
            <a:fontRef idx="minor">
              <a:schemeClr val="tx1"/>
            </a:fontRef>
          </p:style>
        </p:cxnSp>
        <p:sp>
          <p:nvSpPr>
            <p:cNvPr id="6" name="Elipse 5">
              <a:extLst>
                <a:ext uri="{FF2B5EF4-FFF2-40B4-BE49-F238E27FC236}">
                  <a16:creationId xmlns:a16="http://schemas.microsoft.com/office/drawing/2014/main" id="{C748ED1E-4E05-3F66-F551-19767EDDC06A}"/>
                </a:ext>
              </a:extLst>
            </p:cNvPr>
            <p:cNvSpPr/>
            <p:nvPr/>
          </p:nvSpPr>
          <p:spPr>
            <a:xfrm>
              <a:off x="2133600" y="5811520"/>
              <a:ext cx="254000" cy="254000"/>
            </a:xfrm>
            <a:prstGeom prst="ellipse">
              <a:avLst/>
            </a:prstGeom>
            <a:solidFill>
              <a:schemeClr val="tx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8" name="Elipse 7">
              <a:extLst>
                <a:ext uri="{FF2B5EF4-FFF2-40B4-BE49-F238E27FC236}">
                  <a16:creationId xmlns:a16="http://schemas.microsoft.com/office/drawing/2014/main" id="{539ED5A5-95E5-DA57-6FF5-F4CE5DF55C58}"/>
                </a:ext>
              </a:extLst>
            </p:cNvPr>
            <p:cNvSpPr/>
            <p:nvPr/>
          </p:nvSpPr>
          <p:spPr>
            <a:xfrm>
              <a:off x="5974080" y="5811520"/>
              <a:ext cx="254000" cy="254000"/>
            </a:xfrm>
            <a:prstGeom prst="ellipse">
              <a:avLst/>
            </a:prstGeom>
            <a:solidFill>
              <a:schemeClr val="accent3"/>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Elipse 8">
              <a:extLst>
                <a:ext uri="{FF2B5EF4-FFF2-40B4-BE49-F238E27FC236}">
                  <a16:creationId xmlns:a16="http://schemas.microsoft.com/office/drawing/2014/main" id="{6A596D53-5D21-EA6E-C5C9-7EF284959AE3}"/>
                </a:ext>
              </a:extLst>
            </p:cNvPr>
            <p:cNvSpPr/>
            <p:nvPr/>
          </p:nvSpPr>
          <p:spPr>
            <a:xfrm>
              <a:off x="9824720" y="5811520"/>
              <a:ext cx="254000" cy="254000"/>
            </a:xfrm>
            <a:prstGeom prst="ellipse">
              <a:avLst/>
            </a:prstGeom>
            <a:solidFill>
              <a:schemeClr val="accent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grpSp>
        <p:nvGrpSpPr>
          <p:cNvPr id="10" name="Grupo 9">
            <a:extLst>
              <a:ext uri="{FF2B5EF4-FFF2-40B4-BE49-F238E27FC236}">
                <a16:creationId xmlns:a16="http://schemas.microsoft.com/office/drawing/2014/main" id="{279B300F-D8E4-BA2A-ADBD-51EA5D0C1A23}"/>
              </a:ext>
              <a:ext uri="{C183D7F6-B498-43B3-948B-1728B52AA6E4}">
                <adec:decorative xmlns:adec="http://schemas.microsoft.com/office/drawing/2017/decorative" val="1"/>
              </a:ext>
            </a:extLst>
          </p:cNvPr>
          <p:cNvGrpSpPr/>
          <p:nvPr userDrawn="1"/>
        </p:nvGrpSpPr>
        <p:grpSpPr>
          <a:xfrm>
            <a:off x="8145061" y="1786828"/>
            <a:ext cx="3582146" cy="3669091"/>
            <a:chOff x="8145061" y="1786828"/>
            <a:chExt cx="3582146" cy="3669091"/>
          </a:xfrm>
          <a:effectLst>
            <a:outerShdw blurRad="50800" dist="38100" dir="2700000" algn="tl" rotWithShape="0">
              <a:schemeClr val="accent2">
                <a:alpha val="30000"/>
              </a:schemeClr>
            </a:outerShdw>
          </a:effectLst>
        </p:grpSpPr>
        <p:pic>
          <p:nvPicPr>
            <p:cNvPr id="11" name="Gráfico 10">
              <a:extLst>
                <a:ext uri="{FF2B5EF4-FFF2-40B4-BE49-F238E27FC236}">
                  <a16:creationId xmlns:a16="http://schemas.microsoft.com/office/drawing/2014/main" id="{95255FCA-A6FA-45A9-05EE-C01863DC646B}"/>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145061" y="1786828"/>
              <a:ext cx="3582146" cy="3669091"/>
            </a:xfrm>
            <a:prstGeom prst="rect">
              <a:avLst/>
            </a:prstGeom>
          </p:spPr>
        </p:pic>
        <p:pic>
          <p:nvPicPr>
            <p:cNvPr id="12" name="Imagen 15">
              <a:extLst>
                <a:ext uri="{FF2B5EF4-FFF2-40B4-BE49-F238E27FC236}">
                  <a16:creationId xmlns:a16="http://schemas.microsoft.com/office/drawing/2014/main" id="{A1D59A3B-01D9-9603-9FFC-1ACC9506397E}"/>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10895152" y="1883218"/>
              <a:ext cx="654205" cy="654205"/>
            </a:xfrm>
            <a:prstGeom prst="rect">
              <a:avLst/>
            </a:prstGeom>
          </p:spPr>
        </p:pic>
      </p:grpSp>
      <p:grpSp>
        <p:nvGrpSpPr>
          <p:cNvPr id="13" name="Grupo 12">
            <a:extLst>
              <a:ext uri="{FF2B5EF4-FFF2-40B4-BE49-F238E27FC236}">
                <a16:creationId xmlns:a16="http://schemas.microsoft.com/office/drawing/2014/main" id="{CCF3C14E-3B0E-1C70-610E-3DB4237E706F}"/>
              </a:ext>
              <a:ext uri="{C183D7F6-B498-43B3-948B-1728B52AA6E4}">
                <adec:decorative xmlns:adec="http://schemas.microsoft.com/office/drawing/2017/decorative" val="1"/>
              </a:ext>
            </a:extLst>
          </p:cNvPr>
          <p:cNvGrpSpPr/>
          <p:nvPr userDrawn="1"/>
        </p:nvGrpSpPr>
        <p:grpSpPr>
          <a:xfrm>
            <a:off x="4274810" y="1786828"/>
            <a:ext cx="3582146" cy="3669092"/>
            <a:chOff x="4274810" y="1786828"/>
            <a:chExt cx="3582146" cy="3669092"/>
          </a:xfrm>
          <a:effectLst>
            <a:outerShdw blurRad="50800" dist="38100" dir="2700000" algn="tl" rotWithShape="0">
              <a:schemeClr val="accent2">
                <a:alpha val="30000"/>
              </a:schemeClr>
            </a:outerShdw>
          </a:effectLst>
        </p:grpSpPr>
        <p:pic>
          <p:nvPicPr>
            <p:cNvPr id="20" name="Gráfico 19">
              <a:extLst>
                <a:ext uri="{FF2B5EF4-FFF2-40B4-BE49-F238E27FC236}">
                  <a16:creationId xmlns:a16="http://schemas.microsoft.com/office/drawing/2014/main" id="{543E686B-215B-91A8-A9C7-BFC321C255BD}"/>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4274810" y="1786828"/>
              <a:ext cx="3582146" cy="3669092"/>
            </a:xfrm>
            <a:prstGeom prst="rect">
              <a:avLst/>
            </a:prstGeom>
          </p:spPr>
        </p:pic>
        <p:pic>
          <p:nvPicPr>
            <p:cNvPr id="21" name="Imagen 13">
              <a:extLst>
                <a:ext uri="{FF2B5EF4-FFF2-40B4-BE49-F238E27FC236}">
                  <a16:creationId xmlns:a16="http://schemas.microsoft.com/office/drawing/2014/main" id="{B83BA540-6826-4087-C7D1-EBD584599FF2}"/>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7043661" y="1883218"/>
              <a:ext cx="654205" cy="654205"/>
            </a:xfrm>
            <a:prstGeom prst="rect">
              <a:avLst/>
            </a:prstGeom>
          </p:spPr>
        </p:pic>
      </p:grpSp>
      <p:grpSp>
        <p:nvGrpSpPr>
          <p:cNvPr id="22" name="Grupo 21">
            <a:extLst>
              <a:ext uri="{FF2B5EF4-FFF2-40B4-BE49-F238E27FC236}">
                <a16:creationId xmlns:a16="http://schemas.microsoft.com/office/drawing/2014/main" id="{762F4845-1FD0-4D27-1DA8-15B7A62C0E76}"/>
              </a:ext>
              <a:ext uri="{C183D7F6-B498-43B3-948B-1728B52AA6E4}">
                <adec:decorative xmlns:adec="http://schemas.microsoft.com/office/drawing/2017/decorative" val="1"/>
              </a:ext>
            </a:extLst>
          </p:cNvPr>
          <p:cNvGrpSpPr/>
          <p:nvPr userDrawn="1"/>
        </p:nvGrpSpPr>
        <p:grpSpPr>
          <a:xfrm>
            <a:off x="468354" y="1786828"/>
            <a:ext cx="3582146" cy="3669092"/>
            <a:chOff x="468354" y="1786828"/>
            <a:chExt cx="3582146" cy="3669092"/>
          </a:xfrm>
          <a:effectLst>
            <a:outerShdw blurRad="50800" dist="38100" dir="2700000" algn="tl" rotWithShape="0">
              <a:schemeClr val="accent2">
                <a:alpha val="30000"/>
              </a:schemeClr>
            </a:outerShdw>
          </a:effectLst>
        </p:grpSpPr>
        <p:pic>
          <p:nvPicPr>
            <p:cNvPr id="23" name="Gráfico 22">
              <a:extLst>
                <a:ext uri="{FF2B5EF4-FFF2-40B4-BE49-F238E27FC236}">
                  <a16:creationId xmlns:a16="http://schemas.microsoft.com/office/drawing/2014/main" id="{6D190890-F938-69CD-4541-5ACBDEB2E63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468354" y="1786828"/>
              <a:ext cx="3582146" cy="3669092"/>
            </a:xfrm>
            <a:prstGeom prst="rect">
              <a:avLst/>
            </a:prstGeom>
          </p:spPr>
        </p:pic>
        <p:pic>
          <p:nvPicPr>
            <p:cNvPr id="24" name="Imagen 13">
              <a:extLst>
                <a:ext uri="{FF2B5EF4-FFF2-40B4-BE49-F238E27FC236}">
                  <a16:creationId xmlns:a16="http://schemas.microsoft.com/office/drawing/2014/main" id="{1CAF521A-9834-878F-49D8-129DD2B2B40B}"/>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3226573" y="1883218"/>
              <a:ext cx="654205" cy="654205"/>
            </a:xfrm>
            <a:prstGeom prst="rect">
              <a:avLst/>
            </a:prstGeom>
          </p:spPr>
        </p:pic>
      </p:gr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663646" y="3441403"/>
            <a:ext cx="3135721" cy="1610833"/>
          </a:xfrm>
        </p:spPr>
        <p:txBody>
          <a:bodyP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7" name="Marcador de texto 14">
            <a:extLst>
              <a:ext uri="{FF2B5EF4-FFF2-40B4-BE49-F238E27FC236}">
                <a16:creationId xmlns:a16="http://schemas.microsoft.com/office/drawing/2014/main" id="{D5F3EB52-2B0F-0813-3F3C-64F974AD8908}"/>
              </a:ext>
            </a:extLst>
          </p:cNvPr>
          <p:cNvSpPr>
            <a:spLocks noGrp="1"/>
          </p:cNvSpPr>
          <p:nvPr>
            <p:ph type="body" sz="quarter" idx="22" hasCustomPrompt="1"/>
          </p:nvPr>
        </p:nvSpPr>
        <p:spPr>
          <a:xfrm>
            <a:off x="663646" y="2086960"/>
            <a:ext cx="1988114" cy="961040"/>
          </a:xfrm>
        </p:spPr>
        <p:txBody>
          <a:bodyPr>
            <a:noAutofit/>
          </a:bodyPr>
          <a:lstStyle>
            <a:lvl1pPr marL="0" indent="0" algn="l">
              <a:buNone/>
              <a:defRPr sz="1600" b="1">
                <a:ln>
                  <a:noFill/>
                </a:ln>
                <a:solidFill>
                  <a:schemeClr val="bg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8" name="Marcador de texto 14">
            <a:extLst>
              <a:ext uri="{FF2B5EF4-FFF2-40B4-BE49-F238E27FC236}">
                <a16:creationId xmlns:a16="http://schemas.microsoft.com/office/drawing/2014/main" id="{07908BCB-D5E1-BFA0-8393-3A24EC403FA3}"/>
              </a:ext>
            </a:extLst>
          </p:cNvPr>
          <p:cNvSpPr>
            <a:spLocks noGrp="1"/>
          </p:cNvSpPr>
          <p:nvPr>
            <p:ph type="body" sz="quarter" idx="23" hasCustomPrompt="1"/>
          </p:nvPr>
        </p:nvSpPr>
        <p:spPr>
          <a:xfrm>
            <a:off x="4524446" y="3428999"/>
            <a:ext cx="3135721" cy="1610833"/>
          </a:xfrm>
        </p:spPr>
        <p:txBody>
          <a:bodyP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4524446" y="2086960"/>
            <a:ext cx="1988114" cy="961040"/>
          </a:xfrm>
        </p:spPr>
        <p:txBody>
          <a:bodyPr>
            <a:noAutofit/>
          </a:bodyPr>
          <a:lstStyle>
            <a:lvl1pPr marL="0" indent="0" algn="l">
              <a:buNone/>
              <a:defRPr sz="16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31" name="Marcador de texto 14">
            <a:extLst>
              <a:ext uri="{FF2B5EF4-FFF2-40B4-BE49-F238E27FC236}">
                <a16:creationId xmlns:a16="http://schemas.microsoft.com/office/drawing/2014/main" id="{F2D45FC2-1A99-931A-FA6D-96636B49636A}"/>
              </a:ext>
            </a:extLst>
          </p:cNvPr>
          <p:cNvSpPr>
            <a:spLocks noGrp="1"/>
          </p:cNvSpPr>
          <p:nvPr>
            <p:ph type="body" sz="quarter" idx="25" hasCustomPrompt="1"/>
          </p:nvPr>
        </p:nvSpPr>
        <p:spPr>
          <a:xfrm>
            <a:off x="8385245" y="3428999"/>
            <a:ext cx="3211331" cy="1610833"/>
          </a:xfrm>
        </p:spPr>
        <p:txBody>
          <a:bodyPr>
            <a:noAutofit/>
          </a:bodyPr>
          <a:lstStyle>
            <a:lvl1pPr marL="0" indent="0" algn="l">
              <a:buNone/>
              <a:defRPr sz="135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p:txBody>
      </p:sp>
      <p:sp>
        <p:nvSpPr>
          <p:cNvPr id="33" name="Marcador de texto 14">
            <a:extLst>
              <a:ext uri="{FF2B5EF4-FFF2-40B4-BE49-F238E27FC236}">
                <a16:creationId xmlns:a16="http://schemas.microsoft.com/office/drawing/2014/main" id="{AD7CA1C6-A0AB-33AA-498F-187BD44AC5CD}"/>
              </a:ext>
            </a:extLst>
          </p:cNvPr>
          <p:cNvSpPr>
            <a:spLocks noGrp="1"/>
          </p:cNvSpPr>
          <p:nvPr>
            <p:ph type="body" sz="quarter" idx="26" hasCustomPrompt="1"/>
          </p:nvPr>
        </p:nvSpPr>
        <p:spPr>
          <a:xfrm>
            <a:off x="8385246" y="2086960"/>
            <a:ext cx="1988114" cy="961040"/>
          </a:xfrm>
        </p:spPr>
        <p:txBody>
          <a:bodyPr>
            <a:noAutofit/>
          </a:bodyPr>
          <a:lstStyle>
            <a:lvl1pPr marL="0" indent="0" algn="l">
              <a:buNone/>
              <a:defRPr sz="16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5" name="Título 1">
            <a:extLst>
              <a:ext uri="{FF2B5EF4-FFF2-40B4-BE49-F238E27FC236}">
                <a16:creationId xmlns:a16="http://schemas.microsoft.com/office/drawing/2014/main" id="{D553DDFC-A925-F4CA-F38C-2D89305CEA9F}"/>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2261366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ítulo, subtitulo y 4 viñet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ángulo redondeado 10">
            <a:extLst>
              <a:ext uri="{FF2B5EF4-FFF2-40B4-BE49-F238E27FC236}">
                <a16:creationId xmlns:a16="http://schemas.microsoft.com/office/drawing/2014/main" id="{5AB3A4A7-1F9D-1CDD-452E-1B24DACEB8EE}"/>
              </a:ext>
              <a:ext uri="{C183D7F6-B498-43B3-948B-1728B52AA6E4}">
                <adec:decorative xmlns:adec="http://schemas.microsoft.com/office/drawing/2017/decorative" val="1"/>
              </a:ext>
            </a:extLst>
          </p:cNvPr>
          <p:cNvSpPr/>
          <p:nvPr userDrawn="1"/>
        </p:nvSpPr>
        <p:spPr>
          <a:xfrm>
            <a:off x="2729023" y="5386913"/>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3" name="Gráfico 12">
            <a:extLst>
              <a:ext uri="{FF2B5EF4-FFF2-40B4-BE49-F238E27FC236}">
                <a16:creationId xmlns:a16="http://schemas.microsoft.com/office/drawing/2014/main" id="{510B8188-583C-E92B-3E31-C1E64C01CAA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2972938" y="5616286"/>
            <a:ext cx="285472" cy="449355"/>
          </a:xfrm>
          <a:prstGeom prst="rect">
            <a:avLst/>
          </a:prstGeom>
        </p:spPr>
      </p:pic>
      <p:sp>
        <p:nvSpPr>
          <p:cNvPr id="14" name="Rectángulo redondeado 13">
            <a:extLst>
              <a:ext uri="{FF2B5EF4-FFF2-40B4-BE49-F238E27FC236}">
                <a16:creationId xmlns:a16="http://schemas.microsoft.com/office/drawing/2014/main" id="{AC2765E3-8B64-2A26-61AE-1BD25206B81D}"/>
              </a:ext>
              <a:ext uri="{C183D7F6-B498-43B3-948B-1728B52AA6E4}">
                <adec:decorative xmlns:adec="http://schemas.microsoft.com/office/drawing/2017/decorative" val="1"/>
              </a:ext>
            </a:extLst>
          </p:cNvPr>
          <p:cNvSpPr/>
          <p:nvPr userDrawn="1"/>
        </p:nvSpPr>
        <p:spPr>
          <a:xfrm>
            <a:off x="2729023" y="4125991"/>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5" name="Gráfico 14">
            <a:extLst>
              <a:ext uri="{FF2B5EF4-FFF2-40B4-BE49-F238E27FC236}">
                <a16:creationId xmlns:a16="http://schemas.microsoft.com/office/drawing/2014/main" id="{3255C46C-72AE-999A-35AA-68AAC28A280F}"/>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2972938" y="4367113"/>
            <a:ext cx="285472" cy="449355"/>
          </a:xfrm>
          <a:prstGeom prst="rect">
            <a:avLst/>
          </a:prstGeom>
        </p:spPr>
      </p:pic>
      <p:sp>
        <p:nvSpPr>
          <p:cNvPr id="16" name="Rectángulo redondeado 15">
            <a:extLst>
              <a:ext uri="{FF2B5EF4-FFF2-40B4-BE49-F238E27FC236}">
                <a16:creationId xmlns:a16="http://schemas.microsoft.com/office/drawing/2014/main" id="{54EF56BB-6857-DAF0-84E5-B6CA2D3B15E1}"/>
              </a:ext>
              <a:ext uri="{C183D7F6-B498-43B3-948B-1728B52AA6E4}">
                <adec:decorative xmlns:adec="http://schemas.microsoft.com/office/drawing/2017/decorative" val="1"/>
              </a:ext>
            </a:extLst>
          </p:cNvPr>
          <p:cNvSpPr/>
          <p:nvPr userDrawn="1"/>
        </p:nvSpPr>
        <p:spPr>
          <a:xfrm>
            <a:off x="2729023" y="2871349"/>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7" name="Gráfico 16">
            <a:extLst>
              <a:ext uri="{FF2B5EF4-FFF2-40B4-BE49-F238E27FC236}">
                <a16:creationId xmlns:a16="http://schemas.microsoft.com/office/drawing/2014/main" id="{9E3638E5-C769-25CB-7480-86DEF13A38FE}"/>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2972938" y="3111327"/>
            <a:ext cx="285472" cy="449355"/>
          </a:xfrm>
          <a:prstGeom prst="rect">
            <a:avLst/>
          </a:prstGeom>
        </p:spPr>
      </p:pic>
      <p:sp>
        <p:nvSpPr>
          <p:cNvPr id="18" name="Rectángulo redondeado 17">
            <a:extLst>
              <a:ext uri="{FF2B5EF4-FFF2-40B4-BE49-F238E27FC236}">
                <a16:creationId xmlns:a16="http://schemas.microsoft.com/office/drawing/2014/main" id="{E4012C27-3370-E6B8-0018-A6148EE4EF77}"/>
              </a:ext>
              <a:ext uri="{C183D7F6-B498-43B3-948B-1728B52AA6E4}">
                <adec:decorative xmlns:adec="http://schemas.microsoft.com/office/drawing/2017/decorative" val="1"/>
              </a:ext>
            </a:extLst>
          </p:cNvPr>
          <p:cNvSpPr/>
          <p:nvPr userDrawn="1"/>
        </p:nvSpPr>
        <p:spPr>
          <a:xfrm>
            <a:off x="2729023" y="1614722"/>
            <a:ext cx="9026097" cy="929313"/>
          </a:xfrm>
          <a:prstGeom prst="roundRect">
            <a:avLst/>
          </a:prstGeom>
          <a:solidFill>
            <a:schemeClr val="bg1"/>
          </a:solidFill>
          <a:ln>
            <a:noFill/>
          </a:ln>
          <a:effectLst>
            <a:outerShdw blurRad="124406" dist="38100" dir="7800000" algn="tl" rotWithShape="0">
              <a:schemeClr val="accent2">
                <a:lumMod val="75000"/>
                <a:alpha val="3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2" name="Gráfico 21">
            <a:extLst>
              <a:ext uri="{FF2B5EF4-FFF2-40B4-BE49-F238E27FC236}">
                <a16:creationId xmlns:a16="http://schemas.microsoft.com/office/drawing/2014/main" id="{85162999-B6AE-C2E4-5E21-AD1E7EFDE3FA}"/>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2972938" y="1845276"/>
            <a:ext cx="285472" cy="449355"/>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466605" y="1614721"/>
            <a:ext cx="8144676" cy="928159"/>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2953961"/>
            <a:ext cx="2030377" cy="1693402"/>
          </a:xfrm>
        </p:spPr>
        <p:txBody>
          <a:bodyPr anchor="ctr">
            <a:noAutofit/>
          </a:bodyPr>
          <a:lstStyle>
            <a:lvl1pPr marL="0" indent="0" algn="l">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466605" y="2871350"/>
            <a:ext cx="8134844" cy="929312"/>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466605" y="4127976"/>
            <a:ext cx="8134844" cy="929312"/>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466605" y="5387816"/>
            <a:ext cx="8134843" cy="929312"/>
          </a:xfrm>
        </p:spPr>
        <p:txBody>
          <a:bodyPr anchor="ctr">
            <a:noAutofit/>
          </a:bodyPr>
          <a:lstStyle>
            <a:lvl1pPr marL="0" indent="0" algn="l">
              <a:buNone/>
              <a:defRPr sz="12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4" name="Título 1">
            <a:extLst>
              <a:ext uri="{FF2B5EF4-FFF2-40B4-BE49-F238E27FC236}">
                <a16:creationId xmlns:a16="http://schemas.microsoft.com/office/drawing/2014/main" id="{5A7803AF-A7CE-3AF7-0197-0D2192697D8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2574426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squema 4 elementos con cifr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951969B0-E929-6961-1620-CF1F81835E09}"/>
              </a:ext>
            </a:extLst>
          </p:cNvPr>
          <p:cNvGrpSpPr/>
          <p:nvPr userDrawn="1"/>
        </p:nvGrpSpPr>
        <p:grpSpPr>
          <a:xfrm>
            <a:off x="2729023" y="5386913"/>
            <a:ext cx="9026097" cy="929760"/>
            <a:chOff x="2729023" y="5386913"/>
            <a:chExt cx="9026097" cy="929760"/>
          </a:xfrm>
          <a:effectLst>
            <a:outerShdw blurRad="151515" dist="38100" dir="2700000" algn="tl" rotWithShape="0">
              <a:schemeClr val="accent2">
                <a:alpha val="40000"/>
              </a:schemeClr>
            </a:outerShdw>
          </a:effectLst>
        </p:grpSpPr>
        <p:sp>
          <p:nvSpPr>
            <p:cNvPr id="4" name="Rectángulo redondeado 3">
              <a:extLst>
                <a:ext uri="{FF2B5EF4-FFF2-40B4-BE49-F238E27FC236}">
                  <a16:creationId xmlns:a16="http://schemas.microsoft.com/office/drawing/2014/main" id="{7CC22140-FD6E-3F4D-ED30-015E25675594}"/>
                </a:ext>
                <a:ext uri="{C183D7F6-B498-43B3-948B-1728B52AA6E4}">
                  <adec:decorative xmlns:adec="http://schemas.microsoft.com/office/drawing/2017/decorative" val="1"/>
                </a:ext>
              </a:extLst>
            </p:cNvPr>
            <p:cNvSpPr/>
            <p:nvPr/>
          </p:nvSpPr>
          <p:spPr>
            <a:xfrm>
              <a:off x="2729023" y="5386913"/>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redondeado 4">
              <a:extLst>
                <a:ext uri="{FF2B5EF4-FFF2-40B4-BE49-F238E27FC236}">
                  <a16:creationId xmlns:a16="http://schemas.microsoft.com/office/drawing/2014/main" id="{33BA4949-12C3-CF86-FC41-4D45A0A496A7}"/>
                </a:ext>
                <a:ext uri="{C183D7F6-B498-43B3-948B-1728B52AA6E4}">
                  <adec:decorative xmlns:adec="http://schemas.microsoft.com/office/drawing/2017/decorative" val="1"/>
                </a:ext>
              </a:extLst>
            </p:cNvPr>
            <p:cNvSpPr/>
            <p:nvPr/>
          </p:nvSpPr>
          <p:spPr>
            <a:xfrm>
              <a:off x="9107030" y="5388514"/>
              <a:ext cx="2648089" cy="928159"/>
            </a:xfrm>
            <a:prstGeom prst="roundRect">
              <a:avLst>
                <a:gd name="adj" fmla="val 9030"/>
              </a:avLst>
            </a:prstGeom>
            <a:solidFill>
              <a:schemeClr val="accent4"/>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pic>
        <p:nvPicPr>
          <p:cNvPr id="6" name="Gráfico 5">
            <a:extLst>
              <a:ext uri="{FF2B5EF4-FFF2-40B4-BE49-F238E27FC236}">
                <a16:creationId xmlns:a16="http://schemas.microsoft.com/office/drawing/2014/main" id="{049DD0D3-0BA0-296C-3B79-05925E528B8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015371" y="5547012"/>
            <a:ext cx="216715" cy="341126"/>
          </a:xfrm>
          <a:prstGeom prst="rect">
            <a:avLst/>
          </a:prstGeom>
        </p:spPr>
      </p:pic>
      <p:grpSp>
        <p:nvGrpSpPr>
          <p:cNvPr id="7" name="Grupo 6">
            <a:extLst>
              <a:ext uri="{FF2B5EF4-FFF2-40B4-BE49-F238E27FC236}">
                <a16:creationId xmlns:a16="http://schemas.microsoft.com/office/drawing/2014/main" id="{45D55508-B04A-345A-1066-CD45E3681831}"/>
              </a:ext>
            </a:extLst>
          </p:cNvPr>
          <p:cNvGrpSpPr/>
          <p:nvPr userDrawn="1"/>
        </p:nvGrpSpPr>
        <p:grpSpPr>
          <a:xfrm>
            <a:off x="2729023" y="4103498"/>
            <a:ext cx="9026097" cy="930319"/>
            <a:chOff x="2729023" y="4128125"/>
            <a:chExt cx="9026097" cy="930319"/>
          </a:xfrm>
          <a:effectLst>
            <a:outerShdw blurRad="151515" dist="38100" dir="2700000" algn="tl" rotWithShape="0">
              <a:schemeClr val="accent2">
                <a:alpha val="40000"/>
              </a:schemeClr>
            </a:outerShdw>
          </a:effectLst>
        </p:grpSpPr>
        <p:sp>
          <p:nvSpPr>
            <p:cNvPr id="8" name="Rectángulo redondeado 7">
              <a:extLst>
                <a:ext uri="{FF2B5EF4-FFF2-40B4-BE49-F238E27FC236}">
                  <a16:creationId xmlns:a16="http://schemas.microsoft.com/office/drawing/2014/main" id="{DB42E558-C492-AA2E-CF47-6A716BF5D14A}"/>
                </a:ext>
                <a:ext uri="{C183D7F6-B498-43B3-948B-1728B52AA6E4}">
                  <adec:decorative xmlns:adec="http://schemas.microsoft.com/office/drawing/2017/decorative" val="1"/>
                </a:ext>
              </a:extLst>
            </p:cNvPr>
            <p:cNvSpPr/>
            <p:nvPr/>
          </p:nvSpPr>
          <p:spPr>
            <a:xfrm>
              <a:off x="2729023" y="4129131"/>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 name="Rectángulo redondeado 8">
              <a:extLst>
                <a:ext uri="{FF2B5EF4-FFF2-40B4-BE49-F238E27FC236}">
                  <a16:creationId xmlns:a16="http://schemas.microsoft.com/office/drawing/2014/main" id="{573911A0-CA4E-48DC-ADCC-FB14FCDA3996}"/>
                </a:ext>
                <a:ext uri="{C183D7F6-B498-43B3-948B-1728B52AA6E4}">
                  <adec:decorative xmlns:adec="http://schemas.microsoft.com/office/drawing/2017/decorative" val="1"/>
                </a:ext>
              </a:extLst>
            </p:cNvPr>
            <p:cNvSpPr/>
            <p:nvPr/>
          </p:nvSpPr>
          <p:spPr>
            <a:xfrm>
              <a:off x="9107030" y="4128125"/>
              <a:ext cx="2648089" cy="928159"/>
            </a:xfrm>
            <a:prstGeom prst="roundRect">
              <a:avLst>
                <a:gd name="adj" fmla="val 10557"/>
              </a:avLst>
            </a:prstGeom>
            <a:solidFill>
              <a:schemeClr val="accent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0" name="Gráfico 9">
            <a:extLst>
              <a:ext uri="{FF2B5EF4-FFF2-40B4-BE49-F238E27FC236}">
                <a16:creationId xmlns:a16="http://schemas.microsoft.com/office/drawing/2014/main" id="{5679E25E-1FE4-19E6-31EC-811A7E62AEE1}"/>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3015371" y="4328632"/>
            <a:ext cx="216715" cy="341126"/>
          </a:xfrm>
          <a:prstGeom prst="rect">
            <a:avLst/>
          </a:prstGeom>
        </p:spPr>
      </p:pic>
      <p:grpSp>
        <p:nvGrpSpPr>
          <p:cNvPr id="11" name="Grupo 10">
            <a:extLst>
              <a:ext uri="{FF2B5EF4-FFF2-40B4-BE49-F238E27FC236}">
                <a16:creationId xmlns:a16="http://schemas.microsoft.com/office/drawing/2014/main" id="{BD93877B-9D55-C6D5-EF96-08393EE6463B}"/>
              </a:ext>
            </a:extLst>
          </p:cNvPr>
          <p:cNvGrpSpPr/>
          <p:nvPr userDrawn="1"/>
        </p:nvGrpSpPr>
        <p:grpSpPr>
          <a:xfrm>
            <a:off x="2729023" y="2810700"/>
            <a:ext cx="9026097" cy="932062"/>
            <a:chOff x="2729023" y="2868600"/>
            <a:chExt cx="9026097" cy="932062"/>
          </a:xfrm>
          <a:effectLst>
            <a:outerShdw blurRad="151515" dist="38100" dir="2700000" algn="tl" rotWithShape="0">
              <a:schemeClr val="accent2">
                <a:alpha val="40000"/>
              </a:schemeClr>
            </a:outerShdw>
          </a:effectLst>
        </p:grpSpPr>
        <p:sp>
          <p:nvSpPr>
            <p:cNvPr id="13" name="Rectángulo redondeado 12">
              <a:extLst>
                <a:ext uri="{FF2B5EF4-FFF2-40B4-BE49-F238E27FC236}">
                  <a16:creationId xmlns:a16="http://schemas.microsoft.com/office/drawing/2014/main" id="{F515CBB6-F6FA-8C83-08C2-6600AABB4EA8}"/>
                </a:ext>
                <a:ext uri="{C183D7F6-B498-43B3-948B-1728B52AA6E4}">
                  <adec:decorative xmlns:adec="http://schemas.microsoft.com/office/drawing/2017/decorative" val="1"/>
                </a:ext>
              </a:extLst>
            </p:cNvPr>
            <p:cNvSpPr/>
            <p:nvPr/>
          </p:nvSpPr>
          <p:spPr>
            <a:xfrm>
              <a:off x="2729023" y="2871349"/>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Rectángulo redondeado 13">
              <a:extLst>
                <a:ext uri="{FF2B5EF4-FFF2-40B4-BE49-F238E27FC236}">
                  <a16:creationId xmlns:a16="http://schemas.microsoft.com/office/drawing/2014/main" id="{04BF2F1A-7087-6FF6-AEF8-4FDA8E2CDA4D}"/>
                </a:ext>
                <a:ext uri="{C183D7F6-B498-43B3-948B-1728B52AA6E4}">
                  <adec:decorative xmlns:adec="http://schemas.microsoft.com/office/drawing/2017/decorative" val="1"/>
                </a:ext>
              </a:extLst>
            </p:cNvPr>
            <p:cNvSpPr/>
            <p:nvPr/>
          </p:nvSpPr>
          <p:spPr>
            <a:xfrm>
              <a:off x="9107031" y="2868600"/>
              <a:ext cx="2648088" cy="928159"/>
            </a:xfrm>
            <a:prstGeom prst="roundRect">
              <a:avLst>
                <a:gd name="adj" fmla="val 9794"/>
              </a:avLst>
            </a:prstGeom>
            <a:solidFill>
              <a:schemeClr val="tx2">
                <a:lumMod val="10000"/>
                <a:lumOff val="90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15" name="Gráfico 14">
            <a:extLst>
              <a:ext uri="{FF2B5EF4-FFF2-40B4-BE49-F238E27FC236}">
                <a16:creationId xmlns:a16="http://schemas.microsoft.com/office/drawing/2014/main" id="{D9B3AEC7-BF4B-7638-E620-86CD7E2EBF54}"/>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3015371" y="2984153"/>
            <a:ext cx="216715" cy="341126"/>
          </a:xfrm>
          <a:prstGeom prst="rect">
            <a:avLst/>
          </a:prstGeom>
        </p:spPr>
      </p:pic>
      <p:grpSp>
        <p:nvGrpSpPr>
          <p:cNvPr id="16" name="Grupo 15">
            <a:extLst>
              <a:ext uri="{FF2B5EF4-FFF2-40B4-BE49-F238E27FC236}">
                <a16:creationId xmlns:a16="http://schemas.microsoft.com/office/drawing/2014/main" id="{5F60ABAB-350F-5A44-D411-3CC91A82EE1A}"/>
              </a:ext>
              <a:ext uri="{C183D7F6-B498-43B3-948B-1728B52AA6E4}">
                <adec:decorative xmlns:adec="http://schemas.microsoft.com/office/drawing/2017/decorative" val="1"/>
              </a:ext>
            </a:extLst>
          </p:cNvPr>
          <p:cNvGrpSpPr/>
          <p:nvPr userDrawn="1"/>
        </p:nvGrpSpPr>
        <p:grpSpPr>
          <a:xfrm>
            <a:off x="2729023" y="1533548"/>
            <a:ext cx="9026097" cy="929314"/>
            <a:chOff x="2729023" y="1614721"/>
            <a:chExt cx="9026097" cy="929314"/>
          </a:xfrm>
          <a:effectLst>
            <a:outerShdw blurRad="151515" dist="38100" dir="2700000" algn="tl" rotWithShape="0">
              <a:schemeClr val="accent2">
                <a:alpha val="40000"/>
              </a:schemeClr>
            </a:outerShdw>
          </a:effectLst>
        </p:grpSpPr>
        <p:sp>
          <p:nvSpPr>
            <p:cNvPr id="17" name="Rectángulo redondeado 16">
              <a:extLst>
                <a:ext uri="{FF2B5EF4-FFF2-40B4-BE49-F238E27FC236}">
                  <a16:creationId xmlns:a16="http://schemas.microsoft.com/office/drawing/2014/main" id="{B2194966-6562-E9BB-690D-97388899D3D7}"/>
                </a:ext>
                <a:ext uri="{C183D7F6-B498-43B3-948B-1728B52AA6E4}">
                  <adec:decorative xmlns:adec="http://schemas.microsoft.com/office/drawing/2017/decorative" val="1"/>
                </a:ext>
              </a:extLst>
            </p:cNvPr>
            <p:cNvSpPr/>
            <p:nvPr/>
          </p:nvSpPr>
          <p:spPr>
            <a:xfrm>
              <a:off x="2729023" y="1614722"/>
              <a:ext cx="9026097" cy="92931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Rectángulo redondeado 17">
              <a:extLst>
                <a:ext uri="{FF2B5EF4-FFF2-40B4-BE49-F238E27FC236}">
                  <a16:creationId xmlns:a16="http://schemas.microsoft.com/office/drawing/2014/main" id="{9CC584DE-928C-E0D2-224E-9C45599E48EA}"/>
                </a:ext>
                <a:ext uri="{C183D7F6-B498-43B3-948B-1728B52AA6E4}">
                  <adec:decorative xmlns:adec="http://schemas.microsoft.com/office/drawing/2017/decorative" val="1"/>
                </a:ext>
              </a:extLst>
            </p:cNvPr>
            <p:cNvSpPr/>
            <p:nvPr/>
          </p:nvSpPr>
          <p:spPr>
            <a:xfrm>
              <a:off x="9107030" y="1614721"/>
              <a:ext cx="2648089" cy="928159"/>
            </a:xfrm>
            <a:prstGeom prst="roundRect">
              <a:avLst>
                <a:gd name="adj" fmla="val 9794"/>
              </a:avLst>
            </a:prstGeom>
            <a:solidFill>
              <a:schemeClr val="accent3"/>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22" name="Gráfico 21">
            <a:extLst>
              <a:ext uri="{FF2B5EF4-FFF2-40B4-BE49-F238E27FC236}">
                <a16:creationId xmlns:a16="http://schemas.microsoft.com/office/drawing/2014/main" id="{6317E3A3-C98F-FF35-EC51-E708F1BAD576}"/>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3015371" y="1777959"/>
            <a:ext cx="216715" cy="341126"/>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262505" y="1614721"/>
            <a:ext cx="5605554" cy="928159"/>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3071288"/>
            <a:ext cx="2030377" cy="1693402"/>
          </a:xfrm>
        </p:spPr>
        <p:txBody>
          <a:bodyPr anchor="ctr">
            <a:noAutofit/>
          </a:bodyPr>
          <a:lstStyle>
            <a:lvl1pPr marL="0" indent="0" algn="l">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263749" y="2871350"/>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263749" y="4127976"/>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29" name="Marcador de texto 14">
            <a:extLst>
              <a:ext uri="{FF2B5EF4-FFF2-40B4-BE49-F238E27FC236}">
                <a16:creationId xmlns:a16="http://schemas.microsoft.com/office/drawing/2014/main" id="{FD7474CB-F331-0CC8-92B6-D17883E3AA70}"/>
              </a:ext>
            </a:extLst>
          </p:cNvPr>
          <p:cNvSpPr>
            <a:spLocks noGrp="1"/>
          </p:cNvSpPr>
          <p:nvPr>
            <p:ph type="body" sz="quarter" idx="27" hasCustomPrompt="1"/>
          </p:nvPr>
        </p:nvSpPr>
        <p:spPr>
          <a:xfrm>
            <a:off x="3263749" y="5387816"/>
            <a:ext cx="5594903"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52" name="Marcador de texto 14">
            <a:extLst>
              <a:ext uri="{FF2B5EF4-FFF2-40B4-BE49-F238E27FC236}">
                <a16:creationId xmlns:a16="http://schemas.microsoft.com/office/drawing/2014/main" id="{C939A2A3-FEF3-1273-62FF-DA44F80C1717}"/>
              </a:ext>
            </a:extLst>
          </p:cNvPr>
          <p:cNvSpPr>
            <a:spLocks noGrp="1"/>
          </p:cNvSpPr>
          <p:nvPr>
            <p:ph type="body" sz="quarter" idx="28" hasCustomPrompt="1"/>
          </p:nvPr>
        </p:nvSpPr>
        <p:spPr>
          <a:xfrm>
            <a:off x="10210345" y="1715062"/>
            <a:ext cx="1124920"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4" name="Marcador de texto 14">
            <a:extLst>
              <a:ext uri="{FF2B5EF4-FFF2-40B4-BE49-F238E27FC236}">
                <a16:creationId xmlns:a16="http://schemas.microsoft.com/office/drawing/2014/main" id="{7618D20B-0FD9-BB4D-1220-80327805AF3A}"/>
              </a:ext>
            </a:extLst>
          </p:cNvPr>
          <p:cNvSpPr>
            <a:spLocks noGrp="1"/>
          </p:cNvSpPr>
          <p:nvPr>
            <p:ph type="body" sz="quarter" idx="30" hasCustomPrompt="1"/>
          </p:nvPr>
        </p:nvSpPr>
        <p:spPr>
          <a:xfrm>
            <a:off x="10167197" y="2983689"/>
            <a:ext cx="1060552" cy="453883"/>
          </a:xfrm>
        </p:spPr>
        <p:txBody>
          <a:bodyPr>
            <a:noAutofit/>
          </a:bodyPr>
          <a:lstStyle>
            <a:lvl1pPr marL="0" indent="0" algn="ctr">
              <a:buNone/>
              <a:defRPr sz="2800" b="1">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7" name="Marcador de texto 56">
            <a:extLst>
              <a:ext uri="{FF2B5EF4-FFF2-40B4-BE49-F238E27FC236}">
                <a16:creationId xmlns:a16="http://schemas.microsoft.com/office/drawing/2014/main" id="{6357B42F-B12C-5A80-502E-4EFF3798022E}"/>
              </a:ext>
            </a:extLst>
          </p:cNvPr>
          <p:cNvSpPr>
            <a:spLocks noGrp="1"/>
          </p:cNvSpPr>
          <p:nvPr>
            <p:ph type="body" sz="quarter" idx="31" hasCustomPrompt="1"/>
          </p:nvPr>
        </p:nvSpPr>
        <p:spPr>
          <a:xfrm>
            <a:off x="9879774" y="3446509"/>
            <a:ext cx="1626968" cy="252412"/>
          </a:xfrm>
        </p:spPr>
        <p:txBody>
          <a:bodyPr>
            <a:noAutofit/>
          </a:bodyPr>
          <a:lstStyle>
            <a:lvl1pPr marL="0" indent="0" algn="ctr">
              <a:buNone/>
              <a:defRPr sz="1000" b="1">
                <a:solidFill>
                  <a:schemeClr val="tx2"/>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58" name="Marcador de texto 56">
            <a:extLst>
              <a:ext uri="{FF2B5EF4-FFF2-40B4-BE49-F238E27FC236}">
                <a16:creationId xmlns:a16="http://schemas.microsoft.com/office/drawing/2014/main" id="{2187B150-6261-DC59-8F71-B564DC870D73}"/>
              </a:ext>
            </a:extLst>
          </p:cNvPr>
          <p:cNvSpPr>
            <a:spLocks noGrp="1"/>
          </p:cNvSpPr>
          <p:nvPr>
            <p:ph type="body" sz="quarter" idx="32" hasCustomPrompt="1"/>
          </p:nvPr>
        </p:nvSpPr>
        <p:spPr>
          <a:xfrm>
            <a:off x="9869935" y="2176834"/>
            <a:ext cx="1695989" cy="25241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61" name="Marcador de texto 14">
            <a:extLst>
              <a:ext uri="{FF2B5EF4-FFF2-40B4-BE49-F238E27FC236}">
                <a16:creationId xmlns:a16="http://schemas.microsoft.com/office/drawing/2014/main" id="{58F1516D-E9E2-B6E2-26BC-3E99A4D393AA}"/>
              </a:ext>
            </a:extLst>
          </p:cNvPr>
          <p:cNvSpPr>
            <a:spLocks noGrp="1"/>
          </p:cNvSpPr>
          <p:nvPr>
            <p:ph type="body" sz="quarter" idx="33" hasCustomPrompt="1"/>
          </p:nvPr>
        </p:nvSpPr>
        <p:spPr>
          <a:xfrm>
            <a:off x="10167197" y="4227602"/>
            <a:ext cx="1060552"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62" name="Marcador de texto 56">
            <a:extLst>
              <a:ext uri="{FF2B5EF4-FFF2-40B4-BE49-F238E27FC236}">
                <a16:creationId xmlns:a16="http://schemas.microsoft.com/office/drawing/2014/main" id="{23C7BB90-5309-303B-6250-86605F06208A}"/>
              </a:ext>
            </a:extLst>
          </p:cNvPr>
          <p:cNvSpPr>
            <a:spLocks noGrp="1"/>
          </p:cNvSpPr>
          <p:nvPr>
            <p:ph type="body" sz="quarter" idx="34" hasCustomPrompt="1"/>
          </p:nvPr>
        </p:nvSpPr>
        <p:spPr>
          <a:xfrm>
            <a:off x="9879774" y="4705792"/>
            <a:ext cx="1626968" cy="25241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64" name="Marcador de texto 14">
            <a:extLst>
              <a:ext uri="{FF2B5EF4-FFF2-40B4-BE49-F238E27FC236}">
                <a16:creationId xmlns:a16="http://schemas.microsoft.com/office/drawing/2014/main" id="{BDDECE01-6629-4C5B-FD67-41142B71BF2A}"/>
              </a:ext>
            </a:extLst>
          </p:cNvPr>
          <p:cNvSpPr>
            <a:spLocks noGrp="1"/>
          </p:cNvSpPr>
          <p:nvPr>
            <p:ph type="body" sz="quarter" idx="35" hasCustomPrompt="1"/>
          </p:nvPr>
        </p:nvSpPr>
        <p:spPr>
          <a:xfrm>
            <a:off x="10167197" y="5504468"/>
            <a:ext cx="1060552" cy="453883"/>
          </a:xfrm>
        </p:spPr>
        <p:txBody>
          <a:bodyPr>
            <a:noAutofit/>
          </a:bodyPr>
          <a:lstStyle>
            <a:lvl1pPr marL="0" indent="0" algn="ctr">
              <a:buNone/>
              <a:defRPr sz="2800" b="1">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65" name="Marcador de texto 56">
            <a:extLst>
              <a:ext uri="{FF2B5EF4-FFF2-40B4-BE49-F238E27FC236}">
                <a16:creationId xmlns:a16="http://schemas.microsoft.com/office/drawing/2014/main" id="{0537BD65-8B80-CAFA-52E2-D8D5E73C83A2}"/>
              </a:ext>
            </a:extLst>
          </p:cNvPr>
          <p:cNvSpPr>
            <a:spLocks noGrp="1"/>
          </p:cNvSpPr>
          <p:nvPr>
            <p:ph type="body" sz="quarter" idx="36" hasCustomPrompt="1"/>
          </p:nvPr>
        </p:nvSpPr>
        <p:spPr>
          <a:xfrm>
            <a:off x="9879774" y="5980246"/>
            <a:ext cx="1626968" cy="252412"/>
          </a:xfrm>
        </p:spPr>
        <p:txBody>
          <a:bodyPr>
            <a:noAutofit/>
          </a:bodyPr>
          <a:lstStyle>
            <a:lvl1pPr marL="0" indent="0" algn="ctr">
              <a:buNone/>
              <a:defRPr sz="1000" b="1">
                <a:solidFill>
                  <a:schemeClr val="tx2"/>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70" name="Marcador de posición de imagen 38">
            <a:extLst>
              <a:ext uri="{FF2B5EF4-FFF2-40B4-BE49-F238E27FC236}">
                <a16:creationId xmlns:a16="http://schemas.microsoft.com/office/drawing/2014/main" id="{D82F46DE-2DEF-1FDC-A178-5546F8503947}"/>
              </a:ext>
            </a:extLst>
          </p:cNvPr>
          <p:cNvSpPr>
            <a:spLocks noGrp="1"/>
          </p:cNvSpPr>
          <p:nvPr>
            <p:ph type="pic" sz="quarter" idx="37" hasCustomPrompt="1"/>
          </p:nvPr>
        </p:nvSpPr>
        <p:spPr>
          <a:xfrm>
            <a:off x="9319184" y="1845276"/>
            <a:ext cx="487363" cy="487362"/>
          </a:xfrm>
        </p:spPr>
        <p:txBody>
          <a:bodyPr>
            <a:normAutofit/>
          </a:bodyPr>
          <a:lstStyle>
            <a:lvl1pPr marL="0" indent="0" algn="ctr">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71" name="Marcador de posición de imagen 38">
            <a:extLst>
              <a:ext uri="{FF2B5EF4-FFF2-40B4-BE49-F238E27FC236}">
                <a16:creationId xmlns:a16="http://schemas.microsoft.com/office/drawing/2014/main" id="{7DD32DBA-44D3-01D1-6E1B-9F0A794B3034}"/>
              </a:ext>
            </a:extLst>
          </p:cNvPr>
          <p:cNvSpPr>
            <a:spLocks noGrp="1"/>
          </p:cNvSpPr>
          <p:nvPr>
            <p:ph type="pic" sz="quarter" idx="38" hasCustomPrompt="1"/>
          </p:nvPr>
        </p:nvSpPr>
        <p:spPr>
          <a:xfrm>
            <a:off x="9319184" y="3074636"/>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72" name="Marcador de posición de imagen 38">
            <a:extLst>
              <a:ext uri="{FF2B5EF4-FFF2-40B4-BE49-F238E27FC236}">
                <a16:creationId xmlns:a16="http://schemas.microsoft.com/office/drawing/2014/main" id="{5F79A41E-3F3F-7CED-95D4-51D5E0920E65}"/>
              </a:ext>
            </a:extLst>
          </p:cNvPr>
          <p:cNvSpPr>
            <a:spLocks noGrp="1"/>
          </p:cNvSpPr>
          <p:nvPr>
            <p:ph type="pic" sz="quarter" idx="39" hasCustomPrompt="1"/>
          </p:nvPr>
        </p:nvSpPr>
        <p:spPr>
          <a:xfrm>
            <a:off x="9319184" y="4344636"/>
            <a:ext cx="487363" cy="487362"/>
          </a:xfrm>
        </p:spPr>
        <p:txBody>
          <a:bodyPr>
            <a:normAutofit/>
          </a:bodyPr>
          <a:lstStyle>
            <a:lvl1pPr marL="0" indent="0">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73" name="Marcador de posición de imagen 38">
            <a:extLst>
              <a:ext uri="{FF2B5EF4-FFF2-40B4-BE49-F238E27FC236}">
                <a16:creationId xmlns:a16="http://schemas.microsoft.com/office/drawing/2014/main" id="{7ED38E0E-F8E2-07CB-4D43-FA8AE85BC022}"/>
              </a:ext>
            </a:extLst>
          </p:cNvPr>
          <p:cNvSpPr>
            <a:spLocks noGrp="1"/>
          </p:cNvSpPr>
          <p:nvPr>
            <p:ph type="pic" sz="quarter" idx="40" hasCustomPrompt="1"/>
          </p:nvPr>
        </p:nvSpPr>
        <p:spPr>
          <a:xfrm>
            <a:off x="9319184" y="5616286"/>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AC0CC80E-E041-6FBE-2D3E-8C26E90225E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743760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ORTADILLA 2">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7409D36-D37C-A311-374A-27B0E32E6A7C}"/>
              </a:ext>
            </a:extLst>
          </p:cNvPr>
          <p:cNvPicPr>
            <a:picLocks noChangeAspect="1"/>
          </p:cNvPicPr>
          <p:nvPr userDrawn="1"/>
        </p:nvPicPr>
        <p:blipFill>
          <a:blip r:embed="rId2"/>
          <a:srcRect/>
          <a:stretch/>
        </p:blipFill>
        <p:spPr>
          <a:xfrm>
            <a:off x="0" y="0"/>
            <a:ext cx="12192000" cy="6858000"/>
          </a:xfrm>
          <a:prstGeom prst="rect">
            <a:avLst/>
          </a:prstGeom>
          <a:blipFill>
            <a:blip r:embed="rId3"/>
            <a:stretch>
              <a:fillRect/>
            </a:stretch>
          </a:blipFill>
        </p:spPr>
      </p:pic>
      <p:sp>
        <p:nvSpPr>
          <p:cNvPr id="5" name="Marcador de posición de imagen 4">
            <a:extLst>
              <a:ext uri="{FF2B5EF4-FFF2-40B4-BE49-F238E27FC236}">
                <a16:creationId xmlns:a16="http://schemas.microsoft.com/office/drawing/2014/main" id="{C8C4E8A4-CBF7-937A-CD07-A62D3C652308}"/>
              </a:ext>
            </a:extLst>
          </p:cNvPr>
          <p:cNvSpPr>
            <a:spLocks noGrp="1"/>
          </p:cNvSpPr>
          <p:nvPr>
            <p:ph type="pic" sz="quarter" idx="12"/>
          </p:nvPr>
        </p:nvSpPr>
        <p:spPr>
          <a:xfrm>
            <a:off x="835973" y="1278707"/>
            <a:ext cx="4555400" cy="4064001"/>
          </a:xfrm>
          <a:prstGeom prst="roundRect">
            <a:avLst>
              <a:gd name="adj" fmla="val 17165"/>
            </a:avLst>
          </a:prstGeom>
        </p:spPr>
        <p:txBody>
          <a:bodyPr anchor="ctr"/>
          <a:lstStyle>
            <a:lvl1pPr algn="ctr">
              <a:defRPr>
                <a:latin typeface="Arial" panose="020B0604020202020204" pitchFamily="34" charset="0"/>
                <a:cs typeface="Arial" panose="020B0604020202020204" pitchFamily="34" charset="0"/>
              </a:defRPr>
            </a:lvl1pPr>
          </a:lstStyle>
          <a:p>
            <a:endParaRPr lang="es-CO" dirty="0"/>
          </a:p>
        </p:txBody>
      </p:sp>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361277" y="2736629"/>
            <a:ext cx="5183259" cy="1518092"/>
          </a:xfrm>
        </p:spPr>
        <p:txBody>
          <a:bodyPr>
            <a:noAutofit/>
          </a:bodyPr>
          <a:lstStyle>
            <a:lvl1pPr marL="0" indent="0">
              <a:buNone/>
              <a:defRPr sz="32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355081" y="4377706"/>
            <a:ext cx="5234408" cy="772159"/>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pic>
        <p:nvPicPr>
          <p:cNvPr id="11" name="Imagen 10">
            <a:extLst>
              <a:ext uri="{FF2B5EF4-FFF2-40B4-BE49-F238E27FC236}">
                <a16:creationId xmlns:a16="http://schemas.microsoft.com/office/drawing/2014/main" id="{89A639C4-0D71-E9E4-50DB-A3DCB3089D23}"/>
              </a:ext>
            </a:extLst>
          </p:cNvPr>
          <p:cNvPicPr>
            <a:picLocks noChangeAspect="1"/>
          </p:cNvPicPr>
          <p:nvPr userDrawn="1"/>
        </p:nvPicPr>
        <p:blipFill>
          <a:blip r:embed="rId4"/>
          <a:srcRect/>
          <a:stretch/>
        </p:blipFill>
        <p:spPr>
          <a:xfrm>
            <a:off x="8628293" y="808569"/>
            <a:ext cx="649224" cy="1298449"/>
          </a:xfrm>
          <a:prstGeom prst="rect">
            <a:avLst/>
          </a:prstGeom>
        </p:spPr>
      </p:pic>
    </p:spTree>
    <p:extLst>
      <p:ext uri="{BB962C8B-B14F-4D97-AF65-F5344CB8AC3E}">
        <p14:creationId xmlns:p14="http://schemas.microsoft.com/office/powerpoint/2010/main" val="2506411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squema 3 elementos con cifr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B303F0F7-F4B7-4966-49BB-944AE267E19F}"/>
              </a:ext>
              <a:ext uri="{C183D7F6-B498-43B3-948B-1728B52AA6E4}">
                <adec:decorative xmlns:adec="http://schemas.microsoft.com/office/drawing/2017/decorative" val="1"/>
              </a:ext>
            </a:extLst>
          </p:cNvPr>
          <p:cNvGrpSpPr/>
          <p:nvPr userDrawn="1"/>
        </p:nvGrpSpPr>
        <p:grpSpPr>
          <a:xfrm>
            <a:off x="2729023" y="4939040"/>
            <a:ext cx="9026097" cy="1256477"/>
            <a:chOff x="2729023" y="4939040"/>
            <a:chExt cx="9026097" cy="1256477"/>
          </a:xfrm>
          <a:effectLst>
            <a:outerShdw blurRad="184096" dist="38100" dir="2700000" algn="tl" rotWithShape="0">
              <a:schemeClr val="accent2">
                <a:alpha val="40000"/>
              </a:schemeClr>
            </a:outerShdw>
          </a:effectLst>
        </p:grpSpPr>
        <p:sp>
          <p:nvSpPr>
            <p:cNvPr id="4" name="Rectángulo redondeado 3">
              <a:extLst>
                <a:ext uri="{FF2B5EF4-FFF2-40B4-BE49-F238E27FC236}">
                  <a16:creationId xmlns:a16="http://schemas.microsoft.com/office/drawing/2014/main" id="{6A5C58A5-55FE-4089-C6A2-EE6566E77A15}"/>
                </a:ext>
                <a:ext uri="{C183D7F6-B498-43B3-948B-1728B52AA6E4}">
                  <adec:decorative xmlns:adec="http://schemas.microsoft.com/office/drawing/2017/decorative" val="1"/>
                </a:ext>
              </a:extLst>
            </p:cNvPr>
            <p:cNvSpPr/>
            <p:nvPr/>
          </p:nvSpPr>
          <p:spPr>
            <a:xfrm>
              <a:off x="2729023" y="4940046"/>
              <a:ext cx="9026097" cy="12554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redondeado 4">
              <a:extLst>
                <a:ext uri="{FF2B5EF4-FFF2-40B4-BE49-F238E27FC236}">
                  <a16:creationId xmlns:a16="http://schemas.microsoft.com/office/drawing/2014/main" id="{9A8B3107-991B-F674-6F7D-C2C14E3F98B1}"/>
                </a:ext>
                <a:ext uri="{C183D7F6-B498-43B3-948B-1728B52AA6E4}">
                  <adec:decorative xmlns:adec="http://schemas.microsoft.com/office/drawing/2017/decorative" val="1"/>
                </a:ext>
              </a:extLst>
            </p:cNvPr>
            <p:cNvSpPr/>
            <p:nvPr/>
          </p:nvSpPr>
          <p:spPr>
            <a:xfrm>
              <a:off x="9107030" y="4939040"/>
              <a:ext cx="2648089" cy="1253912"/>
            </a:xfrm>
            <a:prstGeom prst="roundRect">
              <a:avLst>
                <a:gd name="adj" fmla="val 10557"/>
              </a:avLst>
            </a:prstGeom>
            <a:solidFill>
              <a:schemeClr val="accent2"/>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6" name="Gráfico 5">
            <a:extLst>
              <a:ext uri="{FF2B5EF4-FFF2-40B4-BE49-F238E27FC236}">
                <a16:creationId xmlns:a16="http://schemas.microsoft.com/office/drawing/2014/main" id="{B29A91B2-4831-A458-1C11-F936D27E8643}"/>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060638" y="5277163"/>
            <a:ext cx="209938" cy="330459"/>
          </a:xfrm>
          <a:prstGeom prst="rect">
            <a:avLst/>
          </a:prstGeom>
        </p:spPr>
      </p:pic>
      <p:grpSp>
        <p:nvGrpSpPr>
          <p:cNvPr id="7" name="Grupo 6">
            <a:extLst>
              <a:ext uri="{FF2B5EF4-FFF2-40B4-BE49-F238E27FC236}">
                <a16:creationId xmlns:a16="http://schemas.microsoft.com/office/drawing/2014/main" id="{097B9D34-EDB3-D46B-7CAE-96B350F99F60}"/>
              </a:ext>
              <a:ext uri="{C183D7F6-B498-43B3-948B-1728B52AA6E4}">
                <adec:decorative xmlns:adec="http://schemas.microsoft.com/office/drawing/2017/decorative" val="1"/>
              </a:ext>
            </a:extLst>
          </p:cNvPr>
          <p:cNvGrpSpPr/>
          <p:nvPr userDrawn="1"/>
        </p:nvGrpSpPr>
        <p:grpSpPr>
          <a:xfrm>
            <a:off x="2729023" y="3344432"/>
            <a:ext cx="9026097" cy="1258220"/>
            <a:chOff x="2729023" y="3344432"/>
            <a:chExt cx="9026097" cy="1258220"/>
          </a:xfrm>
          <a:effectLst>
            <a:outerShdw blurRad="184096" dist="38100" dir="2700000" algn="tl" rotWithShape="0">
              <a:schemeClr val="accent2">
                <a:alpha val="40000"/>
              </a:schemeClr>
            </a:outerShdw>
          </a:effectLst>
        </p:grpSpPr>
        <p:sp>
          <p:nvSpPr>
            <p:cNvPr id="8" name="Rectángulo redondeado 7">
              <a:extLst>
                <a:ext uri="{FF2B5EF4-FFF2-40B4-BE49-F238E27FC236}">
                  <a16:creationId xmlns:a16="http://schemas.microsoft.com/office/drawing/2014/main" id="{07216BAE-2F23-1EAE-6F6B-E33E8E441F15}"/>
                </a:ext>
                <a:ext uri="{C183D7F6-B498-43B3-948B-1728B52AA6E4}">
                  <adec:decorative xmlns:adec="http://schemas.microsoft.com/office/drawing/2017/decorative" val="1"/>
                </a:ext>
              </a:extLst>
            </p:cNvPr>
            <p:cNvSpPr/>
            <p:nvPr/>
          </p:nvSpPr>
          <p:spPr>
            <a:xfrm>
              <a:off x="2729023" y="3347181"/>
              <a:ext cx="9026097" cy="12554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redondeado 8">
              <a:extLst>
                <a:ext uri="{FF2B5EF4-FFF2-40B4-BE49-F238E27FC236}">
                  <a16:creationId xmlns:a16="http://schemas.microsoft.com/office/drawing/2014/main" id="{773CA4F5-E423-3566-A68D-58857043131F}"/>
                </a:ext>
                <a:ext uri="{C183D7F6-B498-43B3-948B-1728B52AA6E4}">
                  <adec:decorative xmlns:adec="http://schemas.microsoft.com/office/drawing/2017/decorative" val="1"/>
                </a:ext>
              </a:extLst>
            </p:cNvPr>
            <p:cNvSpPr/>
            <p:nvPr/>
          </p:nvSpPr>
          <p:spPr>
            <a:xfrm>
              <a:off x="9107031" y="3344432"/>
              <a:ext cx="2648088" cy="1253912"/>
            </a:xfrm>
            <a:prstGeom prst="roundRect">
              <a:avLst>
                <a:gd name="adj" fmla="val 9794"/>
              </a:avLst>
            </a:prstGeom>
            <a:solidFill>
              <a:schemeClr val="tx2">
                <a:lumMod val="10000"/>
                <a:lumOff val="90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pic>
        <p:nvPicPr>
          <p:cNvPr id="10" name="Gráfico 9">
            <a:extLst>
              <a:ext uri="{FF2B5EF4-FFF2-40B4-BE49-F238E27FC236}">
                <a16:creationId xmlns:a16="http://schemas.microsoft.com/office/drawing/2014/main" id="{A42EB51A-1C98-F522-2CC7-D09BA4EC34AD}"/>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3060638" y="3633286"/>
            <a:ext cx="209938" cy="330459"/>
          </a:xfrm>
          <a:prstGeom prst="rect">
            <a:avLst/>
          </a:prstGeom>
        </p:spPr>
      </p:pic>
      <p:grpSp>
        <p:nvGrpSpPr>
          <p:cNvPr id="11" name="Grupo 10">
            <a:extLst>
              <a:ext uri="{FF2B5EF4-FFF2-40B4-BE49-F238E27FC236}">
                <a16:creationId xmlns:a16="http://schemas.microsoft.com/office/drawing/2014/main" id="{6E47576E-0C00-3B0F-6A1F-627D0FAE7E24}"/>
              </a:ext>
              <a:ext uri="{C183D7F6-B498-43B3-948B-1728B52AA6E4}">
                <adec:decorative xmlns:adec="http://schemas.microsoft.com/office/drawing/2017/decorative" val="1"/>
              </a:ext>
            </a:extLst>
          </p:cNvPr>
          <p:cNvGrpSpPr/>
          <p:nvPr userDrawn="1"/>
        </p:nvGrpSpPr>
        <p:grpSpPr>
          <a:xfrm>
            <a:off x="2729023" y="1731804"/>
            <a:ext cx="9026097" cy="1255472"/>
            <a:chOff x="2729023" y="1731804"/>
            <a:chExt cx="9026097" cy="1255472"/>
          </a:xfrm>
          <a:effectLst>
            <a:outerShdw blurRad="184096" dist="38100" dir="2700000" algn="tl" rotWithShape="0">
              <a:schemeClr val="accent2">
                <a:alpha val="40000"/>
              </a:schemeClr>
            </a:outerShdw>
          </a:effectLst>
        </p:grpSpPr>
        <p:sp>
          <p:nvSpPr>
            <p:cNvPr id="13" name="Rectángulo redondeado 12">
              <a:extLst>
                <a:ext uri="{FF2B5EF4-FFF2-40B4-BE49-F238E27FC236}">
                  <a16:creationId xmlns:a16="http://schemas.microsoft.com/office/drawing/2014/main" id="{A741F15F-ADD4-0B1A-3EB9-2448D71A7968}"/>
                </a:ext>
                <a:ext uri="{C183D7F6-B498-43B3-948B-1728B52AA6E4}">
                  <adec:decorative xmlns:adec="http://schemas.microsoft.com/office/drawing/2017/decorative" val="1"/>
                </a:ext>
              </a:extLst>
            </p:cNvPr>
            <p:cNvSpPr/>
            <p:nvPr/>
          </p:nvSpPr>
          <p:spPr>
            <a:xfrm>
              <a:off x="2729023" y="1731805"/>
              <a:ext cx="9026097" cy="125547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Rectángulo redondeado 13">
              <a:extLst>
                <a:ext uri="{FF2B5EF4-FFF2-40B4-BE49-F238E27FC236}">
                  <a16:creationId xmlns:a16="http://schemas.microsoft.com/office/drawing/2014/main" id="{4667F6A6-3A1D-F539-54C7-8AF6BD9F407B}"/>
                </a:ext>
                <a:ext uri="{C183D7F6-B498-43B3-948B-1728B52AA6E4}">
                  <adec:decorative xmlns:adec="http://schemas.microsoft.com/office/drawing/2017/decorative" val="1"/>
                </a:ext>
              </a:extLst>
            </p:cNvPr>
            <p:cNvSpPr/>
            <p:nvPr/>
          </p:nvSpPr>
          <p:spPr>
            <a:xfrm>
              <a:off x="9107030" y="1731804"/>
              <a:ext cx="2648089" cy="1253912"/>
            </a:xfrm>
            <a:prstGeom prst="roundRect">
              <a:avLst>
                <a:gd name="adj" fmla="val 9794"/>
              </a:avLst>
            </a:prstGeom>
            <a:solidFill>
              <a:schemeClr val="accent3"/>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grpSp>
      <p:pic>
        <p:nvPicPr>
          <p:cNvPr id="15" name="Gráfico 14">
            <a:extLst>
              <a:ext uri="{FF2B5EF4-FFF2-40B4-BE49-F238E27FC236}">
                <a16:creationId xmlns:a16="http://schemas.microsoft.com/office/drawing/2014/main" id="{2793EB3F-CC7C-3736-B4DC-51094DB68DE7}"/>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3060638" y="2095431"/>
            <a:ext cx="209938" cy="330459"/>
          </a:xfrm>
          <a:prstGeom prst="rect">
            <a:avLst/>
          </a:prstGeom>
        </p:spPr>
      </p:pic>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3262505" y="1886491"/>
            <a:ext cx="5605554" cy="928159"/>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30" name="Marcador de texto 14">
            <a:extLst>
              <a:ext uri="{FF2B5EF4-FFF2-40B4-BE49-F238E27FC236}">
                <a16:creationId xmlns:a16="http://schemas.microsoft.com/office/drawing/2014/main" id="{92CAA428-BF86-5464-1536-34D193DC0837}"/>
              </a:ext>
            </a:extLst>
          </p:cNvPr>
          <p:cNvSpPr>
            <a:spLocks noGrp="1"/>
          </p:cNvSpPr>
          <p:nvPr>
            <p:ph type="body" sz="quarter" idx="24" hasCustomPrompt="1"/>
          </p:nvPr>
        </p:nvSpPr>
        <p:spPr>
          <a:xfrm>
            <a:off x="355076" y="3071288"/>
            <a:ext cx="2030377" cy="1693402"/>
          </a:xfrm>
        </p:spPr>
        <p:txBody>
          <a:bodyPr anchor="ctr">
            <a:noAutofit/>
          </a:bodyPr>
          <a:lstStyle>
            <a:lvl1pPr marL="0" indent="0" algn="l">
              <a:buNone/>
              <a:defRPr sz="2000" b="1">
                <a:ln>
                  <a:noFill/>
                </a:ln>
                <a:solidFill>
                  <a:schemeClr val="accent3"/>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Clic para título corto o de tres líneas máximo</a:t>
            </a:r>
          </a:p>
        </p:txBody>
      </p:sp>
      <p:sp>
        <p:nvSpPr>
          <p:cNvPr id="20" name="Marcador de texto 14">
            <a:extLst>
              <a:ext uri="{FF2B5EF4-FFF2-40B4-BE49-F238E27FC236}">
                <a16:creationId xmlns:a16="http://schemas.microsoft.com/office/drawing/2014/main" id="{2054FA20-EAE2-4055-C369-366FFE940495}"/>
              </a:ext>
            </a:extLst>
          </p:cNvPr>
          <p:cNvSpPr>
            <a:spLocks noGrp="1"/>
          </p:cNvSpPr>
          <p:nvPr>
            <p:ph type="body" sz="quarter" idx="25" hasCustomPrompt="1"/>
          </p:nvPr>
        </p:nvSpPr>
        <p:spPr>
          <a:xfrm>
            <a:off x="3263749" y="3512577"/>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ES" dirty="0"/>
              <a:t>Haga clic para modificar este texto debe tener una extensión de 186 caracteres con espacio máximo. Este es un texto de prueba, la extensión máxima serán 3 a 4 líneas de texto para no perder la atención del espectador. Haga clic para modificar este texto debe tener una extensión de 186 caracteres con espacio máximo.</a:t>
            </a:r>
          </a:p>
        </p:txBody>
      </p:sp>
      <p:sp>
        <p:nvSpPr>
          <p:cNvPr id="21" name="Marcador de texto 14">
            <a:extLst>
              <a:ext uri="{FF2B5EF4-FFF2-40B4-BE49-F238E27FC236}">
                <a16:creationId xmlns:a16="http://schemas.microsoft.com/office/drawing/2014/main" id="{CE51975D-282C-68CB-92F0-C5574F0808B6}"/>
              </a:ext>
            </a:extLst>
          </p:cNvPr>
          <p:cNvSpPr>
            <a:spLocks noGrp="1"/>
          </p:cNvSpPr>
          <p:nvPr>
            <p:ph type="body" sz="quarter" idx="26" hasCustomPrompt="1"/>
          </p:nvPr>
        </p:nvSpPr>
        <p:spPr>
          <a:xfrm>
            <a:off x="3263749" y="5103125"/>
            <a:ext cx="5594904" cy="929312"/>
          </a:xfrm>
        </p:spPr>
        <p:txBody>
          <a:bodyPr anchor="ctr">
            <a:noAutofit/>
          </a:bodyPr>
          <a:lstStyle>
            <a:lvl1pPr marL="0" indent="0" algn="l">
              <a:buNone/>
              <a:defRPr sz="11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a 4 líneas de texto para no perder la atención del espectador. </a:t>
            </a:r>
          </a:p>
        </p:txBody>
      </p:sp>
      <p:sp>
        <p:nvSpPr>
          <p:cNvPr id="52" name="Marcador de texto 14">
            <a:extLst>
              <a:ext uri="{FF2B5EF4-FFF2-40B4-BE49-F238E27FC236}">
                <a16:creationId xmlns:a16="http://schemas.microsoft.com/office/drawing/2014/main" id="{C939A2A3-FEF3-1273-62FF-DA44F80C1717}"/>
              </a:ext>
            </a:extLst>
          </p:cNvPr>
          <p:cNvSpPr>
            <a:spLocks noGrp="1"/>
          </p:cNvSpPr>
          <p:nvPr>
            <p:ph type="body" sz="quarter" idx="28" hasCustomPrompt="1"/>
          </p:nvPr>
        </p:nvSpPr>
        <p:spPr>
          <a:xfrm>
            <a:off x="10167197" y="1938450"/>
            <a:ext cx="1124920"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4" name="Marcador de texto 14">
            <a:extLst>
              <a:ext uri="{FF2B5EF4-FFF2-40B4-BE49-F238E27FC236}">
                <a16:creationId xmlns:a16="http://schemas.microsoft.com/office/drawing/2014/main" id="{7618D20B-0FD9-BB4D-1220-80327805AF3A}"/>
              </a:ext>
            </a:extLst>
          </p:cNvPr>
          <p:cNvSpPr>
            <a:spLocks noGrp="1"/>
          </p:cNvSpPr>
          <p:nvPr>
            <p:ph type="body" sz="quarter" idx="30" hasCustomPrompt="1"/>
          </p:nvPr>
        </p:nvSpPr>
        <p:spPr>
          <a:xfrm>
            <a:off x="10167197" y="3512097"/>
            <a:ext cx="1060552" cy="453883"/>
          </a:xfrm>
        </p:spPr>
        <p:txBody>
          <a:bodyPr>
            <a:noAutofit/>
          </a:bodyPr>
          <a:lstStyle>
            <a:lvl1pPr marL="0" indent="0" algn="ctr">
              <a:buNone/>
              <a:defRPr sz="2800" b="1">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57" name="Marcador de texto 56">
            <a:extLst>
              <a:ext uri="{FF2B5EF4-FFF2-40B4-BE49-F238E27FC236}">
                <a16:creationId xmlns:a16="http://schemas.microsoft.com/office/drawing/2014/main" id="{6357B42F-B12C-5A80-502E-4EFF3798022E}"/>
              </a:ext>
            </a:extLst>
          </p:cNvPr>
          <p:cNvSpPr>
            <a:spLocks noGrp="1"/>
          </p:cNvSpPr>
          <p:nvPr>
            <p:ph type="body" sz="quarter" idx="31" hasCustomPrompt="1"/>
          </p:nvPr>
        </p:nvSpPr>
        <p:spPr>
          <a:xfrm>
            <a:off x="9879774" y="3974917"/>
            <a:ext cx="1626968" cy="466972"/>
          </a:xfrm>
        </p:spPr>
        <p:txBody>
          <a:bodyPr anchor="ctr">
            <a:noAutofit/>
          </a:bodyPr>
          <a:lstStyle>
            <a:lvl1pPr marL="0" indent="0" algn="ctr">
              <a:buNone/>
              <a:defRPr sz="1000" b="1">
                <a:solidFill>
                  <a:schemeClr val="tx2"/>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58" name="Marcador de texto 56">
            <a:extLst>
              <a:ext uri="{FF2B5EF4-FFF2-40B4-BE49-F238E27FC236}">
                <a16:creationId xmlns:a16="http://schemas.microsoft.com/office/drawing/2014/main" id="{2187B150-6261-DC59-8F71-B564DC870D73}"/>
              </a:ext>
            </a:extLst>
          </p:cNvPr>
          <p:cNvSpPr>
            <a:spLocks noGrp="1"/>
          </p:cNvSpPr>
          <p:nvPr>
            <p:ph type="body" sz="quarter" idx="32" hasCustomPrompt="1"/>
          </p:nvPr>
        </p:nvSpPr>
        <p:spPr>
          <a:xfrm>
            <a:off x="9869935" y="2384806"/>
            <a:ext cx="1695989" cy="45388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61" name="Marcador de texto 14">
            <a:extLst>
              <a:ext uri="{FF2B5EF4-FFF2-40B4-BE49-F238E27FC236}">
                <a16:creationId xmlns:a16="http://schemas.microsoft.com/office/drawing/2014/main" id="{58F1516D-E9E2-B6E2-26BC-3E99A4D393AA}"/>
              </a:ext>
            </a:extLst>
          </p:cNvPr>
          <p:cNvSpPr>
            <a:spLocks noGrp="1"/>
          </p:cNvSpPr>
          <p:nvPr>
            <p:ph type="body" sz="quarter" idx="33" hasCustomPrompt="1"/>
          </p:nvPr>
        </p:nvSpPr>
        <p:spPr>
          <a:xfrm>
            <a:off x="10167197" y="5110455"/>
            <a:ext cx="1060552" cy="453883"/>
          </a:xfrm>
        </p:spPr>
        <p:txBody>
          <a:bodyPr>
            <a:noAutofit/>
          </a:bodyPr>
          <a:lstStyle>
            <a:lvl1pPr marL="0" indent="0" algn="ctr">
              <a:buNone/>
              <a:defRPr sz="2800" b="1">
                <a:ln>
                  <a:noFill/>
                </a:ln>
                <a:solidFill>
                  <a:schemeClr val="bg1"/>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75%</a:t>
            </a:r>
          </a:p>
        </p:txBody>
      </p:sp>
      <p:sp>
        <p:nvSpPr>
          <p:cNvPr id="62" name="Marcador de texto 56">
            <a:extLst>
              <a:ext uri="{FF2B5EF4-FFF2-40B4-BE49-F238E27FC236}">
                <a16:creationId xmlns:a16="http://schemas.microsoft.com/office/drawing/2014/main" id="{23C7BB90-5309-303B-6250-86605F06208A}"/>
              </a:ext>
            </a:extLst>
          </p:cNvPr>
          <p:cNvSpPr>
            <a:spLocks noGrp="1"/>
          </p:cNvSpPr>
          <p:nvPr>
            <p:ph type="body" sz="quarter" idx="34" hasCustomPrompt="1"/>
          </p:nvPr>
        </p:nvSpPr>
        <p:spPr>
          <a:xfrm>
            <a:off x="9879774" y="5588645"/>
            <a:ext cx="1626968" cy="443792"/>
          </a:xfrm>
        </p:spPr>
        <p:txBody>
          <a:bodyPr>
            <a:noAutofit/>
          </a:bodyPr>
          <a:lstStyle>
            <a:lvl1pPr marL="0" indent="0" algn="ctr">
              <a:buNone/>
              <a:defRPr sz="1000" b="1">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s-CO" dirty="0"/>
              <a:t>Clic nombre corto</a:t>
            </a:r>
          </a:p>
        </p:txBody>
      </p:sp>
      <p:sp>
        <p:nvSpPr>
          <p:cNvPr id="70" name="Marcador de posición de imagen 38">
            <a:extLst>
              <a:ext uri="{FF2B5EF4-FFF2-40B4-BE49-F238E27FC236}">
                <a16:creationId xmlns:a16="http://schemas.microsoft.com/office/drawing/2014/main" id="{D82F46DE-2DEF-1FDC-A178-5546F8503947}"/>
              </a:ext>
            </a:extLst>
          </p:cNvPr>
          <p:cNvSpPr>
            <a:spLocks noGrp="1"/>
          </p:cNvSpPr>
          <p:nvPr>
            <p:ph type="pic" sz="quarter" idx="37" hasCustomPrompt="1"/>
          </p:nvPr>
        </p:nvSpPr>
        <p:spPr>
          <a:xfrm>
            <a:off x="9319184" y="2117046"/>
            <a:ext cx="487363" cy="487362"/>
          </a:xfrm>
        </p:spPr>
        <p:txBody>
          <a:bodyPr>
            <a:normAutofit/>
          </a:bodyPr>
          <a:lstStyle>
            <a:lvl1pPr marL="0" indent="0" algn="ctr">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71" name="Marcador de posición de imagen 38">
            <a:extLst>
              <a:ext uri="{FF2B5EF4-FFF2-40B4-BE49-F238E27FC236}">
                <a16:creationId xmlns:a16="http://schemas.microsoft.com/office/drawing/2014/main" id="{7DD32DBA-44D3-01D1-6E1B-9F0A794B3034}"/>
              </a:ext>
            </a:extLst>
          </p:cNvPr>
          <p:cNvSpPr>
            <a:spLocks noGrp="1"/>
          </p:cNvSpPr>
          <p:nvPr>
            <p:ph type="pic" sz="quarter" idx="38" hasCustomPrompt="1"/>
          </p:nvPr>
        </p:nvSpPr>
        <p:spPr>
          <a:xfrm>
            <a:off x="9319184" y="3754892"/>
            <a:ext cx="487363" cy="487362"/>
          </a:xfrm>
        </p:spPr>
        <p:txBody>
          <a:bodyPr>
            <a:normAutofit/>
          </a:bodyPr>
          <a:lstStyle>
            <a:lvl1pPr marL="0" indent="0">
              <a:buNone/>
              <a:defRPr sz="500">
                <a:latin typeface="Arial" panose="020B0604020202020204" pitchFamily="34" charset="0"/>
                <a:cs typeface="Arial" panose="020B0604020202020204" pitchFamily="34" charset="0"/>
              </a:defRPr>
            </a:lvl1pPr>
          </a:lstStyle>
          <a:p>
            <a:r>
              <a:rPr lang="es-CO" dirty="0"/>
              <a:t>Clic inserte ícono</a:t>
            </a:r>
          </a:p>
        </p:txBody>
      </p:sp>
      <p:sp>
        <p:nvSpPr>
          <p:cNvPr id="72" name="Marcador de posición de imagen 38">
            <a:extLst>
              <a:ext uri="{FF2B5EF4-FFF2-40B4-BE49-F238E27FC236}">
                <a16:creationId xmlns:a16="http://schemas.microsoft.com/office/drawing/2014/main" id="{5F79A41E-3F3F-7CED-95D4-51D5E0920E65}"/>
              </a:ext>
            </a:extLst>
          </p:cNvPr>
          <p:cNvSpPr>
            <a:spLocks noGrp="1"/>
          </p:cNvSpPr>
          <p:nvPr>
            <p:ph type="pic" sz="quarter" idx="39" hasCustomPrompt="1"/>
          </p:nvPr>
        </p:nvSpPr>
        <p:spPr>
          <a:xfrm>
            <a:off x="9319184" y="5324100"/>
            <a:ext cx="487363" cy="487362"/>
          </a:xfrm>
        </p:spPr>
        <p:txBody>
          <a:bodyPr>
            <a:normAutofit/>
          </a:bodyPr>
          <a:lstStyle>
            <a:lvl1pPr marL="0" indent="0">
              <a:buNone/>
              <a:defRPr sz="500">
                <a:solidFill>
                  <a:schemeClr val="bg1"/>
                </a:solidFill>
                <a:latin typeface="Arial" panose="020B0604020202020204" pitchFamily="34" charset="0"/>
                <a:cs typeface="Arial" panose="020B0604020202020204" pitchFamily="34" charset="0"/>
              </a:defRPr>
            </a:lvl1pPr>
          </a:lstStyle>
          <a:p>
            <a:r>
              <a:rPr lang="es-CO" dirty="0"/>
              <a:t>Clic inserte ícono</a:t>
            </a:r>
          </a:p>
        </p:txBody>
      </p:sp>
      <p:sp>
        <p:nvSpPr>
          <p:cNvPr id="3" name="Título 1">
            <a:extLst>
              <a:ext uri="{FF2B5EF4-FFF2-40B4-BE49-F238E27FC236}">
                <a16:creationId xmlns:a16="http://schemas.microsoft.com/office/drawing/2014/main" id="{AC0CC80E-E041-6FBE-2D3E-8C26E90225E8}"/>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4445368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88B3DCE7-9378-E876-2DB4-42B43255B782}"/>
              </a:ext>
            </a:extLst>
          </p:cNvPr>
          <p:cNvPicPr>
            <a:picLocks noChangeAspect="1"/>
          </p:cNvPicPr>
          <p:nvPr userDrawn="1"/>
        </p:nvPicPr>
        <p:blipFill>
          <a:blip r:embed="rId2"/>
          <a:srcRect/>
          <a:stretch/>
        </p:blipFill>
        <p:spPr>
          <a:xfrm>
            <a:off x="0" y="0"/>
            <a:ext cx="12192000" cy="6858000"/>
          </a:xfrm>
          <a:prstGeom prst="rect">
            <a:avLst/>
          </a:prstGeom>
        </p:spPr>
      </p:pic>
      <p:sp>
        <p:nvSpPr>
          <p:cNvPr id="12" name="Título 1">
            <a:extLst>
              <a:ext uri="{FF2B5EF4-FFF2-40B4-BE49-F238E27FC236}">
                <a16:creationId xmlns:a16="http://schemas.microsoft.com/office/drawing/2014/main" id="{849A0AE1-0632-8611-118D-7018972D3D77}"/>
              </a:ext>
            </a:extLst>
          </p:cNvPr>
          <p:cNvSpPr>
            <a:spLocks noGrp="1"/>
          </p:cNvSpPr>
          <p:nvPr>
            <p:ph type="title" hasCustomPrompt="1"/>
          </p:nvPr>
        </p:nvSpPr>
        <p:spPr>
          <a:xfrm>
            <a:off x="3648841" y="4207284"/>
            <a:ext cx="4894317" cy="602742"/>
          </a:xfrm>
        </p:spPr>
        <p:txBody>
          <a:bodyPr>
            <a:noAutofit/>
          </a:bodyPr>
          <a:lstStyle>
            <a:lvl1pPr algn="ctr">
              <a:defRPr sz="3200">
                <a:solidFill>
                  <a:schemeClr val="bg2"/>
                </a:solidFill>
                <a:latin typeface="Arial" panose="020B0604020202020204" pitchFamily="34" charset="0"/>
                <a:cs typeface="Arial" panose="020B0604020202020204" pitchFamily="34" charset="0"/>
              </a:defRPr>
            </a:lvl1pPr>
          </a:lstStyle>
          <a:p>
            <a:r>
              <a:rPr lang="es-ES" dirty="0"/>
              <a:t>Clic, cambie aquí el año</a:t>
            </a:r>
            <a:endParaRPr lang="es-CO" dirty="0"/>
          </a:p>
        </p:txBody>
      </p:sp>
    </p:spTree>
    <p:extLst>
      <p:ext uri="{BB962C8B-B14F-4D97-AF65-F5344CB8AC3E}">
        <p14:creationId xmlns:p14="http://schemas.microsoft.com/office/powerpoint/2010/main" val="3781041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ADILLA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7409D36-D37C-A311-374A-27B0E32E6A7C}"/>
              </a:ext>
            </a:extLst>
          </p:cNvPr>
          <p:cNvPicPr>
            <a:picLocks noChangeAspect="1"/>
          </p:cNvPicPr>
          <p:nvPr userDrawn="1"/>
        </p:nvPicPr>
        <p:blipFill>
          <a:blip r:embed="rId2"/>
          <a:srcRect/>
          <a:stretch/>
        </p:blipFill>
        <p:spPr>
          <a:xfrm>
            <a:off x="0" y="0"/>
            <a:ext cx="12192000" cy="6858000"/>
          </a:xfrm>
          <a:prstGeom prst="rect">
            <a:avLst/>
          </a:prstGeom>
        </p:spPr>
      </p:pic>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989136" y="2669954"/>
            <a:ext cx="4555400" cy="1518092"/>
          </a:xfrm>
        </p:spPr>
        <p:txBody>
          <a:bodyPr>
            <a:noAutofit/>
          </a:bodyPr>
          <a:lstStyle>
            <a:lvl1pPr marL="0" indent="0">
              <a:buNone/>
              <a:defRPr sz="32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989135" y="4311031"/>
            <a:ext cx="4600353" cy="1285097"/>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sp>
        <p:nvSpPr>
          <p:cNvPr id="5" name="Marcador de posición de imagen 4">
            <a:extLst>
              <a:ext uri="{FF2B5EF4-FFF2-40B4-BE49-F238E27FC236}">
                <a16:creationId xmlns:a16="http://schemas.microsoft.com/office/drawing/2014/main" id="{C8C4E8A4-CBF7-937A-CD07-A62D3C652308}"/>
              </a:ext>
            </a:extLst>
          </p:cNvPr>
          <p:cNvSpPr>
            <a:spLocks noGrp="1"/>
          </p:cNvSpPr>
          <p:nvPr>
            <p:ph type="pic" sz="quarter" idx="12"/>
          </p:nvPr>
        </p:nvSpPr>
        <p:spPr>
          <a:xfrm>
            <a:off x="647465" y="595226"/>
            <a:ext cx="5562341" cy="4848645"/>
          </a:xfrm>
          <a:prstGeom prst="roundRect">
            <a:avLst>
              <a:gd name="adj" fmla="val 7681"/>
            </a:avLst>
          </a:prstGeom>
        </p:spPr>
        <p:txBody>
          <a:bodyPr anchor="ctr"/>
          <a:lstStyle>
            <a:lvl1pPr algn="ctr">
              <a:defRPr/>
            </a:lvl1pPr>
          </a:lstStyle>
          <a:p>
            <a:endParaRPr lang="es-CO" dirty="0"/>
          </a:p>
        </p:txBody>
      </p:sp>
      <p:pic>
        <p:nvPicPr>
          <p:cNvPr id="7" name="Imagen 6">
            <a:extLst>
              <a:ext uri="{FF2B5EF4-FFF2-40B4-BE49-F238E27FC236}">
                <a16:creationId xmlns:a16="http://schemas.microsoft.com/office/drawing/2014/main" id="{F9FAA6DC-5D0A-72C8-F45D-B45070E9EFFC}"/>
              </a:ext>
            </a:extLst>
          </p:cNvPr>
          <p:cNvPicPr>
            <a:picLocks noChangeAspect="1"/>
          </p:cNvPicPr>
          <p:nvPr userDrawn="1"/>
        </p:nvPicPr>
        <p:blipFill>
          <a:blip r:embed="rId3"/>
          <a:srcRect/>
          <a:stretch/>
        </p:blipFill>
        <p:spPr>
          <a:xfrm>
            <a:off x="8720173" y="755402"/>
            <a:ext cx="649224" cy="1298449"/>
          </a:xfrm>
          <a:prstGeom prst="rect">
            <a:avLst/>
          </a:prstGeom>
        </p:spPr>
      </p:pic>
      <p:sp>
        <p:nvSpPr>
          <p:cNvPr id="8" name="Rectángulo redondeado 7">
            <a:extLst>
              <a:ext uri="{FF2B5EF4-FFF2-40B4-BE49-F238E27FC236}">
                <a16:creationId xmlns:a16="http://schemas.microsoft.com/office/drawing/2014/main" id="{22F40E00-EBAC-237C-ACC7-FE571A40AC3F}"/>
              </a:ext>
            </a:extLst>
          </p:cNvPr>
          <p:cNvSpPr/>
          <p:nvPr userDrawn="1"/>
        </p:nvSpPr>
        <p:spPr>
          <a:xfrm>
            <a:off x="2051718" y="5709880"/>
            <a:ext cx="2753833" cy="552893"/>
          </a:xfrm>
          <a:prstGeom prst="roundRect">
            <a:avLst>
              <a:gd name="adj" fmla="val 50000"/>
            </a:avLst>
          </a:prstGeom>
          <a:solidFill>
            <a:schemeClr val="bg1"/>
          </a:solidFill>
          <a:ln>
            <a:noFill/>
          </a:ln>
          <a:effectLst>
            <a:outerShdw blurRad="204832" dist="38100" dir="2700000" algn="tl" rotWithShape="0">
              <a:schemeClr val="accent2">
                <a:alpha val="52088"/>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err="1">
                <a:solidFill>
                  <a:schemeClr val="tx2"/>
                </a:solidFill>
              </a:rPr>
              <a:t>wwww.mintic.gov.co</a:t>
            </a:r>
            <a:endParaRPr lang="es-CO" dirty="0">
              <a:solidFill>
                <a:schemeClr val="tx2"/>
              </a:solidFill>
            </a:endParaRPr>
          </a:p>
        </p:txBody>
      </p:sp>
    </p:spTree>
    <p:extLst>
      <p:ext uri="{BB962C8B-B14F-4D97-AF65-F5344CB8AC3E}">
        <p14:creationId xmlns:p14="http://schemas.microsoft.com/office/powerpoint/2010/main" val="2625317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ADILLA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Imagen 11" descr="Pantalla de un celular con la imagen de una caricatura de una persona&#10;&#10;El contenido generado por IA puede ser incorrecto.">
            <a:extLst>
              <a:ext uri="{FF2B5EF4-FFF2-40B4-BE49-F238E27FC236}">
                <a16:creationId xmlns:a16="http://schemas.microsoft.com/office/drawing/2014/main" id="{7202E74A-24EF-015E-CDDA-F4831D18CE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l="3277"/>
          <a:stretch/>
        </p:blipFill>
        <p:spPr>
          <a:xfrm>
            <a:off x="0" y="0"/>
            <a:ext cx="11295422" cy="6903312"/>
          </a:xfrm>
          <a:prstGeom prst="rect">
            <a:avLst/>
          </a:prstGeom>
        </p:spPr>
      </p:pic>
      <p:pic>
        <p:nvPicPr>
          <p:cNvPr id="5" name="Imagen 4">
            <a:extLst>
              <a:ext uri="{FF2B5EF4-FFF2-40B4-BE49-F238E27FC236}">
                <a16:creationId xmlns:a16="http://schemas.microsoft.com/office/drawing/2014/main" id="{7C74677D-5964-F260-E539-5E02C1C4818D}"/>
              </a:ext>
              <a:ext uri="{C183D7F6-B498-43B3-948B-1728B52AA6E4}">
                <adec:decorative xmlns:adec="http://schemas.microsoft.com/office/drawing/2017/decorative" val="1"/>
              </a:ext>
            </a:extLst>
          </p:cNvPr>
          <p:cNvPicPr>
            <a:picLocks noChangeAspect="1"/>
          </p:cNvPicPr>
          <p:nvPr userDrawn="1"/>
        </p:nvPicPr>
        <p:blipFill>
          <a:blip r:embed="rId4"/>
          <a:srcRect l="22917"/>
          <a:stretch/>
        </p:blipFill>
        <p:spPr>
          <a:xfrm>
            <a:off x="2793999" y="0"/>
            <a:ext cx="9397999" cy="6858000"/>
          </a:xfrm>
          <a:prstGeom prst="rect">
            <a:avLst/>
          </a:prstGeom>
        </p:spPr>
      </p:pic>
      <p:sp>
        <p:nvSpPr>
          <p:cNvPr id="3" name="Marcador de texto 2">
            <a:extLst>
              <a:ext uri="{FF2B5EF4-FFF2-40B4-BE49-F238E27FC236}">
                <a16:creationId xmlns:a16="http://schemas.microsoft.com/office/drawing/2014/main" id="{9F4BEA5B-9556-CCD1-80A7-37ADD2AC1312}"/>
              </a:ext>
            </a:extLst>
          </p:cNvPr>
          <p:cNvSpPr>
            <a:spLocks noGrp="1"/>
          </p:cNvSpPr>
          <p:nvPr>
            <p:ph type="body" sz="quarter" idx="10" hasCustomPrompt="1"/>
          </p:nvPr>
        </p:nvSpPr>
        <p:spPr>
          <a:xfrm>
            <a:off x="6989136" y="2981329"/>
            <a:ext cx="4555400" cy="1518092"/>
          </a:xfrm>
        </p:spPr>
        <p:txBody>
          <a:bodyPr>
            <a:noAutofit/>
          </a:bodyPr>
          <a:lstStyle>
            <a:lvl1pPr marL="0" indent="0">
              <a:buNone/>
              <a:defRPr sz="3600" b="1">
                <a:solidFill>
                  <a:schemeClr val="accent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Haga clic, título o frase introductoria, máximo 3 líneas.</a:t>
            </a:r>
            <a:endParaRPr lang="es-CO" dirty="0"/>
          </a:p>
        </p:txBody>
      </p:sp>
      <p:sp>
        <p:nvSpPr>
          <p:cNvPr id="4" name="Marcador de texto 2">
            <a:extLst>
              <a:ext uri="{FF2B5EF4-FFF2-40B4-BE49-F238E27FC236}">
                <a16:creationId xmlns:a16="http://schemas.microsoft.com/office/drawing/2014/main" id="{6A56E79C-F36E-3E91-3EED-282AE825C36C}"/>
              </a:ext>
            </a:extLst>
          </p:cNvPr>
          <p:cNvSpPr>
            <a:spLocks noGrp="1"/>
          </p:cNvSpPr>
          <p:nvPr>
            <p:ph type="body" sz="quarter" idx="11" hasCustomPrompt="1"/>
          </p:nvPr>
        </p:nvSpPr>
        <p:spPr>
          <a:xfrm>
            <a:off x="6989135" y="4622406"/>
            <a:ext cx="4555401" cy="772159"/>
          </a:xfrm>
        </p:spPr>
        <p:txBody>
          <a:bodyPr>
            <a:normAutofit/>
          </a:bodyPr>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s-ES" dirty="0"/>
              <a:t>Texto complementario</a:t>
            </a:r>
          </a:p>
        </p:txBody>
      </p:sp>
      <p:pic>
        <p:nvPicPr>
          <p:cNvPr id="11" name="Imagen 10">
            <a:extLst>
              <a:ext uri="{FF2B5EF4-FFF2-40B4-BE49-F238E27FC236}">
                <a16:creationId xmlns:a16="http://schemas.microsoft.com/office/drawing/2014/main" id="{89A639C4-0D71-E9E4-50DB-A3DCB3089D23}"/>
              </a:ext>
            </a:extLst>
          </p:cNvPr>
          <p:cNvPicPr>
            <a:picLocks noChangeAspect="1"/>
          </p:cNvPicPr>
          <p:nvPr userDrawn="1"/>
        </p:nvPicPr>
        <p:blipFill>
          <a:blip r:embed="rId5"/>
          <a:srcRect/>
          <a:stretch/>
        </p:blipFill>
        <p:spPr>
          <a:xfrm>
            <a:off x="8914877" y="848408"/>
            <a:ext cx="693857" cy="1387715"/>
          </a:xfrm>
          <a:prstGeom prst="rect">
            <a:avLst/>
          </a:prstGeom>
        </p:spPr>
      </p:pic>
      <p:sp>
        <p:nvSpPr>
          <p:cNvPr id="2" name="Rectángulo redondeado 1">
            <a:extLst>
              <a:ext uri="{FF2B5EF4-FFF2-40B4-BE49-F238E27FC236}">
                <a16:creationId xmlns:a16="http://schemas.microsoft.com/office/drawing/2014/main" id="{C48E30FE-92E9-A75F-38D7-4B0A072C1EC4}"/>
              </a:ext>
            </a:extLst>
          </p:cNvPr>
          <p:cNvSpPr/>
          <p:nvPr userDrawn="1"/>
        </p:nvSpPr>
        <p:spPr>
          <a:xfrm>
            <a:off x="393606" y="5917144"/>
            <a:ext cx="2753833" cy="552893"/>
          </a:xfrm>
          <a:prstGeom prst="roundRect">
            <a:avLst>
              <a:gd name="adj" fmla="val 50000"/>
            </a:avLst>
          </a:prstGeom>
          <a:solidFill>
            <a:schemeClr val="bg1"/>
          </a:solidFill>
          <a:ln>
            <a:noFill/>
          </a:ln>
          <a:effectLst>
            <a:outerShdw blurRad="204832" dist="38100" dir="2700000" algn="tl" rotWithShape="0">
              <a:schemeClr val="accent2">
                <a:alpha val="52088"/>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err="1">
                <a:solidFill>
                  <a:schemeClr val="tx2"/>
                </a:solidFill>
              </a:rPr>
              <a:t>wwww.mintic.gov.co</a:t>
            </a:r>
            <a:endParaRPr lang="es-CO" dirty="0">
              <a:solidFill>
                <a:schemeClr val="tx2"/>
              </a:solidFill>
            </a:endParaRPr>
          </a:p>
        </p:txBody>
      </p:sp>
    </p:spTree>
    <p:extLst>
      <p:ext uri="{BB962C8B-B14F-4D97-AF65-F5344CB8AC3E}">
        <p14:creationId xmlns:p14="http://schemas.microsoft.com/office/powerpoint/2010/main" val="3023271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ítulo, espacio para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3" name="Título 1">
            <a:extLst>
              <a:ext uri="{FF2B5EF4-FFF2-40B4-BE49-F238E27FC236}">
                <a16:creationId xmlns:a16="http://schemas.microsoft.com/office/drawing/2014/main" id="{008510FE-FD30-FDF7-9930-670779841E0A}"/>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3611086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espacio para objetos, fondo clar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8B4D95B8-1378-2194-962F-D47DB832CBAB}"/>
              </a:ext>
            </a:extLst>
          </p:cNvPr>
          <p:cNvSpPr txBox="1">
            <a:spLocks/>
          </p:cNvSpPr>
          <p:nvPr userDrawn="1"/>
        </p:nvSpPr>
        <p:spPr>
          <a:xfrm>
            <a:off x="355076" y="321085"/>
            <a:ext cx="9144000" cy="60274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800" kern="1200">
                <a:solidFill>
                  <a:schemeClr val="tx1"/>
                </a:solidFill>
                <a:latin typeface="+mj-lt"/>
                <a:ea typeface="+mj-ea"/>
                <a:cs typeface="+mj-cs"/>
              </a:defRPr>
            </a:lvl1pPr>
          </a:lstStyle>
          <a:p>
            <a:endParaRPr lang="es-CO" dirty="0"/>
          </a:p>
        </p:txBody>
      </p:sp>
      <p:sp>
        <p:nvSpPr>
          <p:cNvPr id="2" name="Título 1">
            <a:extLst>
              <a:ext uri="{FF2B5EF4-FFF2-40B4-BE49-F238E27FC236}">
                <a16:creationId xmlns:a16="http://schemas.microsoft.com/office/drawing/2014/main" id="{9DAF6677-A1D6-D459-0A17-7309C585867B}"/>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Tree>
    <p:extLst>
      <p:ext uri="{BB962C8B-B14F-4D97-AF65-F5344CB8AC3E}">
        <p14:creationId xmlns:p14="http://schemas.microsoft.com/office/powerpoint/2010/main" val="2897720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ítulo, imagen, subtítulo y viñetas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00E59F-EEB8-5907-C994-CD21BF5E4289}"/>
              </a:ext>
            </a:extLst>
          </p:cNvPr>
          <p:cNvSpPr>
            <a:spLocks noGrp="1"/>
          </p:cNvSpPr>
          <p:nvPr>
            <p:ph type="title" hasCustomPrompt="1"/>
          </p:nvPr>
        </p:nvSpPr>
        <p:spPr>
          <a:xfrm>
            <a:off x="355076" y="292509"/>
            <a:ext cx="8132708" cy="602742"/>
          </a:xfrm>
        </p:spPr>
        <p:txBody>
          <a:bodyPr>
            <a:noAutofit/>
          </a:bodyPr>
          <a:lstStyle>
            <a:lvl1pPr>
              <a:defRPr sz="2400">
                <a:solidFill>
                  <a:schemeClr val="accent2"/>
                </a:solidFill>
                <a:latin typeface="Arial" panose="020B0604020202020204" pitchFamily="34" charset="0"/>
                <a:cs typeface="Arial" panose="020B0604020202020204" pitchFamily="34" charset="0"/>
              </a:defRPr>
            </a:lvl1pPr>
          </a:lstStyle>
          <a:p>
            <a:r>
              <a:rPr lang="es-ES" dirty="0"/>
              <a:t>Haga clic para modificar título</a:t>
            </a:r>
            <a:endParaRPr lang="es-CO" dirty="0"/>
          </a:p>
        </p:txBody>
      </p:sp>
      <p:sp>
        <p:nvSpPr>
          <p:cNvPr id="15" name="Marcador de texto 14">
            <a:extLst>
              <a:ext uri="{FF2B5EF4-FFF2-40B4-BE49-F238E27FC236}">
                <a16:creationId xmlns:a16="http://schemas.microsoft.com/office/drawing/2014/main" id="{8B49FDD1-9DF9-9E8D-7FD3-3640CC2EB6CE}"/>
              </a:ext>
            </a:extLst>
          </p:cNvPr>
          <p:cNvSpPr>
            <a:spLocks noGrp="1"/>
          </p:cNvSpPr>
          <p:nvPr>
            <p:ph type="body" sz="quarter" idx="14" hasCustomPrompt="1"/>
          </p:nvPr>
        </p:nvSpPr>
        <p:spPr>
          <a:xfrm>
            <a:off x="5173578" y="1756320"/>
            <a:ext cx="6312191" cy="1475977"/>
          </a:xfrm>
        </p:spPr>
        <p:txBody>
          <a:bodyPr>
            <a:noAutofit/>
          </a:bodyPr>
          <a:lstStyle>
            <a:lvl1pPr marL="0" indent="0">
              <a:buNone/>
              <a:defRPr sz="2500" b="1">
                <a:ln>
                  <a:noFill/>
                </a:ln>
                <a:solidFill>
                  <a:schemeClr val="accent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pPr lvl="0"/>
            <a:r>
              <a:rPr lang="es-ES" dirty="0"/>
              <a:t>Haga clic, subtítulo o frase introductoria, máximo 3 líneas.</a:t>
            </a:r>
            <a:r>
              <a:rPr lang="es-CO" dirty="0"/>
              <a:t> Así, este es un texto de prueba</a:t>
            </a:r>
            <a:endParaRPr lang="es-ES" dirty="0"/>
          </a:p>
        </p:txBody>
      </p:sp>
      <p:sp>
        <p:nvSpPr>
          <p:cNvPr id="17" name="Marcador de posición de imagen 16">
            <a:extLst>
              <a:ext uri="{FF2B5EF4-FFF2-40B4-BE49-F238E27FC236}">
                <a16:creationId xmlns:a16="http://schemas.microsoft.com/office/drawing/2014/main" id="{BBB1B408-0924-6E2C-A31A-D35E9F0C51F5}"/>
              </a:ext>
            </a:extLst>
          </p:cNvPr>
          <p:cNvSpPr>
            <a:spLocks noGrp="1"/>
          </p:cNvSpPr>
          <p:nvPr>
            <p:ph type="pic" sz="quarter" idx="15"/>
          </p:nvPr>
        </p:nvSpPr>
        <p:spPr>
          <a:xfrm>
            <a:off x="858630" y="1914299"/>
            <a:ext cx="3845649" cy="3919574"/>
          </a:xfrm>
          <a:prstGeom prst="roundRect">
            <a:avLst>
              <a:gd name="adj" fmla="val 10649"/>
            </a:avLst>
          </a:prstGeom>
          <a:noFill/>
          <a:ln>
            <a:noFill/>
          </a:ln>
        </p:spPr>
        <p:style>
          <a:lnRef idx="2">
            <a:schemeClr val="accent2"/>
          </a:lnRef>
          <a:fillRef idx="1">
            <a:schemeClr val="lt1"/>
          </a:fillRef>
          <a:effectRef idx="0">
            <a:schemeClr val="accent2"/>
          </a:effectRef>
          <a:fontRef idx="minor">
            <a:schemeClr val="dk1"/>
          </a:fontRef>
        </p:style>
        <p:txBody>
          <a:bodyPr anchor="ctr"/>
          <a:lstStyle>
            <a:lvl1pPr algn="ctr">
              <a:defRPr>
                <a:solidFill>
                  <a:schemeClr val="tx2"/>
                </a:solidFill>
                <a:latin typeface="Arial" panose="020B0604020202020204" pitchFamily="34" charset="0"/>
                <a:cs typeface="Arial" panose="020B0604020202020204" pitchFamily="34" charset="0"/>
              </a:defRPr>
            </a:lvl1pPr>
          </a:lstStyle>
          <a:p>
            <a:endParaRPr lang="es-CO" dirty="0"/>
          </a:p>
        </p:txBody>
      </p:sp>
      <p:sp>
        <p:nvSpPr>
          <p:cNvPr id="19" name="Marcador de texto 14">
            <a:extLst>
              <a:ext uri="{FF2B5EF4-FFF2-40B4-BE49-F238E27FC236}">
                <a16:creationId xmlns:a16="http://schemas.microsoft.com/office/drawing/2014/main" id="{39C2C317-F081-02AC-49E0-89F58F6232DD}"/>
              </a:ext>
            </a:extLst>
          </p:cNvPr>
          <p:cNvSpPr>
            <a:spLocks noGrp="1"/>
          </p:cNvSpPr>
          <p:nvPr>
            <p:ph type="body" sz="quarter" idx="16" hasCustomPrompt="1"/>
          </p:nvPr>
        </p:nvSpPr>
        <p:spPr>
          <a:xfrm>
            <a:off x="5173578" y="3232297"/>
            <a:ext cx="6312191" cy="3019647"/>
          </a:xfrm>
        </p:spPr>
        <p:txBody>
          <a:bodyPr>
            <a:noAutofit/>
          </a:bodyPr>
          <a:lstStyle>
            <a:lvl1pPr marL="285750" indent="-285750">
              <a:buClr>
                <a:schemeClr val="accent2"/>
              </a:buClr>
              <a:buFont typeface="Arial" panose="020B0604020202020204" pitchFamily="34" charset="0"/>
              <a:buChar char="•"/>
              <a:defRPr sz="1500" b="0">
                <a:ln>
                  <a:noFill/>
                </a:ln>
                <a:solidFill>
                  <a:schemeClr val="tx2"/>
                </a:solidFill>
                <a:latin typeface="Arial" panose="020B0604020202020204" pitchFamily="34" charset="0"/>
                <a:cs typeface="Arial" panose="020B0604020202020204" pitchFamily="34" charset="0"/>
              </a:defRPr>
            </a:lvl1pPr>
            <a:lvl2pPr marL="457200" indent="0">
              <a:buNone/>
              <a:defRPr>
                <a:ln>
                  <a:noFill/>
                </a:ln>
                <a:solidFill>
                  <a:schemeClr val="tx2"/>
                </a:solidFill>
              </a:defRPr>
            </a:lvl2pPr>
            <a:lvl3pPr marL="914400" indent="0">
              <a:buNone/>
              <a:defRPr>
                <a:ln>
                  <a:noFill/>
                </a:ln>
                <a:solidFill>
                  <a:schemeClr val="tx2"/>
                </a:solidFill>
              </a:defRPr>
            </a:lvl3pPr>
            <a:lvl4pPr marL="1371600" indent="0">
              <a:buNone/>
              <a:defRPr>
                <a:ln>
                  <a:noFill/>
                </a:ln>
                <a:solidFill>
                  <a:schemeClr val="tx2"/>
                </a:solidFill>
              </a:defRPr>
            </a:lvl4pPr>
            <a:lvl5pPr marL="1828800" indent="0">
              <a:buNone/>
              <a:defRPr>
                <a:ln>
                  <a:noFill/>
                </a:ln>
                <a:solidFill>
                  <a:schemeClr val="tx2"/>
                </a:solidFill>
              </a:defRPr>
            </a:lvl5pPr>
          </a:lstStyle>
          <a:p>
            <a:r>
              <a:rPr lang="es-ES" dirty="0"/>
              <a:t>Haga clic para modificar este texto debe tener una extensión de 186 caracteres con espacio máximo. Este es un texto de prueba, la extensión máxima serán 3 líneas de texto para no perder la atención del espectador. </a:t>
            </a:r>
          </a:p>
          <a:p>
            <a:r>
              <a:rPr lang="es-ES" dirty="0"/>
              <a:t>Haga clic para modificar este texto debe tener una extensión de 186 caracteres con espacio máximo. Este es un texto de prueba, la extensión máxima serán 3 líneas de texto para no perder la atención del espectador. </a:t>
            </a:r>
          </a:p>
          <a:p>
            <a:pPr marL="285750" marR="0" lvl="0" indent="-285750" algn="l" defTabSz="914400" rtl="0" eaLnBrk="1" fontAlgn="auto" latinLnBrk="0" hangingPunct="1">
              <a:lnSpc>
                <a:spcPct val="90000"/>
              </a:lnSpc>
              <a:spcBef>
                <a:spcPts val="1000"/>
              </a:spcBef>
              <a:spcAft>
                <a:spcPts val="0"/>
              </a:spcAft>
              <a:buClr>
                <a:schemeClr val="accent2"/>
              </a:buClr>
              <a:buSzTx/>
              <a:tabLst/>
              <a:defRPr/>
            </a:pPr>
            <a:r>
              <a:rPr lang="es-ES" dirty="0"/>
              <a:t>Haga clic para modificar este texto debe tener una extensión de 186 caracteres con espacio máximo. Este es un texto de prueba, la extensión máxima serán 3 líneas de texto para no perder la atención del espectador. </a:t>
            </a:r>
          </a:p>
        </p:txBody>
      </p:sp>
    </p:spTree>
    <p:extLst>
      <p:ext uri="{BB962C8B-B14F-4D97-AF65-F5344CB8AC3E}">
        <p14:creationId xmlns:p14="http://schemas.microsoft.com/office/powerpoint/2010/main" val="95381959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02883DC-5234-3D74-208A-BF8C3CD252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B25E1F14-F969-5A9D-3AC8-CA5240975B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97382C8E-23D3-A039-F9D9-666720A57A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BDD4D7E-23A9-EC4E-BA57-DCF206F2ED6A}" type="datetimeFigureOut">
              <a:rPr lang="es-CO" smtClean="0"/>
              <a:t>22/04/2026</a:t>
            </a:fld>
            <a:endParaRPr lang="es-CO"/>
          </a:p>
        </p:txBody>
      </p:sp>
      <p:sp>
        <p:nvSpPr>
          <p:cNvPr id="5" name="Marcador de pie de página 4">
            <a:extLst>
              <a:ext uri="{FF2B5EF4-FFF2-40B4-BE49-F238E27FC236}">
                <a16:creationId xmlns:a16="http://schemas.microsoft.com/office/drawing/2014/main" id="{84B0AB79-732F-5F9A-E176-4FDF1E1126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95706B1A-95F6-D9A4-045B-81E9B987FA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D673F06-A64C-784F-9CDC-D528D59EF050}" type="slidenum">
              <a:rPr lang="es-CO" smtClean="0"/>
              <a:t>‹#›</a:t>
            </a:fld>
            <a:endParaRPr lang="es-CO"/>
          </a:p>
        </p:txBody>
      </p:sp>
    </p:spTree>
    <p:extLst>
      <p:ext uri="{BB962C8B-B14F-4D97-AF65-F5344CB8AC3E}">
        <p14:creationId xmlns:p14="http://schemas.microsoft.com/office/powerpoint/2010/main" val="181986566"/>
      </p:ext>
    </p:extLst>
  </p:cSld>
  <p:clrMap bg1="lt1" tx1="dk1" bg2="lt2" tx2="dk2" accent1="accent1" accent2="accent2" accent3="accent3" accent4="accent4" accent5="accent5" accent6="accent6" hlink="hlink" folHlink="folHlink"/>
  <p:sldLayoutIdLst>
    <p:sldLayoutId id="2147483682" r:id="rId1"/>
    <p:sldLayoutId id="2147483680" r:id="rId2"/>
    <p:sldLayoutId id="2147483691" r:id="rId3"/>
    <p:sldLayoutId id="2147483681" r:id="rId4"/>
    <p:sldLayoutId id="2147483693" r:id="rId5"/>
    <p:sldLayoutId id="2147483692" r:id="rId6"/>
    <p:sldLayoutId id="2147483699" r:id="rId7"/>
    <p:sldLayoutId id="2147483700" r:id="rId8"/>
    <p:sldLayoutId id="2147483697" r:id="rId9"/>
    <p:sldLayoutId id="2147483696" r:id="rId10"/>
    <p:sldLayoutId id="2147483689" r:id="rId11"/>
    <p:sldLayoutId id="2147483662" r:id="rId12"/>
    <p:sldLayoutId id="2147483698" r:id="rId13"/>
    <p:sldLayoutId id="2147483714" r:id="rId14"/>
    <p:sldLayoutId id="2147483701" r:id="rId15"/>
    <p:sldLayoutId id="2147483713" r:id="rId16"/>
    <p:sldLayoutId id="2147483673" r:id="rId17"/>
    <p:sldLayoutId id="2147483702" r:id="rId18"/>
    <p:sldLayoutId id="2147483688" r:id="rId19"/>
    <p:sldLayoutId id="2147483674" r:id="rId20"/>
    <p:sldLayoutId id="2147483715" r:id="rId21"/>
    <p:sldLayoutId id="2147483703" r:id="rId22"/>
    <p:sldLayoutId id="2147483716" r:id="rId23"/>
    <p:sldLayoutId id="2147483707" r:id="rId24"/>
    <p:sldLayoutId id="2147483686" r:id="rId25"/>
    <p:sldLayoutId id="2147483704" r:id="rId26"/>
    <p:sldLayoutId id="2147483710" r:id="rId27"/>
    <p:sldLayoutId id="2147483706" r:id="rId28"/>
    <p:sldLayoutId id="2147483675" r:id="rId29"/>
    <p:sldLayoutId id="2147483687" r:id="rId30"/>
    <p:sldLayoutId id="2147483711" r:id="rId31"/>
    <p:sldLayoutId id="2147483676" r:id="rId32"/>
    <p:sldLayoutId id="2147483685" r:id="rId33"/>
    <p:sldLayoutId id="2147483684" r:id="rId34"/>
    <p:sldLayoutId id="2147483690" r:id="rId35"/>
    <p:sldLayoutId id="2147483712" r:id="rId36"/>
    <p:sldLayoutId id="2147483678" r:id="rId37"/>
    <p:sldLayoutId id="2147483705" r:id="rId38"/>
    <p:sldLayoutId id="2147483679" r:id="rId39"/>
    <p:sldLayoutId id="2147483709" r:id="rId40"/>
    <p:sldLayoutId id="2147483683" r:id="rId41"/>
  </p:sldLayoutIdLst>
  <p:txStyles>
    <p:titleStyle>
      <a:lvl1pPr algn="l" defTabSz="914400" rtl="0" eaLnBrk="1" latinLnBrk="0" hangingPunct="1">
        <a:lnSpc>
          <a:spcPct val="90000"/>
        </a:lnSpc>
        <a:spcBef>
          <a:spcPct val="0"/>
        </a:spcBef>
        <a:buNone/>
        <a:defRPr sz="4400" kern="1200">
          <a:solidFill>
            <a:schemeClr val="bg2">
              <a:lumMod val="90000"/>
              <a:lumOff val="1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lumMod val="90000"/>
              <a:lumOff val="1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lumMod val="90000"/>
              <a:lumOff val="1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lumMod val="90000"/>
              <a:lumOff val="1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90000"/>
              <a:lumOff val="1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90000"/>
              <a:lumOff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mintic.sharepoint.com/:f:/r/planeacion/Entregables%20Clarity%202026/2026_E2-D5-1000/P6.Fortalecimiento%20de%20la%20planeaci%C3%B3n%20y%20seguimiento%20a%20la%20estrategia%20y%20el%20presupuesto/I6.6%20Informes%20semanales?csf=1&amp;web=1&amp;e=UpEde4" TargetMode="External"/><Relationship Id="rId2" Type="http://schemas.openxmlformats.org/officeDocument/2006/relationships/image" Target="../media/image40.sv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mintic.sharepoint.com/:f:/r/planeacion/Entregables%20Clarity%202026/2026_E2-D5-1000/P6.Fortalecimiento%20de%20la%20planeaci%C3%B3n%20y%20seguimiento%20a%20la%20estrategia%20y%20el%20presupuesto/I6.3%20Informes%20sectoriales%20mensuales?csf=1&amp;web=1&amp;e=PZBnG8" TargetMode="External"/><Relationship Id="rId2" Type="http://schemas.openxmlformats.org/officeDocument/2006/relationships/image" Target="../media/image40.sv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FE2E6-779E-4C84-46C4-C634825BF3CA}"/>
            </a:ext>
          </a:extLst>
        </p:cNvPr>
        <p:cNvGrpSpPr/>
        <p:nvPr/>
      </p:nvGrpSpPr>
      <p:grpSpPr>
        <a:xfrm>
          <a:off x="0" y="0"/>
          <a:ext cx="0" cy="0"/>
          <a:chOff x="0" y="0"/>
          <a:chExt cx="0" cy="0"/>
        </a:xfrm>
      </p:grpSpPr>
      <p:sp>
        <p:nvSpPr>
          <p:cNvPr id="34" name="CuadroTexto 33">
            <a:extLst>
              <a:ext uri="{FF2B5EF4-FFF2-40B4-BE49-F238E27FC236}">
                <a16:creationId xmlns:a16="http://schemas.microsoft.com/office/drawing/2014/main" id="{103EE888-C060-26BA-0AFA-4ACA10B9250A}"/>
              </a:ext>
            </a:extLst>
          </p:cNvPr>
          <p:cNvSpPr txBox="1"/>
          <p:nvPr/>
        </p:nvSpPr>
        <p:spPr>
          <a:xfrm>
            <a:off x="2768909" y="3005051"/>
            <a:ext cx="209115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40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8</a:t>
            </a:r>
            <a:r>
              <a:rPr kumimoji="0" lang="es-MX" sz="32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Unidades</a:t>
            </a:r>
          </a:p>
        </p:txBody>
      </p:sp>
      <p:sp>
        <p:nvSpPr>
          <p:cNvPr id="40" name="CuadroTexto 39">
            <a:extLst>
              <a:ext uri="{FF2B5EF4-FFF2-40B4-BE49-F238E27FC236}">
                <a16:creationId xmlns:a16="http://schemas.microsoft.com/office/drawing/2014/main" id="{A23D4F19-E662-94A6-B15F-A7A10F2B18F0}"/>
              </a:ext>
            </a:extLst>
          </p:cNvPr>
          <p:cNvSpPr txBox="1"/>
          <p:nvPr/>
        </p:nvSpPr>
        <p:spPr>
          <a:xfrm>
            <a:off x="5473486" y="2815762"/>
            <a:ext cx="4258626" cy="95410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s-MX" sz="1400" b="1" dirty="0">
                <a:solidFill>
                  <a:srgbClr val="000000"/>
                </a:solidFill>
                <a:latin typeface="Arial" panose="020B0604020202020204" pitchFamily="34" charset="0"/>
                <a:cs typeface="Arial" panose="020B0604020202020204" pitchFamily="34" charset="0"/>
              </a:rPr>
              <a:t>Informe semanal seguimiento plan de acción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(4 unidades):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 los informes del mes de marzo (06 marzo, 13 marzo, 20 marzo, 27 marzo)</a:t>
            </a:r>
          </a:p>
        </p:txBody>
      </p:sp>
      <p:sp>
        <p:nvSpPr>
          <p:cNvPr id="41" name="CuadroTexto 40">
            <a:extLst>
              <a:ext uri="{FF2B5EF4-FFF2-40B4-BE49-F238E27FC236}">
                <a16:creationId xmlns:a16="http://schemas.microsoft.com/office/drawing/2014/main" id="{4B8621F6-563F-F347-9E36-0951A9A629D5}"/>
              </a:ext>
            </a:extLst>
          </p:cNvPr>
          <p:cNvSpPr txBox="1"/>
          <p:nvPr/>
        </p:nvSpPr>
        <p:spPr>
          <a:xfrm>
            <a:off x="-15065" y="1954386"/>
            <a:ext cx="265694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b="1"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Indicador y Actividad</a:t>
            </a:r>
            <a:endParaRPr kumimoji="0" lang="es-CO" sz="2400" b="1"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pic>
        <p:nvPicPr>
          <p:cNvPr id="43" name="Gráfico 42" descr="Sirena con relleno sólido">
            <a:extLst>
              <a:ext uri="{FF2B5EF4-FFF2-40B4-BE49-F238E27FC236}">
                <a16:creationId xmlns:a16="http://schemas.microsoft.com/office/drawing/2014/main" id="{62A53148-E4E8-E8D5-20CD-4C0B78D5A3C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71970" y="2815762"/>
            <a:ext cx="385083" cy="385083"/>
          </a:xfrm>
          <a:prstGeom prst="rect">
            <a:avLst/>
          </a:prstGeom>
        </p:spPr>
      </p:pic>
      <p:sp>
        <p:nvSpPr>
          <p:cNvPr id="44" name="CuadroTexto 43">
            <a:extLst>
              <a:ext uri="{FF2B5EF4-FFF2-40B4-BE49-F238E27FC236}">
                <a16:creationId xmlns:a16="http://schemas.microsoft.com/office/drawing/2014/main" id="{39CD2606-E70D-682B-647C-234FEFEFA94D}"/>
              </a:ext>
            </a:extLst>
          </p:cNvPr>
          <p:cNvSpPr txBox="1"/>
          <p:nvPr/>
        </p:nvSpPr>
        <p:spPr>
          <a:xfrm>
            <a:off x="2738477" y="2115853"/>
            <a:ext cx="209115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Cantidad</a:t>
            </a:r>
            <a:endParaRPr kumimoji="0" lang="es-CO"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cxnSp>
        <p:nvCxnSpPr>
          <p:cNvPr id="45" name="Conector recto 44">
            <a:extLst>
              <a:ext uri="{FF2B5EF4-FFF2-40B4-BE49-F238E27FC236}">
                <a16:creationId xmlns:a16="http://schemas.microsoft.com/office/drawing/2014/main" id="{1633102F-EDA4-869B-7303-6F7B4EEA1526}"/>
              </a:ext>
            </a:extLst>
          </p:cNvPr>
          <p:cNvCxnSpPr/>
          <p:nvPr/>
        </p:nvCxnSpPr>
        <p:spPr>
          <a:xfrm>
            <a:off x="2601210" y="3141372"/>
            <a:ext cx="0" cy="224310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ector recto 45">
            <a:extLst>
              <a:ext uri="{FF2B5EF4-FFF2-40B4-BE49-F238E27FC236}">
                <a16:creationId xmlns:a16="http://schemas.microsoft.com/office/drawing/2014/main" id="{BE44EEAE-C93A-2CA4-A0CA-9432656D20D6}"/>
              </a:ext>
            </a:extLst>
          </p:cNvPr>
          <p:cNvCxnSpPr/>
          <p:nvPr/>
        </p:nvCxnSpPr>
        <p:spPr>
          <a:xfrm>
            <a:off x="4860062" y="3111918"/>
            <a:ext cx="0" cy="224310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uadroTexto 46">
            <a:extLst>
              <a:ext uri="{FF2B5EF4-FFF2-40B4-BE49-F238E27FC236}">
                <a16:creationId xmlns:a16="http://schemas.microsoft.com/office/drawing/2014/main" id="{835B8A29-A94B-48CC-8AC0-100316CAF58A}"/>
              </a:ext>
            </a:extLst>
          </p:cNvPr>
          <p:cNvSpPr txBox="1"/>
          <p:nvPr/>
        </p:nvSpPr>
        <p:spPr>
          <a:xfrm>
            <a:off x="224812" y="4539156"/>
            <a:ext cx="209115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Informes </a:t>
            </a:r>
            <a:r>
              <a:rPr lang="es-MX" dirty="0">
                <a:solidFill>
                  <a:srgbClr val="000000"/>
                </a:solidFill>
                <a:latin typeface="Arial" panose="020B0604020202020204" pitchFamily="34" charset="0"/>
                <a:cs typeface="Arial" panose="020B0604020202020204" pitchFamily="34" charset="0"/>
              </a:rPr>
              <a:t>Semanales</a:t>
            </a:r>
            <a:endParaRPr kumimoji="0" lang="es-MX" sz="140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49" name="CuadroTexto 48">
            <a:extLst>
              <a:ext uri="{FF2B5EF4-FFF2-40B4-BE49-F238E27FC236}">
                <a16:creationId xmlns:a16="http://schemas.microsoft.com/office/drawing/2014/main" id="{ED8BE035-5A13-6206-6D3B-8D0468BB2C09}"/>
              </a:ext>
            </a:extLst>
          </p:cNvPr>
          <p:cNvSpPr txBox="1"/>
          <p:nvPr/>
        </p:nvSpPr>
        <p:spPr>
          <a:xfrm>
            <a:off x="-69594" y="5930120"/>
            <a:ext cx="305481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Responsable Reporte </a:t>
            </a:r>
            <a:r>
              <a:rPr kumimoji="0" lang="es-MX" sz="1400" b="1" i="0" u="none" strike="noStrike" kern="1200" cap="none" spc="0" normalizeH="0" baseline="0" noProof="0" dirty="0" err="1">
                <a:ln>
                  <a:noFill/>
                </a:ln>
                <a:solidFill>
                  <a:schemeClr val="accent2">
                    <a:lumMod val="75000"/>
                  </a:schemeClr>
                </a:solidFill>
                <a:effectLst/>
                <a:uLnTx/>
                <a:uFillTx/>
                <a:latin typeface="Arial" panose="020B0604020202020204" pitchFamily="34" charset="0"/>
                <a:cs typeface="Arial" panose="020B0604020202020204" pitchFamily="34" charset="0"/>
              </a:rPr>
              <a:t>Clarity</a:t>
            </a: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(indicador y Actividad)</a:t>
            </a:r>
            <a:endParaRPr kumimoji="0" lang="es-CO"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endParaRPr>
          </a:p>
        </p:txBody>
      </p:sp>
      <p:sp>
        <p:nvSpPr>
          <p:cNvPr id="50" name="CuadroTexto 49">
            <a:extLst>
              <a:ext uri="{FF2B5EF4-FFF2-40B4-BE49-F238E27FC236}">
                <a16:creationId xmlns:a16="http://schemas.microsoft.com/office/drawing/2014/main" id="{227C5C50-389F-EC2F-4D9F-8AD9BA2CE4C7}"/>
              </a:ext>
            </a:extLst>
          </p:cNvPr>
          <p:cNvSpPr txBox="1"/>
          <p:nvPr/>
        </p:nvSpPr>
        <p:spPr>
          <a:xfrm>
            <a:off x="5186314" y="2318595"/>
            <a:ext cx="240167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Entregables</a:t>
            </a:r>
            <a:endParaRPr kumimoji="0" lang="es-CO"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cxnSp>
        <p:nvCxnSpPr>
          <p:cNvPr id="51" name="Conector recto 50">
            <a:extLst>
              <a:ext uri="{FF2B5EF4-FFF2-40B4-BE49-F238E27FC236}">
                <a16:creationId xmlns:a16="http://schemas.microsoft.com/office/drawing/2014/main" id="{54F8D4B5-1627-4219-6C66-310EE73D21A9}"/>
              </a:ext>
            </a:extLst>
          </p:cNvPr>
          <p:cNvCxnSpPr>
            <a:cxnSpLocks/>
          </p:cNvCxnSpPr>
          <p:nvPr/>
        </p:nvCxnSpPr>
        <p:spPr>
          <a:xfrm flipH="1" flipV="1">
            <a:off x="203950" y="5740466"/>
            <a:ext cx="4830245" cy="1202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2" name="CuadroTexto 51">
            <a:extLst>
              <a:ext uri="{FF2B5EF4-FFF2-40B4-BE49-F238E27FC236}">
                <a16:creationId xmlns:a16="http://schemas.microsoft.com/office/drawing/2014/main" id="{461457CC-B70A-DABE-3699-2ED4C1360DF6}"/>
              </a:ext>
            </a:extLst>
          </p:cNvPr>
          <p:cNvSpPr txBox="1"/>
          <p:nvPr/>
        </p:nvSpPr>
        <p:spPr>
          <a:xfrm>
            <a:off x="9478272" y="1956696"/>
            <a:ext cx="265694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Responsable Generación Entregables</a:t>
            </a:r>
            <a:endParaRPr kumimoji="0" lang="es-CO"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53" name="CuadroTexto 52">
            <a:extLst>
              <a:ext uri="{FF2B5EF4-FFF2-40B4-BE49-F238E27FC236}">
                <a16:creationId xmlns:a16="http://schemas.microsoft.com/office/drawing/2014/main" id="{FD560815-FC94-DC85-F2BA-CD1C361C5A80}"/>
              </a:ext>
            </a:extLst>
          </p:cNvPr>
          <p:cNvSpPr txBox="1"/>
          <p:nvPr/>
        </p:nvSpPr>
        <p:spPr>
          <a:xfrm>
            <a:off x="5128281" y="6231676"/>
            <a:ext cx="28277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Enlace a repositorio</a:t>
            </a:r>
            <a:endParaRPr kumimoji="0" lang="es-CO"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57" name="CuadroTexto 56">
            <a:extLst>
              <a:ext uri="{FF2B5EF4-FFF2-40B4-BE49-F238E27FC236}">
                <a16:creationId xmlns:a16="http://schemas.microsoft.com/office/drawing/2014/main" id="{9DF15526-AA12-32AF-2C74-41686133B691}"/>
              </a:ext>
            </a:extLst>
          </p:cNvPr>
          <p:cNvSpPr txBox="1"/>
          <p:nvPr/>
        </p:nvSpPr>
        <p:spPr>
          <a:xfrm>
            <a:off x="10122482" y="2913476"/>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400" dirty="0">
                <a:solidFill>
                  <a:schemeClr val="bg2">
                    <a:lumMod val="90000"/>
                    <a:lumOff val="10000"/>
                  </a:schemeClr>
                </a:solidFill>
                <a:latin typeface="Arial" panose="020B0604020202020204" pitchFamily="34" charset="0"/>
                <a:cs typeface="Arial" panose="020B0604020202020204" pitchFamily="34" charset="0"/>
              </a:rPr>
              <a:t>Natalia </a:t>
            </a:r>
            <a:r>
              <a:rPr lang="es-MX" sz="1400" dirty="0" err="1">
                <a:solidFill>
                  <a:schemeClr val="bg2">
                    <a:lumMod val="90000"/>
                    <a:lumOff val="10000"/>
                  </a:schemeClr>
                </a:solidFill>
                <a:latin typeface="Arial" panose="020B0604020202020204" pitchFamily="34" charset="0"/>
                <a:cs typeface="Arial" panose="020B0604020202020204" pitchFamily="34" charset="0"/>
              </a:rPr>
              <a:t>Quimbay</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60" name="CuadroTexto 59">
            <a:extLst>
              <a:ext uri="{FF2B5EF4-FFF2-40B4-BE49-F238E27FC236}">
                <a16:creationId xmlns:a16="http://schemas.microsoft.com/office/drawing/2014/main" id="{A38A6C75-6FDA-9A62-7722-33A8B2F87970}"/>
              </a:ext>
            </a:extLst>
          </p:cNvPr>
          <p:cNvSpPr txBox="1"/>
          <p:nvPr/>
        </p:nvSpPr>
        <p:spPr>
          <a:xfrm>
            <a:off x="5517771" y="4111300"/>
            <a:ext cx="4239177" cy="954107"/>
          </a:xfrm>
          <a:prstGeom prst="rect">
            <a:avLst/>
          </a:prstGeom>
          <a:noFill/>
        </p:spPr>
        <p:txBody>
          <a:bodyPr wrap="square" rtlCol="0">
            <a:spAutoFit/>
          </a:bodyPr>
          <a:lstStyle/>
          <a:p>
            <a:pPr lvl="0">
              <a:defRPr/>
            </a:pPr>
            <a:r>
              <a:rPr lang="es-MX" sz="1400" b="1" dirty="0">
                <a:solidFill>
                  <a:srgbClr val="000000"/>
                </a:solidFill>
                <a:latin typeface="Arial" panose="020B0604020202020204" pitchFamily="34" charset="0"/>
                <a:cs typeface="Arial" panose="020B0604020202020204" pitchFamily="34" charset="0"/>
              </a:rPr>
              <a:t>Informe semanal seguimiento  ejecución presupuestal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r>
              <a:rPr lang="es-MX" sz="1400" b="1" dirty="0">
                <a:solidFill>
                  <a:srgbClr val="000000"/>
                </a:solidFill>
                <a:latin typeface="Arial" panose="020B0604020202020204" pitchFamily="34" charset="0"/>
                <a:cs typeface="Arial" panose="020B0604020202020204" pitchFamily="34" charset="0"/>
              </a:rPr>
              <a:t>4 </a:t>
            </a:r>
            <a:r>
              <a:rPr kumimoji="0" lang="es-MX"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unidades): </a:t>
            </a:r>
          </a:p>
          <a:p>
            <a:pPr lvl="0">
              <a:defRPr/>
            </a:pP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 los informes del mes de </a:t>
            </a:r>
            <a:r>
              <a:rPr lang="es-MX" sz="1400" dirty="0">
                <a:solidFill>
                  <a:srgbClr val="000000"/>
                </a:solidFill>
                <a:latin typeface="Arial" panose="020B0604020202020204" pitchFamily="34" charset="0"/>
                <a:cs typeface="Arial" panose="020B0604020202020204" pitchFamily="34" charset="0"/>
              </a:rPr>
              <a:t>marzo (06 marzo, 13 marzo, 20 marzo, 27 marzo)</a:t>
            </a:r>
            <a:endPar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pic>
        <p:nvPicPr>
          <p:cNvPr id="72" name="Gráfico 71" descr="Sirena con relleno sólido">
            <a:extLst>
              <a:ext uri="{FF2B5EF4-FFF2-40B4-BE49-F238E27FC236}">
                <a16:creationId xmlns:a16="http://schemas.microsoft.com/office/drawing/2014/main" id="{CBB9639D-9131-F1DC-A619-44BCBAD8FD0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54679" y="4175521"/>
            <a:ext cx="385083" cy="385083"/>
          </a:xfrm>
          <a:prstGeom prst="rect">
            <a:avLst/>
          </a:prstGeom>
        </p:spPr>
      </p:pic>
      <p:cxnSp>
        <p:nvCxnSpPr>
          <p:cNvPr id="73" name="Conector recto 72">
            <a:extLst>
              <a:ext uri="{FF2B5EF4-FFF2-40B4-BE49-F238E27FC236}">
                <a16:creationId xmlns:a16="http://schemas.microsoft.com/office/drawing/2014/main" id="{884AED41-4B6C-681A-1CBC-5129EFF23D5C}"/>
              </a:ext>
            </a:extLst>
          </p:cNvPr>
          <p:cNvCxnSpPr>
            <a:cxnSpLocks/>
          </p:cNvCxnSpPr>
          <p:nvPr/>
        </p:nvCxnSpPr>
        <p:spPr>
          <a:xfrm flipH="1">
            <a:off x="9834956" y="2474331"/>
            <a:ext cx="20737" cy="348502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F7F9FCB2-DF64-903F-3F00-BF2AB6C0E511}"/>
              </a:ext>
            </a:extLst>
          </p:cNvPr>
          <p:cNvSpPr txBox="1"/>
          <p:nvPr/>
        </p:nvSpPr>
        <p:spPr>
          <a:xfrm>
            <a:off x="1414233" y="531260"/>
            <a:ext cx="892471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4400" b="1" i="0" u="none" strike="noStrike" kern="1200" cap="none" spc="0" normalizeH="0" baseline="0" noProof="0" dirty="0">
                <a:ln>
                  <a:noFill/>
                </a:ln>
                <a:solidFill>
                  <a:schemeClr val="bg1">
                    <a:lumMod val="25000"/>
                  </a:schemeClr>
                </a:solidFill>
                <a:effectLst/>
                <a:uLnTx/>
                <a:uFillTx/>
                <a:latin typeface="Berlin Sans FB Demi" panose="020E0802020502020306" pitchFamily="34" charset="0"/>
              </a:rPr>
              <a:t>¿Qué tenemos para esta semana?</a:t>
            </a:r>
            <a:endParaRPr kumimoji="0" lang="es-CO" sz="4400" b="1" i="0" u="none" strike="noStrike" kern="1200" cap="none" spc="0" normalizeH="0" baseline="0" noProof="0" dirty="0">
              <a:ln>
                <a:noFill/>
              </a:ln>
              <a:solidFill>
                <a:schemeClr val="bg1">
                  <a:lumMod val="25000"/>
                </a:schemeClr>
              </a:solidFill>
              <a:effectLst/>
              <a:uLnTx/>
              <a:uFillTx/>
              <a:latin typeface="Berlin Sans FB Demi" panose="020E0802020502020306" pitchFamily="34" charset="0"/>
            </a:endParaRPr>
          </a:p>
        </p:txBody>
      </p:sp>
      <p:sp>
        <p:nvSpPr>
          <p:cNvPr id="4" name="CuadroTexto 3">
            <a:extLst>
              <a:ext uri="{FF2B5EF4-FFF2-40B4-BE49-F238E27FC236}">
                <a16:creationId xmlns:a16="http://schemas.microsoft.com/office/drawing/2014/main" id="{7943953B-43D0-1B30-6763-D8976473137B}"/>
              </a:ext>
            </a:extLst>
          </p:cNvPr>
          <p:cNvSpPr txBox="1"/>
          <p:nvPr/>
        </p:nvSpPr>
        <p:spPr>
          <a:xfrm>
            <a:off x="2985221" y="1253131"/>
            <a:ext cx="6338661" cy="461665"/>
          </a:xfrm>
          <a:prstGeom prst="rect">
            <a:avLst/>
          </a:prstGeom>
          <a:solidFill>
            <a:schemeClr val="accent3">
              <a:lumMod val="50000"/>
            </a:schemeClr>
          </a:solidFill>
        </p:spPr>
        <p:txBody>
          <a:bodyPr wrap="square" rtlCol="0">
            <a:spAutoFit/>
          </a:bodyPr>
          <a:lstStyle/>
          <a:p>
            <a:pPr algn="ctr"/>
            <a:r>
              <a:rPr lang="es-MX" sz="2400" dirty="0">
                <a:solidFill>
                  <a:schemeClr val="bg1"/>
                </a:solidFill>
                <a:latin typeface="Aptos" panose="020B0004020202020204" pitchFamily="34" charset="0"/>
              </a:rPr>
              <a:t>Semana 06 al 10 de abril de 2026</a:t>
            </a:r>
            <a:endParaRPr lang="es-CO" sz="2400" dirty="0">
              <a:solidFill>
                <a:schemeClr val="bg1"/>
              </a:solidFill>
              <a:latin typeface="Aptos" panose="020B0004020202020204" pitchFamily="34" charset="0"/>
            </a:endParaRPr>
          </a:p>
        </p:txBody>
      </p:sp>
      <p:sp>
        <p:nvSpPr>
          <p:cNvPr id="5" name="CuadroTexto 4">
            <a:extLst>
              <a:ext uri="{FF2B5EF4-FFF2-40B4-BE49-F238E27FC236}">
                <a16:creationId xmlns:a16="http://schemas.microsoft.com/office/drawing/2014/main" id="{FBF7E393-F280-58AD-6D63-8AE27F8AA1C8}"/>
              </a:ext>
            </a:extLst>
          </p:cNvPr>
          <p:cNvSpPr txBox="1"/>
          <p:nvPr/>
        </p:nvSpPr>
        <p:spPr>
          <a:xfrm>
            <a:off x="203950" y="23363"/>
            <a:ext cx="8259580" cy="523220"/>
          </a:xfrm>
          <a:prstGeom prst="rect">
            <a:avLst/>
          </a:prstGeom>
          <a:solidFill>
            <a:schemeClr val="accent2"/>
          </a:solidFill>
        </p:spPr>
        <p:txBody>
          <a:bodyPr wrap="square">
            <a:spAutoFit/>
          </a:bodyPr>
          <a:lstStyle/>
          <a:p>
            <a:r>
              <a:rPr lang="es-MX" sz="2800" b="1" dirty="0">
                <a:solidFill>
                  <a:schemeClr val="bg1"/>
                </a:solidFill>
                <a:latin typeface="Aptos" panose="020B0004020202020204" pitchFamily="34" charset="0"/>
                <a:ea typeface="Times New Roman" panose="02020603050405020304" pitchFamily="18" charset="0"/>
                <a:cs typeface="Arial" panose="020B0604020202020204" pitchFamily="34" charset="0"/>
              </a:rPr>
              <a:t>Reportes</a:t>
            </a:r>
            <a:r>
              <a:rPr lang="es-CO" sz="2800" b="1" dirty="0">
                <a:solidFill>
                  <a:schemeClr val="bg1"/>
                </a:solidFill>
                <a:latin typeface="Aptos" panose="020B0004020202020204" pitchFamily="34" charset="0"/>
                <a:ea typeface="Times New Roman" panose="02020603050405020304" pitchFamily="18" charset="0"/>
                <a:cs typeface="Arial" panose="020B0604020202020204" pitchFamily="34" charset="0"/>
              </a:rPr>
              <a:t> Plan de Acción Institucional Proyecto 6</a:t>
            </a:r>
            <a:endParaRPr lang="es-CO" sz="2800" dirty="0">
              <a:solidFill>
                <a:schemeClr val="bg1"/>
              </a:solidFill>
              <a:effectLst/>
              <a:latin typeface="Aptos" panose="020B0004020202020204" pitchFamily="34" charset="0"/>
              <a:ea typeface="Times New Roman" panose="02020603050405020304" pitchFamily="18" charset="0"/>
            </a:endParaRPr>
          </a:p>
        </p:txBody>
      </p:sp>
      <p:grpSp>
        <p:nvGrpSpPr>
          <p:cNvPr id="6" name="Grupo 5">
            <a:extLst>
              <a:ext uri="{FF2B5EF4-FFF2-40B4-BE49-F238E27FC236}">
                <a16:creationId xmlns:a16="http://schemas.microsoft.com/office/drawing/2014/main" id="{3A91A75F-F67B-A62C-D6F6-08B94726265F}"/>
              </a:ext>
            </a:extLst>
          </p:cNvPr>
          <p:cNvGrpSpPr/>
          <p:nvPr/>
        </p:nvGrpSpPr>
        <p:grpSpPr>
          <a:xfrm>
            <a:off x="390390" y="2793586"/>
            <a:ext cx="1798819" cy="1767018"/>
            <a:chOff x="339206" y="2752016"/>
            <a:chExt cx="1798819" cy="1767018"/>
          </a:xfrm>
        </p:grpSpPr>
        <p:grpSp>
          <p:nvGrpSpPr>
            <p:cNvPr id="7" name="Grupo 6">
              <a:extLst>
                <a:ext uri="{FF2B5EF4-FFF2-40B4-BE49-F238E27FC236}">
                  <a16:creationId xmlns:a16="http://schemas.microsoft.com/office/drawing/2014/main" id="{E88F4C6F-9637-8DE5-C5AF-DEAC07F3942A}"/>
                </a:ext>
              </a:extLst>
            </p:cNvPr>
            <p:cNvGrpSpPr/>
            <p:nvPr/>
          </p:nvGrpSpPr>
          <p:grpSpPr>
            <a:xfrm>
              <a:off x="339206" y="2752016"/>
              <a:ext cx="1798819" cy="1767018"/>
              <a:chOff x="219285" y="2540176"/>
              <a:chExt cx="1798819" cy="1767018"/>
            </a:xfrm>
          </p:grpSpPr>
          <p:sp>
            <p:nvSpPr>
              <p:cNvPr id="9" name="Elipse 8">
                <a:extLst>
                  <a:ext uri="{FF2B5EF4-FFF2-40B4-BE49-F238E27FC236}">
                    <a16:creationId xmlns:a16="http://schemas.microsoft.com/office/drawing/2014/main" id="{DFAABB5B-4FAD-9E47-54F8-1FCC1A16989A}"/>
                  </a:ext>
                </a:extLst>
              </p:cNvPr>
              <p:cNvSpPr/>
              <p:nvPr/>
            </p:nvSpPr>
            <p:spPr>
              <a:xfrm>
                <a:off x="369186" y="2657230"/>
                <a:ext cx="1648918" cy="1649964"/>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Elipse 9">
                <a:extLst>
                  <a:ext uri="{FF2B5EF4-FFF2-40B4-BE49-F238E27FC236}">
                    <a16:creationId xmlns:a16="http://schemas.microsoft.com/office/drawing/2014/main" id="{9B0BB1FD-58C8-DAC8-9C0C-BA4299351B88}"/>
                  </a:ext>
                </a:extLst>
              </p:cNvPr>
              <p:cNvSpPr/>
              <p:nvPr/>
            </p:nvSpPr>
            <p:spPr>
              <a:xfrm>
                <a:off x="219285" y="2540176"/>
                <a:ext cx="1648918" cy="164996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8" name="CuadroTexto 7">
              <a:extLst>
                <a:ext uri="{FF2B5EF4-FFF2-40B4-BE49-F238E27FC236}">
                  <a16:creationId xmlns:a16="http://schemas.microsoft.com/office/drawing/2014/main" id="{A370DB26-96CC-D66E-01C2-CF05F100961F}"/>
                </a:ext>
              </a:extLst>
            </p:cNvPr>
            <p:cNvSpPr txBox="1"/>
            <p:nvPr/>
          </p:nvSpPr>
          <p:spPr>
            <a:xfrm>
              <a:off x="544357" y="3054067"/>
              <a:ext cx="1238616" cy="1015663"/>
            </a:xfrm>
            <a:prstGeom prst="rect">
              <a:avLst/>
            </a:prstGeom>
            <a:noFill/>
          </p:spPr>
          <p:txBody>
            <a:bodyPr wrap="square" rtlCol="0">
              <a:spAutoFit/>
            </a:bodyPr>
            <a:lstStyle/>
            <a:p>
              <a:r>
                <a:rPr lang="es-MX" sz="6000" dirty="0">
                  <a:solidFill>
                    <a:schemeClr val="bg1"/>
                  </a:solidFill>
                  <a:latin typeface="Bahnschrift SemiBold" panose="020B0502040204020203" pitchFamily="34" charset="0"/>
                </a:rPr>
                <a:t>6.6</a:t>
              </a:r>
              <a:endParaRPr lang="es-CO" sz="6000" dirty="0">
                <a:solidFill>
                  <a:schemeClr val="bg1"/>
                </a:solidFill>
                <a:latin typeface="Bahnschrift SemiBold" panose="020B0502040204020203" pitchFamily="34" charset="0"/>
              </a:endParaRPr>
            </a:p>
          </p:txBody>
        </p:sp>
      </p:grpSp>
      <p:sp>
        <p:nvSpPr>
          <p:cNvPr id="3" name="CuadroTexto 2">
            <a:extLst>
              <a:ext uri="{FF2B5EF4-FFF2-40B4-BE49-F238E27FC236}">
                <a16:creationId xmlns:a16="http://schemas.microsoft.com/office/drawing/2014/main" id="{6C8593F4-8BFD-2D60-59E6-36FC577EC675}"/>
              </a:ext>
            </a:extLst>
          </p:cNvPr>
          <p:cNvSpPr txBox="1"/>
          <p:nvPr/>
        </p:nvSpPr>
        <p:spPr>
          <a:xfrm>
            <a:off x="4483748" y="1675260"/>
            <a:ext cx="3119051" cy="369332"/>
          </a:xfrm>
          <a:prstGeom prst="rect">
            <a:avLst/>
          </a:prstGeom>
          <a:noFill/>
        </p:spPr>
        <p:txBody>
          <a:bodyPr wrap="square" rtlCol="0">
            <a:spAutoFit/>
          </a:bodyPr>
          <a:lstStyle/>
          <a:p>
            <a:pPr algn="ctr"/>
            <a:r>
              <a:rPr lang="es-MX" b="1" dirty="0">
                <a:solidFill>
                  <a:schemeClr val="bg2">
                    <a:lumMod val="50000"/>
                    <a:lumOff val="50000"/>
                  </a:schemeClr>
                </a:solidFill>
              </a:rPr>
              <a:t>Lunes 06 de abril</a:t>
            </a:r>
            <a:endParaRPr lang="es-CO" b="1" dirty="0">
              <a:solidFill>
                <a:schemeClr val="bg2">
                  <a:lumMod val="50000"/>
                  <a:lumOff val="50000"/>
                </a:schemeClr>
              </a:solidFill>
            </a:endParaRPr>
          </a:p>
        </p:txBody>
      </p:sp>
      <p:sp>
        <p:nvSpPr>
          <p:cNvPr id="11" name="CuadroTexto 56">
            <a:extLst>
              <a:ext uri="{FF2B5EF4-FFF2-40B4-BE49-F238E27FC236}">
                <a16:creationId xmlns:a16="http://schemas.microsoft.com/office/drawing/2014/main" id="{C3B31F81-DF03-F462-71BD-9E8D2159614F}"/>
              </a:ext>
            </a:extLst>
          </p:cNvPr>
          <p:cNvSpPr txBox="1"/>
          <p:nvPr/>
        </p:nvSpPr>
        <p:spPr>
          <a:xfrm>
            <a:off x="10135595" y="4044884"/>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Mayerly </a:t>
            </a:r>
            <a:r>
              <a:rPr kumimoji="0" lang="es-MX" sz="1400" b="0" i="0" u="none" strike="noStrike" kern="1200" cap="none" spc="0" normalizeH="0" baseline="0" noProof="0" dirty="0" err="1">
                <a:ln>
                  <a:noFill/>
                </a:ln>
                <a:solidFill>
                  <a:schemeClr val="bg2">
                    <a:lumMod val="90000"/>
                    <a:lumOff val="10000"/>
                  </a:schemeClr>
                </a:solidFill>
                <a:effectLst/>
                <a:uLnTx/>
                <a:uFillTx/>
                <a:latin typeface="Arial" panose="020B0604020202020204" pitchFamily="34" charset="0"/>
                <a:cs typeface="Arial" panose="020B0604020202020204" pitchFamily="34" charset="0"/>
              </a:rPr>
              <a:t>Ramirez</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17" name="Rectangle 1">
            <a:extLst>
              <a:ext uri="{FF2B5EF4-FFF2-40B4-BE49-F238E27FC236}">
                <a16:creationId xmlns:a16="http://schemas.microsoft.com/office/drawing/2014/main" id="{5B493308-0F9B-9EBC-3580-FEDBF1DBA27B}"/>
              </a:ext>
            </a:extLst>
          </p:cNvPr>
          <p:cNvSpPr>
            <a:spLocks noChangeArrowheads="1"/>
          </p:cNvSpPr>
          <p:nvPr/>
        </p:nvSpPr>
        <p:spPr bwMode="auto">
          <a:xfrm flipV="1">
            <a:off x="14447036" y="12411633"/>
            <a:ext cx="72533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15" name="CuadroTexto 56">
            <a:extLst>
              <a:ext uri="{FF2B5EF4-FFF2-40B4-BE49-F238E27FC236}">
                <a16:creationId xmlns:a16="http://schemas.microsoft.com/office/drawing/2014/main" id="{C2639E97-ECD0-6BA2-F5D1-94E9DB0DCEC0}"/>
              </a:ext>
            </a:extLst>
          </p:cNvPr>
          <p:cNvSpPr txBox="1"/>
          <p:nvPr/>
        </p:nvSpPr>
        <p:spPr>
          <a:xfrm>
            <a:off x="3154327" y="5954590"/>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400" dirty="0">
                <a:solidFill>
                  <a:schemeClr val="bg2">
                    <a:lumMod val="90000"/>
                    <a:lumOff val="10000"/>
                  </a:schemeClr>
                </a:solidFill>
                <a:latin typeface="Arial" panose="020B0604020202020204" pitchFamily="34" charset="0"/>
                <a:cs typeface="Arial" panose="020B0604020202020204" pitchFamily="34" charset="0"/>
              </a:rPr>
              <a:t>Natalia </a:t>
            </a:r>
            <a:r>
              <a:rPr lang="es-MX" sz="1400" dirty="0" err="1">
                <a:solidFill>
                  <a:schemeClr val="bg2">
                    <a:lumMod val="90000"/>
                    <a:lumOff val="10000"/>
                  </a:schemeClr>
                </a:solidFill>
                <a:latin typeface="Arial" panose="020B0604020202020204" pitchFamily="34" charset="0"/>
                <a:cs typeface="Arial" panose="020B0604020202020204" pitchFamily="34" charset="0"/>
              </a:rPr>
              <a:t>Quimbay</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16" name="CuadroTexto 56">
            <a:extLst>
              <a:ext uri="{FF2B5EF4-FFF2-40B4-BE49-F238E27FC236}">
                <a16:creationId xmlns:a16="http://schemas.microsoft.com/office/drawing/2014/main" id="{FC559BAF-5548-9A7C-A0DB-8CD7E900DB79}"/>
              </a:ext>
            </a:extLst>
          </p:cNvPr>
          <p:cNvSpPr txBox="1"/>
          <p:nvPr/>
        </p:nvSpPr>
        <p:spPr>
          <a:xfrm>
            <a:off x="3154327" y="6218291"/>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Mayerly </a:t>
            </a:r>
            <a:r>
              <a:rPr kumimoji="0" lang="es-MX" sz="1400" b="0" i="0" u="none" strike="noStrike" kern="1200" cap="none" spc="0" normalizeH="0" baseline="0" noProof="0" dirty="0" err="1">
                <a:ln>
                  <a:noFill/>
                </a:ln>
                <a:solidFill>
                  <a:schemeClr val="bg2">
                    <a:lumMod val="90000"/>
                    <a:lumOff val="10000"/>
                  </a:schemeClr>
                </a:solidFill>
                <a:effectLst/>
                <a:uLnTx/>
                <a:uFillTx/>
                <a:latin typeface="Arial" panose="020B0604020202020204" pitchFamily="34" charset="0"/>
                <a:cs typeface="Arial" panose="020B0604020202020204" pitchFamily="34" charset="0"/>
              </a:rPr>
              <a:t>Ramirez</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18" name="Rectangle 1">
            <a:extLst>
              <a:ext uri="{FF2B5EF4-FFF2-40B4-BE49-F238E27FC236}">
                <a16:creationId xmlns:a16="http://schemas.microsoft.com/office/drawing/2014/main" id="{C27B110E-8A23-B276-716B-4A0CF3003BF3}"/>
              </a:ext>
            </a:extLst>
          </p:cNvPr>
          <p:cNvSpPr>
            <a:spLocks noChangeArrowheads="1"/>
          </p:cNvSpPr>
          <p:nvPr/>
        </p:nvSpPr>
        <p:spPr bwMode="auto">
          <a:xfrm>
            <a:off x="6940108" y="6231676"/>
            <a:ext cx="289484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dirty="0">
                <a:latin typeface="Arial" panose="020B0604020202020204" pitchFamily="34" charset="0"/>
                <a:hlinkClick r:id="rId3"/>
              </a:rPr>
              <a:t>I6.6 </a:t>
            </a:r>
            <a:r>
              <a:rPr lang="en-US" altLang="en-US" sz="1600" dirty="0" err="1">
                <a:latin typeface="Arial" panose="020B0604020202020204" pitchFamily="34" charset="0"/>
                <a:hlinkClick r:id="rId3"/>
              </a:rPr>
              <a:t>Informes</a:t>
            </a:r>
            <a:r>
              <a:rPr lang="en-US" altLang="en-US" sz="1600" dirty="0">
                <a:latin typeface="Arial" panose="020B0604020202020204" pitchFamily="34" charset="0"/>
                <a:hlinkClick r:id="rId3"/>
              </a:rPr>
              <a:t> </a:t>
            </a:r>
            <a:r>
              <a:rPr lang="en-US" altLang="en-US" sz="1600" dirty="0" err="1">
                <a:latin typeface="Arial" panose="020B0604020202020204" pitchFamily="34" charset="0"/>
                <a:hlinkClick r:id="rId3"/>
              </a:rPr>
              <a:t>semanales</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63570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E1C2B-9AEF-583D-DEB4-70AA17E4A6ED}"/>
            </a:ext>
          </a:extLst>
        </p:cNvPr>
        <p:cNvGrpSpPr/>
        <p:nvPr/>
      </p:nvGrpSpPr>
      <p:grpSpPr>
        <a:xfrm>
          <a:off x="0" y="0"/>
          <a:ext cx="0" cy="0"/>
          <a:chOff x="0" y="0"/>
          <a:chExt cx="0" cy="0"/>
        </a:xfrm>
      </p:grpSpPr>
      <p:sp>
        <p:nvSpPr>
          <p:cNvPr id="34" name="CuadroTexto 33">
            <a:extLst>
              <a:ext uri="{FF2B5EF4-FFF2-40B4-BE49-F238E27FC236}">
                <a16:creationId xmlns:a16="http://schemas.microsoft.com/office/drawing/2014/main" id="{60E4652B-EE28-8F40-5FCC-0658BBC08F18}"/>
              </a:ext>
            </a:extLst>
          </p:cNvPr>
          <p:cNvSpPr txBox="1"/>
          <p:nvPr/>
        </p:nvSpPr>
        <p:spPr>
          <a:xfrm>
            <a:off x="2768909" y="3005051"/>
            <a:ext cx="209115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4000" b="1" dirty="0">
                <a:solidFill>
                  <a:srgbClr val="000000"/>
                </a:solidFill>
                <a:latin typeface="Arial" panose="020B0604020202020204" pitchFamily="34" charset="0"/>
                <a:cs typeface="Arial" panose="020B0604020202020204" pitchFamily="34" charset="0"/>
              </a:rPr>
              <a:t>1</a:t>
            </a:r>
            <a:r>
              <a:rPr kumimoji="0" lang="es-MX" sz="32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32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Unidades</a:t>
            </a:r>
          </a:p>
        </p:txBody>
      </p:sp>
      <p:sp>
        <p:nvSpPr>
          <p:cNvPr id="40" name="CuadroTexto 39">
            <a:extLst>
              <a:ext uri="{FF2B5EF4-FFF2-40B4-BE49-F238E27FC236}">
                <a16:creationId xmlns:a16="http://schemas.microsoft.com/office/drawing/2014/main" id="{433AE988-DEEE-476F-D26C-0175E8D99123}"/>
              </a:ext>
            </a:extLst>
          </p:cNvPr>
          <p:cNvSpPr txBox="1"/>
          <p:nvPr/>
        </p:nvSpPr>
        <p:spPr>
          <a:xfrm>
            <a:off x="5426121" y="3851528"/>
            <a:ext cx="4258626" cy="738664"/>
          </a:xfrm>
          <a:prstGeom prst="rect">
            <a:avLst/>
          </a:prstGeom>
          <a:noFill/>
        </p:spPr>
        <p:txBody>
          <a:bodyPr wrap="square" rtlCol="0">
            <a:spAutoFit/>
          </a:bodyPr>
          <a:lstStyle/>
          <a:p>
            <a:pPr lvl="0">
              <a:defRPr/>
            </a:pPr>
            <a:r>
              <a:rPr lang="es-ES" sz="1400" b="1" dirty="0">
                <a:solidFill>
                  <a:srgbClr val="000000"/>
                </a:solidFill>
                <a:latin typeface="Arial" panose="020B0604020202020204" pitchFamily="34" charset="0"/>
                <a:cs typeface="Arial" panose="020B0604020202020204" pitchFamily="34" charset="0"/>
              </a:rPr>
              <a:t>Informe sectorial mensual de avance en planes y presupuesto</a:t>
            </a:r>
          </a:p>
          <a:p>
            <a:pPr lvl="0">
              <a:defRPr/>
            </a:pP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Corresponde a</a:t>
            </a:r>
            <a:r>
              <a:rPr lang="es-MX" sz="1400" dirty="0">
                <a:solidFill>
                  <a:srgbClr val="000000"/>
                </a:solidFill>
                <a:latin typeface="Arial" panose="020B0604020202020204" pitchFamily="34" charset="0"/>
                <a:cs typeface="Arial" panose="020B0604020202020204" pitchFamily="34" charset="0"/>
              </a:rPr>
              <a:t>l</a:t>
            </a:r>
            <a:r>
              <a:rPr kumimoji="0" lang="es-MX"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informe del mes de marzo</a:t>
            </a:r>
          </a:p>
        </p:txBody>
      </p:sp>
      <p:sp>
        <p:nvSpPr>
          <p:cNvPr id="41" name="CuadroTexto 40">
            <a:extLst>
              <a:ext uri="{FF2B5EF4-FFF2-40B4-BE49-F238E27FC236}">
                <a16:creationId xmlns:a16="http://schemas.microsoft.com/office/drawing/2014/main" id="{2488BF30-FA30-415E-C668-96C32BC5F2B0}"/>
              </a:ext>
            </a:extLst>
          </p:cNvPr>
          <p:cNvSpPr txBox="1"/>
          <p:nvPr/>
        </p:nvSpPr>
        <p:spPr>
          <a:xfrm>
            <a:off x="-15065" y="1954386"/>
            <a:ext cx="265694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b="1"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Indicador y Actividad</a:t>
            </a:r>
            <a:endParaRPr kumimoji="0" lang="es-CO" sz="2400" b="1"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pic>
        <p:nvPicPr>
          <p:cNvPr id="43" name="Gráfico 42" descr="Sirena con relleno sólido">
            <a:extLst>
              <a:ext uri="{FF2B5EF4-FFF2-40B4-BE49-F238E27FC236}">
                <a16:creationId xmlns:a16="http://schemas.microsoft.com/office/drawing/2014/main" id="{A2518BAE-A3AB-01B1-9508-2DA58655B3E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41037" y="3911859"/>
            <a:ext cx="385083" cy="385083"/>
          </a:xfrm>
          <a:prstGeom prst="rect">
            <a:avLst/>
          </a:prstGeom>
        </p:spPr>
      </p:pic>
      <p:sp>
        <p:nvSpPr>
          <p:cNvPr id="44" name="CuadroTexto 43">
            <a:extLst>
              <a:ext uri="{FF2B5EF4-FFF2-40B4-BE49-F238E27FC236}">
                <a16:creationId xmlns:a16="http://schemas.microsoft.com/office/drawing/2014/main" id="{7F0A20B0-F9C0-AE64-5592-311F69527A7C}"/>
              </a:ext>
            </a:extLst>
          </p:cNvPr>
          <p:cNvSpPr txBox="1"/>
          <p:nvPr/>
        </p:nvSpPr>
        <p:spPr>
          <a:xfrm>
            <a:off x="2738477" y="2115853"/>
            <a:ext cx="209115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Cantidad</a:t>
            </a:r>
            <a:endParaRPr kumimoji="0" lang="es-CO"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cxnSp>
        <p:nvCxnSpPr>
          <p:cNvPr id="45" name="Conector recto 44">
            <a:extLst>
              <a:ext uri="{FF2B5EF4-FFF2-40B4-BE49-F238E27FC236}">
                <a16:creationId xmlns:a16="http://schemas.microsoft.com/office/drawing/2014/main" id="{D82B66CB-0707-F7BD-E9CC-23C33D6AE42E}"/>
              </a:ext>
            </a:extLst>
          </p:cNvPr>
          <p:cNvCxnSpPr/>
          <p:nvPr/>
        </p:nvCxnSpPr>
        <p:spPr>
          <a:xfrm>
            <a:off x="2601210" y="3141372"/>
            <a:ext cx="0" cy="224310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Conector recto 45">
            <a:extLst>
              <a:ext uri="{FF2B5EF4-FFF2-40B4-BE49-F238E27FC236}">
                <a16:creationId xmlns:a16="http://schemas.microsoft.com/office/drawing/2014/main" id="{6977FA73-2256-A77B-AE18-1201B902A479}"/>
              </a:ext>
            </a:extLst>
          </p:cNvPr>
          <p:cNvCxnSpPr/>
          <p:nvPr/>
        </p:nvCxnSpPr>
        <p:spPr>
          <a:xfrm>
            <a:off x="4860062" y="3111918"/>
            <a:ext cx="0" cy="224310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CuadroTexto 46">
            <a:extLst>
              <a:ext uri="{FF2B5EF4-FFF2-40B4-BE49-F238E27FC236}">
                <a16:creationId xmlns:a16="http://schemas.microsoft.com/office/drawing/2014/main" id="{363DCA76-4B77-B47D-1FC8-BE8DB7199CA4}"/>
              </a:ext>
            </a:extLst>
          </p:cNvPr>
          <p:cNvSpPr txBox="1"/>
          <p:nvPr/>
        </p:nvSpPr>
        <p:spPr>
          <a:xfrm>
            <a:off x="224812" y="4539156"/>
            <a:ext cx="209115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Informes </a:t>
            </a:r>
            <a:r>
              <a:rPr lang="es-MX" dirty="0">
                <a:solidFill>
                  <a:srgbClr val="000000"/>
                </a:solidFill>
                <a:latin typeface="Arial" panose="020B0604020202020204" pitchFamily="34" charset="0"/>
                <a:cs typeface="Arial" panose="020B0604020202020204" pitchFamily="34" charset="0"/>
              </a:rPr>
              <a:t>Sectoriales Mensuales</a:t>
            </a:r>
            <a:endParaRPr kumimoji="0" lang="es-MX" sz="140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49" name="CuadroTexto 48">
            <a:extLst>
              <a:ext uri="{FF2B5EF4-FFF2-40B4-BE49-F238E27FC236}">
                <a16:creationId xmlns:a16="http://schemas.microsoft.com/office/drawing/2014/main" id="{0FC3E50C-4342-B19F-304D-8BD7F08F8C48}"/>
              </a:ext>
            </a:extLst>
          </p:cNvPr>
          <p:cNvSpPr txBox="1"/>
          <p:nvPr/>
        </p:nvSpPr>
        <p:spPr>
          <a:xfrm>
            <a:off x="-69594" y="5930120"/>
            <a:ext cx="305481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Responsable Reporte </a:t>
            </a:r>
            <a:r>
              <a:rPr kumimoji="0" lang="es-MX" sz="1400" b="1" i="0" u="none" strike="noStrike" kern="1200" cap="none" spc="0" normalizeH="0" baseline="0" noProof="0" dirty="0" err="1">
                <a:ln>
                  <a:noFill/>
                </a:ln>
                <a:solidFill>
                  <a:schemeClr val="accent2">
                    <a:lumMod val="75000"/>
                  </a:schemeClr>
                </a:solidFill>
                <a:effectLst/>
                <a:uLnTx/>
                <a:uFillTx/>
                <a:latin typeface="Arial" panose="020B0604020202020204" pitchFamily="34" charset="0"/>
                <a:cs typeface="Arial" panose="020B0604020202020204" pitchFamily="34" charset="0"/>
              </a:rPr>
              <a:t>Clarity</a:t>
            </a: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rPr>
              <a:t>(indicador y Actividad)</a:t>
            </a:r>
            <a:endParaRPr kumimoji="0" lang="es-CO" sz="1400" b="1" i="0" u="none" strike="noStrike" kern="1200" cap="none" spc="0" normalizeH="0" baseline="0" noProof="0" dirty="0">
              <a:ln>
                <a:noFill/>
              </a:ln>
              <a:solidFill>
                <a:schemeClr val="accent2">
                  <a:lumMod val="75000"/>
                </a:schemeClr>
              </a:solidFill>
              <a:effectLst/>
              <a:uLnTx/>
              <a:uFillTx/>
              <a:latin typeface="Arial" panose="020B0604020202020204" pitchFamily="34" charset="0"/>
              <a:cs typeface="Arial" panose="020B0604020202020204" pitchFamily="34" charset="0"/>
            </a:endParaRPr>
          </a:p>
        </p:txBody>
      </p:sp>
      <p:sp>
        <p:nvSpPr>
          <p:cNvPr id="50" name="CuadroTexto 49">
            <a:extLst>
              <a:ext uri="{FF2B5EF4-FFF2-40B4-BE49-F238E27FC236}">
                <a16:creationId xmlns:a16="http://schemas.microsoft.com/office/drawing/2014/main" id="{55620AEF-BBD9-FC68-148F-52E6B9931382}"/>
              </a:ext>
            </a:extLst>
          </p:cNvPr>
          <p:cNvSpPr txBox="1"/>
          <p:nvPr/>
        </p:nvSpPr>
        <p:spPr>
          <a:xfrm>
            <a:off x="5987972" y="2115853"/>
            <a:ext cx="240167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rPr>
              <a:t>Entregables</a:t>
            </a:r>
            <a:endParaRPr kumimoji="0" lang="es-CO" sz="2400" i="0" u="none" strike="noStrike" kern="1200" cap="none" spc="0" normalizeH="0" baseline="0" noProof="0" dirty="0">
              <a:ln>
                <a:noFill/>
              </a:ln>
              <a:solidFill>
                <a:schemeClr val="bg2">
                  <a:lumMod val="50000"/>
                </a:schemeClr>
              </a:solidFill>
              <a:effectLst/>
              <a:uLnTx/>
              <a:uFillTx/>
              <a:latin typeface="Arial" panose="020B0604020202020204" pitchFamily="34" charset="0"/>
              <a:cs typeface="Arial" panose="020B0604020202020204" pitchFamily="34" charset="0"/>
            </a:endParaRPr>
          </a:p>
        </p:txBody>
      </p:sp>
      <p:cxnSp>
        <p:nvCxnSpPr>
          <p:cNvPr id="51" name="Conector recto 50">
            <a:extLst>
              <a:ext uri="{FF2B5EF4-FFF2-40B4-BE49-F238E27FC236}">
                <a16:creationId xmlns:a16="http://schemas.microsoft.com/office/drawing/2014/main" id="{DDBDF6AF-BC45-A5B3-38CE-83F08988EFD1}"/>
              </a:ext>
            </a:extLst>
          </p:cNvPr>
          <p:cNvCxnSpPr>
            <a:cxnSpLocks/>
          </p:cNvCxnSpPr>
          <p:nvPr/>
        </p:nvCxnSpPr>
        <p:spPr>
          <a:xfrm flipH="1" flipV="1">
            <a:off x="203950" y="5740466"/>
            <a:ext cx="4830245" cy="1202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2" name="CuadroTexto 51">
            <a:extLst>
              <a:ext uri="{FF2B5EF4-FFF2-40B4-BE49-F238E27FC236}">
                <a16:creationId xmlns:a16="http://schemas.microsoft.com/office/drawing/2014/main" id="{4539E275-6238-203C-36C9-6F4E66F72CDB}"/>
              </a:ext>
            </a:extLst>
          </p:cNvPr>
          <p:cNvSpPr txBox="1"/>
          <p:nvPr/>
        </p:nvSpPr>
        <p:spPr>
          <a:xfrm>
            <a:off x="9834956" y="2102327"/>
            <a:ext cx="2656943"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Responsable Generación Entregables</a:t>
            </a:r>
            <a:endParaRPr kumimoji="0" lang="es-CO"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53" name="CuadroTexto 52">
            <a:extLst>
              <a:ext uri="{FF2B5EF4-FFF2-40B4-BE49-F238E27FC236}">
                <a16:creationId xmlns:a16="http://schemas.microsoft.com/office/drawing/2014/main" id="{8DE773F8-2B7A-6B13-BC76-BD3D833D8522}"/>
              </a:ext>
            </a:extLst>
          </p:cNvPr>
          <p:cNvSpPr txBox="1"/>
          <p:nvPr/>
        </p:nvSpPr>
        <p:spPr>
          <a:xfrm>
            <a:off x="5128281" y="6231676"/>
            <a:ext cx="2827797"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rPr>
              <a:t>Enlace a repositorio</a:t>
            </a:r>
            <a:endParaRPr kumimoji="0" lang="es-CO" sz="1400" b="1" i="0" u="none" strike="noStrike" kern="1200" cap="none" spc="0" normalizeH="0" baseline="0" noProof="0" dirty="0">
              <a:ln>
                <a:noFill/>
              </a:ln>
              <a:solidFill>
                <a:schemeClr val="accent1">
                  <a:lumMod val="75000"/>
                </a:schemeClr>
              </a:solidFill>
              <a:effectLst/>
              <a:uLnTx/>
              <a:uFillTx/>
              <a:latin typeface="Arial" panose="020B0604020202020204" pitchFamily="34" charset="0"/>
              <a:cs typeface="Arial" panose="020B0604020202020204" pitchFamily="34" charset="0"/>
            </a:endParaRPr>
          </a:p>
        </p:txBody>
      </p:sp>
      <p:sp>
        <p:nvSpPr>
          <p:cNvPr id="57" name="CuadroTexto 56">
            <a:extLst>
              <a:ext uri="{FF2B5EF4-FFF2-40B4-BE49-F238E27FC236}">
                <a16:creationId xmlns:a16="http://schemas.microsoft.com/office/drawing/2014/main" id="{70B5BC7E-E276-3F7C-1861-D76F6A63178B}"/>
              </a:ext>
            </a:extLst>
          </p:cNvPr>
          <p:cNvSpPr txBox="1"/>
          <p:nvPr/>
        </p:nvSpPr>
        <p:spPr>
          <a:xfrm>
            <a:off x="10180766" y="3885983"/>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400" dirty="0">
                <a:solidFill>
                  <a:schemeClr val="bg2">
                    <a:lumMod val="90000"/>
                    <a:lumOff val="10000"/>
                  </a:schemeClr>
                </a:solidFill>
                <a:latin typeface="Arial" panose="020B0604020202020204" pitchFamily="34" charset="0"/>
                <a:cs typeface="Arial" panose="020B0604020202020204" pitchFamily="34" charset="0"/>
              </a:rPr>
              <a:t>Natalia </a:t>
            </a:r>
            <a:r>
              <a:rPr lang="es-MX" sz="1400" dirty="0" err="1">
                <a:solidFill>
                  <a:schemeClr val="bg2">
                    <a:lumMod val="90000"/>
                    <a:lumOff val="10000"/>
                  </a:schemeClr>
                </a:solidFill>
                <a:latin typeface="Arial" panose="020B0604020202020204" pitchFamily="34" charset="0"/>
                <a:cs typeface="Arial" panose="020B0604020202020204" pitchFamily="34" charset="0"/>
              </a:rPr>
              <a:t>Quimbay</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cxnSp>
        <p:nvCxnSpPr>
          <p:cNvPr id="73" name="Conector recto 72">
            <a:extLst>
              <a:ext uri="{FF2B5EF4-FFF2-40B4-BE49-F238E27FC236}">
                <a16:creationId xmlns:a16="http://schemas.microsoft.com/office/drawing/2014/main" id="{1EE92A09-71C1-AC3F-D887-7679C7C5D0C8}"/>
              </a:ext>
            </a:extLst>
          </p:cNvPr>
          <p:cNvCxnSpPr>
            <a:cxnSpLocks/>
          </p:cNvCxnSpPr>
          <p:nvPr/>
        </p:nvCxnSpPr>
        <p:spPr>
          <a:xfrm flipH="1">
            <a:off x="9834956" y="2474331"/>
            <a:ext cx="20737" cy="348502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C62714A7-0DD5-4462-7F41-0F151B390B0F}"/>
              </a:ext>
            </a:extLst>
          </p:cNvPr>
          <p:cNvSpPr txBox="1"/>
          <p:nvPr/>
        </p:nvSpPr>
        <p:spPr>
          <a:xfrm>
            <a:off x="1414233" y="531260"/>
            <a:ext cx="892471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4400" b="1" i="0" u="none" strike="noStrike" kern="1200" cap="none" spc="0" normalizeH="0" baseline="0" noProof="0" dirty="0">
                <a:ln>
                  <a:noFill/>
                </a:ln>
                <a:solidFill>
                  <a:schemeClr val="bg1">
                    <a:lumMod val="25000"/>
                  </a:schemeClr>
                </a:solidFill>
                <a:effectLst/>
                <a:uLnTx/>
                <a:uFillTx/>
                <a:latin typeface="Berlin Sans FB Demi" panose="020E0802020502020306" pitchFamily="34" charset="0"/>
              </a:rPr>
              <a:t>¿Qué tenemos para esta semana?</a:t>
            </a:r>
            <a:endParaRPr kumimoji="0" lang="es-CO" sz="4400" b="1" i="0" u="none" strike="noStrike" kern="1200" cap="none" spc="0" normalizeH="0" baseline="0" noProof="0" dirty="0">
              <a:ln>
                <a:noFill/>
              </a:ln>
              <a:solidFill>
                <a:schemeClr val="bg1">
                  <a:lumMod val="25000"/>
                </a:schemeClr>
              </a:solidFill>
              <a:effectLst/>
              <a:uLnTx/>
              <a:uFillTx/>
              <a:latin typeface="Berlin Sans FB Demi" panose="020E0802020502020306" pitchFamily="34" charset="0"/>
            </a:endParaRPr>
          </a:p>
        </p:txBody>
      </p:sp>
      <p:sp>
        <p:nvSpPr>
          <p:cNvPr id="4" name="CuadroTexto 3">
            <a:extLst>
              <a:ext uri="{FF2B5EF4-FFF2-40B4-BE49-F238E27FC236}">
                <a16:creationId xmlns:a16="http://schemas.microsoft.com/office/drawing/2014/main" id="{932E5E55-382F-DA15-0732-4AB2317551D0}"/>
              </a:ext>
            </a:extLst>
          </p:cNvPr>
          <p:cNvSpPr txBox="1"/>
          <p:nvPr/>
        </p:nvSpPr>
        <p:spPr>
          <a:xfrm>
            <a:off x="2985221" y="1253131"/>
            <a:ext cx="6338661" cy="461665"/>
          </a:xfrm>
          <a:prstGeom prst="rect">
            <a:avLst/>
          </a:prstGeom>
          <a:solidFill>
            <a:schemeClr val="accent3">
              <a:lumMod val="50000"/>
            </a:schemeClr>
          </a:solidFill>
        </p:spPr>
        <p:txBody>
          <a:bodyPr wrap="square" rtlCol="0">
            <a:spAutoFit/>
          </a:bodyPr>
          <a:lstStyle/>
          <a:p>
            <a:pPr algn="ctr"/>
            <a:r>
              <a:rPr lang="es-MX" sz="2400" dirty="0">
                <a:solidFill>
                  <a:schemeClr val="bg1"/>
                </a:solidFill>
                <a:latin typeface="Aptos" panose="020B0004020202020204" pitchFamily="34" charset="0"/>
              </a:rPr>
              <a:t>Semana 06 al 10 de abril de 2026</a:t>
            </a:r>
            <a:endParaRPr lang="es-CO" sz="2400" dirty="0">
              <a:solidFill>
                <a:schemeClr val="bg1"/>
              </a:solidFill>
              <a:latin typeface="Aptos" panose="020B0004020202020204" pitchFamily="34" charset="0"/>
            </a:endParaRPr>
          </a:p>
        </p:txBody>
      </p:sp>
      <p:sp>
        <p:nvSpPr>
          <p:cNvPr id="5" name="CuadroTexto 4">
            <a:extLst>
              <a:ext uri="{FF2B5EF4-FFF2-40B4-BE49-F238E27FC236}">
                <a16:creationId xmlns:a16="http://schemas.microsoft.com/office/drawing/2014/main" id="{EF31AF9B-39CF-FEB7-0848-CC6CDAA2C46B}"/>
              </a:ext>
            </a:extLst>
          </p:cNvPr>
          <p:cNvSpPr txBox="1"/>
          <p:nvPr/>
        </p:nvSpPr>
        <p:spPr>
          <a:xfrm>
            <a:off x="203950" y="23363"/>
            <a:ext cx="8259580" cy="523220"/>
          </a:xfrm>
          <a:prstGeom prst="rect">
            <a:avLst/>
          </a:prstGeom>
          <a:solidFill>
            <a:schemeClr val="accent2"/>
          </a:solidFill>
        </p:spPr>
        <p:txBody>
          <a:bodyPr wrap="square">
            <a:spAutoFit/>
          </a:bodyPr>
          <a:lstStyle/>
          <a:p>
            <a:r>
              <a:rPr lang="es-MX" sz="2800" b="1" dirty="0">
                <a:solidFill>
                  <a:schemeClr val="bg1"/>
                </a:solidFill>
                <a:latin typeface="Aptos" panose="020B0004020202020204" pitchFamily="34" charset="0"/>
                <a:ea typeface="Times New Roman" panose="02020603050405020304" pitchFamily="18" charset="0"/>
                <a:cs typeface="Arial" panose="020B0604020202020204" pitchFamily="34" charset="0"/>
              </a:rPr>
              <a:t>Reportes</a:t>
            </a:r>
            <a:r>
              <a:rPr lang="es-CO" sz="2800" b="1" dirty="0">
                <a:solidFill>
                  <a:schemeClr val="bg1"/>
                </a:solidFill>
                <a:latin typeface="Aptos" panose="020B0004020202020204" pitchFamily="34" charset="0"/>
                <a:ea typeface="Times New Roman" panose="02020603050405020304" pitchFamily="18" charset="0"/>
                <a:cs typeface="Arial" panose="020B0604020202020204" pitchFamily="34" charset="0"/>
              </a:rPr>
              <a:t> Plan de Acción Institucional Proyecto 6</a:t>
            </a:r>
            <a:endParaRPr lang="es-CO" sz="2800" dirty="0">
              <a:solidFill>
                <a:schemeClr val="bg1"/>
              </a:solidFill>
              <a:effectLst/>
              <a:latin typeface="Aptos" panose="020B0004020202020204" pitchFamily="34" charset="0"/>
              <a:ea typeface="Times New Roman" panose="02020603050405020304" pitchFamily="18" charset="0"/>
            </a:endParaRPr>
          </a:p>
        </p:txBody>
      </p:sp>
      <p:grpSp>
        <p:nvGrpSpPr>
          <p:cNvPr id="6" name="Grupo 5">
            <a:extLst>
              <a:ext uri="{FF2B5EF4-FFF2-40B4-BE49-F238E27FC236}">
                <a16:creationId xmlns:a16="http://schemas.microsoft.com/office/drawing/2014/main" id="{E33CF80B-C4AB-45C1-1DB2-69B09C697B06}"/>
              </a:ext>
            </a:extLst>
          </p:cNvPr>
          <p:cNvGrpSpPr/>
          <p:nvPr/>
        </p:nvGrpSpPr>
        <p:grpSpPr>
          <a:xfrm>
            <a:off x="390390" y="2793586"/>
            <a:ext cx="1798819" cy="1767018"/>
            <a:chOff x="339206" y="2752016"/>
            <a:chExt cx="1798819" cy="1767018"/>
          </a:xfrm>
        </p:grpSpPr>
        <p:grpSp>
          <p:nvGrpSpPr>
            <p:cNvPr id="7" name="Grupo 6">
              <a:extLst>
                <a:ext uri="{FF2B5EF4-FFF2-40B4-BE49-F238E27FC236}">
                  <a16:creationId xmlns:a16="http://schemas.microsoft.com/office/drawing/2014/main" id="{1FB40B8D-3E50-E4D3-52C6-B48F6958924C}"/>
                </a:ext>
              </a:extLst>
            </p:cNvPr>
            <p:cNvGrpSpPr/>
            <p:nvPr/>
          </p:nvGrpSpPr>
          <p:grpSpPr>
            <a:xfrm>
              <a:off x="339206" y="2752016"/>
              <a:ext cx="1798819" cy="1767018"/>
              <a:chOff x="219285" y="2540176"/>
              <a:chExt cx="1798819" cy="1767018"/>
            </a:xfrm>
          </p:grpSpPr>
          <p:sp>
            <p:nvSpPr>
              <p:cNvPr id="9" name="Elipse 8">
                <a:extLst>
                  <a:ext uri="{FF2B5EF4-FFF2-40B4-BE49-F238E27FC236}">
                    <a16:creationId xmlns:a16="http://schemas.microsoft.com/office/drawing/2014/main" id="{95145647-94FC-8A98-E0DD-5383071BB135}"/>
                  </a:ext>
                </a:extLst>
              </p:cNvPr>
              <p:cNvSpPr/>
              <p:nvPr/>
            </p:nvSpPr>
            <p:spPr>
              <a:xfrm>
                <a:off x="369186" y="2657230"/>
                <a:ext cx="1648918" cy="1649964"/>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Elipse 9">
                <a:extLst>
                  <a:ext uri="{FF2B5EF4-FFF2-40B4-BE49-F238E27FC236}">
                    <a16:creationId xmlns:a16="http://schemas.microsoft.com/office/drawing/2014/main" id="{D5D52369-91FA-0B5A-4F49-A3D9712A7D8D}"/>
                  </a:ext>
                </a:extLst>
              </p:cNvPr>
              <p:cNvSpPr/>
              <p:nvPr/>
            </p:nvSpPr>
            <p:spPr>
              <a:xfrm>
                <a:off x="219285" y="2540176"/>
                <a:ext cx="1648918" cy="164996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8" name="CuadroTexto 7">
              <a:extLst>
                <a:ext uri="{FF2B5EF4-FFF2-40B4-BE49-F238E27FC236}">
                  <a16:creationId xmlns:a16="http://schemas.microsoft.com/office/drawing/2014/main" id="{B67D2110-8B6B-2EAC-C33C-E8A6FCF3D476}"/>
                </a:ext>
              </a:extLst>
            </p:cNvPr>
            <p:cNvSpPr txBox="1"/>
            <p:nvPr/>
          </p:nvSpPr>
          <p:spPr>
            <a:xfrm>
              <a:off x="544357" y="3054067"/>
              <a:ext cx="1238616" cy="1015663"/>
            </a:xfrm>
            <a:prstGeom prst="rect">
              <a:avLst/>
            </a:prstGeom>
            <a:noFill/>
          </p:spPr>
          <p:txBody>
            <a:bodyPr wrap="square" rtlCol="0">
              <a:spAutoFit/>
            </a:bodyPr>
            <a:lstStyle/>
            <a:p>
              <a:r>
                <a:rPr lang="es-MX" sz="6000" dirty="0">
                  <a:solidFill>
                    <a:schemeClr val="bg1"/>
                  </a:solidFill>
                  <a:latin typeface="Bahnschrift SemiBold" panose="020B0502040204020203" pitchFamily="34" charset="0"/>
                </a:rPr>
                <a:t>6.3</a:t>
              </a:r>
              <a:endParaRPr lang="es-CO" sz="6000" dirty="0">
                <a:solidFill>
                  <a:schemeClr val="bg1"/>
                </a:solidFill>
                <a:latin typeface="Bahnschrift SemiBold" panose="020B0502040204020203" pitchFamily="34" charset="0"/>
              </a:endParaRPr>
            </a:p>
          </p:txBody>
        </p:sp>
      </p:grpSp>
      <p:sp>
        <p:nvSpPr>
          <p:cNvPr id="3" name="CuadroTexto 2">
            <a:extLst>
              <a:ext uri="{FF2B5EF4-FFF2-40B4-BE49-F238E27FC236}">
                <a16:creationId xmlns:a16="http://schemas.microsoft.com/office/drawing/2014/main" id="{9C1C66FE-BE54-78AC-1529-D6F30837A9E5}"/>
              </a:ext>
            </a:extLst>
          </p:cNvPr>
          <p:cNvSpPr txBox="1"/>
          <p:nvPr/>
        </p:nvSpPr>
        <p:spPr>
          <a:xfrm>
            <a:off x="4483748" y="1675260"/>
            <a:ext cx="3119051" cy="369332"/>
          </a:xfrm>
          <a:prstGeom prst="rect">
            <a:avLst/>
          </a:prstGeom>
          <a:noFill/>
        </p:spPr>
        <p:txBody>
          <a:bodyPr wrap="square" rtlCol="0">
            <a:spAutoFit/>
          </a:bodyPr>
          <a:lstStyle/>
          <a:p>
            <a:pPr algn="ctr"/>
            <a:r>
              <a:rPr lang="es-MX" b="1" dirty="0">
                <a:solidFill>
                  <a:schemeClr val="bg2">
                    <a:lumMod val="50000"/>
                    <a:lumOff val="50000"/>
                  </a:schemeClr>
                </a:solidFill>
              </a:rPr>
              <a:t>Viernes 10 de abril</a:t>
            </a:r>
            <a:endParaRPr lang="es-CO" b="1" dirty="0">
              <a:solidFill>
                <a:schemeClr val="bg2">
                  <a:lumMod val="50000"/>
                  <a:lumOff val="50000"/>
                </a:schemeClr>
              </a:solidFill>
            </a:endParaRPr>
          </a:p>
        </p:txBody>
      </p:sp>
      <p:sp>
        <p:nvSpPr>
          <p:cNvPr id="17" name="Rectangle 1">
            <a:extLst>
              <a:ext uri="{FF2B5EF4-FFF2-40B4-BE49-F238E27FC236}">
                <a16:creationId xmlns:a16="http://schemas.microsoft.com/office/drawing/2014/main" id="{09F04445-AE0F-975E-3575-5E37A07CDA83}"/>
              </a:ext>
            </a:extLst>
          </p:cNvPr>
          <p:cNvSpPr>
            <a:spLocks noChangeArrowheads="1"/>
          </p:cNvSpPr>
          <p:nvPr/>
        </p:nvSpPr>
        <p:spPr bwMode="auto">
          <a:xfrm flipV="1">
            <a:off x="14447036" y="12411633"/>
            <a:ext cx="72533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15" name="CuadroTexto 56">
            <a:extLst>
              <a:ext uri="{FF2B5EF4-FFF2-40B4-BE49-F238E27FC236}">
                <a16:creationId xmlns:a16="http://schemas.microsoft.com/office/drawing/2014/main" id="{E684D6EE-9157-EF40-40A7-FE9CD79A91AC}"/>
              </a:ext>
            </a:extLst>
          </p:cNvPr>
          <p:cNvSpPr txBox="1"/>
          <p:nvPr/>
        </p:nvSpPr>
        <p:spPr>
          <a:xfrm>
            <a:off x="3152880" y="6018963"/>
            <a:ext cx="164416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err="1">
                <a:ln>
                  <a:noFill/>
                </a:ln>
                <a:solidFill>
                  <a:schemeClr val="bg2">
                    <a:lumMod val="90000"/>
                    <a:lumOff val="10000"/>
                  </a:schemeClr>
                </a:solidFill>
                <a:effectLst/>
                <a:uLnTx/>
                <a:uFillTx/>
                <a:latin typeface="Arial" panose="020B0604020202020204" pitchFamily="34" charset="0"/>
                <a:cs typeface="Arial" panose="020B0604020202020204" pitchFamily="34" charset="0"/>
              </a:rPr>
              <a:t>Gearly</a:t>
            </a:r>
            <a:r>
              <a:rPr kumimoji="0" lang="es-MX"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rPr>
              <a:t> Trujillo</a:t>
            </a:r>
            <a:endParaRPr kumimoji="0" lang="es-CO" sz="1400" b="0" i="0" u="none" strike="noStrike" kern="1200" cap="none" spc="0" normalizeH="0" baseline="0" noProof="0" dirty="0">
              <a:ln>
                <a:noFill/>
              </a:ln>
              <a:solidFill>
                <a:schemeClr val="bg2">
                  <a:lumMod val="90000"/>
                  <a:lumOff val="10000"/>
                </a:schemeClr>
              </a:solidFill>
              <a:effectLst/>
              <a:uLnTx/>
              <a:uFillTx/>
              <a:latin typeface="Arial" panose="020B0604020202020204" pitchFamily="34" charset="0"/>
              <a:cs typeface="Arial" panose="020B0604020202020204" pitchFamily="34" charset="0"/>
            </a:endParaRPr>
          </a:p>
        </p:txBody>
      </p:sp>
      <p:sp>
        <p:nvSpPr>
          <p:cNvPr id="12" name="Rectangle 1">
            <a:extLst>
              <a:ext uri="{FF2B5EF4-FFF2-40B4-BE49-F238E27FC236}">
                <a16:creationId xmlns:a16="http://schemas.microsoft.com/office/drawing/2014/main" id="{B6EEE781-32C8-6457-EF96-0EE83596DDCA}"/>
              </a:ext>
            </a:extLst>
          </p:cNvPr>
          <p:cNvSpPr>
            <a:spLocks noChangeArrowheads="1"/>
          </p:cNvSpPr>
          <p:nvPr/>
        </p:nvSpPr>
        <p:spPr bwMode="auto">
          <a:xfrm>
            <a:off x="6940108" y="6069751"/>
            <a:ext cx="362009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hlinkClick r:id="rId3"/>
              </a:rPr>
              <a:t>I6.3 Informes sectoriales mensuales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62584597"/>
      </p:ext>
    </p:extLst>
  </p:cSld>
  <p:clrMapOvr>
    <a:masterClrMapping/>
  </p:clrMapOvr>
</p:sld>
</file>

<file path=ppt/theme/theme1.xml><?xml version="1.0" encoding="utf-8"?>
<a:theme xmlns:a="http://schemas.openxmlformats.org/drawingml/2006/main" name="Plantilla Ministerio TIC 2025">
  <a:themeElements>
    <a:clrScheme name="Personalizados 1">
      <a:dk1>
        <a:srgbClr val="5CCBF2"/>
      </a:dk1>
      <a:lt1>
        <a:srgbClr val="FEFFFF"/>
      </a:lt1>
      <a:dk2>
        <a:srgbClr val="0E1490"/>
      </a:dk2>
      <a:lt2>
        <a:srgbClr val="051844"/>
      </a:lt2>
      <a:accent1>
        <a:srgbClr val="245989"/>
      </a:accent1>
      <a:accent2>
        <a:srgbClr val="005BE4"/>
      </a:accent2>
      <a:accent3>
        <a:srgbClr val="5E00B2"/>
      </a:accent3>
      <a:accent4>
        <a:srgbClr val="E0D2EF"/>
      </a:accent4>
      <a:accent5>
        <a:srgbClr val="5CCBF2"/>
      </a:accent5>
      <a:accent6>
        <a:srgbClr val="320D51"/>
      </a:accent6>
      <a:hlink>
        <a:srgbClr val="3038D8"/>
      </a:hlink>
      <a:folHlink>
        <a:srgbClr val="5E00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36355C61BE9304F8C6C046D93B098C0" ma:contentTypeVersion="15" ma:contentTypeDescription="Crear nuevo documento." ma:contentTypeScope="" ma:versionID="4dd63cb5135869ae868114929ac85ea5">
  <xsd:schema xmlns:xsd="http://www.w3.org/2001/XMLSchema" xmlns:xs="http://www.w3.org/2001/XMLSchema" xmlns:p="http://schemas.microsoft.com/office/2006/metadata/properties" xmlns:ns2="85deeb88-0a09-4023-bd20-c960ad2e2113" xmlns:ns3="d51fc9c0-e4ae-458f-a128-e6e2c0f77f12" targetNamespace="http://schemas.microsoft.com/office/2006/metadata/properties" ma:root="true" ma:fieldsID="d5ebacaf0f69be2669ebe21532ee86e6" ns2:_="" ns3:_="">
    <xsd:import namespace="85deeb88-0a09-4023-bd20-c960ad2e2113"/>
    <xsd:import namespace="d51fc9c0-e4ae-458f-a128-e6e2c0f77f1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deeb88-0a09-4023-bd20-c960ad2e21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c427b5ec-ef2e-485d-a942-29e3b2b0a25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1fc9c0-e4ae-458f-a128-e6e2c0f77f12"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af7b1aec-988c-4a8c-b8b9-7c10bbc220a0}" ma:internalName="TaxCatchAll" ma:showField="CatchAllData" ma:web="d51fc9c0-e4ae-458f-a128-e6e2c0f77f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5deeb88-0a09-4023-bd20-c960ad2e2113">
      <Terms xmlns="http://schemas.microsoft.com/office/infopath/2007/PartnerControls"/>
    </lcf76f155ced4ddcb4097134ff3c332f>
    <TaxCatchAll xmlns="d51fc9c0-e4ae-458f-a128-e6e2c0f77f12" xsi:nil="true"/>
  </documentManagement>
</p:properties>
</file>

<file path=customXml/itemProps1.xml><?xml version="1.0" encoding="utf-8"?>
<ds:datastoreItem xmlns:ds="http://schemas.openxmlformats.org/officeDocument/2006/customXml" ds:itemID="{9D1C2C71-1CB0-4845-802D-E143AFCC42A8}"/>
</file>

<file path=customXml/itemProps2.xml><?xml version="1.0" encoding="utf-8"?>
<ds:datastoreItem xmlns:ds="http://schemas.openxmlformats.org/officeDocument/2006/customXml" ds:itemID="{0E916975-B0D4-4160-9FA4-FB684FB36D0C}"/>
</file>

<file path=customXml/itemProps3.xml><?xml version="1.0" encoding="utf-8"?>
<ds:datastoreItem xmlns:ds="http://schemas.openxmlformats.org/officeDocument/2006/customXml" ds:itemID="{D91D130E-2165-4858-A636-6C10582492E9}"/>
</file>

<file path=docProps/app.xml><?xml version="1.0" encoding="utf-8"?>
<Properties xmlns="http://schemas.openxmlformats.org/officeDocument/2006/extended-properties" xmlns:vt="http://schemas.openxmlformats.org/officeDocument/2006/docPropsVTypes">
  <TotalTime>10251</TotalTime>
  <Words>197</Words>
  <Application>Microsoft Office PowerPoint</Application>
  <PresentationFormat>Widescreen</PresentationFormat>
  <Paragraphs>44</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Aptos</vt:lpstr>
      <vt:lpstr>Arial</vt:lpstr>
      <vt:lpstr>Bahnschrift SemiBold</vt:lpstr>
      <vt:lpstr>Berlin Sans FB Demi</vt:lpstr>
      <vt:lpstr>Calibri</vt:lpstr>
      <vt:lpstr>Plantilla Ministerio TIC 2025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Karen Andrea Gordillo Garzón</dc:creator>
  <cp:lastModifiedBy>Andrea Carolina Morales Santiago</cp:lastModifiedBy>
  <cp:revision>183</cp:revision>
  <dcterms:created xsi:type="dcterms:W3CDTF">2025-03-20T21:44:29Z</dcterms:created>
  <dcterms:modified xsi:type="dcterms:W3CDTF">2026-04-22T20:09:37Z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0x010100136355C61BE9304F8C6C046D93B098C0</vt:lpwstr>
  </property>
</Properties>
</file>