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4" r:id="rId2"/>
    <p:sldId id="258" r:id="rId3"/>
    <p:sldId id="297" r:id="rId4"/>
    <p:sldId id="298" r:id="rId5"/>
    <p:sldId id="302" r:id="rId6"/>
    <p:sldId id="303" r:id="rId7"/>
    <p:sldId id="300" r:id="rId8"/>
    <p:sldId id="299" r:id="rId9"/>
    <p:sldId id="288" r:id="rId10"/>
    <p:sldId id="286" r:id="rId11"/>
    <p:sldId id="290" r:id="rId12"/>
    <p:sldId id="301" r:id="rId13"/>
    <p:sldId id="287" r:id="rId14"/>
    <p:sldId id="292" r:id="rId15"/>
    <p:sldId id="293" r:id="rId16"/>
    <p:sldId id="304" r:id="rId17"/>
    <p:sldId id="295" r:id="rId18"/>
    <p:sldId id="305" r:id="rId19"/>
    <p:sldId id="307" r:id="rId20"/>
    <p:sldId id="306" r:id="rId21"/>
    <p:sldId id="283" r:id="rId2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B48323-5454-428C-97A9-AA82152DFE69}" v="4" dt="2026-07-02T01:02:17.4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Eugenia Mejia" userId="68b1408f291e0ee2" providerId="LiveId" clId="{65B6E791-C873-42FB-818D-7F6649E6EE9A}"/>
    <pc:docChg chg="undo custSel addSld modSld sldOrd">
      <pc:chgData name="Maria Eugenia Mejia" userId="68b1408f291e0ee2" providerId="LiveId" clId="{65B6E791-C873-42FB-818D-7F6649E6EE9A}" dt="2026-07-02T01:35:37.106" v="1428" actId="478"/>
      <pc:docMkLst>
        <pc:docMk/>
      </pc:docMkLst>
      <pc:sldChg chg="modSp mod">
        <pc:chgData name="Maria Eugenia Mejia" userId="68b1408f291e0ee2" providerId="LiveId" clId="{65B6E791-C873-42FB-818D-7F6649E6EE9A}" dt="2026-07-02T00:58:49.251" v="80" actId="404"/>
        <pc:sldMkLst>
          <pc:docMk/>
          <pc:sldMk cId="1825582582" sldId="258"/>
        </pc:sldMkLst>
        <pc:spChg chg="mod">
          <ac:chgData name="Maria Eugenia Mejia" userId="68b1408f291e0ee2" providerId="LiveId" clId="{65B6E791-C873-42FB-818D-7F6649E6EE9A}" dt="2026-07-02T00:58:49.251" v="80" actId="404"/>
          <ac:spMkLst>
            <pc:docMk/>
            <pc:sldMk cId="1825582582" sldId="258"/>
            <ac:spMk id="7" creationId="{4B51192D-FFB6-797D-D849-216DE8C304DF}"/>
          </ac:spMkLst>
        </pc:spChg>
      </pc:sldChg>
      <pc:sldChg chg="modSp mod">
        <pc:chgData name="Maria Eugenia Mejia" userId="68b1408f291e0ee2" providerId="LiveId" clId="{65B6E791-C873-42FB-818D-7F6649E6EE9A}" dt="2026-07-02T00:58:37.020" v="79" actId="20577"/>
        <pc:sldMkLst>
          <pc:docMk/>
          <pc:sldMk cId="4044118149" sldId="284"/>
        </pc:sldMkLst>
        <pc:spChg chg="mod">
          <ac:chgData name="Maria Eugenia Mejia" userId="68b1408f291e0ee2" providerId="LiveId" clId="{65B6E791-C873-42FB-818D-7F6649E6EE9A}" dt="2026-07-02T00:58:37.020" v="79" actId="20577"/>
          <ac:spMkLst>
            <pc:docMk/>
            <pc:sldMk cId="4044118149" sldId="284"/>
            <ac:spMk id="6" creationId="{0662D557-DA74-6C63-6780-5E41BF8C0884}"/>
          </ac:spMkLst>
        </pc:spChg>
      </pc:sldChg>
      <pc:sldChg chg="modSp mod">
        <pc:chgData name="Maria Eugenia Mejia" userId="68b1408f291e0ee2" providerId="LiveId" clId="{65B6E791-C873-42FB-818D-7F6649E6EE9A}" dt="2026-07-02T01:22:56.672" v="833" actId="20577"/>
        <pc:sldMkLst>
          <pc:docMk/>
          <pc:sldMk cId="1652846916" sldId="286"/>
        </pc:sldMkLst>
        <pc:spChg chg="mod">
          <ac:chgData name="Maria Eugenia Mejia" userId="68b1408f291e0ee2" providerId="LiveId" clId="{65B6E791-C873-42FB-818D-7F6649E6EE9A}" dt="2026-07-02T01:22:56.672" v="833" actId="20577"/>
          <ac:spMkLst>
            <pc:docMk/>
            <pc:sldMk cId="1652846916" sldId="286"/>
            <ac:spMk id="6" creationId="{E4EF04F3-32A5-D8F5-75FE-9676109B660E}"/>
          </ac:spMkLst>
        </pc:spChg>
        <pc:spChg chg="mod">
          <ac:chgData name="Maria Eugenia Mejia" userId="68b1408f291e0ee2" providerId="LiveId" clId="{65B6E791-C873-42FB-818D-7F6649E6EE9A}" dt="2026-07-02T01:19:47.708" v="663" actId="20577"/>
          <ac:spMkLst>
            <pc:docMk/>
            <pc:sldMk cId="1652846916" sldId="286"/>
            <ac:spMk id="17" creationId="{B69ECE37-E767-87B2-62F0-D3309D1EE2EC}"/>
          </ac:spMkLst>
        </pc:spChg>
      </pc:sldChg>
      <pc:sldChg chg="addSp delSp modSp mod">
        <pc:chgData name="Maria Eugenia Mejia" userId="68b1408f291e0ee2" providerId="LiveId" clId="{65B6E791-C873-42FB-818D-7F6649E6EE9A}" dt="2026-07-02T01:28:55.459" v="1047" actId="6549"/>
        <pc:sldMkLst>
          <pc:docMk/>
          <pc:sldMk cId="1619366407" sldId="287"/>
        </pc:sldMkLst>
        <pc:spChg chg="mod">
          <ac:chgData name="Maria Eugenia Mejia" userId="68b1408f291e0ee2" providerId="LiveId" clId="{65B6E791-C873-42FB-818D-7F6649E6EE9A}" dt="2026-07-02T01:28:55.459" v="1047" actId="6549"/>
          <ac:spMkLst>
            <pc:docMk/>
            <pc:sldMk cId="1619366407" sldId="287"/>
            <ac:spMk id="6" creationId="{336A8B9E-9C64-83D7-57E3-C6EC47A6C27C}"/>
          </ac:spMkLst>
        </pc:spChg>
        <pc:spChg chg="mod">
          <ac:chgData name="Maria Eugenia Mejia" userId="68b1408f291e0ee2" providerId="LiveId" clId="{65B6E791-C873-42FB-818D-7F6649E6EE9A}" dt="2026-07-02T01:27:53.501" v="975" actId="20577"/>
          <ac:spMkLst>
            <pc:docMk/>
            <pc:sldMk cId="1619366407" sldId="287"/>
            <ac:spMk id="8" creationId="{48FB3710-A937-F33B-0ED5-22D59EA07762}"/>
          </ac:spMkLst>
        </pc:spChg>
        <pc:spChg chg="add del mod">
          <ac:chgData name="Maria Eugenia Mejia" userId="68b1408f291e0ee2" providerId="LiveId" clId="{65B6E791-C873-42FB-818D-7F6649E6EE9A}" dt="2026-07-02T01:28:38.203" v="1044" actId="478"/>
          <ac:spMkLst>
            <pc:docMk/>
            <pc:sldMk cId="1619366407" sldId="287"/>
            <ac:spMk id="10" creationId="{D083909B-7839-7536-1130-B38E33BE9ED5}"/>
          </ac:spMkLst>
        </pc:spChg>
      </pc:sldChg>
      <pc:sldChg chg="addSp delSp modSp mod">
        <pc:chgData name="Maria Eugenia Mejia" userId="68b1408f291e0ee2" providerId="LiveId" clId="{65B6E791-C873-42FB-818D-7F6649E6EE9A}" dt="2026-07-02T01:22:15.238" v="808" actId="20577"/>
        <pc:sldMkLst>
          <pc:docMk/>
          <pc:sldMk cId="542880635" sldId="288"/>
        </pc:sldMkLst>
        <pc:spChg chg="mod">
          <ac:chgData name="Maria Eugenia Mejia" userId="68b1408f291e0ee2" providerId="LiveId" clId="{65B6E791-C873-42FB-818D-7F6649E6EE9A}" dt="2026-07-02T01:22:15.238" v="808" actId="20577"/>
          <ac:spMkLst>
            <pc:docMk/>
            <pc:sldMk cId="542880635" sldId="288"/>
            <ac:spMk id="8" creationId="{810F0E40-FE79-0676-0CC0-30AE9E57CF0B}"/>
          </ac:spMkLst>
        </pc:spChg>
        <pc:spChg chg="mod">
          <ac:chgData name="Maria Eugenia Mejia" userId="68b1408f291e0ee2" providerId="LiveId" clId="{65B6E791-C873-42FB-818D-7F6649E6EE9A}" dt="2026-07-02T01:19:14.987" v="634" actId="1076"/>
          <ac:spMkLst>
            <pc:docMk/>
            <pc:sldMk cId="542880635" sldId="288"/>
            <ac:spMk id="10" creationId="{D25C58AD-CB64-E7E8-2B48-88657062B305}"/>
          </ac:spMkLst>
        </pc:spChg>
        <pc:spChg chg="del mod">
          <ac:chgData name="Maria Eugenia Mejia" userId="68b1408f291e0ee2" providerId="LiveId" clId="{65B6E791-C873-42FB-818D-7F6649E6EE9A}" dt="2026-07-02T01:17:44.097" v="569" actId="478"/>
          <ac:spMkLst>
            <pc:docMk/>
            <pc:sldMk cId="542880635" sldId="288"/>
            <ac:spMk id="13" creationId="{E2F93257-7C1C-E7F7-9537-8548B14F31C5}"/>
          </ac:spMkLst>
        </pc:spChg>
        <pc:spChg chg="add del mod">
          <ac:chgData name="Maria Eugenia Mejia" userId="68b1408f291e0ee2" providerId="LiveId" clId="{65B6E791-C873-42FB-818D-7F6649E6EE9A}" dt="2026-07-02T01:19:03.933" v="632" actId="478"/>
          <ac:spMkLst>
            <pc:docMk/>
            <pc:sldMk cId="542880635" sldId="288"/>
            <ac:spMk id="15" creationId="{40EE181C-9908-6F23-1EEB-CE5AC15ED54C}"/>
          </ac:spMkLst>
        </pc:spChg>
        <pc:spChg chg="mod">
          <ac:chgData name="Maria Eugenia Mejia" userId="68b1408f291e0ee2" providerId="LiveId" clId="{65B6E791-C873-42FB-818D-7F6649E6EE9A}" dt="2026-07-02T01:19:41.525" v="662" actId="20577"/>
          <ac:spMkLst>
            <pc:docMk/>
            <pc:sldMk cId="542880635" sldId="288"/>
            <ac:spMk id="17" creationId="{4907ECA4-A7C0-463D-98A2-4DD732A59F49}"/>
          </ac:spMkLst>
        </pc:spChg>
      </pc:sldChg>
      <pc:sldChg chg="addSp delSp modSp mod">
        <pc:chgData name="Maria Eugenia Mejia" userId="68b1408f291e0ee2" providerId="LiveId" clId="{65B6E791-C873-42FB-818D-7F6649E6EE9A}" dt="2026-07-02T01:33:42.569" v="1269" actId="20577"/>
        <pc:sldMkLst>
          <pc:docMk/>
          <pc:sldMk cId="4020126545" sldId="290"/>
        </pc:sldMkLst>
        <pc:spChg chg="mod">
          <ac:chgData name="Maria Eugenia Mejia" userId="68b1408f291e0ee2" providerId="LiveId" clId="{65B6E791-C873-42FB-818D-7F6649E6EE9A}" dt="2026-07-02T01:33:42.569" v="1269" actId="20577"/>
          <ac:spMkLst>
            <pc:docMk/>
            <pc:sldMk cId="4020126545" sldId="290"/>
            <ac:spMk id="6" creationId="{19300EAD-382F-1FEC-65FD-B62F78B9C0F2}"/>
          </ac:spMkLst>
        </pc:spChg>
        <pc:spChg chg="add mod">
          <ac:chgData name="Maria Eugenia Mejia" userId="68b1408f291e0ee2" providerId="LiveId" clId="{65B6E791-C873-42FB-818D-7F6649E6EE9A}" dt="2026-07-02T01:26:25.960" v="956" actId="20577"/>
          <ac:spMkLst>
            <pc:docMk/>
            <pc:sldMk cId="4020126545" sldId="290"/>
            <ac:spMk id="7" creationId="{8C32C733-D7AD-E919-0FBE-73607863E0F8}"/>
          </ac:spMkLst>
        </pc:spChg>
        <pc:spChg chg="add mod">
          <ac:chgData name="Maria Eugenia Mejia" userId="68b1408f291e0ee2" providerId="LiveId" clId="{65B6E791-C873-42FB-818D-7F6649E6EE9A}" dt="2026-07-02T01:33:13.087" v="1244" actId="1076"/>
          <ac:spMkLst>
            <pc:docMk/>
            <pc:sldMk cId="4020126545" sldId="290"/>
            <ac:spMk id="9" creationId="{CD0EF953-7877-4A5F-EFAD-34CFAEDE48CA}"/>
          </ac:spMkLst>
        </pc:spChg>
        <pc:spChg chg="del mod">
          <ac:chgData name="Maria Eugenia Mejia" userId="68b1408f291e0ee2" providerId="LiveId" clId="{65B6E791-C873-42FB-818D-7F6649E6EE9A}" dt="2026-07-02T01:24:22.612" v="868" actId="478"/>
          <ac:spMkLst>
            <pc:docMk/>
            <pc:sldMk cId="4020126545" sldId="290"/>
            <ac:spMk id="10" creationId="{DEEACFE0-AF20-CB01-7B9A-53CDC966F9DB}"/>
          </ac:spMkLst>
        </pc:spChg>
      </pc:sldChg>
      <pc:sldChg chg="modSp mod">
        <pc:chgData name="Maria Eugenia Mejia" userId="68b1408f291e0ee2" providerId="LiveId" clId="{65B6E791-C873-42FB-818D-7F6649E6EE9A}" dt="2026-07-02T01:29:49.266" v="1118" actId="20577"/>
        <pc:sldMkLst>
          <pc:docMk/>
          <pc:sldMk cId="2529031833" sldId="292"/>
        </pc:sldMkLst>
        <pc:spChg chg="mod">
          <ac:chgData name="Maria Eugenia Mejia" userId="68b1408f291e0ee2" providerId="LiveId" clId="{65B6E791-C873-42FB-818D-7F6649E6EE9A}" dt="2026-07-02T01:29:49.266" v="1118" actId="20577"/>
          <ac:spMkLst>
            <pc:docMk/>
            <pc:sldMk cId="2529031833" sldId="292"/>
            <ac:spMk id="6" creationId="{5022D82B-D71F-E82F-47D7-C7AF28706A4D}"/>
          </ac:spMkLst>
        </pc:spChg>
      </pc:sldChg>
      <pc:sldChg chg="modSp mod">
        <pc:chgData name="Maria Eugenia Mejia" userId="68b1408f291e0ee2" providerId="LiveId" clId="{65B6E791-C873-42FB-818D-7F6649E6EE9A}" dt="2026-07-02T01:34:10.089" v="1286" actId="20577"/>
        <pc:sldMkLst>
          <pc:docMk/>
          <pc:sldMk cId="2883541850" sldId="293"/>
        </pc:sldMkLst>
        <pc:spChg chg="mod">
          <ac:chgData name="Maria Eugenia Mejia" userId="68b1408f291e0ee2" providerId="LiveId" clId="{65B6E791-C873-42FB-818D-7F6649E6EE9A}" dt="2026-07-02T01:31:57.469" v="1171" actId="20577"/>
          <ac:spMkLst>
            <pc:docMk/>
            <pc:sldMk cId="2883541850" sldId="293"/>
            <ac:spMk id="6" creationId="{77724C9E-79B1-7291-A326-62176601F4B4}"/>
          </ac:spMkLst>
        </pc:spChg>
        <pc:spChg chg="mod">
          <ac:chgData name="Maria Eugenia Mejia" userId="68b1408f291e0ee2" providerId="LiveId" clId="{65B6E791-C873-42FB-818D-7F6649E6EE9A}" dt="2026-07-02T01:34:10.089" v="1286" actId="20577"/>
          <ac:spMkLst>
            <pc:docMk/>
            <pc:sldMk cId="2883541850" sldId="293"/>
            <ac:spMk id="8" creationId="{0F51189E-ABC3-8345-76A7-953FD0D69151}"/>
          </ac:spMkLst>
        </pc:spChg>
        <pc:spChg chg="mod">
          <ac:chgData name="Maria Eugenia Mejia" userId="68b1408f291e0ee2" providerId="LiveId" clId="{65B6E791-C873-42FB-818D-7F6649E6EE9A}" dt="2026-07-02T01:30:34.138" v="1121" actId="1076"/>
          <ac:spMkLst>
            <pc:docMk/>
            <pc:sldMk cId="2883541850" sldId="293"/>
            <ac:spMk id="10" creationId="{418420CB-ACE6-BDB2-C0BA-9E7C62B34FFB}"/>
          </ac:spMkLst>
        </pc:spChg>
      </pc:sldChg>
      <pc:sldChg chg="modSp mod">
        <pc:chgData name="Maria Eugenia Mejia" userId="68b1408f291e0ee2" providerId="LiveId" clId="{65B6E791-C873-42FB-818D-7F6649E6EE9A}" dt="2026-07-02T00:59:03.012" v="81" actId="404"/>
        <pc:sldMkLst>
          <pc:docMk/>
          <pc:sldMk cId="3997392710" sldId="297"/>
        </pc:sldMkLst>
        <pc:spChg chg="mod">
          <ac:chgData name="Maria Eugenia Mejia" userId="68b1408f291e0ee2" providerId="LiveId" clId="{65B6E791-C873-42FB-818D-7F6649E6EE9A}" dt="2026-07-02T00:59:03.012" v="81" actId="404"/>
          <ac:spMkLst>
            <pc:docMk/>
            <pc:sldMk cId="3997392710" sldId="297"/>
            <ac:spMk id="7" creationId="{7329F626-518C-F0F1-DCB9-D2FC0A1CF23F}"/>
          </ac:spMkLst>
        </pc:spChg>
      </pc:sldChg>
      <pc:sldChg chg="modSp mod">
        <pc:chgData name="Maria Eugenia Mejia" userId="68b1408f291e0ee2" providerId="LiveId" clId="{65B6E791-C873-42FB-818D-7F6649E6EE9A}" dt="2026-07-02T00:59:10.278" v="82" actId="404"/>
        <pc:sldMkLst>
          <pc:docMk/>
          <pc:sldMk cId="3068865275" sldId="298"/>
        </pc:sldMkLst>
        <pc:spChg chg="mod">
          <ac:chgData name="Maria Eugenia Mejia" userId="68b1408f291e0ee2" providerId="LiveId" clId="{65B6E791-C873-42FB-818D-7F6649E6EE9A}" dt="2026-07-02T00:59:10.278" v="82" actId="404"/>
          <ac:spMkLst>
            <pc:docMk/>
            <pc:sldMk cId="3068865275" sldId="298"/>
            <ac:spMk id="7" creationId="{601A5B0F-5D2D-04DA-A1A8-9FD3548CDE21}"/>
          </ac:spMkLst>
        </pc:spChg>
      </pc:sldChg>
      <pc:sldChg chg="addSp delSp modSp mod">
        <pc:chgData name="Maria Eugenia Mejia" userId="68b1408f291e0ee2" providerId="LiveId" clId="{65B6E791-C873-42FB-818D-7F6649E6EE9A}" dt="2026-07-02T01:35:37.106" v="1428" actId="478"/>
        <pc:sldMkLst>
          <pc:docMk/>
          <pc:sldMk cId="1895623596" sldId="299"/>
        </pc:sldMkLst>
        <pc:spChg chg="del mod">
          <ac:chgData name="Maria Eugenia Mejia" userId="68b1408f291e0ee2" providerId="LiveId" clId="{65B6E791-C873-42FB-818D-7F6649E6EE9A}" dt="2026-07-02T01:00:46.982" v="126" actId="478"/>
          <ac:spMkLst>
            <pc:docMk/>
            <pc:sldMk cId="1895623596" sldId="299"/>
            <ac:spMk id="5" creationId="{D50925D3-58A8-08EF-52E4-6F3FBED044AC}"/>
          </ac:spMkLst>
        </pc:spChg>
        <pc:spChg chg="del mod">
          <ac:chgData name="Maria Eugenia Mejia" userId="68b1408f291e0ee2" providerId="LiveId" clId="{65B6E791-C873-42FB-818D-7F6649E6EE9A}" dt="2026-07-02T01:16:33.451" v="527" actId="478"/>
          <ac:spMkLst>
            <pc:docMk/>
            <pc:sldMk cId="1895623596" sldId="299"/>
            <ac:spMk id="7" creationId="{780EE332-093F-0A3D-0B33-03064D41F1C8}"/>
          </ac:spMkLst>
        </pc:spChg>
        <pc:spChg chg="del mod">
          <ac:chgData name="Maria Eugenia Mejia" userId="68b1408f291e0ee2" providerId="LiveId" clId="{65B6E791-C873-42FB-818D-7F6649E6EE9A}" dt="2026-07-02T01:03:10.098" v="214" actId="478"/>
          <ac:spMkLst>
            <pc:docMk/>
            <pc:sldMk cId="1895623596" sldId="299"/>
            <ac:spMk id="8" creationId="{31021CC4-08AC-79EC-C5E6-73E038F25133}"/>
          </ac:spMkLst>
        </pc:spChg>
        <pc:spChg chg="del mod">
          <ac:chgData name="Maria Eugenia Mejia" userId="68b1408f291e0ee2" providerId="LiveId" clId="{65B6E791-C873-42FB-818D-7F6649E6EE9A}" dt="2026-07-02T01:00:14.613" v="103" actId="478"/>
          <ac:spMkLst>
            <pc:docMk/>
            <pc:sldMk cId="1895623596" sldId="299"/>
            <ac:spMk id="9" creationId="{BDF7A1D8-7B3C-35A7-4C99-5971E9246872}"/>
          </ac:spMkLst>
        </pc:spChg>
        <pc:spChg chg="del">
          <ac:chgData name="Maria Eugenia Mejia" userId="68b1408f291e0ee2" providerId="LiveId" clId="{65B6E791-C873-42FB-818D-7F6649E6EE9A}" dt="2026-07-02T01:00:12.485" v="101" actId="478"/>
          <ac:spMkLst>
            <pc:docMk/>
            <pc:sldMk cId="1895623596" sldId="299"/>
            <ac:spMk id="10" creationId="{86A92309-7525-E50E-1159-9CB57D23AA8C}"/>
          </ac:spMkLst>
        </pc:spChg>
        <pc:spChg chg="add del mod">
          <ac:chgData name="Maria Eugenia Mejia" userId="68b1408f291e0ee2" providerId="LiveId" clId="{65B6E791-C873-42FB-818D-7F6649E6EE9A}" dt="2026-07-02T01:00:18.884" v="105" actId="478"/>
          <ac:spMkLst>
            <pc:docMk/>
            <pc:sldMk cId="1895623596" sldId="299"/>
            <ac:spMk id="11" creationId="{6FEDB2B3-CCBD-6FE6-E16B-B26D8C3BC13A}"/>
          </ac:spMkLst>
        </pc:spChg>
        <pc:spChg chg="add del mod">
          <ac:chgData name="Maria Eugenia Mejia" userId="68b1408f291e0ee2" providerId="LiveId" clId="{65B6E791-C873-42FB-818D-7F6649E6EE9A}" dt="2026-07-02T01:00:16.903" v="104" actId="478"/>
          <ac:spMkLst>
            <pc:docMk/>
            <pc:sldMk cId="1895623596" sldId="299"/>
            <ac:spMk id="13" creationId="{CF860E7E-CBEB-C429-AA83-5075522A5DEE}"/>
          </ac:spMkLst>
        </pc:spChg>
        <pc:spChg chg="add del mod">
          <ac:chgData name="Maria Eugenia Mejia" userId="68b1408f291e0ee2" providerId="LiveId" clId="{65B6E791-C873-42FB-818D-7F6649E6EE9A}" dt="2026-07-02T01:00:54.106" v="127" actId="478"/>
          <ac:spMkLst>
            <pc:docMk/>
            <pc:sldMk cId="1895623596" sldId="299"/>
            <ac:spMk id="15" creationId="{6F3B522A-1787-622F-269E-3F619BBD5039}"/>
          </ac:spMkLst>
        </pc:spChg>
        <pc:spChg chg="add del mod">
          <ac:chgData name="Maria Eugenia Mejia" userId="68b1408f291e0ee2" providerId="LiveId" clId="{65B6E791-C873-42FB-818D-7F6649E6EE9A}" dt="2026-07-02T01:14:16.638" v="517" actId="478"/>
          <ac:spMkLst>
            <pc:docMk/>
            <pc:sldMk cId="1895623596" sldId="299"/>
            <ac:spMk id="16" creationId="{E1D7623F-DFF7-93B4-01A6-A4DAFF58FB73}"/>
          </ac:spMkLst>
        </pc:spChg>
        <pc:spChg chg="mod">
          <ac:chgData name="Maria Eugenia Mejia" userId="68b1408f291e0ee2" providerId="LiveId" clId="{65B6E791-C873-42FB-818D-7F6649E6EE9A}" dt="2026-07-02T01:16:30.596" v="526" actId="20577"/>
          <ac:spMkLst>
            <pc:docMk/>
            <pc:sldMk cId="1895623596" sldId="299"/>
            <ac:spMk id="17" creationId="{9279DAE1-063F-286F-3AAA-63695A420BF5}"/>
          </ac:spMkLst>
        </pc:spChg>
        <pc:spChg chg="add del mod">
          <ac:chgData name="Maria Eugenia Mejia" userId="68b1408f291e0ee2" providerId="LiveId" clId="{65B6E791-C873-42FB-818D-7F6649E6EE9A}" dt="2026-07-02T01:03:18.916" v="217" actId="478"/>
          <ac:spMkLst>
            <pc:docMk/>
            <pc:sldMk cId="1895623596" sldId="299"/>
            <ac:spMk id="19" creationId="{70760DE3-7369-8E12-E0BC-B45BD39EBF79}"/>
          </ac:spMkLst>
        </pc:spChg>
        <pc:spChg chg="add del mod">
          <ac:chgData name="Maria Eugenia Mejia" userId="68b1408f291e0ee2" providerId="LiveId" clId="{65B6E791-C873-42FB-818D-7F6649E6EE9A}" dt="2026-07-02T01:35:37.106" v="1428" actId="478"/>
          <ac:spMkLst>
            <pc:docMk/>
            <pc:sldMk cId="1895623596" sldId="299"/>
            <ac:spMk id="21" creationId="{3F5568B4-AB13-947C-1CD9-DDBB1B5CC04D}"/>
          </ac:spMkLst>
        </pc:spChg>
        <pc:spChg chg="add mod">
          <ac:chgData name="Maria Eugenia Mejia" userId="68b1408f291e0ee2" providerId="LiveId" clId="{65B6E791-C873-42FB-818D-7F6649E6EE9A}" dt="2026-07-02T01:35:32.063" v="1427" actId="20577"/>
          <ac:spMkLst>
            <pc:docMk/>
            <pc:sldMk cId="1895623596" sldId="299"/>
            <ac:spMk id="23" creationId="{7176813E-A90D-DC36-2742-A4881A67878E}"/>
          </ac:spMkLst>
        </pc:spChg>
        <pc:spChg chg="add del mod">
          <ac:chgData name="Maria Eugenia Mejia" userId="68b1408f291e0ee2" providerId="LiveId" clId="{65B6E791-C873-42FB-818D-7F6649E6EE9A}" dt="2026-07-02T01:16:37.657" v="528" actId="478"/>
          <ac:spMkLst>
            <pc:docMk/>
            <pc:sldMk cId="1895623596" sldId="299"/>
            <ac:spMk id="25" creationId="{D03A72A8-FE42-51EC-3187-4470315EE36E}"/>
          </ac:spMkLst>
        </pc:spChg>
      </pc:sldChg>
      <pc:sldChg chg="addSp delSp modSp add mod ord">
        <pc:chgData name="Maria Eugenia Mejia" userId="68b1408f291e0ee2" providerId="LiveId" clId="{65B6E791-C873-42FB-818D-7F6649E6EE9A}" dt="2026-07-02T01:34:57.053" v="1342" actId="12"/>
        <pc:sldMkLst>
          <pc:docMk/>
          <pc:sldMk cId="1356311346" sldId="300"/>
        </pc:sldMkLst>
        <pc:spChg chg="add del mod">
          <ac:chgData name="Maria Eugenia Mejia" userId="68b1408f291e0ee2" providerId="LiveId" clId="{65B6E791-C873-42FB-818D-7F6649E6EE9A}" dt="2026-07-02T01:16:56.436" v="539" actId="478"/>
          <ac:spMkLst>
            <pc:docMk/>
            <pc:sldMk cId="1356311346" sldId="300"/>
            <ac:spMk id="6" creationId="{815DFDB2-D172-4454-7DC0-900EBDF591A1}"/>
          </ac:spMkLst>
        </pc:spChg>
        <pc:spChg chg="del">
          <ac:chgData name="Maria Eugenia Mejia" userId="68b1408f291e0ee2" providerId="LiveId" clId="{65B6E791-C873-42FB-818D-7F6649E6EE9A}" dt="2026-07-02T01:16:53.924" v="538" actId="478"/>
          <ac:spMkLst>
            <pc:docMk/>
            <pc:sldMk cId="1356311346" sldId="300"/>
            <ac:spMk id="7" creationId="{AAF3160D-3823-9A81-999C-925F64EBC423}"/>
          </ac:spMkLst>
        </pc:spChg>
        <pc:spChg chg="mod">
          <ac:chgData name="Maria Eugenia Mejia" userId="68b1408f291e0ee2" providerId="LiveId" clId="{65B6E791-C873-42FB-818D-7F6649E6EE9A}" dt="2026-07-02T01:34:57.053" v="1342" actId="12"/>
          <ac:spMkLst>
            <pc:docMk/>
            <pc:sldMk cId="1356311346" sldId="300"/>
            <ac:spMk id="8" creationId="{804C9317-8E45-1AAE-CA71-E9EEF7508763}"/>
          </ac:spMkLst>
        </pc:spChg>
        <pc:spChg chg="del">
          <ac:chgData name="Maria Eugenia Mejia" userId="68b1408f291e0ee2" providerId="LiveId" clId="{65B6E791-C873-42FB-818D-7F6649E6EE9A}" dt="2026-07-02T01:03:01.345" v="211" actId="478"/>
          <ac:spMkLst>
            <pc:docMk/>
            <pc:sldMk cId="1356311346" sldId="300"/>
            <ac:spMk id="16" creationId="{67E0E54D-2826-1A7E-E395-E829E7A91722}"/>
          </ac:spMkLst>
        </pc:spChg>
        <pc:spChg chg="mod">
          <ac:chgData name="Maria Eugenia Mejia" userId="68b1408f291e0ee2" providerId="LiveId" clId="{65B6E791-C873-42FB-818D-7F6649E6EE9A}" dt="2026-07-02T01:16:50.463" v="537" actId="20577"/>
          <ac:spMkLst>
            <pc:docMk/>
            <pc:sldMk cId="1356311346" sldId="300"/>
            <ac:spMk id="17" creationId="{A8C12C52-F2FF-9CA4-56BB-A2365B0D081B}"/>
          </ac:spMkLst>
        </pc:spChg>
      </pc:sldChg>
      <pc:sldChg chg="delSp modSp add mod">
        <pc:chgData name="Maria Eugenia Mejia" userId="68b1408f291e0ee2" providerId="LiveId" clId="{65B6E791-C873-42FB-818D-7F6649E6EE9A}" dt="2026-07-02T01:27:15.359" v="966" actId="20577"/>
        <pc:sldMkLst>
          <pc:docMk/>
          <pc:sldMk cId="2155965485" sldId="301"/>
        </pc:sldMkLst>
        <pc:spChg chg="del mod">
          <ac:chgData name="Maria Eugenia Mejia" userId="68b1408f291e0ee2" providerId="LiveId" clId="{65B6E791-C873-42FB-818D-7F6649E6EE9A}" dt="2026-07-02T01:26:44.351" v="959"/>
          <ac:spMkLst>
            <pc:docMk/>
            <pc:sldMk cId="2155965485" sldId="301"/>
            <ac:spMk id="6" creationId="{7F4ACBF2-FC36-A5AF-3719-CB44609C596D}"/>
          </ac:spMkLst>
        </pc:spChg>
        <pc:spChg chg="mod">
          <ac:chgData name="Maria Eugenia Mejia" userId="68b1408f291e0ee2" providerId="LiveId" clId="{65B6E791-C873-42FB-818D-7F6649E6EE9A}" dt="2026-07-02T01:27:15.359" v="966" actId="20577"/>
          <ac:spMkLst>
            <pc:docMk/>
            <pc:sldMk cId="2155965485" sldId="301"/>
            <ac:spMk id="10" creationId="{33D0E18F-2640-3B38-71A8-A133D463BE7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2D4C0-BA4A-4A9F-A354-69BC331BCE81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9482C-8526-4BC8-8AD4-F8BD4778AA0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177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E0E21-0400-38A0-174F-667E00B4B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8D674E9-EB1D-C600-CF44-80FC58555F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9B3C0A5-6880-A798-5229-D1C4B9DDA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8759F55-E3DB-5628-5784-A18277DE91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6134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FB487-C3CC-2B0A-707A-57940F126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BB590A3-5A9D-523E-0288-46571AEEFD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A7F68E3-3716-FF18-CD30-A882989B04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DE87A64-A90D-9485-10CA-F84F1495CF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1178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1DB55-70E3-B4D3-BADE-A31C746BE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F19306B-986A-CFC8-6149-FCD8C05670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CC638F4-64E7-8002-41EF-D8341A86FF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B473C27-A40D-54A6-56E7-A12BD18D65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4449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5BE7D-C131-8963-4AFF-15E798900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0BC0D3F-C7FF-C5DE-B247-C13196437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D704184-C83C-8CBA-11EE-70E0E862D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35ED684-138A-502C-A4AB-94B227DC18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3336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3EF21-DAF1-455E-087D-AF398F59D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8FFA0BF-300F-D9B2-09A9-ED344F1238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426DF4E-ABC9-152D-2903-660224A66E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240FD01-D566-B07A-65F8-20F55E0A4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390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00627-F36F-D8B0-F5A9-E3DCC97DB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B0FC4B8-46A2-BFFA-8873-4CE4843E9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82317BE-3800-A7DB-393C-D019F4523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5852AD-253D-4C86-0020-205A2A9E67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3239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92D84-7538-9CBA-6BC1-D1C186E5D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5977778-DBFC-D0E4-9EC2-48CB59C9E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68403D3-EFCB-A936-FD2B-BA3FBAF82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09E7A79-A2A9-BC18-E7C3-A27A5A98BC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543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74908-FA11-9C70-D126-EF96170C2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126EBCD-2DFB-3312-9BC2-6E878D880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446E08-BB8C-D67B-A120-F0C3236C0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CCB0FF8-6AC2-96C1-A357-85CEDDE50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4628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EA8FF-3612-862E-86FD-F95AE6D4B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5B1F5A7-D6C7-84CD-BB07-4BCC5F020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F2E2BAD-E7CF-5E57-0ED5-0DDD02FD4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5AEF21F-05FB-9309-A857-5AEB926D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61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F1F92-C791-33D4-C831-60253BCFA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2921C6D-1751-39B0-58F8-29E331CDB8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B4EC1AC-5DCE-44E8-396C-D529C87B8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98F908C-4944-A131-D30D-867D3F3ACD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661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8CCF5-A972-FAB4-8289-8DE4F8A13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38A60F1-04B3-A7DB-BB57-EA60FCCFB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BEAB48C-F904-B683-2645-1E2E182D7A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378AD5-80A9-E5A4-F046-C13B8827F3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7766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6C778-013F-9F80-95FB-238620E64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79E66C1-D0AF-4492-1E39-C60D169030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5C34C72-9D2F-62EE-BC7E-0A5C60174E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DA46F40-183C-78BE-78E9-8C8D6DA0EB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88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7B9F4-A48E-8B2E-2DE2-8BFE1D41D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D349172-C0C0-DC33-7669-554AAB251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5C94B42-1DB6-474B-28F7-0B80819012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93CAC5-2679-9E90-EC7B-3DF5D5C656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7431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72A26-325F-0DC8-9845-4A06C91AF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C16AC99-7738-5FCD-FA51-E81E6C73FB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A3A27D1-1959-84BE-09B8-0E0459378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B502C6-9A81-29F0-D5DA-D454085555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1ECF2-9D5A-40DA-9AA4-9B9C24D65B30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444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815B44-1783-8C08-BED8-87B745F087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4348B1-C5D2-9AE2-3660-03917C36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7B705F-B36B-F8E3-7DC8-2424DE55D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0C9EA4-B5DE-831E-9D60-3FC266F52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407B84-190D-4553-1A0E-19E846BAE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90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05E322-3514-80CF-998A-40A52F4F9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8B7B73-8E50-38D8-D821-3FAC2FCE6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D5F63C-DA2F-AA60-15DB-1D55AD87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7849C2-A133-E4F2-D6F6-33391BAA2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3C42D9-7FAF-92C1-8966-AF790BF26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566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78485CE-40B0-3884-67D4-3F740F215C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A9BE180-CEC1-C877-182B-645F52C9C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9D198D-116E-CA9E-00F8-2FDA8366F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9AB3B5-B758-7DEC-A0DA-09106FB49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B60B33-9AA0-61BD-427A-2708FB9AF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022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3F74C3-BB0E-BACE-0E4F-841545AAA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62074B-50F4-DDD3-38E9-B92F03171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AE067B-A1A2-4316-B1FF-62F96DE58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80E8C5-9DB3-3248-7F58-D2832CD03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A7D31A-1C8E-7E01-EDFC-20A46BBF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6244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82EDF8-8342-8674-38DD-17397DE16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2730BF7-602A-0EF1-691C-A98862729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F9406E-35BC-9C9C-2D57-13F4401F9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4C776D-4705-FE24-4C7B-01ECA08F3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1B043F-9BE1-6DBB-BE17-216D18DC3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2154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85C5EE-8594-0690-F3A4-4E1B7B454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2892F8-A896-DA47-4F60-6D7003072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65A0A0D-D9FB-60DC-9DEE-472CBE0EB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9025F70-B85C-8526-1D16-B32612115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DE364BA-AA21-D86E-F30B-09492B332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3B60FC-40EE-6791-DF65-80C30BA5D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3207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7A8C-CAF8-7DA0-A721-CDE55A515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1183B1-AF49-40FB-B55B-E9E2F825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261A70-D919-89D6-D032-73077497F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FE6E7B6-D092-6809-1505-B4978582D5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5782E7C-542D-E5F8-8159-25F0724BCC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7E6E2BC-130F-6789-1F0D-6D25DEB78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1BB9563-E9C6-C00D-8161-DEC618CEB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0988D44-C822-9FD2-7CCD-2900CC0BC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5547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36FC8D-B98D-C233-7624-DA9F111C2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72FF8E9-04B8-FC5F-F509-68F657012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2CE8636-6B98-7F1A-AFB4-C3178301B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22340A7-90FC-6249-2B95-AFEACE505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983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F28112-3D45-F552-1A3D-BF5ECD04D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F14D287-B506-D0E0-E99C-E386FF468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9FB1E2D-E6BE-B2BB-F714-672BB0440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478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DE005F-A870-E791-AA7B-BC87D64F2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023C70-347C-130F-2DCE-4B669A21F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CEA2923-9FE5-DEC5-1075-BB7C51188E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EC195EA-0B8E-6617-DF79-BB9822A0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AE3EF1A-D1C8-FA3C-3BCD-1C725A01B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A513B8-FFE2-9107-0ACC-5724FE2DB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969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8F8041-0F84-D7D8-A41C-26FECFC4E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8B9D46F-ACEB-0CCF-7B03-9684BEB220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C9F019D-F1D1-D687-6B78-2EDE2BEC3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59DB203-89BD-816D-68B7-286E44601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D890A2A-4EB0-087F-E08C-648D6DB42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9D7B54C-0E5D-D8AF-4846-12BD3FF7A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1608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D996E0F-71F7-2900-C920-F29BCD715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0F432C-A1EC-FB54-D1B6-1378DFA87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97459-9BD4-C9CB-18A3-FB587E5D9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1615C3-F7A7-49A5-BAA9-A99C9E69C813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B0F20C7-24B5-8170-4404-4DC2C94A7F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05174F-02E6-582B-AE6E-A62CC05E32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65B2B5-F90B-4BC8-960C-FE517D90FD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9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C1961-CFED-8F85-3395-B7F15171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E22BE40-8C47-16F2-6BE2-7310CBCA6A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0662D557-DA74-6C63-6780-5E41BF8C0884}"/>
              </a:ext>
            </a:extLst>
          </p:cNvPr>
          <p:cNvSpPr txBox="1">
            <a:spLocks/>
          </p:cNvSpPr>
          <p:nvPr/>
        </p:nvSpPr>
        <p:spPr>
          <a:xfrm>
            <a:off x="643466" y="-699390"/>
            <a:ext cx="9296400" cy="223272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ANIVERSARIO 33 EMISORA LUIS CARLOS GALÁN SARMIENTO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LA CULTURAL 100.7 FM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DFBE816-3BB7-5059-EAF1-F7A86A5DA9A4}"/>
              </a:ext>
            </a:extLst>
          </p:cNvPr>
          <p:cNvSpPr txBox="1"/>
          <p:nvPr/>
        </p:nvSpPr>
        <p:spPr>
          <a:xfrm>
            <a:off x="643466" y="1872102"/>
            <a:ext cx="1060026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CO" sz="4800" dirty="0"/>
              <a:t>33 años construyendo memoria sonora</a:t>
            </a:r>
          </a:p>
          <a:p>
            <a:pPr algn="ctr">
              <a:buNone/>
            </a:pPr>
            <a:r>
              <a:rPr lang="es-CO" sz="4800" dirty="0"/>
              <a:t>Julio 23 2026</a:t>
            </a:r>
          </a:p>
          <a:p>
            <a:pPr algn="ctr">
              <a:buNone/>
            </a:pPr>
            <a:endParaRPr lang="es-CO" sz="3600" dirty="0"/>
          </a:p>
          <a:p>
            <a:pPr algn="ctr">
              <a:buNone/>
            </a:pP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044118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30972-C3A9-800E-2F58-4BF834DE6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BD5D110-ADDC-7348-3177-4B4C2888AB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B69ECE37-E767-87B2-62F0-D3309D1EE2EC}"/>
              </a:ext>
            </a:extLst>
          </p:cNvPr>
          <p:cNvSpPr txBox="1"/>
          <p:nvPr/>
        </p:nvSpPr>
        <p:spPr>
          <a:xfrm>
            <a:off x="1083733" y="-61670"/>
            <a:ext cx="8082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i="1" dirty="0">
                <a:solidFill>
                  <a:schemeClr val="accent6"/>
                </a:solidFill>
                <a:latin typeface="Barlow Black" pitchFamily="2" charset="77"/>
              </a:rPr>
              <a:t>CÁPSULA DEL TIEMPO  SONORA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06100D-BB5D-043F-76B7-1DD5E66F4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84F06B-75B0-2936-E256-EB70BE0A9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4EF04F3-32A5-D8F5-75FE-9676109B660E}"/>
              </a:ext>
            </a:extLst>
          </p:cNvPr>
          <p:cNvSpPr txBox="1"/>
          <p:nvPr/>
        </p:nvSpPr>
        <p:spPr>
          <a:xfrm>
            <a:off x="1625601" y="1305341"/>
            <a:ext cx="925406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/>
              <a:t>Las Voces que Construyeron La Cultural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¿Cómo imagina La Cultural dentro de 1 año?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Participan</a:t>
            </a:r>
          </a:p>
          <a:p>
            <a:pPr>
              <a:buNone/>
            </a:pPr>
            <a:r>
              <a:rPr lang="es-CO" sz="2000" dirty="0"/>
              <a:t>• Oyentes</a:t>
            </a:r>
          </a:p>
          <a:p>
            <a:pPr>
              <a:buNone/>
            </a:pPr>
            <a:r>
              <a:rPr lang="es-CO" sz="2000" dirty="0"/>
              <a:t>• Periodistas</a:t>
            </a:r>
          </a:p>
          <a:p>
            <a:pPr>
              <a:buNone/>
            </a:pPr>
            <a:r>
              <a:rPr lang="es-CO" sz="2000" dirty="0"/>
              <a:t>• Artistas</a:t>
            </a:r>
          </a:p>
          <a:p>
            <a:pPr>
              <a:buNone/>
            </a:pPr>
            <a:r>
              <a:rPr lang="es-CO" sz="2000" dirty="0"/>
              <a:t>• Exdirectores</a:t>
            </a:r>
          </a:p>
          <a:p>
            <a:pPr>
              <a:buNone/>
            </a:pPr>
            <a:r>
              <a:rPr lang="es-CO" sz="2000" dirty="0"/>
              <a:t>• Funcionarios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Se grabarán audios en la sala de grabación que serán almacenados en una cápsula digital institucional.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Fecha de apertura 23 de julio de 2027</a:t>
            </a:r>
            <a:br>
              <a:rPr lang="es-CO" sz="2000" dirty="0"/>
            </a:b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1652846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5083C-9A8E-06AB-927D-B10379408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FBC2044-F8F7-94D3-83D8-57815B68E6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D9148C1F-3DCC-9BD7-C39A-BD1B5F828855}"/>
              </a:ext>
            </a:extLst>
          </p:cNvPr>
          <p:cNvSpPr txBox="1"/>
          <p:nvPr/>
        </p:nvSpPr>
        <p:spPr>
          <a:xfrm>
            <a:off x="1863185" y="-61670"/>
            <a:ext cx="7302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i="1" dirty="0">
                <a:solidFill>
                  <a:schemeClr val="accent6"/>
                </a:solidFill>
                <a:latin typeface="Barlow Black" pitchFamily="2" charset="77"/>
              </a:rPr>
              <a:t>MUSEO TEMPORAL DE LA RADIO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5E84DB4-00C8-ECB8-ECF9-A60EB10C5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B32D0C-E889-7053-5FBF-811955CD5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9300EAD-382F-1FEC-65FD-B62F78B9C0F2}"/>
              </a:ext>
            </a:extLst>
          </p:cNvPr>
          <p:cNvSpPr txBox="1"/>
          <p:nvPr/>
        </p:nvSpPr>
        <p:spPr>
          <a:xfrm>
            <a:off x="1168571" y="1068983"/>
            <a:ext cx="434594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b="1" dirty="0"/>
              <a:t>La Historia se Escucha</a:t>
            </a:r>
          </a:p>
          <a:p>
            <a:pPr>
              <a:buNone/>
            </a:pPr>
            <a:r>
              <a:rPr lang="es-CO" sz="2400" dirty="0"/>
              <a:t>SALA DE EXPOSICIONES MANTILLA CABALLERO</a:t>
            </a:r>
          </a:p>
          <a:p>
            <a:pPr>
              <a:buNone/>
            </a:pPr>
            <a:r>
              <a:rPr lang="es-CO" sz="2400" dirty="0"/>
              <a:t>Exposición desde el 15 de julio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Casetes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Discos de vinilo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Grabadoras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Micrófonos históricos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Fotografías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2400" dirty="0"/>
          </a:p>
          <a:p>
            <a:pPr>
              <a:buNone/>
            </a:pPr>
            <a:endParaRPr lang="es-CO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C32C733-D7AD-E919-0FBE-73607863E0F8}"/>
              </a:ext>
            </a:extLst>
          </p:cNvPr>
          <p:cNvSpPr txBox="1"/>
          <p:nvPr/>
        </p:nvSpPr>
        <p:spPr>
          <a:xfrm>
            <a:off x="5895339" y="984647"/>
            <a:ext cx="434594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Primeros logos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Gramófono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Línea del tiempo de la emisora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Micrófono y audífonos gigantes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Espumas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Habladores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D0EF953-7877-4A5F-EFAD-34CFAEDE48CA}"/>
              </a:ext>
            </a:extLst>
          </p:cNvPr>
          <p:cNvSpPr txBox="1"/>
          <p:nvPr/>
        </p:nvSpPr>
        <p:spPr>
          <a:xfrm>
            <a:off x="4173394" y="49482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dirty="0"/>
              <a:t>ESTACION DE CAFÉ CON BARISTA</a:t>
            </a:r>
          </a:p>
        </p:txBody>
      </p:sp>
    </p:spTree>
    <p:extLst>
      <p:ext uri="{BB962C8B-B14F-4D97-AF65-F5344CB8AC3E}">
        <p14:creationId xmlns:p14="http://schemas.microsoft.com/office/powerpoint/2010/main" val="4020126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4D8D0-5A66-F5DD-BDCD-6584FEEE7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5D7101C-6E80-FAEE-B62D-5840CC955D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495B89A6-A982-BEC1-19A0-AE2DC04DEC58}"/>
              </a:ext>
            </a:extLst>
          </p:cNvPr>
          <p:cNvSpPr txBox="1"/>
          <p:nvPr/>
        </p:nvSpPr>
        <p:spPr>
          <a:xfrm>
            <a:off x="1863185" y="-61670"/>
            <a:ext cx="7302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i="1" dirty="0">
                <a:solidFill>
                  <a:schemeClr val="accent6"/>
                </a:solidFill>
                <a:latin typeface="Barlow Black" pitchFamily="2" charset="77"/>
              </a:rPr>
              <a:t>MUSEO TEMPORAL DE LA RADIO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C7C194-6B8B-77BF-D3EF-5F384616C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EE77C2-90FF-4D2C-3142-0DFD17904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3D0E18F-2640-3B38-71A8-A133D463BE75}"/>
              </a:ext>
            </a:extLst>
          </p:cNvPr>
          <p:cNvSpPr txBox="1"/>
          <p:nvPr/>
        </p:nvSpPr>
        <p:spPr>
          <a:xfrm>
            <a:off x="2075265" y="1566178"/>
            <a:ext cx="80414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dirty="0"/>
              <a:t>Experiencia interactiva </a:t>
            </a:r>
            <a:r>
              <a:rPr lang="es-CO" sz="2400" dirty="0" err="1"/>
              <a:t>backing</a:t>
            </a:r>
            <a:r>
              <a:rPr lang="es-CO" sz="2400" dirty="0"/>
              <a:t> (grados de la EMA)</a:t>
            </a:r>
          </a:p>
          <a:p>
            <a:pPr>
              <a:buNone/>
            </a:pPr>
            <a:endParaRPr lang="es-CO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Cabina de radio para fotografías.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Micrófono gigante.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Audífonos gigantes.</a:t>
            </a: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2155965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26B2A-CAD6-A701-3AB4-2C93B5AAD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36E070F-59CB-A0C6-4840-6FEE922E0D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3EBFD05-3A78-43A5-A641-38F0BB63D583}"/>
              </a:ext>
            </a:extLst>
          </p:cNvPr>
          <p:cNvSpPr txBox="1"/>
          <p:nvPr/>
        </p:nvSpPr>
        <p:spPr>
          <a:xfrm>
            <a:off x="1109133" y="-61670"/>
            <a:ext cx="8056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i="1" dirty="0">
                <a:solidFill>
                  <a:schemeClr val="accent6"/>
                </a:solidFill>
                <a:latin typeface="Barlow Black" pitchFamily="2" charset="77"/>
              </a:rPr>
              <a:t>MURO DE LOS RECUERDOS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466B4F-8BC2-DAA5-F3FD-75C36EA77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B53D9A-3F8F-8ECA-1CE9-307B6FC94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36A8B9E-9C64-83D7-57E3-C6EC47A6C27C}"/>
              </a:ext>
            </a:extLst>
          </p:cNvPr>
          <p:cNvSpPr txBox="1"/>
          <p:nvPr/>
        </p:nvSpPr>
        <p:spPr>
          <a:xfrm>
            <a:off x="1236133" y="1595201"/>
            <a:ext cx="42333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/>
              <a:t>#YOSOYLACULTURAL</a:t>
            </a:r>
          </a:p>
          <a:p>
            <a:pPr>
              <a:buNone/>
            </a:pPr>
            <a:endParaRPr lang="es-CO" sz="2000" b="1" dirty="0"/>
          </a:p>
          <a:p>
            <a:pPr>
              <a:buNone/>
            </a:pPr>
            <a:r>
              <a:rPr lang="es-CO" sz="2000" dirty="0"/>
              <a:t>Espacio ciudadano donde las personas escribirán en tiras colgadas en la sala de exposiciones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Mi recuerdo con La Cultural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endParaRPr lang="es-CO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FB3710-A937-F33B-0ED5-22D59EA07762}"/>
              </a:ext>
            </a:extLst>
          </p:cNvPr>
          <p:cNvSpPr txBox="1"/>
          <p:nvPr/>
        </p:nvSpPr>
        <p:spPr>
          <a:xfrm>
            <a:off x="5782733" y="1524274"/>
            <a:ext cx="6096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/>
              <a:t>CAMPAÑA DIGITAL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Videos de 30 segundos.</a:t>
            </a:r>
          </a:p>
          <a:p>
            <a:pPr>
              <a:buNone/>
            </a:pPr>
            <a:r>
              <a:rPr lang="es-CO" sz="2000" dirty="0"/>
              <a:t>Participan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• Artistas</a:t>
            </a:r>
          </a:p>
          <a:p>
            <a:pPr>
              <a:buNone/>
            </a:pPr>
            <a:r>
              <a:rPr lang="es-CO" sz="2000" dirty="0"/>
              <a:t>• Oyentes</a:t>
            </a:r>
          </a:p>
          <a:p>
            <a:pPr>
              <a:buNone/>
            </a:pPr>
            <a:r>
              <a:rPr lang="es-CO" sz="2000" dirty="0"/>
              <a:t>• Funcionarios</a:t>
            </a:r>
          </a:p>
          <a:p>
            <a:pPr>
              <a:buNone/>
            </a:pPr>
            <a:r>
              <a:rPr lang="es-CO" sz="2000" dirty="0"/>
              <a:t>• Periodistas</a:t>
            </a:r>
          </a:p>
          <a:p>
            <a:pPr>
              <a:buNone/>
            </a:pPr>
            <a:r>
              <a:rPr lang="es-CO" sz="2000" dirty="0"/>
              <a:t>• Ciudadanos</a:t>
            </a:r>
          </a:p>
        </p:txBody>
      </p:sp>
    </p:spTree>
    <p:extLst>
      <p:ext uri="{BB962C8B-B14F-4D97-AF65-F5344CB8AC3E}">
        <p14:creationId xmlns:p14="http://schemas.microsoft.com/office/powerpoint/2010/main" val="1619366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865EC-49EA-89E4-ADC2-82212E0BE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DE6223D-C550-57C3-9DE2-D9B987EB09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68DFF07-6A05-0C2C-AAEB-F0AA84B9E954}"/>
              </a:ext>
            </a:extLst>
          </p:cNvPr>
          <p:cNvSpPr txBox="1"/>
          <p:nvPr/>
        </p:nvSpPr>
        <p:spPr>
          <a:xfrm>
            <a:off x="1841343" y="-70137"/>
            <a:ext cx="7302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s-CO" sz="5400" b="1" i="1" dirty="0">
                <a:solidFill>
                  <a:schemeClr val="accent6"/>
                </a:solidFill>
                <a:latin typeface="Barlow Black" pitchFamily="2" charset="77"/>
              </a:rPr>
              <a:t>BOSQUE CULTURAL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D20D79-04A0-1CD1-1ACA-BEBA5F065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9EE9C0-04EF-A6E6-A66B-B218676C1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022D82B-D71F-E82F-47D7-C7AF28706A4D}"/>
              </a:ext>
            </a:extLst>
          </p:cNvPr>
          <p:cNvSpPr txBox="1"/>
          <p:nvPr/>
        </p:nvSpPr>
        <p:spPr>
          <a:xfrm>
            <a:off x="956733" y="1745040"/>
            <a:ext cx="1019386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800" b="1" dirty="0"/>
              <a:t>33 Árboles para 33 Años</a:t>
            </a:r>
          </a:p>
          <a:p>
            <a:pPr>
              <a:buNone/>
            </a:pPr>
            <a:r>
              <a:rPr lang="es-CO" sz="2800" dirty="0"/>
              <a:t>En articulación con la CDMB y PATRIMONIO</a:t>
            </a:r>
          </a:p>
          <a:p>
            <a:pPr>
              <a:buNone/>
            </a:pPr>
            <a:endParaRPr lang="es-CO" sz="2800" dirty="0"/>
          </a:p>
          <a:p>
            <a:pPr>
              <a:buNone/>
            </a:pPr>
            <a:r>
              <a:rPr lang="es-CO" sz="2800" dirty="0"/>
              <a:t>Siembra de 33 árboles en el parque interactivo del parque de los Niños.</a:t>
            </a:r>
          </a:p>
          <a:p>
            <a:pPr>
              <a:buNone/>
            </a:pPr>
            <a:endParaRPr lang="es-CO" sz="2800" dirty="0"/>
          </a:p>
          <a:p>
            <a:pPr>
              <a:buNone/>
            </a:pPr>
            <a:r>
              <a:rPr lang="es-CO" sz="2800" dirty="0"/>
              <a:t>Cada árbol representará un año de historia de la emisora.</a:t>
            </a:r>
          </a:p>
          <a:p>
            <a:pPr>
              <a:buNone/>
            </a:pP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529031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70289-2599-9810-0F26-179188F06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3D8AF9F-D87C-5E73-F73C-8E3FB9AD80E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E793A52-FC8A-93FA-0991-74DB49E969A7}"/>
              </a:ext>
            </a:extLst>
          </p:cNvPr>
          <p:cNvSpPr txBox="1"/>
          <p:nvPr/>
        </p:nvSpPr>
        <p:spPr>
          <a:xfrm>
            <a:off x="1863185" y="-61670"/>
            <a:ext cx="73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i="1" dirty="0">
                <a:solidFill>
                  <a:schemeClr val="accent6"/>
                </a:solidFill>
                <a:latin typeface="Barlow Black" pitchFamily="2" charset="77"/>
              </a:rPr>
              <a:t>LA CULTURAL NUNCA SE APAGA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854C0C-A40C-67CB-8854-071510ABB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B8AFB3-E2C8-BED7-F951-7E1EC018F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724C9E-79B1-7291-A326-62176601F4B4}"/>
              </a:ext>
            </a:extLst>
          </p:cNvPr>
          <p:cNvSpPr txBox="1"/>
          <p:nvPr/>
        </p:nvSpPr>
        <p:spPr>
          <a:xfrm>
            <a:off x="1083734" y="1052543"/>
            <a:ext cx="459740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dirty="0"/>
              <a:t>Momento simbólico y emocional.</a:t>
            </a:r>
          </a:p>
          <a:p>
            <a:pPr>
              <a:buNone/>
            </a:pPr>
            <a:r>
              <a:rPr lang="es-CO" dirty="0"/>
              <a:t>A las 6:00 p.m. se apagan las luces del edificio. Se escucha la primera identificación histórica de la emisora.</a:t>
            </a:r>
          </a:p>
          <a:p>
            <a:pPr>
              <a:buNone/>
            </a:pPr>
            <a:endParaRPr lang="es-CO" dirty="0"/>
          </a:p>
          <a:p>
            <a:pPr>
              <a:buNone/>
            </a:pPr>
            <a:r>
              <a:rPr lang="es-CO" dirty="0"/>
              <a:t>Posteriormente se encienden nuevamente las luces ingresan las voces actuales.</a:t>
            </a:r>
          </a:p>
          <a:p>
            <a:pPr>
              <a:buNone/>
            </a:pPr>
            <a:endParaRPr lang="es-CO" dirty="0"/>
          </a:p>
          <a:p>
            <a:pPr>
              <a:buNone/>
            </a:pPr>
            <a:r>
              <a:rPr lang="es-CO" dirty="0"/>
              <a:t>Mensaje central</a:t>
            </a:r>
          </a:p>
          <a:p>
            <a:pPr>
              <a:buNone/>
            </a:pPr>
            <a:r>
              <a:rPr lang="es-CO" dirty="0"/>
              <a:t>"Han pasado 33 años, miles de entrevistas, millones de palabras y una sola misión: mantener viva la cultura. Somos La Cultural 100.7 FM y seguimos al aire.“</a:t>
            </a:r>
          </a:p>
          <a:p>
            <a:pPr>
              <a:buNone/>
            </a:pPr>
            <a:endParaRPr lang="es-CO" dirty="0"/>
          </a:p>
          <a:p>
            <a:pPr>
              <a:buNone/>
            </a:pPr>
            <a:r>
              <a:rPr lang="es-CO" dirty="0"/>
              <a:t>Brindis y pasabocas </a:t>
            </a:r>
          </a:p>
          <a:p>
            <a:pPr>
              <a:buNone/>
            </a:pPr>
            <a:br>
              <a:rPr lang="es-CO" dirty="0"/>
            </a:b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F51189E-ABC3-8345-76A7-953FD0D69151}"/>
              </a:ext>
            </a:extLst>
          </p:cNvPr>
          <p:cNvSpPr txBox="1"/>
          <p:nvPr/>
        </p:nvSpPr>
        <p:spPr>
          <a:xfrm>
            <a:off x="5994400" y="1052543"/>
            <a:ext cx="41317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b="1" dirty="0"/>
              <a:t>SERENATA A LA CULTURAL</a:t>
            </a:r>
          </a:p>
          <a:p>
            <a:pPr>
              <a:buNone/>
            </a:pPr>
            <a:r>
              <a:rPr lang="es-CO" dirty="0"/>
              <a:t>Orquesta EMA cuerdas Davinson</a:t>
            </a:r>
          </a:p>
          <a:p>
            <a:pPr>
              <a:buNone/>
            </a:pP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18420CB-ACE6-BDB2-C0BA-9E7C62B34FFB}"/>
              </a:ext>
            </a:extLst>
          </p:cNvPr>
          <p:cNvSpPr txBox="1"/>
          <p:nvPr/>
        </p:nvSpPr>
        <p:spPr>
          <a:xfrm>
            <a:off x="2237238" y="5022503"/>
            <a:ext cx="730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i="1" dirty="0">
                <a:solidFill>
                  <a:schemeClr val="accent6"/>
                </a:solidFill>
                <a:latin typeface="Barlow Black" pitchFamily="2" charset="77"/>
              </a:rPr>
              <a:t>AL AIRE</a:t>
            </a:r>
          </a:p>
        </p:txBody>
      </p:sp>
    </p:spTree>
    <p:extLst>
      <p:ext uri="{BB962C8B-B14F-4D97-AF65-F5344CB8AC3E}">
        <p14:creationId xmlns:p14="http://schemas.microsoft.com/office/powerpoint/2010/main" val="288354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84C5F-AC3B-0C9B-B094-416DAED1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ADCCDC9-898D-1DFF-4CE2-7E4949AFE1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4B1EB068-3852-816F-16E4-38A49CC3196C}"/>
              </a:ext>
            </a:extLst>
          </p:cNvPr>
          <p:cNvSpPr txBox="1"/>
          <p:nvPr/>
        </p:nvSpPr>
        <p:spPr>
          <a:xfrm>
            <a:off x="1863185" y="-61670"/>
            <a:ext cx="7302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i="1" dirty="0">
                <a:solidFill>
                  <a:schemeClr val="accent6"/>
                </a:solidFill>
                <a:latin typeface="Barlow Black" pitchFamily="2" charset="77"/>
              </a:rPr>
              <a:t>COMITÉ ORGANIZADOR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D2D04C-A0EC-3D97-DABC-96F6D63CA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B0A8631-05B7-D7A2-2820-48CCDA818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C4BA4B8-0DE6-2439-4A24-E03B85E4B2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710212"/>
              </p:ext>
            </p:extLst>
          </p:nvPr>
        </p:nvGraphicFramePr>
        <p:xfrm>
          <a:off x="1972734" y="1346201"/>
          <a:ext cx="7747000" cy="47419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73500">
                  <a:extLst>
                    <a:ext uri="{9D8B030D-6E8A-4147-A177-3AD203B41FA5}">
                      <a16:colId xmlns:a16="http://schemas.microsoft.com/office/drawing/2014/main" val="892169088"/>
                    </a:ext>
                  </a:extLst>
                </a:gridCol>
                <a:gridCol w="3873500">
                  <a:extLst>
                    <a:ext uri="{9D8B030D-6E8A-4147-A177-3AD203B41FA5}">
                      <a16:colId xmlns:a16="http://schemas.microsoft.com/office/drawing/2014/main" val="789257662"/>
                    </a:ext>
                  </a:extLst>
                </a:gridCol>
              </a:tblGrid>
              <a:tr h="33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Cargos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Responsables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4714542"/>
                  </a:ext>
                </a:extLst>
              </a:tr>
              <a:tr h="33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Director General del Evento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Directora IMCT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750602"/>
                  </a:ext>
                </a:extLst>
              </a:tr>
              <a:tr h="33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Coordinador General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Subdirectora Técnica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6670859"/>
                  </a:ext>
                </a:extLst>
              </a:tr>
              <a:tr h="33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Producción General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s-CO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misora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0050836"/>
                  </a:ext>
                </a:extLst>
              </a:tr>
              <a:tr h="150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Logística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Equipo Administrativo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Protocolo 4 auxiliares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Logística 8 auxiliares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Registro 2 personas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Sonido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Patrimonio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EMA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Cultura Ciudadana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IAC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4791157"/>
                  </a:ext>
                </a:extLst>
              </a:tr>
              <a:tr h="694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Comunicaciones y Emisora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Periodistas/Audiovisuales/Community Manager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4932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023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DA5B0-A8C3-5F98-0D18-6AC0159EB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01BD6C4-24A9-0051-D647-F38B7ECDE6D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1571D592-AE75-8879-A560-7B5F088B9A6A}"/>
              </a:ext>
            </a:extLst>
          </p:cNvPr>
          <p:cNvSpPr txBox="1"/>
          <p:nvPr/>
        </p:nvSpPr>
        <p:spPr>
          <a:xfrm>
            <a:off x="1863185" y="-61670"/>
            <a:ext cx="7302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i="1" dirty="0">
                <a:solidFill>
                  <a:schemeClr val="accent6"/>
                </a:solidFill>
                <a:latin typeface="Barlow Black" pitchFamily="2" charset="77"/>
              </a:rPr>
              <a:t>P</a:t>
            </a:r>
            <a:r>
              <a:rPr lang="es-CO" sz="5400" b="1" i="1" dirty="0">
                <a:solidFill>
                  <a:schemeClr val="accent6"/>
                </a:solidFill>
                <a:latin typeface="Barlow Black" pitchFamily="2" charset="77"/>
              </a:rPr>
              <a:t>LAN OPERATIVO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5BF926-76F7-1A3E-D4E7-7A1D095AD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D88CED-E954-27E5-679F-9B157A9BC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C7AD4B6-A252-16DB-5184-69FEA904B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280212"/>
              </p:ext>
            </p:extLst>
          </p:nvPr>
        </p:nvGraphicFramePr>
        <p:xfrm>
          <a:off x="2235201" y="1969295"/>
          <a:ext cx="8068732" cy="4238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7940">
                  <a:extLst>
                    <a:ext uri="{9D8B030D-6E8A-4147-A177-3AD203B41FA5}">
                      <a16:colId xmlns:a16="http://schemas.microsoft.com/office/drawing/2014/main" val="191668993"/>
                    </a:ext>
                  </a:extLst>
                </a:gridCol>
                <a:gridCol w="5740792">
                  <a:extLst>
                    <a:ext uri="{9D8B030D-6E8A-4147-A177-3AD203B41FA5}">
                      <a16:colId xmlns:a16="http://schemas.microsoft.com/office/drawing/2014/main" val="2324631140"/>
                    </a:ext>
                  </a:extLst>
                </a:gridCol>
              </a:tblGrid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invitados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EMISORA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8418057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artistas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EMISORA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4776090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Medios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ADRIANA SERRANO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35581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Diseñar invitaciones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LAURA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3695470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sonido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JAVIER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62368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mobiliario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ALBA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7097342"/>
                  </a:ext>
                </a:extLst>
              </a:tr>
              <a:tr h="405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Confirmar catering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ALBA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6546637"/>
                  </a:ext>
                </a:extLst>
              </a:tr>
              <a:tr h="570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Montaje y decoración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</a:rPr>
                        <a:t>PATRIMONIO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9080239"/>
                  </a:ext>
                </a:extLst>
              </a:tr>
              <a:tr h="83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Instalación de </a:t>
                      </a:r>
                      <a:r>
                        <a:rPr lang="es-CO" sz="1200" kern="100" dirty="0" err="1">
                          <a:effectLst/>
                        </a:rPr>
                        <a:t>backing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PATRIMONIO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487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0332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14D26-E14C-7680-FE95-DA3FC944B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FB07A61-C4E5-9CF8-312F-A5F824526E2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7A9C286-2889-1B30-E4D0-EAB3FE494226}"/>
              </a:ext>
            </a:extLst>
          </p:cNvPr>
          <p:cNvSpPr txBox="1"/>
          <p:nvPr/>
        </p:nvSpPr>
        <p:spPr>
          <a:xfrm>
            <a:off x="1863185" y="-61670"/>
            <a:ext cx="7302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kern="100" dirty="0">
                <a:solidFill>
                  <a:schemeClr val="accent6"/>
                </a:solidFill>
                <a:latin typeface="Barlow Black" pitchFamily="2" charset="77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s-MX" sz="4400" b="1" i="1" dirty="0">
                <a:solidFill>
                  <a:schemeClr val="accent6"/>
                </a:solidFill>
                <a:latin typeface="Barlow Black" pitchFamily="2" charset="77"/>
              </a:rPr>
              <a:t>HECK LIST DE LOGÍSTICA</a:t>
            </a:r>
            <a:endParaRPr lang="es-CO" sz="4400" b="1" i="1" dirty="0">
              <a:solidFill>
                <a:schemeClr val="accent6"/>
              </a:solidFill>
              <a:latin typeface="Barlow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7204A7-4F3F-8172-3A10-927A4C5A8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BCAAD3-BD4F-8872-9AC6-E89073AB0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E8E152C-E902-C817-5C0B-A124A103934D}"/>
              </a:ext>
            </a:extLst>
          </p:cNvPr>
          <p:cNvSpPr txBox="1"/>
          <p:nvPr/>
        </p:nvSpPr>
        <p:spPr>
          <a:xfrm>
            <a:off x="1634068" y="1337732"/>
            <a:ext cx="3420532" cy="4580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MOBILIARIO</a:t>
            </a:r>
            <a:endParaRPr lang="es-CO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100 sillas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10 mesas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Manteles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Atril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</a:t>
            </a:r>
            <a:r>
              <a:rPr lang="es-CO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Backing</a:t>
            </a: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principal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 Pendones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SONIDO</a:t>
            </a:r>
            <a:endParaRPr lang="es-CO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□Micrófonos inalámbricos y de pedestal 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E673EC1-07FA-C2C2-D54B-26DF7292F704}"/>
              </a:ext>
            </a:extLst>
          </p:cNvPr>
          <p:cNvSpPr txBox="1"/>
          <p:nvPr/>
        </p:nvSpPr>
        <p:spPr>
          <a:xfrm>
            <a:off x="6304109" y="1337733"/>
            <a:ext cx="6096000" cy="5027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VIDEO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□Pantalla LED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□Video institucional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STREAMING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□Redes sociales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PROTOCOLO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□Recepción y registro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□Ubicación invitados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□Atención medios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□Atención artistas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□Atención autoridades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28478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F3971-1674-91F4-000B-78914850D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8B52CCC-0083-13AF-9129-C5D860E84C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F19D740-B10B-9E77-73E4-0BCB34736BA2}"/>
              </a:ext>
            </a:extLst>
          </p:cNvPr>
          <p:cNvSpPr txBox="1"/>
          <p:nvPr/>
        </p:nvSpPr>
        <p:spPr>
          <a:xfrm>
            <a:off x="1863185" y="-61670"/>
            <a:ext cx="7302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kern="100" dirty="0">
                <a:solidFill>
                  <a:schemeClr val="accent6"/>
                </a:solidFill>
                <a:latin typeface="Barlow Black" pitchFamily="2" charset="77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s-MX" sz="4400" b="1" i="1" dirty="0">
                <a:solidFill>
                  <a:schemeClr val="accent6"/>
                </a:solidFill>
                <a:latin typeface="Barlow Black" pitchFamily="2" charset="77"/>
              </a:rPr>
              <a:t>HECK LIST DE LOGÍSTICA</a:t>
            </a:r>
            <a:endParaRPr lang="es-CO" sz="4400" b="1" i="1" dirty="0">
              <a:solidFill>
                <a:schemeClr val="accent6"/>
              </a:solidFill>
              <a:latin typeface="Barlow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D768A-2632-C2CC-D085-4B3DB6CFB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0C6FAC-998A-89B3-8B7F-77C97D196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BDA8629-DA8F-9D88-CB29-38D735D5F708}"/>
              </a:ext>
            </a:extLst>
          </p:cNvPr>
          <p:cNvSpPr txBox="1"/>
          <p:nvPr/>
        </p:nvSpPr>
        <p:spPr>
          <a:xfrm>
            <a:off x="994832" y="1969295"/>
            <a:ext cx="10202333" cy="3306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Minuto a minuto (de 6:00 a. m. a 7:00 p. m.). 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Guion del maestro de ceremonias. 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Libreto para la transmisión especial de radio. 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Cronograma de publicaciones en redes sociales. </a:t>
            </a:r>
          </a:p>
          <a:p>
            <a:pPr marL="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3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s-CO" sz="3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54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11C0932-9DC6-4E95-3567-E96A3B8915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0D8EDF2F-CC58-5D2C-7683-C5BB7361A04B}"/>
              </a:ext>
            </a:extLst>
          </p:cNvPr>
          <p:cNvSpPr txBox="1">
            <a:spLocks/>
          </p:cNvSpPr>
          <p:nvPr/>
        </p:nvSpPr>
        <p:spPr>
          <a:xfrm>
            <a:off x="2888801" y="212174"/>
            <a:ext cx="4385679" cy="45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JUSTIFICACIÓN</a:t>
            </a:r>
            <a:endParaRPr kumimoji="0" lang="es-CO" sz="3200" b="1" i="1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Barlow Black" pitchFamily="2" charset="77"/>
              <a:ea typeface="+mj-ea"/>
              <a:cs typeface="+mj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B51192D-FFB6-797D-D849-216DE8C304DF}"/>
              </a:ext>
            </a:extLst>
          </p:cNvPr>
          <p:cNvSpPr txBox="1"/>
          <p:nvPr/>
        </p:nvSpPr>
        <p:spPr>
          <a:xfrm>
            <a:off x="973665" y="1300540"/>
            <a:ext cx="1057486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dirty="0"/>
              <a:t>Durante 33 años, La Cultural 100.7 FM ha sido la voz de la cultura en Bucaramanga, Santander Colombia y el mundo.</a:t>
            </a:r>
          </a:p>
          <a:p>
            <a:pPr algn="just">
              <a:buNone/>
            </a:pPr>
            <a:endParaRPr lang="es-CO" sz="2400" dirty="0"/>
          </a:p>
          <a:p>
            <a:pPr algn="just">
              <a:buNone/>
            </a:pPr>
            <a:r>
              <a:rPr lang="es-CO" sz="2400" dirty="0"/>
              <a:t>Ha acompañado procesos artísticos, fortalecido la identidad regional, promovido el patrimonio cultural y servido como plataforma para artistas, escritores, gestores culturales y ciudadanos.</a:t>
            </a:r>
          </a:p>
          <a:p>
            <a:pPr algn="just">
              <a:buNone/>
            </a:pPr>
            <a:endParaRPr lang="es-CO" sz="2400" dirty="0"/>
          </a:p>
          <a:p>
            <a:pPr algn="just">
              <a:buNone/>
            </a:pPr>
            <a:r>
              <a:rPr lang="es-CO" sz="2400" dirty="0"/>
              <a:t>La celebración de este aniversario busca rendir homenaje a la historia de la emisora, reconocer a quienes la han construido y proyectar su legado hacia las nuevas generaciones.</a:t>
            </a:r>
          </a:p>
        </p:txBody>
      </p:sp>
    </p:spTree>
    <p:extLst>
      <p:ext uri="{BB962C8B-B14F-4D97-AF65-F5344CB8AC3E}">
        <p14:creationId xmlns:p14="http://schemas.microsoft.com/office/powerpoint/2010/main" val="1825582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A493B-B991-B4FA-695C-4C977C77C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AE67A-8725-A434-8E94-E8C754CCC4C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C525BE1-D229-8787-9EFE-868E9B946077}"/>
              </a:ext>
            </a:extLst>
          </p:cNvPr>
          <p:cNvSpPr txBox="1"/>
          <p:nvPr/>
        </p:nvSpPr>
        <p:spPr>
          <a:xfrm>
            <a:off x="1863185" y="-61670"/>
            <a:ext cx="7302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kern="100" dirty="0">
                <a:solidFill>
                  <a:schemeClr val="accent6"/>
                </a:solidFill>
                <a:latin typeface="Barlow Black" pitchFamily="2" charset="77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s-MX" sz="4400" b="1" i="1" dirty="0">
                <a:solidFill>
                  <a:schemeClr val="accent6"/>
                </a:solidFill>
                <a:latin typeface="Barlow Black" pitchFamily="2" charset="77"/>
              </a:rPr>
              <a:t>HECK LIST DE LOGÍSTICA</a:t>
            </a:r>
            <a:endParaRPr lang="es-CO" sz="4400" b="1" i="1" dirty="0">
              <a:solidFill>
                <a:schemeClr val="accent6"/>
              </a:solidFill>
              <a:latin typeface="Barlow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461A80-AF36-65E1-7ECF-9C536A6F5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715CF0-AAC9-6C97-3FEC-8CB1A7E2B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94F3C91-C225-4DD5-B011-DD7B94E10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968221"/>
              </p:ext>
            </p:extLst>
          </p:nvPr>
        </p:nvGraphicFramePr>
        <p:xfrm>
          <a:off x="1473200" y="1481668"/>
          <a:ext cx="8297333" cy="49106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6968">
                  <a:extLst>
                    <a:ext uri="{9D8B030D-6E8A-4147-A177-3AD203B41FA5}">
                      <a16:colId xmlns:a16="http://schemas.microsoft.com/office/drawing/2014/main" val="951703427"/>
                    </a:ext>
                  </a:extLst>
                </a:gridCol>
                <a:gridCol w="3863880">
                  <a:extLst>
                    <a:ext uri="{9D8B030D-6E8A-4147-A177-3AD203B41FA5}">
                      <a16:colId xmlns:a16="http://schemas.microsoft.com/office/drawing/2014/main" val="241799169"/>
                    </a:ext>
                  </a:extLst>
                </a:gridCol>
                <a:gridCol w="2306485">
                  <a:extLst>
                    <a:ext uri="{9D8B030D-6E8A-4147-A177-3AD203B41FA5}">
                      <a16:colId xmlns:a16="http://schemas.microsoft.com/office/drawing/2014/main" val="553326591"/>
                    </a:ext>
                  </a:extLst>
                </a:gridCol>
              </a:tblGrid>
              <a:tr h="16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ACTIVIDAD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SE REQUIERE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RESPONSABLE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4197545557"/>
                  </a:ext>
                </a:extLst>
              </a:tr>
              <a:tr h="45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MURO DE LOS RECUERDOS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Hilos/Tarjetas/Marcadores/Pegantes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 dirty="0">
                          <a:effectLst/>
                        </a:rPr>
                        <a:t> ALBA</a:t>
                      </a:r>
                      <a:endParaRPr lang="es-CO" sz="9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3506682750"/>
                  </a:ext>
                </a:extLst>
              </a:tr>
              <a:tr h="972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BOSQUE CULTURAL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Coordinar CDMB/Jardineros/Palas/Abono/Agua/Placas/Fotografía aérea Dron/Certificado de siembra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CDMB Y IAC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2532081556"/>
                  </a:ext>
                </a:extLst>
              </a:tr>
              <a:tr h="736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ESTACIÓN DE CAFÉ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Barista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Café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LUISA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3021275356"/>
                  </a:ext>
                </a:extLst>
              </a:tr>
              <a:tr h="16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PASABOCAS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 dirty="0">
                          <a:effectLst/>
                        </a:rPr>
                        <a:t>NIXON </a:t>
                      </a:r>
                      <a:endParaRPr lang="es-CO" sz="9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31107986"/>
                  </a:ext>
                </a:extLst>
              </a:tr>
              <a:tr h="347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ESTACION DE SERVICIO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Té/Galletas/Agua/Vasos/Servilletas/Canecas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 dirty="0">
                          <a:effectLst/>
                        </a:rPr>
                        <a:t> ALBA</a:t>
                      </a:r>
                      <a:endParaRPr lang="es-CO" sz="9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1224285944"/>
                  </a:ext>
                </a:extLst>
              </a:tr>
              <a:tr h="175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PRENSA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Kit de prensa/Boletín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2032555397"/>
                  </a:ext>
                </a:extLst>
              </a:tr>
              <a:tr h="525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CAMPAÑA DIGITAL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25 Reels /50 Stories /10 TikTok /3 Lives /1 Podcast/Carruseles/200 fotografías 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DIEGO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320290623"/>
                  </a:ext>
                </a:extLst>
              </a:tr>
              <a:tr h="11958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REGISTRO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Fotografías/Videos/Declaraciones/Zona entrevistas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Fotografía 2 fotógrafos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Video 3 camarógrafos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Streaming 2 operadores 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LAURA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2083535998"/>
                  </a:ext>
                </a:extLst>
              </a:tr>
              <a:tr h="16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ARO DE FOTOS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>
                          <a:effectLst/>
                        </a:rPr>
                        <a:t> </a:t>
                      </a:r>
                      <a:endParaRPr lang="es-CO" sz="9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900" kern="100" dirty="0">
                          <a:effectLst/>
                        </a:rPr>
                        <a:t> </a:t>
                      </a:r>
                      <a:endParaRPr lang="es-CO" sz="9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8" marR="52708" marT="0" marB="0"/>
                </a:tc>
                <a:extLst>
                  <a:ext uri="{0D108BD9-81ED-4DB2-BD59-A6C34878D82A}">
                    <a16:rowId xmlns:a16="http://schemas.microsoft.com/office/drawing/2014/main" val="2975163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031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E73C00A-DD13-C036-DFD8-A9B8E6FF3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91934" y="-1166559"/>
            <a:ext cx="12192000" cy="686462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DB1E206-2D22-0E94-220B-8EA38A6F26B0}"/>
              </a:ext>
            </a:extLst>
          </p:cNvPr>
          <p:cNvSpPr txBox="1"/>
          <p:nvPr/>
        </p:nvSpPr>
        <p:spPr>
          <a:xfrm>
            <a:off x="5477448" y="2036942"/>
            <a:ext cx="704523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es-CO" sz="3200" b="1" dirty="0"/>
          </a:p>
          <a:p>
            <a:pPr>
              <a:buNone/>
            </a:pPr>
            <a:r>
              <a:rPr lang="es-CO" sz="3200" b="1" dirty="0"/>
              <a:t>33 años construyendo cultura.</a:t>
            </a:r>
          </a:p>
          <a:p>
            <a:pPr>
              <a:buNone/>
            </a:pPr>
            <a:r>
              <a:rPr lang="es-CO" sz="3200" b="1" dirty="0"/>
              <a:t>33 años construyendo ciudadanía.</a:t>
            </a:r>
          </a:p>
          <a:p>
            <a:pPr>
              <a:buNone/>
            </a:pPr>
            <a:r>
              <a:rPr lang="es-CO" sz="3200" b="1" dirty="0"/>
              <a:t>33 años construyendo memoria.</a:t>
            </a:r>
          </a:p>
          <a:p>
            <a:pPr>
              <a:buNone/>
            </a:pPr>
            <a:r>
              <a:rPr lang="es-CO" sz="3200" dirty="0"/>
              <a:t>La Cultural 100.7 FM</a:t>
            </a:r>
          </a:p>
          <a:p>
            <a:pPr>
              <a:buNone/>
            </a:pPr>
            <a:r>
              <a:rPr lang="es-CO" sz="3200" dirty="0"/>
              <a:t>La Voz de la Cultura.</a:t>
            </a:r>
          </a:p>
        </p:txBody>
      </p:sp>
    </p:spTree>
    <p:extLst>
      <p:ext uri="{BB962C8B-B14F-4D97-AF65-F5344CB8AC3E}">
        <p14:creationId xmlns:p14="http://schemas.microsoft.com/office/powerpoint/2010/main" val="724566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1DFF-6747-3C25-A0B0-C8E38B329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D24F1EC-EF9A-79B3-3E04-301B53FB9C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B7E2143-411C-91A2-F9CB-497F248F8A68}"/>
              </a:ext>
            </a:extLst>
          </p:cNvPr>
          <p:cNvSpPr txBox="1">
            <a:spLocks/>
          </p:cNvSpPr>
          <p:nvPr/>
        </p:nvSpPr>
        <p:spPr>
          <a:xfrm>
            <a:off x="2888801" y="212174"/>
            <a:ext cx="4385679" cy="45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OBJETIVO GENERAL</a:t>
            </a:r>
            <a:endParaRPr kumimoji="0" lang="es-CO" sz="3200" b="1" i="1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Barlow Black" pitchFamily="2" charset="77"/>
              <a:ea typeface="+mj-ea"/>
              <a:cs typeface="+mj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29F626-518C-F0F1-DCB9-D2FC0A1CF23F}"/>
              </a:ext>
            </a:extLst>
          </p:cNvPr>
          <p:cNvSpPr txBox="1"/>
          <p:nvPr/>
        </p:nvSpPr>
        <p:spPr>
          <a:xfrm>
            <a:off x="1278465" y="2045606"/>
            <a:ext cx="977900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3200" dirty="0"/>
              <a:t>Celebrar los 33 años de La Cultural 100.7 FM mediante una programación especial que fortalezca la memoria colectiva, promueva la participación ciudadana y destaque el papel de la emisora como referente cultural de Bucaramanga.</a:t>
            </a:r>
          </a:p>
          <a:p>
            <a:pPr algn="just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997392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89D5B-42EA-390C-73B0-F348080DA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1D2856B-9073-D5DC-84BE-972680AF3D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BF04E4B-7961-4F49-B711-E2A32B557078}"/>
              </a:ext>
            </a:extLst>
          </p:cNvPr>
          <p:cNvSpPr txBox="1">
            <a:spLocks/>
          </p:cNvSpPr>
          <p:nvPr/>
        </p:nvSpPr>
        <p:spPr>
          <a:xfrm>
            <a:off x="2888801" y="212174"/>
            <a:ext cx="4385679" cy="45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OBJETIVOS ESPECÍFICOS</a:t>
            </a:r>
            <a:endParaRPr kumimoji="0" lang="es-CO" sz="3200" b="1" i="1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Barlow Black" pitchFamily="2" charset="77"/>
              <a:ea typeface="+mj-ea"/>
              <a:cs typeface="+mj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1A5B0F-5D2D-04DA-A1A8-9FD3548CDE21}"/>
              </a:ext>
            </a:extLst>
          </p:cNvPr>
          <p:cNvSpPr txBox="1"/>
          <p:nvPr/>
        </p:nvSpPr>
        <p:spPr>
          <a:xfrm>
            <a:off x="973665" y="1300540"/>
            <a:ext cx="10574867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Rescatar la memoria histórica de la emisora.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s-CO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Reconocer a periodistas, locutores, operadores y oyentes.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s-CO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Fortalecer el vínculo entre la emisora y la ciudadanía.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s-CO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Promover la cultura local y el patrimonio sonoro.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s-CO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Generar contenidos digitales de alto impacto.</a:t>
            </a:r>
          </a:p>
          <a:p>
            <a:endParaRPr lang="es-CO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/>
              <a:t>Dejar un legado cultural para futuras generaciones.</a:t>
            </a:r>
          </a:p>
          <a:p>
            <a:pPr algn="just">
              <a:buNone/>
            </a:pP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3068865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A6E8D-5FD3-5D07-20AF-DBB28D464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471AA0A-91B1-B8F7-3860-F0AC3F24CF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A000DE92-620C-307E-9915-0D797A72928C}"/>
              </a:ext>
            </a:extLst>
          </p:cNvPr>
          <p:cNvSpPr txBox="1">
            <a:spLocks/>
          </p:cNvSpPr>
          <p:nvPr/>
        </p:nvSpPr>
        <p:spPr>
          <a:xfrm>
            <a:off x="2888801" y="212174"/>
            <a:ext cx="4385679" cy="45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RECORRIDO DEL VISITANTE</a:t>
            </a:r>
            <a:endParaRPr kumimoji="0" lang="es-CO" sz="3200" b="1" i="1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Barlow Black" pitchFamily="2" charset="77"/>
              <a:ea typeface="+mj-ea"/>
              <a:cs typeface="+mj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BF8D701-C742-E03A-6E36-D4566964F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421" y="1108626"/>
            <a:ext cx="2627205" cy="55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6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7CE0D-FC2E-0712-5E0E-7BD2A6A09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3164867-40D1-5AE0-99C6-BE3D4A4B55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FD9740DB-3141-B2D3-EB09-8B1A97DEC9BB}"/>
              </a:ext>
            </a:extLst>
          </p:cNvPr>
          <p:cNvSpPr txBox="1">
            <a:spLocks/>
          </p:cNvSpPr>
          <p:nvPr/>
        </p:nvSpPr>
        <p:spPr>
          <a:xfrm>
            <a:off x="2888801" y="212174"/>
            <a:ext cx="4385679" cy="45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1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Barlow Black"/>
                <a:ea typeface="+mj-ea"/>
                <a:cs typeface="+mj-cs"/>
              </a:rPr>
              <a:t>PASAPORTE DE LA MEMORIA</a:t>
            </a:r>
            <a:endParaRPr kumimoji="0" lang="es-CO" sz="3200" b="1" i="1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Barlow Black" pitchFamily="2" charset="77"/>
              <a:ea typeface="+mj-ea"/>
              <a:cs typeface="+mj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CFB03AF-9E33-B143-D1E1-658D4A967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100" y="1090657"/>
            <a:ext cx="79629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9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3A09E-86EE-3B85-A237-005B25D73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48C12F7-2F5B-3B26-5F4F-A3C772D96B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8C12C52-F2FF-9CA4-56BB-A2365B0D081B}"/>
              </a:ext>
            </a:extLst>
          </p:cNvPr>
          <p:cNvSpPr txBox="1"/>
          <p:nvPr/>
        </p:nvSpPr>
        <p:spPr>
          <a:xfrm>
            <a:off x="1634585" y="-88996"/>
            <a:ext cx="7302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i="1" dirty="0">
                <a:solidFill>
                  <a:schemeClr val="accent6"/>
                </a:solidFill>
                <a:latin typeface="Barlow Black" pitchFamily="2" charset="77"/>
              </a:rPr>
              <a:t>INVITADOS AL AIRE</a:t>
            </a:r>
            <a:endParaRPr lang="es-CO" sz="5400" b="1" i="1" dirty="0">
              <a:solidFill>
                <a:schemeClr val="accent6"/>
              </a:solidFill>
              <a:latin typeface="Barlow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BA3DBB-70CC-AFA1-1D9D-8BEBC865A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DA9A58-E8E2-799B-A730-70F3BE469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04C9317-8E45-1AAE-CA71-E9EEF7508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34585" y="1309630"/>
            <a:ext cx="5157787" cy="3684588"/>
          </a:xfrm>
        </p:spPr>
        <p:txBody>
          <a:bodyPr>
            <a:normAutofit fontScale="85000" lnSpcReduction="20000"/>
          </a:bodyPr>
          <a:lstStyle/>
          <a:p>
            <a:r>
              <a:rPr lang="es-CO" dirty="0"/>
              <a:t>Exdirectores</a:t>
            </a:r>
          </a:p>
          <a:p>
            <a:r>
              <a:rPr lang="es-CO" dirty="0"/>
              <a:t>Exlocutores</a:t>
            </a:r>
          </a:p>
          <a:p>
            <a:r>
              <a:rPr lang="es-CO" dirty="0"/>
              <a:t>Periodistas históricos</a:t>
            </a:r>
          </a:p>
          <a:p>
            <a:r>
              <a:rPr lang="es-CO" dirty="0"/>
              <a:t>Operadores</a:t>
            </a:r>
          </a:p>
          <a:p>
            <a:r>
              <a:rPr lang="es-CO" dirty="0"/>
              <a:t>Productores</a:t>
            </a:r>
          </a:p>
          <a:p>
            <a:r>
              <a:rPr lang="es-CO" dirty="0"/>
              <a:t>Artistas locales</a:t>
            </a:r>
          </a:p>
          <a:p>
            <a:r>
              <a:rPr lang="es-CO" dirty="0"/>
              <a:t>Gestores culturales</a:t>
            </a:r>
          </a:p>
          <a:p>
            <a:r>
              <a:rPr lang="es-CO" dirty="0"/>
              <a:t>Oyentes emblemáticos</a:t>
            </a:r>
          </a:p>
          <a:p>
            <a:r>
              <a:rPr lang="es-CO" dirty="0"/>
              <a:t>Autoridades culturales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56311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28D91-134B-B6B6-F5A8-77DA964F2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7E5E5D-C71E-8281-121C-325B85297A2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9279DAE1-063F-286F-3AAA-63695A420BF5}"/>
              </a:ext>
            </a:extLst>
          </p:cNvPr>
          <p:cNvSpPr txBox="1"/>
          <p:nvPr/>
        </p:nvSpPr>
        <p:spPr>
          <a:xfrm>
            <a:off x="1634585" y="-88996"/>
            <a:ext cx="7302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i="1" dirty="0">
                <a:solidFill>
                  <a:schemeClr val="accent6"/>
                </a:solidFill>
                <a:latin typeface="Barlow Black" pitchFamily="2" charset="77"/>
              </a:rPr>
              <a:t>INVITADOS</a:t>
            </a:r>
            <a:endParaRPr lang="es-CO" sz="5400" b="1" i="1" dirty="0">
              <a:solidFill>
                <a:schemeClr val="accent6"/>
              </a:solidFill>
              <a:latin typeface="Barlow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BD4FED-1BB5-1495-7B90-D162D65F3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F500EC-F35D-073E-C855-73C596759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176813E-A90D-DC36-2742-A4881A67878E}"/>
              </a:ext>
            </a:extLst>
          </p:cNvPr>
          <p:cNvSpPr txBox="1"/>
          <p:nvPr/>
        </p:nvSpPr>
        <p:spPr>
          <a:xfrm>
            <a:off x="1577340" y="1106031"/>
            <a:ext cx="254592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Museo de Arte Moderno de Bucaramanga</a:t>
            </a:r>
          </a:p>
          <a:p>
            <a:r>
              <a:rPr lang="es-CO" dirty="0"/>
              <a:t>Museo Histórico de Santander </a:t>
            </a:r>
          </a:p>
          <a:p>
            <a:r>
              <a:rPr lang="es-CO" dirty="0"/>
              <a:t>Casa de Bolívar</a:t>
            </a:r>
          </a:p>
          <a:p>
            <a:r>
              <a:rPr lang="es-CO" dirty="0"/>
              <a:t>Casa Museo Galán</a:t>
            </a:r>
          </a:p>
          <a:p>
            <a:r>
              <a:rPr lang="es-CO" dirty="0"/>
              <a:t>La Casa del Libro Total</a:t>
            </a:r>
          </a:p>
          <a:p>
            <a:r>
              <a:rPr lang="es-CO" dirty="0"/>
              <a:t>Centro Cultural del Oriente</a:t>
            </a:r>
          </a:p>
          <a:p>
            <a:r>
              <a:rPr lang="es-CO" dirty="0"/>
              <a:t>Casa de Cultura García Rovira</a:t>
            </a:r>
          </a:p>
          <a:p>
            <a:r>
              <a:rPr lang="es-CO" dirty="0"/>
              <a:t>Teatro Santander</a:t>
            </a:r>
          </a:p>
          <a:p>
            <a:r>
              <a:rPr lang="es-CO" dirty="0"/>
              <a:t>Centro Cultural del Oriente</a:t>
            </a:r>
          </a:p>
          <a:p>
            <a:r>
              <a:rPr lang="es-CO" dirty="0"/>
              <a:t>Luis Perú de la </a:t>
            </a:r>
            <a:r>
              <a:rPr lang="es-CO" dirty="0" err="1"/>
              <a:t>Croac</a:t>
            </a:r>
            <a:endParaRPr lang="es-CO" dirty="0"/>
          </a:p>
          <a:p>
            <a:r>
              <a:rPr lang="es-CO" dirty="0"/>
              <a:t>El Solar</a:t>
            </a:r>
          </a:p>
          <a:p>
            <a:r>
              <a:rPr lang="es-CO" dirty="0"/>
              <a:t>MEDIOS DE COMUNICACION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319519F-DD2F-4A83-4505-88E5B504CFCE}"/>
              </a:ext>
            </a:extLst>
          </p:cNvPr>
          <p:cNvSpPr txBox="1"/>
          <p:nvPr/>
        </p:nvSpPr>
        <p:spPr>
          <a:xfrm>
            <a:off x="5700608" y="1106031"/>
            <a:ext cx="2046392" cy="5330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ALCALDE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NATALIA TORRES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DIANA DUARTE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MX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SPOSA VALDERRAMA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VICTOR SUAREZ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OMAR MATEUS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IDELFONSO ADILA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JUAN JOSE COBOS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RINA CONTRERAS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ALVARO AYALA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DEVINSON FONSECA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NIXON URIBE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JAVIER FLOREZ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ALEJANDRA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REYNALDO ATUESTA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NESTOR SOLANO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FRANZ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ALFONSO BECERRA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EDF8995-8D42-D6CE-16A0-B684AE1F802D}"/>
              </a:ext>
            </a:extLst>
          </p:cNvPr>
          <p:cNvSpPr txBox="1"/>
          <p:nvPr/>
        </p:nvSpPr>
        <p:spPr>
          <a:xfrm>
            <a:off x="7914046" y="1106031"/>
            <a:ext cx="2046392" cy="3249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19. MARTIN PARRA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20. JUAN CARLOS GUTIERREZ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21. TOÑO CAMPILLO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22. PUNO AMAYA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23. MARGY FORERO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24 LEONIDAS OCAMPO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25. RADIO NACIONAL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26. JUAN JACOBO LOZANO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27. MARCIA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28. BOGOTA NIXON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623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B12D8-EFCA-C5AF-0328-CCE6726DD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1CC37F4-DA90-91A1-4E39-BA79120B7F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9426"/>
          <a:stretch/>
        </p:blipFill>
        <p:spPr>
          <a:xfrm>
            <a:off x="-1" y="-1"/>
            <a:ext cx="12192001" cy="196929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4907ECA4-A7C0-463D-98A2-4DD732A59F49}"/>
              </a:ext>
            </a:extLst>
          </p:cNvPr>
          <p:cNvSpPr txBox="1"/>
          <p:nvPr/>
        </p:nvSpPr>
        <p:spPr>
          <a:xfrm>
            <a:off x="1863185" y="-61670"/>
            <a:ext cx="7302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i="1" dirty="0">
                <a:solidFill>
                  <a:schemeClr val="accent6"/>
                </a:solidFill>
                <a:latin typeface="Barlow Black" pitchFamily="2" charset="77"/>
              </a:rPr>
              <a:t> HISTORIAS CULTURALES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E5AF13-FA5B-8434-EF77-514744B28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CE1B7D-BB13-6434-92E1-7A67E3405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10F0E40-FE79-0676-0CC0-30AE9E57CF0B}"/>
              </a:ext>
            </a:extLst>
          </p:cNvPr>
          <p:cNvSpPr txBox="1"/>
          <p:nvPr/>
        </p:nvSpPr>
        <p:spPr>
          <a:xfrm>
            <a:off x="1452880" y="1074509"/>
            <a:ext cx="489458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/>
              <a:t>CRÓNICAS RADIALES</a:t>
            </a:r>
          </a:p>
          <a:p>
            <a:pPr>
              <a:buNone/>
            </a:pPr>
            <a:endParaRPr lang="es-CO" sz="2000" b="1" dirty="0"/>
          </a:p>
          <a:p>
            <a:pPr>
              <a:buNone/>
            </a:pPr>
            <a:r>
              <a:rPr lang="es-CO" sz="2000" dirty="0"/>
              <a:t>Cada periodista (Ana, Felipe, Fercho, Andrea, Cristian y Mayu) producirán una historia memorable</a:t>
            </a:r>
          </a:p>
          <a:p>
            <a:pPr>
              <a:buNone/>
            </a:pPr>
            <a:endParaRPr lang="es-CO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El artista que nació en La Cultural.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El oyente más fiel.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El programa más antiguo.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La entrevista más recordada.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El cubrimiento cultural más importante.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Las voces que marcaron generaciones.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Lustrabotas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Inclusión sala PMR (CRISTIAN)</a:t>
            </a:r>
          </a:p>
          <a:p>
            <a:pPr>
              <a:buNone/>
            </a:pPr>
            <a:endParaRPr lang="es-CO" sz="20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25C58AD-CB64-E7E8-2B48-88657062B305}"/>
              </a:ext>
            </a:extLst>
          </p:cNvPr>
          <p:cNvSpPr txBox="1"/>
          <p:nvPr/>
        </p:nvSpPr>
        <p:spPr>
          <a:xfrm>
            <a:off x="6581986" y="1122152"/>
            <a:ext cx="415713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dirty="0"/>
              <a:t>LA CULTURAL CON LA GENTE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dirty="0"/>
              <a:t>INFORMES en vivo desde</a:t>
            </a:r>
          </a:p>
          <a:p>
            <a:pPr>
              <a:buNone/>
            </a:pPr>
            <a:endParaRPr lang="es-CO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Teatro Santander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Centro Cultural del Oriente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Parque García Rovira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Plaza Cívica Luis Carlos Galán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Casa del Libro</a:t>
            </a:r>
          </a:p>
        </p:txBody>
      </p:sp>
    </p:spTree>
    <p:extLst>
      <p:ext uri="{BB962C8B-B14F-4D97-AF65-F5344CB8AC3E}">
        <p14:creationId xmlns:p14="http://schemas.microsoft.com/office/powerpoint/2010/main" val="5428806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11497</TotalTime>
  <Words>1082</Words>
  <Application>Microsoft Office PowerPoint</Application>
  <PresentationFormat>Panorámica</PresentationFormat>
  <Paragraphs>300</Paragraphs>
  <Slides>21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8" baseType="lpstr">
      <vt:lpstr>Aptos</vt:lpstr>
      <vt:lpstr>Aptos Display</vt:lpstr>
      <vt:lpstr>Arial</vt:lpstr>
      <vt:lpstr>Barlow Black</vt:lpstr>
      <vt:lpstr>Courier New</vt:lpstr>
      <vt:lpstr>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Eugenia Mejia</dc:creator>
  <cp:lastModifiedBy>Maria Eugenia Mejia</cp:lastModifiedBy>
  <cp:revision>3</cp:revision>
  <dcterms:created xsi:type="dcterms:W3CDTF">2026-06-11T03:02:58Z</dcterms:created>
  <dcterms:modified xsi:type="dcterms:W3CDTF">2026-07-03T03:16:07Z</dcterms:modified>
</cp:coreProperties>
</file>