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8" r:id="rId3"/>
    <p:sldId id="272" r:id="rId4"/>
    <p:sldId id="260" r:id="rId5"/>
    <p:sldId id="270" r:id="rId6"/>
    <p:sldId id="273" r:id="rId7"/>
    <p:sldId id="274" r:id="rId8"/>
    <p:sldId id="262" r:id="rId9"/>
    <p:sldId id="275" r:id="rId10"/>
    <p:sldId id="271" r:id="rId11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8" autoAdjust="0"/>
    <p:restoredTop sz="94660"/>
  </p:normalViewPr>
  <p:slideViewPr>
    <p:cSldViewPr snapToGrid="0">
      <p:cViewPr varScale="1">
        <p:scale>
          <a:sx n="74" d="100"/>
          <a:sy n="74" d="100"/>
        </p:scale>
        <p:origin x="534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FA5A02DC-F95C-4536-9714-165AC8A6F680}" type="datetimeFigureOut">
              <a:rPr lang="es-CO" smtClean="0"/>
              <a:t>5/02/2024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42CE6-F3B6-4CE0-A722-1049F726E940}" type="slidenum">
              <a:rPr lang="es-CO" smtClean="0"/>
              <a:t>‹Nº›</a:t>
            </a:fld>
            <a:endParaRPr lang="es-CO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360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A02DC-F95C-4536-9714-165AC8A6F680}" type="datetimeFigureOut">
              <a:rPr lang="es-CO" smtClean="0"/>
              <a:t>5/02/2024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42CE6-F3B6-4CE0-A722-1049F726E94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72024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A02DC-F95C-4536-9714-165AC8A6F680}" type="datetimeFigureOut">
              <a:rPr lang="es-CO" smtClean="0"/>
              <a:t>5/02/2024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42CE6-F3B6-4CE0-A722-1049F726E940}" type="slidenum">
              <a:rPr lang="es-CO" smtClean="0"/>
              <a:t>‹Nº›</a:t>
            </a:fld>
            <a:endParaRPr lang="es-CO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24725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A02DC-F95C-4536-9714-165AC8A6F680}" type="datetimeFigureOut">
              <a:rPr lang="es-CO" smtClean="0"/>
              <a:t>5/02/2024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42CE6-F3B6-4CE0-A722-1049F726E94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68626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A02DC-F95C-4536-9714-165AC8A6F680}" type="datetimeFigureOut">
              <a:rPr lang="es-CO" smtClean="0"/>
              <a:t>5/02/2024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42CE6-F3B6-4CE0-A722-1049F726E940}" type="slidenum">
              <a:rPr lang="es-CO" smtClean="0"/>
              <a:t>‹Nº›</a:t>
            </a:fld>
            <a:endParaRPr lang="es-CO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5407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A02DC-F95C-4536-9714-165AC8A6F680}" type="datetimeFigureOut">
              <a:rPr lang="es-CO" smtClean="0"/>
              <a:t>5/02/2024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42CE6-F3B6-4CE0-A722-1049F726E94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693083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A02DC-F95C-4536-9714-165AC8A6F680}" type="datetimeFigureOut">
              <a:rPr lang="es-CO" smtClean="0"/>
              <a:t>5/02/2024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42CE6-F3B6-4CE0-A722-1049F726E94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771038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A02DC-F95C-4536-9714-165AC8A6F680}" type="datetimeFigureOut">
              <a:rPr lang="es-CO" smtClean="0"/>
              <a:t>5/02/2024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42CE6-F3B6-4CE0-A722-1049F726E94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830069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A02DC-F95C-4536-9714-165AC8A6F680}" type="datetimeFigureOut">
              <a:rPr lang="es-CO" smtClean="0"/>
              <a:t>5/02/2024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42CE6-F3B6-4CE0-A722-1049F726E94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304653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A02DC-F95C-4536-9714-165AC8A6F680}" type="datetimeFigureOut">
              <a:rPr lang="es-CO" smtClean="0"/>
              <a:t>5/02/2024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42CE6-F3B6-4CE0-A722-1049F726E94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525701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A02DC-F95C-4536-9714-165AC8A6F680}" type="datetimeFigureOut">
              <a:rPr lang="es-CO" smtClean="0"/>
              <a:t>5/02/2024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42CE6-F3B6-4CE0-A722-1049F726E940}" type="slidenum">
              <a:rPr lang="es-CO" smtClean="0"/>
              <a:t>‹Nº›</a:t>
            </a:fld>
            <a:endParaRPr lang="es-CO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06371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FA5A02DC-F95C-4536-9714-165AC8A6F680}" type="datetimeFigureOut">
              <a:rPr lang="es-CO" smtClean="0"/>
              <a:t>5/02/2024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92242CE6-F3B6-4CE0-A722-1049F726E940}" type="slidenum">
              <a:rPr lang="es-CO" smtClean="0"/>
              <a:t>‹Nº›</a:t>
            </a:fld>
            <a:endParaRPr lang="es-CO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7447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O" dirty="0" smtClean="0"/>
              <a:t>CICLO de vida del software.</a:t>
            </a:r>
            <a:endParaRPr lang="es-CO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8587203" y="5199056"/>
            <a:ext cx="4018280" cy="985202"/>
          </a:xfrm>
        </p:spPr>
        <p:txBody>
          <a:bodyPr>
            <a:noAutofit/>
          </a:bodyPr>
          <a:lstStyle/>
          <a:p>
            <a:r>
              <a:rPr lang="es-CO" dirty="0" smtClean="0"/>
              <a:t>CARLOS MANUEL NUÑEZ LOPEZ</a:t>
            </a:r>
            <a:endParaRPr lang="es-CO" dirty="0"/>
          </a:p>
        </p:txBody>
      </p:sp>
      <p:pic>
        <p:nvPicPr>
          <p:cNvPr id="5" name="Picture 2" descr="10 lenguajes de programación más usados en 202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1" t="8029" r="211" b="17183"/>
          <a:stretch/>
        </p:blipFill>
        <p:spPr bwMode="auto">
          <a:xfrm>
            <a:off x="-90152" y="0"/>
            <a:ext cx="12282152" cy="4559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8136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SCRUM. </a:t>
            </a:r>
            <a:endParaRPr lang="es-CO" dirty="0"/>
          </a:p>
        </p:txBody>
      </p:sp>
      <p:pic>
        <p:nvPicPr>
          <p:cNvPr id="7" name="Imagen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57"/>
          <a:stretch/>
        </p:blipFill>
        <p:spPr>
          <a:xfrm>
            <a:off x="4013169" y="1979021"/>
            <a:ext cx="8108738" cy="4806779"/>
          </a:xfrm>
          <a:prstGeom prst="rect">
            <a:avLst/>
          </a:prstGeom>
        </p:spPr>
      </p:pic>
      <p:sp>
        <p:nvSpPr>
          <p:cNvPr id="9" name="Marcador de contenido 2"/>
          <p:cNvSpPr>
            <a:spLocks noGrp="1"/>
          </p:cNvSpPr>
          <p:nvPr>
            <p:ph idx="1"/>
          </p:nvPr>
        </p:nvSpPr>
        <p:spPr>
          <a:xfrm>
            <a:off x="279546" y="2672966"/>
            <a:ext cx="9720073" cy="4023360"/>
          </a:xfrm>
        </p:spPr>
        <p:txBody>
          <a:bodyPr/>
          <a:lstStyle/>
          <a:p>
            <a:r>
              <a:rPr lang="es-CO" dirty="0" smtClean="0"/>
              <a:t>Planteamiento del problema…</a:t>
            </a:r>
          </a:p>
          <a:p>
            <a:r>
              <a:rPr lang="es-CO" dirty="0" smtClean="0"/>
              <a:t>Análisis</a:t>
            </a:r>
          </a:p>
          <a:p>
            <a:r>
              <a:rPr lang="es-CO" dirty="0" smtClean="0"/>
              <a:t>Diseño</a:t>
            </a:r>
          </a:p>
          <a:p>
            <a:r>
              <a:rPr lang="es-CO" dirty="0" smtClean="0"/>
              <a:t>Implementación</a:t>
            </a:r>
          </a:p>
          <a:p>
            <a:r>
              <a:rPr lang="es-CO" dirty="0" smtClean="0"/>
              <a:t>Pruebas</a:t>
            </a:r>
          </a:p>
          <a:p>
            <a:pPr lvl="1"/>
            <a:r>
              <a:rPr lang="es-CO" dirty="0" smtClean="0"/>
              <a:t>Depuración</a:t>
            </a:r>
          </a:p>
          <a:p>
            <a:r>
              <a:rPr lang="es-CO" dirty="0" smtClean="0"/>
              <a:t>Entrega</a:t>
            </a:r>
          </a:p>
          <a:p>
            <a:pPr lvl="1"/>
            <a:r>
              <a:rPr lang="es-CO" dirty="0" smtClean="0"/>
              <a:t>Mantenimiento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3573137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222" y="604157"/>
            <a:ext cx="11938695" cy="5568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770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Proceso de construcción de software	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sz="2000" dirty="0"/>
              <a:t>El software se construye de la misma forma que cualquier otro producto: aplicando un proceso de producción, dicho de otra manera siguiendo una serie predecible de pasos, por tanto involucra modelos de calidad de proceso y de producto.</a:t>
            </a:r>
          </a:p>
          <a:p>
            <a:endParaRPr lang="es-CO" sz="2000" dirty="0"/>
          </a:p>
          <a:p>
            <a:r>
              <a:rPr lang="es-CO" sz="2000" dirty="0"/>
              <a:t>Un proceso del software está formado por un conjunto de actividades y resultados asociados que generan un producto de software.</a:t>
            </a:r>
          </a:p>
          <a:p>
            <a:endParaRPr lang="es-CO" sz="2000" dirty="0"/>
          </a:p>
          <a:p>
            <a:r>
              <a:rPr lang="es-CO" sz="2000" dirty="0"/>
              <a:t>En estos procesos se pueden identificar las fases de Análisis, Diseño, Implementación, Pruebas y Depuración, Entrega y salida a producción.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860642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Ciclo de Vida del Software	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dirty="0" smtClean="0"/>
              <a:t>Planteamiento del problema…</a:t>
            </a:r>
          </a:p>
          <a:p>
            <a:r>
              <a:rPr lang="es-CO" dirty="0" smtClean="0"/>
              <a:t>Análisis</a:t>
            </a:r>
          </a:p>
          <a:p>
            <a:r>
              <a:rPr lang="es-CO" dirty="0" smtClean="0"/>
              <a:t>Diseño</a:t>
            </a:r>
          </a:p>
          <a:p>
            <a:r>
              <a:rPr lang="es-CO" dirty="0" smtClean="0"/>
              <a:t>Implementación</a:t>
            </a:r>
          </a:p>
          <a:p>
            <a:r>
              <a:rPr lang="es-CO" dirty="0" smtClean="0"/>
              <a:t>Pruebas</a:t>
            </a:r>
          </a:p>
          <a:p>
            <a:pPr lvl="1"/>
            <a:r>
              <a:rPr lang="es-CO" dirty="0" smtClean="0"/>
              <a:t>Depuración</a:t>
            </a:r>
          </a:p>
          <a:p>
            <a:r>
              <a:rPr lang="es-CO" dirty="0" smtClean="0"/>
              <a:t>Entrega</a:t>
            </a:r>
          </a:p>
          <a:p>
            <a:pPr lvl="1"/>
            <a:r>
              <a:rPr lang="es-CO" dirty="0" smtClean="0"/>
              <a:t>Mantenimiento</a:t>
            </a:r>
          </a:p>
          <a:p>
            <a:endParaRPr lang="es-CO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8019" y="2084832"/>
            <a:ext cx="4188898" cy="3899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3331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1266" y="140506"/>
            <a:ext cx="7215448" cy="6717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5309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Metodologías.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CO" sz="2000" dirty="0"/>
              <a:t>“Una metodología es una colección de procedimientos, técnicas, herramientas y documentos auxiliares que ayudan a los desarrolladores de software en sus esfuerzos por implementar nuevos sistemas de información.</a:t>
            </a:r>
          </a:p>
          <a:p>
            <a:pPr marL="0" indent="0">
              <a:buNone/>
            </a:pPr>
            <a:endParaRPr lang="es-CO" sz="2000" dirty="0"/>
          </a:p>
          <a:p>
            <a:pPr marL="0" indent="0">
              <a:buNone/>
            </a:pPr>
            <a:r>
              <a:rPr lang="es-CO" sz="2000" dirty="0"/>
              <a:t>Una metodología está formada por fases, cada una de las cuales se puede dividir en sub-fases, que guiarán a los desarrolladores de sistemas a elegir las técnicas más apropiadas en cada momento del proyecto y también a planificarlo, gestionarlo, controlarlo y evaluarlo. (</a:t>
            </a:r>
            <a:r>
              <a:rPr lang="es-CO" sz="2000" dirty="0" err="1"/>
              <a:t>Avison</a:t>
            </a:r>
            <a:r>
              <a:rPr lang="es-CO" sz="2000" dirty="0"/>
              <a:t> y </a:t>
            </a:r>
            <a:r>
              <a:rPr lang="es-CO" sz="2000" dirty="0" err="1"/>
              <a:t>Fitzgerald</a:t>
            </a:r>
            <a:r>
              <a:rPr lang="es-CO" sz="2000" dirty="0"/>
              <a:t>, 2006). ” 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597366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Metodologías tradicionales.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CO" sz="2000" dirty="0"/>
              <a:t>Son las metodologías que se enfocan con mayor detalle en los procesos asociados a la planificación y control del proyecto mediante un alto esfuerzo a nivel de especificaciones de los requisitos y el diseño o modelado del sistema, por lo regular imponen una disciplina de trabajo por encima del desarrollo del software</a:t>
            </a:r>
            <a:r>
              <a:rPr lang="es-CO" sz="2000" dirty="0" smtClean="0"/>
              <a:t>.</a:t>
            </a:r>
          </a:p>
          <a:p>
            <a:pPr marL="0" indent="0">
              <a:buNone/>
            </a:pPr>
            <a:endParaRPr lang="es-MX" sz="2000" dirty="0"/>
          </a:p>
          <a:p>
            <a:pPr>
              <a:buFont typeface="Arial" pitchFamily="34" charset="0"/>
              <a:buChar char="•"/>
            </a:pPr>
            <a:r>
              <a:rPr lang="es-CO" sz="2000" i="1" dirty="0" smtClean="0"/>
              <a:t> RUP </a:t>
            </a:r>
            <a:r>
              <a:rPr lang="es-CO" sz="2000" i="1" dirty="0"/>
              <a:t>(</a:t>
            </a:r>
            <a:r>
              <a:rPr lang="es-CO" sz="2000" i="1" dirty="0" err="1"/>
              <a:t>Rational</a:t>
            </a:r>
            <a:r>
              <a:rPr lang="es-CO" sz="2000" i="1" dirty="0"/>
              <a:t> Software </a:t>
            </a:r>
            <a:r>
              <a:rPr lang="es-CO" sz="2000" i="1" dirty="0" err="1" smtClean="0"/>
              <a:t>Process</a:t>
            </a:r>
            <a:r>
              <a:rPr lang="es-CO" sz="2000" i="1" dirty="0" smtClean="0"/>
              <a:t>)</a:t>
            </a:r>
          </a:p>
          <a:p>
            <a:pPr>
              <a:buFont typeface="Arial" pitchFamily="34" charset="0"/>
              <a:buChar char="•"/>
            </a:pPr>
            <a:r>
              <a:rPr lang="es-CO" sz="2000" i="1" dirty="0"/>
              <a:t> </a:t>
            </a:r>
            <a:r>
              <a:rPr lang="es-CO" sz="2000" dirty="0" smtClean="0"/>
              <a:t>Microsoft </a:t>
            </a:r>
            <a:r>
              <a:rPr lang="es-CO" sz="2000" dirty="0" err="1"/>
              <a:t>Solutions</a:t>
            </a:r>
            <a:r>
              <a:rPr lang="es-CO" sz="2000" dirty="0"/>
              <a:t> Framework (</a:t>
            </a:r>
            <a:r>
              <a:rPr lang="es-CO" sz="2000" dirty="0" smtClean="0"/>
              <a:t>MSF)</a:t>
            </a:r>
          </a:p>
          <a:p>
            <a:pPr>
              <a:buFont typeface="Arial" pitchFamily="34" charset="0"/>
              <a:buChar char="•"/>
            </a:pPr>
            <a:r>
              <a:rPr lang="es-CO" sz="2000" i="1" dirty="0"/>
              <a:t> </a:t>
            </a:r>
            <a:r>
              <a:rPr lang="es-CO" sz="2000" i="1" dirty="0" err="1" smtClean="0"/>
              <a:t>Capability</a:t>
            </a:r>
            <a:r>
              <a:rPr lang="es-CO" sz="2000" i="1" dirty="0" smtClean="0"/>
              <a:t> </a:t>
            </a:r>
            <a:r>
              <a:rPr lang="es-CO" sz="2000" i="1" dirty="0" err="1"/>
              <a:t>Maturity</a:t>
            </a:r>
            <a:r>
              <a:rPr lang="es-CO" sz="2000" i="1" dirty="0"/>
              <a:t> </a:t>
            </a:r>
            <a:r>
              <a:rPr lang="es-CO" sz="2000" i="1" dirty="0" err="1"/>
              <a:t>Model</a:t>
            </a:r>
            <a:r>
              <a:rPr lang="es-CO" sz="2000" i="1" dirty="0"/>
              <a:t> </a:t>
            </a:r>
            <a:r>
              <a:rPr lang="es-CO" sz="2000" i="1" dirty="0" err="1"/>
              <a:t>Integration</a:t>
            </a:r>
            <a:r>
              <a:rPr lang="es-CO" sz="2000" i="1" dirty="0"/>
              <a:t>. (CMMI)</a:t>
            </a:r>
            <a:endParaRPr lang="es-CO" sz="2000" b="1" dirty="0"/>
          </a:p>
          <a:p>
            <a:endParaRPr lang="es-CO" sz="2000" b="1" dirty="0"/>
          </a:p>
          <a:p>
            <a:endParaRPr lang="es-CO" sz="2000" b="1" dirty="0"/>
          </a:p>
          <a:p>
            <a:pPr marL="0" indent="0">
              <a:buNone/>
            </a:pPr>
            <a:endParaRPr lang="es-CO" sz="2000" dirty="0"/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0437436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RUP.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dirty="0" smtClean="0"/>
              <a:t>Planteamiento del problema…</a:t>
            </a:r>
          </a:p>
          <a:p>
            <a:r>
              <a:rPr lang="es-CO" dirty="0" smtClean="0"/>
              <a:t>Análisis</a:t>
            </a:r>
          </a:p>
          <a:p>
            <a:r>
              <a:rPr lang="es-CO" dirty="0" smtClean="0"/>
              <a:t>Diseño</a:t>
            </a:r>
          </a:p>
          <a:p>
            <a:r>
              <a:rPr lang="es-CO" dirty="0" smtClean="0"/>
              <a:t>Implementación</a:t>
            </a:r>
          </a:p>
          <a:p>
            <a:r>
              <a:rPr lang="es-CO" dirty="0" smtClean="0"/>
              <a:t>Pruebas</a:t>
            </a:r>
          </a:p>
          <a:p>
            <a:pPr lvl="1"/>
            <a:r>
              <a:rPr lang="es-CO" dirty="0" smtClean="0"/>
              <a:t>Depuración</a:t>
            </a:r>
          </a:p>
          <a:p>
            <a:r>
              <a:rPr lang="es-CO" dirty="0" smtClean="0"/>
              <a:t>Entrega</a:t>
            </a:r>
          </a:p>
          <a:p>
            <a:pPr lvl="1"/>
            <a:r>
              <a:rPr lang="es-CO" dirty="0" smtClean="0"/>
              <a:t>Mantenimiento</a:t>
            </a:r>
          </a:p>
          <a:p>
            <a:endParaRPr lang="es-CO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0701" y="2505206"/>
            <a:ext cx="6623659" cy="4125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1620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Metodologías agiles.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CO" sz="2000" dirty="0"/>
              <a:t>las metodologías agiles se enfocan en procesos incrementales con entregas funcionales, buscan aumentar la confianza de los clientes al vincularlos en el proceso mediante cooperación entre estos y el equipo de trabajo, definen una estructura adaptable según las necesidades, en teoría se caracterizan por reducir la cantidad de documentación, basadas en el modelo de desarrollo Incremental.</a:t>
            </a:r>
          </a:p>
          <a:p>
            <a:pPr marL="0" indent="0">
              <a:buNone/>
            </a:pPr>
            <a:endParaRPr lang="es-MX" sz="2000" dirty="0"/>
          </a:p>
          <a:p>
            <a:pPr>
              <a:buFont typeface="Arial" pitchFamily="34" charset="0"/>
              <a:buChar char="•"/>
            </a:pPr>
            <a:r>
              <a:rPr lang="es-CO" sz="2000" i="1" dirty="0" smtClean="0"/>
              <a:t> SCRUM</a:t>
            </a:r>
          </a:p>
          <a:p>
            <a:pPr>
              <a:buFont typeface="Arial" pitchFamily="34" charset="0"/>
              <a:buChar char="•"/>
            </a:pPr>
            <a:r>
              <a:rPr lang="es-CO" sz="2000" i="1" dirty="0"/>
              <a:t> </a:t>
            </a:r>
            <a:r>
              <a:rPr lang="es-CO" sz="2000" dirty="0" smtClean="0"/>
              <a:t>XP</a:t>
            </a:r>
          </a:p>
          <a:p>
            <a:pPr>
              <a:buFont typeface="Arial" pitchFamily="34" charset="0"/>
              <a:buChar char="•"/>
            </a:pPr>
            <a:r>
              <a:rPr lang="es-CO" sz="2000" i="1" dirty="0"/>
              <a:t> </a:t>
            </a:r>
            <a:r>
              <a:rPr lang="es-CO" sz="2000" i="1" dirty="0" smtClean="0"/>
              <a:t>TDD</a:t>
            </a:r>
            <a:endParaRPr lang="es-CO" sz="2000" b="1" dirty="0"/>
          </a:p>
          <a:p>
            <a:endParaRPr lang="es-CO" sz="2000" b="1" dirty="0"/>
          </a:p>
          <a:p>
            <a:endParaRPr lang="es-CO" sz="2000" b="1" dirty="0"/>
          </a:p>
          <a:p>
            <a:pPr marL="0" indent="0">
              <a:buNone/>
            </a:pPr>
            <a:endParaRPr lang="es-CO" sz="2000" dirty="0"/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92922188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2079</TotalTime>
  <Words>384</Words>
  <Application>Microsoft Office PowerPoint</Application>
  <PresentationFormat>Panorámica</PresentationFormat>
  <Paragraphs>55</Paragraphs>
  <Slides>10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5" baseType="lpstr">
      <vt:lpstr>Arial</vt:lpstr>
      <vt:lpstr>Tw Cen MT</vt:lpstr>
      <vt:lpstr>Tw Cen MT Condensed</vt:lpstr>
      <vt:lpstr>Wingdings 3</vt:lpstr>
      <vt:lpstr>Integral</vt:lpstr>
      <vt:lpstr>CICLO de vida del software.</vt:lpstr>
      <vt:lpstr>Presentación de PowerPoint</vt:lpstr>
      <vt:lpstr>Proceso de construcción de software </vt:lpstr>
      <vt:lpstr>Ciclo de Vida del Software </vt:lpstr>
      <vt:lpstr>Presentación de PowerPoint</vt:lpstr>
      <vt:lpstr>Metodologías.</vt:lpstr>
      <vt:lpstr>Metodologías tradicionales.</vt:lpstr>
      <vt:lpstr>RUP.</vt:lpstr>
      <vt:lpstr>Metodologías agiles.</vt:lpstr>
      <vt:lpstr>SCRUM.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Fundamentos de programación</dc:title>
  <dc:creator>CHENAO</dc:creator>
  <cp:lastModifiedBy>Cuenta Microsoft</cp:lastModifiedBy>
  <cp:revision>66</cp:revision>
  <dcterms:created xsi:type="dcterms:W3CDTF">2017-12-27T19:20:04Z</dcterms:created>
  <dcterms:modified xsi:type="dcterms:W3CDTF">2024-02-05T21:19:21Z</dcterms:modified>
</cp:coreProperties>
</file>