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0"/>
  </p:notesMasterIdLst>
  <p:sldIdLst>
    <p:sldId id="257" r:id="rId5"/>
    <p:sldId id="296" r:id="rId6"/>
    <p:sldId id="295" r:id="rId7"/>
    <p:sldId id="261" r:id="rId8"/>
    <p:sldId id="291" r:id="rId9"/>
  </p:sldIdLst>
  <p:sldSz cx="12192000" cy="6858000"/>
  <p:notesSz cx="9236075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726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n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25463"/>
            <a:ext cx="4672013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168" name="Google Shape;168;n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257" name="Google Shape;257;p2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1C678F3-4128-5EB4-4A8A-D4E8DC1F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653DBB3F-9CB5-C46E-4AD8-A02D4A320F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D3963D01-AA2C-C7D3-28A1-E4E2F7063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78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630FC29-0767-8538-332A-7DEF06CC4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B1F1744-1F6E-3002-86DC-25E6507E2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31DD79C-C472-7E31-3032-548F0FE07C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712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28" name="Google Shape;2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9" name="Google Shape;2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/>
          <p:nvPr/>
        </p:nvSpPr>
        <p:spPr>
          <a:xfrm>
            <a:off x="3615" y="0"/>
            <a:ext cx="12206700" cy="68601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2731500" y="1278697"/>
            <a:ext cx="6729000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DIRECTIVO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SEMANAL</a:t>
            </a: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3" name="Google Shape;263;p14"/>
          <p:cNvSpPr/>
          <p:nvPr/>
        </p:nvSpPr>
        <p:spPr>
          <a:xfrm flipH="1">
            <a:off x="-179" y="1235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54;p13">
            <a:extLst>
              <a:ext uri="{FF2B5EF4-FFF2-40B4-BE49-F238E27FC236}">
                <a16:creationId xmlns:a16="http://schemas.microsoft.com/office/drawing/2014/main" id="{18C2CF6E-7732-F7A5-F0C5-B3CB97BC1955}"/>
              </a:ext>
            </a:extLst>
          </p:cNvPr>
          <p:cNvSpPr txBox="1"/>
          <p:nvPr/>
        </p:nvSpPr>
        <p:spPr>
          <a:xfrm>
            <a:off x="4592389" y="3331456"/>
            <a:ext cx="3007221" cy="61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MX" sz="2400" b="1" dirty="0">
                <a:solidFill>
                  <a:schemeClr val="lt1"/>
                </a:solidFill>
                <a:latin typeface="Oswald"/>
                <a:sym typeface="Lexend Deca"/>
              </a:rPr>
              <a:t>06/abril/2026</a:t>
            </a:r>
            <a:endParaRPr sz="2400" b="1" dirty="0">
              <a:solidFill>
                <a:schemeClr val="lt1"/>
              </a:solidFill>
              <a:latin typeface="Oswald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538D2AFF-DABA-C0E7-A850-111CA2DE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702D82AE-A28C-2CDD-901E-19CA4D7A332C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2E371C-C411-7B6E-24C4-B2ED653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799419"/>
              </p:ext>
            </p:extLst>
          </p:nvPr>
        </p:nvGraphicFramePr>
        <p:xfrm>
          <a:off x="218333" y="527880"/>
          <a:ext cx="11794373" cy="5974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24514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99016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76604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INFRAESTRUCTURA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Estudios y diseños Cárcel II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el martes 24/02/2026 se realizó reunión con SIFCO para presentar el resultado del ejercicio de estructuración de costos y de los profesionales Así mismo,  se radicó memorando el 26/02/2026 a la SAJ  y Dirección de Bienes informando sobre dichos resultados.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El 05/03/2026 se recibió respuesta por parte SAJ. Se dio traslado a la D. de Bienes con relación a la respuesta de la SAJ. Pendiente de respuesta.  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Comodato CAI </a:t>
                      </a:r>
                      <a:r>
                        <a:rPr lang="es-MX" sz="1000" b="1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Quirigua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16/02/2026. Proyección de EP estructurados y en revisión jurídica por la DT. Se solicita documentos a la propiedad horizontal. Se encuentra en revisión del EP por parte de la DT.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TIC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Plan de navegación SIART: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cotizaciones del 4 al 9 de marzo de 2026. Solicitud de viabilidad y CDP el 10/03/2026. Expedición de CDP el 12/03/2026. Proyección del Análisis del Sector y Estudio de Mercado.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Documentos Estudio de sector y de mercado en revisión y Firma del Despacho.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Computadores y Ofimática MEBOG-BR13: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de MEBOG el 03/03/2026 y BR13 el 11/03/2026. Se recibe ajuste del PAA el 19/03/2026. Expedición de concepto técnico el 24/03/2026.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evento de cotización del 25 de marzo al 07 de abril del 2026.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voz y datos nuevo comando</a:t>
                      </a:r>
                      <a:r>
                        <a:rPr lang="es-MX" sz="1000" b="1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11/03/2026. Evento de cotización del 10 al 25 de marzo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Solicitud indicadores financieros el 27/03/2026. Solicitud de viabilidad y CDP el 30/03/2026.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CCTV nuevo comando: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25 de marzo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Solicitud indicadores financieros el 27/03/2026. Solicitud de viabilidad y CDP el 30/03/2026.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inhibidor de frecuencias: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18 de marzo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del CDP el 27/03/2026. En revisión del EP por parte de SIFCO.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Drones: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24/03/2026.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evento de cotización del 27 de marzo al 07 de abril de 2026.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Traslado respuesta de la SAJ a D. de Bienes.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Solicitud de documentos al contratista.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Análisis de sector y estudio de mercado.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evento de cotización.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indicadores viabilidad y CDP. 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indicadores viabilidad y CDP. 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del CDP. 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evento de cotización.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Respuesta de la D. de Bienes.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proyecto de EP por parte de DT.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La Suscripción por pare del Despacho.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Recibir cotizaciones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4.Finalizar EP.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5. Revisión y Firmas del EP.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6, Recibir cotizaciones.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Respuesta de la D. de Bienes.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proyecto de EP por parte de DT.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La Suscripción por pare del Despacho.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Recibir cotizaciones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4.Finalizar EP.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5. Revisión y Firmas del EP.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6,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0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E15EC8F3-EDA2-A10B-C761-B9C421E9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D6BD3BE5-BBE8-1F5A-CABA-AC85136E2FDF}"/>
              </a:ext>
            </a:extLst>
          </p:cNvPr>
          <p:cNvSpPr txBox="1"/>
          <p:nvPr/>
        </p:nvSpPr>
        <p:spPr>
          <a:xfrm>
            <a:off x="209368" y="89647"/>
            <a:ext cx="106177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5700"/>
            </a:pPr>
            <a:r>
              <a:rPr lang="es-MX" sz="1600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</a:t>
            </a:r>
            <a:r>
              <a:rPr lang="es-MX" sz="1600" b="1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 (resaltado en color azul)</a:t>
            </a:r>
            <a:endParaRPr sz="1600"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6CC1CDC-A379-853D-B51C-4B0D941D3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53694"/>
              </p:ext>
            </p:extLst>
          </p:nvPr>
        </p:nvGraphicFramePr>
        <p:xfrm>
          <a:off x="277906" y="611121"/>
          <a:ext cx="11399924" cy="54126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18729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57083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5919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3215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44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pasada?.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93042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LOGISTICA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Servicios de bienestar MEBOG: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Evento de cotización del 20/02/2026 al 03/03/2026 por SECOP y por correo electrónico 05/03/2026. Solicitud de indicadores financieros el 10/03/2026. Solicitud de viabilidad y CDP 10/03/2026. Expedición de CDP el 11/03/2026.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 realizó Análisis del sector y estudio de mercado. Se encuentra en revisión por la abogada de la DT.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Elementos servicio de montado MEBOG: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recibió requerimiento el 09/02/2026. Solicitud concepto técnico el 11/02/2026. Expedición de concepto técnico el 13/02/2026. Evento de cotización del 17 al 23 de febrero. C</a:t>
                      </a:r>
                      <a:r>
                        <a:rPr lang="es-CO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criterios ambientales por OAP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el </a:t>
                      </a:r>
                      <a:r>
                        <a:rPr lang="es-CO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04/03/2026. Solicitud de viabilidad el 05/03/2026. Expedición de CDP 10/03/2026. </a:t>
                      </a:r>
                      <a:r>
                        <a:rPr lang="es-CO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EP radicado en la DOF.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esposas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13/03/2026. Solicitud de concepto técnico el 13/03/2026. Expedición de concepto técnico el 17/03/2026. Evento de cotización del 20 al 26 de marzo. Se solicitó viabilidad y CDP el 26/03/2026.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del CDP el 31/03/2026. En consolidación del Análisis del sector y estudio de mercado.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guantes de nitrilo: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requerimiento 02/03/2026. Expedición de concepto técnico por Sub. Seguridad el 05/03/2026. Evento de cotización del 06 al 13 de marzo 2026. Alcance requerimiento el 24/03/2026.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Publicación de nuevo evento de cotización del 27 de marzo al 7 de abril del 2026.    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MOVILIDAD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Toyota: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</a:t>
                      </a: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recibe requerimiento el 06/03/2026 y alcance del 18/03/2026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concepto técnico el 16/03/2026.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 encuentra en consolidación del Análisis de sector y estudio de mercado para solicitar aprobación de indicadores financieros.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Bicicletas: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Alcance del </a:t>
                      </a:r>
                      <a:r>
                        <a:rPr lang="es-MX" sz="100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el 12/03/2026. Expedición de concepto técnico el 16/03/2026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estructuró análisis de sector y estudio de mercado. Se solicitó y se recibió aprobación de indicadores financieros el 31/03/2026. Se solicitó viabilidad y CDP el 31/03/2026.  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Proyección Análisis de sector y estudio de mercado y EP.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EP radicado el DOF. 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Expedición de viabilidad y CDP.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Publicación evento de cotización.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Consolidación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Análisis de sector y estudio de mercado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Indicadores financieros, viabilidad y CDP.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EP en revisión de DT. .   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Ninguno. 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Finalizar Análisis de sector y estudio de mercado.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Recibir Cotizaciones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Solicitar viabilidad y CDP.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de CDP.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EP en revisión de DT. .   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Ninguno.  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Finalizar Análisis de sector y estudio de mercado.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Recibir Cotizaciones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Solicitar viabilidad y CDP.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de CDP.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7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018" y="-35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2875" y="105793"/>
            <a:ext cx="499678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32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Temas pendientes</a:t>
            </a:r>
            <a:endParaRPr sz="32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450346"/>
              </p:ext>
            </p:extLst>
          </p:nvPr>
        </p:nvGraphicFramePr>
        <p:xfrm>
          <a:off x="411078" y="902368"/>
          <a:ext cx="10831371" cy="370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7111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270808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2716516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no se hizo?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necesita para resolver? </a:t>
                      </a: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¿Cuándo lo va a resolver?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2500914">
                <a:tc>
                  <a:txBody>
                    <a:bodyPr/>
                    <a:lstStyle/>
                    <a:p>
                      <a:pPr marL="228600" marR="0" lvl="0" indent="-2286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AutoNum type="arabicPeriod"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Recibir cotizaciones de adquisición de computadores, mantenimiento de drones, adquisición de guantes de nitrilo.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Expedición de CDP bicicletas.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/>
                        <a:t>1. </a:t>
                      </a:r>
                      <a:r>
                        <a:rPr lang="es-MX" sz="1100" baseline="0" dirty="0"/>
                        <a:t>En la ejecución del presupuesto</a:t>
                      </a:r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r>
                        <a:rPr lang="es-MX" sz="1100" dirty="0"/>
                        <a:t>2. </a:t>
                      </a: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La radicación de los requerimientos.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r>
                        <a:rPr lang="es-MX" sz="1100" dirty="0"/>
                        <a:t> </a:t>
                      </a:r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108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90198" y="0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5893" y="79027"/>
            <a:ext cx="1061777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4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Semana actual</a:t>
            </a:r>
            <a:endParaRPr sz="24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771526"/>
              </p:ext>
            </p:extLst>
          </p:nvPr>
        </p:nvGraphicFramePr>
        <p:xfrm>
          <a:off x="325893" y="955343"/>
          <a:ext cx="11048877" cy="4234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907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8784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873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actividades se desarrollarán esta semana?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¿Qué productos va a entregar? </a:t>
                      </a: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¿Cuándo? ¿en qué días?</a:t>
                      </a: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 </a:t>
                      </a:r>
                      <a:endParaRPr lang="es-MX" sz="1100" b="1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330531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EP computadores licencias, voz y datos, CCTV e inhibidor de frecuencias y mantenimiento de drones.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EP de servicios de bienestar, esposas y guantes de nitrilo.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mantenimiento de vehículos Toyota y bicicletas.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Adelantar la revisión de los documentos de los requerimientos que se radiquen para los proceso de selección, así como la solicitud de conceptos técnicos según aplique.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Actividades de seguimiento del PAA 2026. 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Estudios previos </a:t>
                      </a:r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Fortalecimiento de las capacidades operativas de los organismos de seguridad. </a:t>
                      </a: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Los insumos para realizar los estudios previos: Requerimiento y anexos.</a:t>
                      </a: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4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5A2054F65A2240A71C8BE76E5853BA" ma:contentTypeVersion="21" ma:contentTypeDescription="Crear nuevo documento." ma:contentTypeScope="" ma:versionID="ef2230c6a36611480cf5174d4b968a14">
  <xsd:schema xmlns:xsd="http://www.w3.org/2001/XMLSchema" xmlns:xs="http://www.w3.org/2001/XMLSchema" xmlns:p="http://schemas.microsoft.com/office/2006/metadata/properties" xmlns:ns1="http://schemas.microsoft.com/sharepoint/v3" xmlns:ns2="a81045cb-6013-4615-ae1d-019e7b529c6f" xmlns:ns3="232e8043-054a-4620-8c6c-7cab82cebd95" targetNamespace="http://schemas.microsoft.com/office/2006/metadata/properties" ma:root="true" ma:fieldsID="468f612c380229b3034ef49190941e98" ns1:_="" ns2:_="" ns3:_="">
    <xsd:import namespace="http://schemas.microsoft.com/sharepoint/v3"/>
    <xsd:import namespace="a81045cb-6013-4615-ae1d-019e7b529c6f"/>
    <xsd:import namespace="232e8043-054a-4620-8c6c-7cab82cebd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045cb-6013-4615-ae1d-019e7b529c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3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e8043-054a-4620-8c6c-7cab82cebd9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b66d6e8-47d1-4cbc-b02f-088ef0e5689e}" ma:internalName="TaxCatchAll" ma:showField="CatchAllData" ma:web="232e8043-054a-4620-8c6c-7cab82ce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1045cb-6013-4615-ae1d-019e7b529c6f">
      <Terms xmlns="http://schemas.microsoft.com/office/infopath/2007/PartnerControls"/>
    </lcf76f155ced4ddcb4097134ff3c332f>
    <TaxCatchAll xmlns="232e8043-054a-4620-8c6c-7cab82cebd95" xsi:nil="true"/>
    <_Flow_SignoffStatus xmlns="a81045cb-6013-4615-ae1d-019e7b529c6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29FE21-84CB-42D5-B7FB-D11D27DA9E2F}"/>
</file>

<file path=customXml/itemProps2.xml><?xml version="1.0" encoding="utf-8"?>
<ds:datastoreItem xmlns:ds="http://schemas.openxmlformats.org/officeDocument/2006/customXml" ds:itemID="{E93A76F8-638C-479B-8973-FC139124252A}">
  <ds:schemaRefs>
    <ds:schemaRef ds:uri="http://purl.org/dc/elements/1.1/"/>
    <ds:schemaRef ds:uri="http://schemas.openxmlformats.org/package/2006/metadata/core-properties"/>
    <ds:schemaRef ds:uri="addd5ecc-7552-40ae-802e-91037624631b"/>
    <ds:schemaRef ds:uri="http://www.w3.org/XML/1998/namespace"/>
    <ds:schemaRef ds:uri="http://purl.org/dc/terms/"/>
    <ds:schemaRef ds:uri="6ce51f6b-e8fa-4987-be25-fde4011762a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1B6312C-4223-4CE3-A0BA-930D28D0E6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14236</TotalTime>
  <Words>1337</Words>
  <Application>Microsoft Office PowerPoint</Application>
  <PresentationFormat>Panorámica</PresentationFormat>
  <Paragraphs>289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Lexend Deca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Patricia Almeida Castillo</dc:creator>
  <cp:lastModifiedBy>Ricardo Diaz Cifuentes</cp:lastModifiedBy>
  <cp:revision>3550</cp:revision>
  <cp:lastPrinted>2026-03-26T20:33:52Z</cp:lastPrinted>
  <dcterms:modified xsi:type="dcterms:W3CDTF">2026-04-01T17:06:55Z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0x010100375A2054F65A2240A71C8BE76E5853BA</vt:lpwstr>
  </property>
  <property fmtid="{D5CDD505-2E9C-101B-9397-08002B2CF9AE}" pid="3" name="MediaServiceImageTags">
    <vt:lpwstr/>
  </property>
</Properties>
</file>