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24"/>
  </p:notesMasterIdLst>
  <p:sldIdLst>
    <p:sldId id="275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0" r:id="rId19"/>
    <p:sldId id="271" r:id="rId20"/>
    <p:sldId id="272" r:id="rId21"/>
    <p:sldId id="273" r:id="rId22"/>
    <p:sldId id="274" r:id="rId23"/>
  </p:sldIdLst>
  <p:sldSz cx="12192000" cy="6858000"/>
  <p:notesSz cx="6858000" cy="9144000"/>
  <p:defaultTextStyle>
    <a:defPPr>
      <a:defRPr lang="es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816" userDrawn="1">
          <p15:clr>
            <a:srgbClr val="A4A3A4"/>
          </p15:clr>
        </p15:guide>
        <p15:guide id="2" pos="6720" userDrawn="1">
          <p15:clr>
            <a:srgbClr val="A4A3A4"/>
          </p15:clr>
        </p15:guide>
        <p15:guide id="3" pos="960" userDrawn="1">
          <p15:clr>
            <a:srgbClr val="A4A3A4"/>
          </p15:clr>
        </p15:guide>
        <p15:guide id="4" orient="horz" pos="550" userDrawn="1">
          <p15:clr>
            <a:srgbClr val="A4A3A4"/>
          </p15:clr>
        </p15:guide>
        <p15:guide id="5" orient="horz" pos="102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AA2FE"/>
    <a:srgbClr val="C3E3F1"/>
    <a:srgbClr val="E34D4C"/>
    <a:srgbClr val="20556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70E76E5-B44C-8A89-F0BE-53596BC94C9E}" v="38" dt="2026-01-14T15:13:08.64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118"/>
    <p:restoredTop sz="95470"/>
  </p:normalViewPr>
  <p:slideViewPr>
    <p:cSldViewPr snapToGrid="0" showGuides="1">
      <p:cViewPr varScale="1">
        <p:scale>
          <a:sx n="93" d="100"/>
          <a:sy n="93" d="100"/>
        </p:scale>
        <p:origin x="968" y="184"/>
      </p:cViewPr>
      <p:guideLst>
        <p:guide orient="horz" pos="3816"/>
        <p:guide pos="6720"/>
        <p:guide pos="960"/>
        <p:guide orient="horz" pos="550"/>
        <p:guide orient="horz" pos="1026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S_tradnl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F14E522-79DC-5F43-9FF9-A653013DD275}" type="datetimeFigureOut">
              <a:rPr lang="es-ES_tradnl" smtClean="0"/>
              <a:t>14/01/2026</a:t>
            </a:fld>
            <a:endParaRPr lang="es-ES_tradnl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ES_tradnl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ES_tradnl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S_tradnl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F32355B-1BF1-DE4E-BB2A-1A48B4820931}" type="slidenum">
              <a:rPr lang="es-ES_tradnl" smtClean="0"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34047520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_tradn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32355B-1BF1-DE4E-BB2A-1A48B4820931}" type="slidenum">
              <a:rPr lang="es-ES_tradnl" smtClean="0"/>
              <a:t>2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138651747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CO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Modal informativa del botón guardar</a:t>
            </a:r>
            <a:endParaRPr lang="es-ES_tradn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32355B-1BF1-DE4E-BB2A-1A48B4820931}" type="slidenum">
              <a:rPr lang="es-ES_tradnl" smtClean="0"/>
              <a:t>18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395377111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CO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Modal informativa del botón generar texto</a:t>
            </a:r>
            <a:endParaRPr lang="es-ES_tradn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32355B-1BF1-DE4E-BB2A-1A48B4820931}" type="slidenum">
              <a:rPr lang="es-ES_tradnl" smtClean="0"/>
              <a:t>19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323240242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CO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despachador ingresa a un incidente activo listado en la columna izquierda</a:t>
            </a:r>
            <a:endParaRPr lang="es-ES_tradn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32355B-1BF1-DE4E-BB2A-1A48B4820931}" type="slidenum">
              <a:rPr lang="es-ES_tradnl" smtClean="0"/>
              <a:t>3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79440601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CO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Clic sobre botón “nuevo recurso” para añadir un recurso al incidente</a:t>
            </a:r>
            <a:endParaRPr lang="es-ES_tradn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32355B-1BF1-DE4E-BB2A-1A48B4820931}" type="slidenum">
              <a:rPr lang="es-ES_tradnl" smtClean="0"/>
              <a:t>4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98556562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rtl="0">
              <a:spcBef>
                <a:spcPts val="0"/>
              </a:spcBef>
              <a:spcAft>
                <a:spcPts val="0"/>
              </a:spcAft>
            </a:pPr>
            <a:r>
              <a:rPr lang="es-CO" sz="12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Acción 3 icono mano “Solicitar apoyo” para registrar la solicitud de apoyo a otras agencias</a:t>
            </a:r>
            <a:endParaRPr lang="es-CO" b="0" dirty="0">
              <a:effectLst/>
            </a:endParaRPr>
          </a:p>
          <a:p>
            <a:br>
              <a:rPr lang="es-CO" dirty="0"/>
            </a:br>
            <a:endParaRPr lang="es-ES_tradn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32355B-1BF1-DE4E-BB2A-1A48B4820931}" type="slidenum">
              <a:rPr lang="es-ES_tradnl" smtClean="0"/>
              <a:t>11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217422379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CO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Confirmación de campos obligatorios</a:t>
            </a:r>
            <a:endParaRPr lang="es-ES_tradn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32355B-1BF1-DE4E-BB2A-1A48B4820931}" type="slidenum">
              <a:rPr lang="es-ES_tradnl" smtClean="0"/>
              <a:t>13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260637877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CO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Confirmación de acción cancelar</a:t>
            </a:r>
            <a:endParaRPr lang="es-ES_tradn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32355B-1BF1-DE4E-BB2A-1A48B4820931}" type="slidenum">
              <a:rPr lang="es-ES_tradnl" smtClean="0"/>
              <a:t>14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29350885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rtl="0"/>
            <a:r>
              <a:rPr lang="es-CO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Grilla de pacientes evaluados en el incidente </a:t>
            </a:r>
            <a:endParaRPr lang="es-CO" b="0" dirty="0">
              <a:effectLst/>
            </a:endParaRPr>
          </a:p>
          <a:p>
            <a:br>
              <a:rPr lang="es-CO" dirty="0"/>
            </a:br>
            <a:endParaRPr lang="es-ES_tradn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32355B-1BF1-DE4E-BB2A-1A48B4820931}" type="slidenum">
              <a:rPr lang="es-ES_tradnl" smtClean="0"/>
              <a:t>15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120627400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CO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Botón para añadir un nuevo paciente a la grilla</a:t>
            </a:r>
            <a:endParaRPr lang="es-ES_tradn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32355B-1BF1-DE4E-BB2A-1A48B4820931}" type="slidenum">
              <a:rPr lang="es-ES_tradnl" smtClean="0"/>
              <a:t>16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245014661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rtl="0"/>
            <a:r>
              <a:rPr lang="es-CO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Modal con el formulario de valoración, los botones superiores ayudan a navegar por el formulario</a:t>
            </a:r>
            <a:endParaRPr lang="es-CO" b="0" dirty="0">
              <a:effectLst/>
            </a:endParaRPr>
          </a:p>
          <a:p>
            <a:br>
              <a:rPr lang="es-CO" dirty="0"/>
            </a:br>
            <a:endParaRPr lang="es-ES_tradn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32355B-1BF1-DE4E-BB2A-1A48B4820931}" type="slidenum">
              <a:rPr lang="es-ES_tradnl" smtClean="0"/>
              <a:t>17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241348856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4D6F690-2B02-6314-FD70-DF8AE250F43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MX"/>
              <a:t>Haz clic para modificar el estilo de título del patrón</a:t>
            </a:r>
            <a:endParaRPr lang="es-ES_tradnl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7F134B94-279E-67FE-214B-AEA33D2C803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MX"/>
              <a:t>Haz clic para editar el estilo de subtítulo del patrón</a:t>
            </a:r>
            <a:endParaRPr lang="es-ES_tradnl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6DD92902-1535-28C8-F50A-0EB31A62C7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2349F4-C9CF-0348-902D-87EBE28A651B}" type="datetimeFigureOut">
              <a:rPr lang="es-ES_tradnl" smtClean="0"/>
              <a:t>14/01/2026</a:t>
            </a:fld>
            <a:endParaRPr lang="es-ES_tradnl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6FEAC830-775D-F9CC-4DC9-29DC2ACD89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A6D6E021-5E78-DAE7-5DBD-E1E03198B3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9E919-ABB4-5A46-9441-393B0A61A163}" type="slidenum">
              <a:rPr lang="es-ES_tradnl" smtClean="0"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42631804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8F3B485-D185-20E5-4800-288D514474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/>
              <a:t>Haz clic para modificar el estilo de título del patrón</a:t>
            </a:r>
            <a:endParaRPr lang="es-ES_tradnl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61CA2AD0-A1AF-324C-C576-18ED318BE18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ES_tradnl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756C9D51-4F6F-0B57-56B1-1D6BA90E7F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2349F4-C9CF-0348-902D-87EBE28A651B}" type="datetimeFigureOut">
              <a:rPr lang="es-ES_tradnl" smtClean="0"/>
              <a:t>14/01/2026</a:t>
            </a:fld>
            <a:endParaRPr lang="es-ES_tradnl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001FEBD2-A910-C21C-7D37-D7B6E8DD02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E4B2A882-6066-1798-AAD2-AF220EACCD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9E919-ABB4-5A46-9441-393B0A61A163}" type="slidenum">
              <a:rPr lang="es-ES_tradnl" smtClean="0"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1940668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3EFF537C-A660-4A17-4289-1476274D653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MX"/>
              <a:t>Haz clic para modificar el estilo de título del patrón</a:t>
            </a:r>
            <a:endParaRPr lang="es-ES_tradnl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BDD2969D-FCD0-91F2-C72A-B3D5AF1BF8A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ES_tradnl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74DF2B82-C187-27BA-E6A9-80126588DF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2349F4-C9CF-0348-902D-87EBE28A651B}" type="datetimeFigureOut">
              <a:rPr lang="es-ES_tradnl" smtClean="0"/>
              <a:t>14/01/2026</a:t>
            </a:fld>
            <a:endParaRPr lang="es-ES_tradnl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9EB375C7-B66E-DEBD-B175-F7401F945C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EBA53A9F-A36B-CF4A-103E-112A87BAE5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9E919-ABB4-5A46-9441-393B0A61A163}" type="slidenum">
              <a:rPr lang="es-ES_tradnl" smtClean="0"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29060444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65E0C8F-ECE7-0CCC-A621-9405D0376A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/>
              <a:t>Haz clic para modificar el estilo de título del patrón</a:t>
            </a:r>
            <a:endParaRPr lang="es-ES_tradnl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AE9A6474-D597-25D8-BD53-F8B7890F14D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ES_tradnl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62CEE04B-1C4C-DA70-3249-94BC4E9F8B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2349F4-C9CF-0348-902D-87EBE28A651B}" type="datetimeFigureOut">
              <a:rPr lang="es-ES_tradnl" smtClean="0"/>
              <a:t>14/01/2026</a:t>
            </a:fld>
            <a:endParaRPr lang="es-ES_tradnl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46E9B19A-5F3B-649A-5EA0-8855FCBEDD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A4D75BC6-76C3-4FAE-5225-7B44244ABD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9E919-ABB4-5A46-9441-393B0A61A163}" type="slidenum">
              <a:rPr lang="es-ES_tradnl" smtClean="0"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16972408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5918988-4431-DAF3-C57A-E7368D6AC9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MX"/>
              <a:t>Haz clic para modificar el estilo de título del patrón</a:t>
            </a:r>
            <a:endParaRPr lang="es-ES_tradnl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777A512A-77DA-523E-14F4-D412856D836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BEEF3437-058B-7CE2-02B2-4467C5CFB1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2349F4-C9CF-0348-902D-87EBE28A651B}" type="datetimeFigureOut">
              <a:rPr lang="es-ES_tradnl" smtClean="0"/>
              <a:t>14/01/2026</a:t>
            </a:fld>
            <a:endParaRPr lang="es-ES_tradnl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665768EF-5580-0184-6ECD-C649894B61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D9E9D0D8-9C87-5D03-BEFB-B8DF749D74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9E919-ABB4-5A46-9441-393B0A61A163}" type="slidenum">
              <a:rPr lang="es-ES_tradnl" smtClean="0"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5132745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1D7018D-8A11-3ABC-25FD-45FB5DFFD0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/>
              <a:t>Haz clic para modificar el estilo de título del patrón</a:t>
            </a:r>
            <a:endParaRPr lang="es-ES_tradnl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AF6EAD06-6623-8F7E-A7F4-2F4611EFA6D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ES_tradnl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90AEA873-5FE6-C931-2970-DDF07054B7A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ES_tradnl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978672A7-5012-EB9B-968B-88B148C514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2349F4-C9CF-0348-902D-87EBE28A651B}" type="datetimeFigureOut">
              <a:rPr lang="es-ES_tradnl" smtClean="0"/>
              <a:t>14/01/2026</a:t>
            </a:fld>
            <a:endParaRPr lang="es-ES_tradnl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AA2B5F1F-E23E-11FA-7873-B99E89397F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F0D4EBC5-0253-B448-BB27-9B81E79F1F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9E919-ABB4-5A46-9441-393B0A61A163}" type="slidenum">
              <a:rPr lang="es-ES_tradnl" smtClean="0"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12087550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F62678C-47C0-4B7B-96AF-E0D9427184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MX"/>
              <a:t>Haz clic para modificar el estilo de título del patrón</a:t>
            </a:r>
            <a:endParaRPr lang="es-ES_tradnl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18450D93-6202-FDDA-DD83-A6ED4AFEF01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AA01ED69-5FEB-1AA5-C1CB-4FE3050E304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ES_tradnl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8134B1DD-A12B-1FAB-491C-EFDD5539130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8570FCDB-FEED-0A5D-D1FD-50E9000AEB3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ES_tradnl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40938E04-57E1-862D-1D42-E857BBBECC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2349F4-C9CF-0348-902D-87EBE28A651B}" type="datetimeFigureOut">
              <a:rPr lang="es-ES_tradnl" smtClean="0"/>
              <a:t>14/01/2026</a:t>
            </a:fld>
            <a:endParaRPr lang="es-ES_tradnl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1C9D8459-5284-AB7B-D5DC-49050146DC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063562A7-668F-A95A-3ABF-0EC1AB8E29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9E919-ABB4-5A46-9441-393B0A61A163}" type="slidenum">
              <a:rPr lang="es-ES_tradnl" smtClean="0"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39563292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3527C2F-C0BE-A08B-CF4A-61ABD7F64D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/>
              <a:t>Haz clic para modificar el estilo de título del patrón</a:t>
            </a:r>
            <a:endParaRPr lang="es-ES_tradnl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C5ED52BE-2FCB-A3FE-AAA9-D05904335F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2349F4-C9CF-0348-902D-87EBE28A651B}" type="datetimeFigureOut">
              <a:rPr lang="es-ES_tradnl" smtClean="0"/>
              <a:t>14/01/2026</a:t>
            </a:fld>
            <a:endParaRPr lang="es-ES_tradnl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76BD362A-DD9F-0007-F747-4291D5F828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7D761712-0D5F-C1C1-AAAB-F553FD1761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9E919-ABB4-5A46-9441-393B0A61A163}" type="slidenum">
              <a:rPr lang="es-ES_tradnl" smtClean="0"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24815766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57D3354F-CDF5-C9E0-E30F-FAF8930D24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2349F4-C9CF-0348-902D-87EBE28A651B}" type="datetimeFigureOut">
              <a:rPr lang="es-ES_tradnl" smtClean="0"/>
              <a:t>14/01/2026</a:t>
            </a:fld>
            <a:endParaRPr lang="es-ES_tradnl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28C7A08A-013D-F7FF-66F5-338FC0F4F0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7DBFD51D-325E-D83E-1881-1484826EF2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9E919-ABB4-5A46-9441-393B0A61A163}" type="slidenum">
              <a:rPr lang="es-ES_tradnl" smtClean="0"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12435327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92DAD44-13A5-304C-78D6-E4DE1916D8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MX"/>
              <a:t>Haz clic para modificar el estilo de título del patrón</a:t>
            </a:r>
            <a:endParaRPr lang="es-ES_tradnl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29CD0059-3712-C73E-C6CF-BE55C632CB7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ES_tradnl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DA171E26-4C47-B358-2DA7-631BDE49170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C0FE4CEE-4E81-A1FF-6C59-832A12D3D5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2349F4-C9CF-0348-902D-87EBE28A651B}" type="datetimeFigureOut">
              <a:rPr lang="es-ES_tradnl" smtClean="0"/>
              <a:t>14/01/2026</a:t>
            </a:fld>
            <a:endParaRPr lang="es-ES_tradnl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2548CA66-9E08-8EE2-3CAA-EFD515B18E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1A91E0C0-D84D-7658-4D0B-552436FF7E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9E919-ABB4-5A46-9441-393B0A61A163}" type="slidenum">
              <a:rPr lang="es-ES_tradnl" smtClean="0"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38593605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3A96C81-7EEE-87ED-9058-496AF71D45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MX"/>
              <a:t>Haz clic para modificar el estilo de título del patrón</a:t>
            </a:r>
            <a:endParaRPr lang="es-ES_tradnl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F62E6D69-8979-47A9-64B8-F9A149E4545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_tradnl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D606D26E-B3FA-E80E-AB91-CECA4150F00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474A9530-3D57-35D3-DFAE-EA26AB42C0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2349F4-C9CF-0348-902D-87EBE28A651B}" type="datetimeFigureOut">
              <a:rPr lang="es-ES_tradnl" smtClean="0"/>
              <a:t>14/01/2026</a:t>
            </a:fld>
            <a:endParaRPr lang="es-ES_tradnl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A82B2F66-6487-E70F-0860-59B0F309FB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04F94E34-5C1F-3246-2DDB-8E9225F20A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9E919-ABB4-5A46-9441-393B0A61A163}" type="slidenum">
              <a:rPr lang="es-ES_tradnl" smtClean="0"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33156510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>
            <a:extLst>
              <a:ext uri="{FF2B5EF4-FFF2-40B4-BE49-F238E27FC236}">
                <a16:creationId xmlns:a16="http://schemas.microsoft.com/office/drawing/2014/main" id="{05A811F4-3A30-711A-CF1D-1EF2A70C96B1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0" y="0"/>
            <a:ext cx="12169464" cy="6858000"/>
          </a:xfrm>
          <a:prstGeom prst="rect">
            <a:avLst/>
          </a:prstGeom>
        </p:spPr>
      </p:pic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46F52CBF-E58E-F296-65DA-0996BB0EE7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MX"/>
              <a:t>Haz clic para modificar el estilo de título del patrón</a:t>
            </a:r>
            <a:endParaRPr lang="es-ES_tradnl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D52CB4A2-3BD3-AFC0-0CC1-7C05C14AEF5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ES_tradnl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AFAF809E-CE99-DD79-D331-869FC65EE43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2349F4-C9CF-0348-902D-87EBE28A651B}" type="datetimeFigureOut">
              <a:rPr lang="es-ES_tradnl" smtClean="0"/>
              <a:t>14/01/2026</a:t>
            </a:fld>
            <a:endParaRPr lang="es-ES_tradnl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B7612FF4-0BC6-E024-A75A-734293DF7F5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_tradnl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7E2F4FB7-FF70-A4F7-B1FF-10844CF55E8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59E919-ABB4-5A46-9441-393B0A61A163}" type="slidenum">
              <a:rPr lang="es-ES_tradnl" smtClean="0"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2685103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e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e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e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em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e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em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21;p16">
            <a:extLst>
              <a:ext uri="{FF2B5EF4-FFF2-40B4-BE49-F238E27FC236}">
                <a16:creationId xmlns:a16="http://schemas.microsoft.com/office/drawing/2014/main" id="{8CAE12BB-F1A5-3902-A1AC-6DE962819618}"/>
              </a:ext>
            </a:extLst>
          </p:cNvPr>
          <p:cNvSpPr txBox="1"/>
          <p:nvPr/>
        </p:nvSpPr>
        <p:spPr>
          <a:xfrm>
            <a:off x="2567525" y="552141"/>
            <a:ext cx="6729000" cy="54476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algn="ctr"/>
            <a:r>
              <a:rPr lang="es-MX" sz="5700" b="1" dirty="0">
                <a:latin typeface="Oswald"/>
                <a:sym typeface="Oswald"/>
              </a:rPr>
              <a:t>SISTEMA Y APP EMERGENCIAS MÉDICAS PARA AMBULANCIAS DE BOGOTÁ</a:t>
            </a:r>
            <a:endParaRPr lang="en-US" sz="5700" b="1">
              <a:latin typeface="Oswald"/>
            </a:endParaRPr>
          </a:p>
          <a:p>
            <a:pPr marL="0" lvl="0" indent="0" algn="ctr">
              <a:spcBef>
                <a:spcPts val="0"/>
              </a:spcBef>
              <a:spcAft>
                <a:spcPts val="0"/>
              </a:spcAft>
              <a:buNone/>
            </a:pPr>
            <a:endParaRPr sz="5700" b="1" dirty="0">
              <a:latin typeface="Oswald"/>
              <a:ea typeface="Oswald"/>
              <a:cs typeface="Oswald"/>
            </a:endParaRPr>
          </a:p>
        </p:txBody>
      </p:sp>
      <p:sp>
        <p:nvSpPr>
          <p:cNvPr id="3" name="Google Shape;122;p16">
            <a:extLst>
              <a:ext uri="{FF2B5EF4-FFF2-40B4-BE49-F238E27FC236}">
                <a16:creationId xmlns:a16="http://schemas.microsoft.com/office/drawing/2014/main" id="{B826CD18-5337-1CB9-C539-B8A66F543203}"/>
              </a:ext>
            </a:extLst>
          </p:cNvPr>
          <p:cNvSpPr txBox="1"/>
          <p:nvPr/>
        </p:nvSpPr>
        <p:spPr>
          <a:xfrm>
            <a:off x="2855072" y="4938362"/>
            <a:ext cx="6729000" cy="106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5700" b="1" dirty="0">
                <a:latin typeface="Oswald"/>
                <a:ea typeface="Oswald"/>
                <a:cs typeface="Oswald"/>
              </a:rPr>
              <a:t>SISEM</a:t>
            </a:r>
            <a:endParaRPr sz="5700" b="1" dirty="0">
              <a:latin typeface="Oswald"/>
              <a:ea typeface="Oswald"/>
              <a:cs typeface="Oswald"/>
              <a:sym typeface="Oswald"/>
            </a:endParaRPr>
          </a:p>
        </p:txBody>
      </p:sp>
    </p:spTree>
    <p:extLst>
      <p:ext uri="{BB962C8B-B14F-4D97-AF65-F5344CB8AC3E}">
        <p14:creationId xmlns:p14="http://schemas.microsoft.com/office/powerpoint/2010/main" val="359046972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>
            <a:extLst>
              <a:ext uri="{FF2B5EF4-FFF2-40B4-BE49-F238E27FC236}">
                <a16:creationId xmlns:a16="http://schemas.microsoft.com/office/drawing/2014/main" id="{53E3F67F-20D1-494A-C86C-66C86BB5F13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87488" y="884616"/>
            <a:ext cx="9180512" cy="51431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ángulo 4">
            <a:extLst>
              <a:ext uri="{FF2B5EF4-FFF2-40B4-BE49-F238E27FC236}">
                <a16:creationId xmlns:a16="http://schemas.microsoft.com/office/drawing/2014/main" id="{4BA4AFF8-B3FF-3B4A-4043-C4EF6ABAD483}"/>
              </a:ext>
            </a:extLst>
          </p:cNvPr>
          <p:cNvSpPr/>
          <p:nvPr/>
        </p:nvSpPr>
        <p:spPr>
          <a:xfrm>
            <a:off x="4770785" y="2223283"/>
            <a:ext cx="2478155" cy="2255951"/>
          </a:xfrm>
          <a:custGeom>
            <a:avLst/>
            <a:gdLst>
              <a:gd name="connsiteX0" fmla="*/ 0 w 2491483"/>
              <a:gd name="connsiteY0" fmla="*/ 0 h 2183258"/>
              <a:gd name="connsiteX1" fmla="*/ 2491483 w 2491483"/>
              <a:gd name="connsiteY1" fmla="*/ 0 h 2183258"/>
              <a:gd name="connsiteX2" fmla="*/ 2491483 w 2491483"/>
              <a:gd name="connsiteY2" fmla="*/ 2183258 h 2183258"/>
              <a:gd name="connsiteX3" fmla="*/ 0 w 2491483"/>
              <a:gd name="connsiteY3" fmla="*/ 2183258 h 2183258"/>
              <a:gd name="connsiteX4" fmla="*/ 0 w 2491483"/>
              <a:gd name="connsiteY4" fmla="*/ 0 h 2183258"/>
              <a:gd name="connsiteX0" fmla="*/ 0 w 2491483"/>
              <a:gd name="connsiteY0" fmla="*/ 154113 h 2337371"/>
              <a:gd name="connsiteX1" fmla="*/ 1114747 w 2491483"/>
              <a:gd name="connsiteY1" fmla="*/ 0 h 2337371"/>
              <a:gd name="connsiteX2" fmla="*/ 2491483 w 2491483"/>
              <a:gd name="connsiteY2" fmla="*/ 154113 h 2337371"/>
              <a:gd name="connsiteX3" fmla="*/ 2491483 w 2491483"/>
              <a:gd name="connsiteY3" fmla="*/ 2337371 h 2337371"/>
              <a:gd name="connsiteX4" fmla="*/ 0 w 2491483"/>
              <a:gd name="connsiteY4" fmla="*/ 2337371 h 2337371"/>
              <a:gd name="connsiteX5" fmla="*/ 0 w 2491483"/>
              <a:gd name="connsiteY5" fmla="*/ 154113 h 2337371"/>
              <a:gd name="connsiteX0" fmla="*/ 20548 w 2491483"/>
              <a:gd name="connsiteY0" fmla="*/ 0 h 2337371"/>
              <a:gd name="connsiteX1" fmla="*/ 1114747 w 2491483"/>
              <a:gd name="connsiteY1" fmla="*/ 0 h 2337371"/>
              <a:gd name="connsiteX2" fmla="*/ 2491483 w 2491483"/>
              <a:gd name="connsiteY2" fmla="*/ 154113 h 2337371"/>
              <a:gd name="connsiteX3" fmla="*/ 2491483 w 2491483"/>
              <a:gd name="connsiteY3" fmla="*/ 2337371 h 2337371"/>
              <a:gd name="connsiteX4" fmla="*/ 0 w 2491483"/>
              <a:gd name="connsiteY4" fmla="*/ 2337371 h 2337371"/>
              <a:gd name="connsiteX5" fmla="*/ 20548 w 2491483"/>
              <a:gd name="connsiteY5" fmla="*/ 0 h 2337371"/>
              <a:gd name="connsiteX0" fmla="*/ 20548 w 2491483"/>
              <a:gd name="connsiteY0" fmla="*/ 0 h 2337371"/>
              <a:gd name="connsiteX1" fmla="*/ 1114747 w 2491483"/>
              <a:gd name="connsiteY1" fmla="*/ 0 h 2337371"/>
              <a:gd name="connsiteX2" fmla="*/ 1068514 w 2491483"/>
              <a:gd name="connsiteY2" fmla="*/ 303089 h 2337371"/>
              <a:gd name="connsiteX3" fmla="*/ 2491483 w 2491483"/>
              <a:gd name="connsiteY3" fmla="*/ 154113 h 2337371"/>
              <a:gd name="connsiteX4" fmla="*/ 2491483 w 2491483"/>
              <a:gd name="connsiteY4" fmla="*/ 2337371 h 2337371"/>
              <a:gd name="connsiteX5" fmla="*/ 0 w 2491483"/>
              <a:gd name="connsiteY5" fmla="*/ 2337371 h 2337371"/>
              <a:gd name="connsiteX6" fmla="*/ 20548 w 2491483"/>
              <a:gd name="connsiteY6" fmla="*/ 0 h 2337371"/>
              <a:gd name="connsiteX0" fmla="*/ 20548 w 2491483"/>
              <a:gd name="connsiteY0" fmla="*/ 0 h 2337371"/>
              <a:gd name="connsiteX1" fmla="*/ 1114747 w 2491483"/>
              <a:gd name="connsiteY1" fmla="*/ 0 h 2337371"/>
              <a:gd name="connsiteX2" fmla="*/ 1068514 w 2491483"/>
              <a:gd name="connsiteY2" fmla="*/ 303089 h 2337371"/>
              <a:gd name="connsiteX3" fmla="*/ 2491483 w 2491483"/>
              <a:gd name="connsiteY3" fmla="*/ 154113 h 2337371"/>
              <a:gd name="connsiteX4" fmla="*/ 2491483 w 2491483"/>
              <a:gd name="connsiteY4" fmla="*/ 2337371 h 2337371"/>
              <a:gd name="connsiteX5" fmla="*/ 0 w 2491483"/>
              <a:gd name="connsiteY5" fmla="*/ 2337371 h 2337371"/>
              <a:gd name="connsiteX6" fmla="*/ 20548 w 2491483"/>
              <a:gd name="connsiteY6" fmla="*/ 0 h 2337371"/>
              <a:gd name="connsiteX0" fmla="*/ 20548 w 2491483"/>
              <a:gd name="connsiteY0" fmla="*/ 10274 h 2347645"/>
              <a:gd name="connsiteX1" fmla="*/ 1083925 w 2491483"/>
              <a:gd name="connsiteY1" fmla="*/ 0 h 2347645"/>
              <a:gd name="connsiteX2" fmla="*/ 1068514 w 2491483"/>
              <a:gd name="connsiteY2" fmla="*/ 313363 h 2347645"/>
              <a:gd name="connsiteX3" fmla="*/ 2491483 w 2491483"/>
              <a:gd name="connsiteY3" fmla="*/ 164387 h 2347645"/>
              <a:gd name="connsiteX4" fmla="*/ 2491483 w 2491483"/>
              <a:gd name="connsiteY4" fmla="*/ 2347645 h 2347645"/>
              <a:gd name="connsiteX5" fmla="*/ 0 w 2491483"/>
              <a:gd name="connsiteY5" fmla="*/ 2347645 h 2347645"/>
              <a:gd name="connsiteX6" fmla="*/ 20548 w 2491483"/>
              <a:gd name="connsiteY6" fmla="*/ 10274 h 2347645"/>
              <a:gd name="connsiteX0" fmla="*/ 20548 w 2491483"/>
              <a:gd name="connsiteY0" fmla="*/ 10274 h 2347645"/>
              <a:gd name="connsiteX1" fmla="*/ 1083925 w 2491483"/>
              <a:gd name="connsiteY1" fmla="*/ 0 h 2347645"/>
              <a:gd name="connsiteX2" fmla="*/ 1068514 w 2491483"/>
              <a:gd name="connsiteY2" fmla="*/ 313363 h 2347645"/>
              <a:gd name="connsiteX3" fmla="*/ 2491483 w 2491483"/>
              <a:gd name="connsiteY3" fmla="*/ 164387 h 2347645"/>
              <a:gd name="connsiteX4" fmla="*/ 2491483 w 2491483"/>
              <a:gd name="connsiteY4" fmla="*/ 2347645 h 2347645"/>
              <a:gd name="connsiteX5" fmla="*/ 0 w 2491483"/>
              <a:gd name="connsiteY5" fmla="*/ 2347645 h 2347645"/>
              <a:gd name="connsiteX6" fmla="*/ 20548 w 2491483"/>
              <a:gd name="connsiteY6" fmla="*/ 10274 h 2347645"/>
              <a:gd name="connsiteX0" fmla="*/ 20548 w 2491483"/>
              <a:gd name="connsiteY0" fmla="*/ 10274 h 2347645"/>
              <a:gd name="connsiteX1" fmla="*/ 1083925 w 2491483"/>
              <a:gd name="connsiteY1" fmla="*/ 0 h 2347645"/>
              <a:gd name="connsiteX2" fmla="*/ 1119885 w 2491483"/>
              <a:gd name="connsiteY2" fmla="*/ 159250 h 2347645"/>
              <a:gd name="connsiteX3" fmla="*/ 2491483 w 2491483"/>
              <a:gd name="connsiteY3" fmla="*/ 164387 h 2347645"/>
              <a:gd name="connsiteX4" fmla="*/ 2491483 w 2491483"/>
              <a:gd name="connsiteY4" fmla="*/ 2347645 h 2347645"/>
              <a:gd name="connsiteX5" fmla="*/ 0 w 2491483"/>
              <a:gd name="connsiteY5" fmla="*/ 2347645 h 2347645"/>
              <a:gd name="connsiteX6" fmla="*/ 20548 w 2491483"/>
              <a:gd name="connsiteY6" fmla="*/ 10274 h 2347645"/>
              <a:gd name="connsiteX0" fmla="*/ 20548 w 2491483"/>
              <a:gd name="connsiteY0" fmla="*/ 0 h 2337371"/>
              <a:gd name="connsiteX1" fmla="*/ 1114747 w 2491483"/>
              <a:gd name="connsiteY1" fmla="*/ 0 h 2337371"/>
              <a:gd name="connsiteX2" fmla="*/ 1119885 w 2491483"/>
              <a:gd name="connsiteY2" fmla="*/ 148976 h 2337371"/>
              <a:gd name="connsiteX3" fmla="*/ 2491483 w 2491483"/>
              <a:gd name="connsiteY3" fmla="*/ 154113 h 2337371"/>
              <a:gd name="connsiteX4" fmla="*/ 2491483 w 2491483"/>
              <a:gd name="connsiteY4" fmla="*/ 2337371 h 2337371"/>
              <a:gd name="connsiteX5" fmla="*/ 0 w 2491483"/>
              <a:gd name="connsiteY5" fmla="*/ 2337371 h 2337371"/>
              <a:gd name="connsiteX6" fmla="*/ 20548 w 2491483"/>
              <a:gd name="connsiteY6" fmla="*/ 0 h 2337371"/>
              <a:gd name="connsiteX0" fmla="*/ 0 w 2470935"/>
              <a:gd name="connsiteY0" fmla="*/ 0 h 2347645"/>
              <a:gd name="connsiteX1" fmla="*/ 1094199 w 2470935"/>
              <a:gd name="connsiteY1" fmla="*/ 0 h 2347645"/>
              <a:gd name="connsiteX2" fmla="*/ 1099337 w 2470935"/>
              <a:gd name="connsiteY2" fmla="*/ 148976 h 2347645"/>
              <a:gd name="connsiteX3" fmla="*/ 2470935 w 2470935"/>
              <a:gd name="connsiteY3" fmla="*/ 154113 h 2347645"/>
              <a:gd name="connsiteX4" fmla="*/ 2470935 w 2470935"/>
              <a:gd name="connsiteY4" fmla="*/ 2337371 h 2347645"/>
              <a:gd name="connsiteX5" fmla="*/ 1 w 2470935"/>
              <a:gd name="connsiteY5" fmla="*/ 2347645 h 2347645"/>
              <a:gd name="connsiteX6" fmla="*/ 0 w 2470935"/>
              <a:gd name="connsiteY6" fmla="*/ 0 h 2347645"/>
              <a:gd name="connsiteX0" fmla="*/ 0 w 2470935"/>
              <a:gd name="connsiteY0" fmla="*/ 0 h 2347645"/>
              <a:gd name="connsiteX1" fmla="*/ 945224 w 2470935"/>
              <a:gd name="connsiteY1" fmla="*/ 20549 h 2347645"/>
              <a:gd name="connsiteX2" fmla="*/ 1099337 w 2470935"/>
              <a:gd name="connsiteY2" fmla="*/ 148976 h 2347645"/>
              <a:gd name="connsiteX3" fmla="*/ 2470935 w 2470935"/>
              <a:gd name="connsiteY3" fmla="*/ 154113 h 2347645"/>
              <a:gd name="connsiteX4" fmla="*/ 2470935 w 2470935"/>
              <a:gd name="connsiteY4" fmla="*/ 2337371 h 2347645"/>
              <a:gd name="connsiteX5" fmla="*/ 1 w 2470935"/>
              <a:gd name="connsiteY5" fmla="*/ 2347645 h 2347645"/>
              <a:gd name="connsiteX6" fmla="*/ 0 w 2470935"/>
              <a:gd name="connsiteY6" fmla="*/ 0 h 2347645"/>
              <a:gd name="connsiteX0" fmla="*/ 0 w 2470935"/>
              <a:gd name="connsiteY0" fmla="*/ 0 h 2347645"/>
              <a:gd name="connsiteX1" fmla="*/ 945224 w 2470935"/>
              <a:gd name="connsiteY1" fmla="*/ 20549 h 2347645"/>
              <a:gd name="connsiteX2" fmla="*/ 1094200 w 2470935"/>
              <a:gd name="connsiteY2" fmla="*/ 154113 h 2347645"/>
              <a:gd name="connsiteX3" fmla="*/ 2470935 w 2470935"/>
              <a:gd name="connsiteY3" fmla="*/ 154113 h 2347645"/>
              <a:gd name="connsiteX4" fmla="*/ 2470935 w 2470935"/>
              <a:gd name="connsiteY4" fmla="*/ 2337371 h 2347645"/>
              <a:gd name="connsiteX5" fmla="*/ 1 w 2470935"/>
              <a:gd name="connsiteY5" fmla="*/ 2347645 h 2347645"/>
              <a:gd name="connsiteX6" fmla="*/ 0 w 2470935"/>
              <a:gd name="connsiteY6" fmla="*/ 0 h 2347645"/>
              <a:gd name="connsiteX0" fmla="*/ 0 w 2470935"/>
              <a:gd name="connsiteY0" fmla="*/ 5137 h 2352782"/>
              <a:gd name="connsiteX1" fmla="*/ 1073651 w 2470935"/>
              <a:gd name="connsiteY1" fmla="*/ 0 h 2352782"/>
              <a:gd name="connsiteX2" fmla="*/ 1094200 w 2470935"/>
              <a:gd name="connsiteY2" fmla="*/ 159250 h 2352782"/>
              <a:gd name="connsiteX3" fmla="*/ 2470935 w 2470935"/>
              <a:gd name="connsiteY3" fmla="*/ 159250 h 2352782"/>
              <a:gd name="connsiteX4" fmla="*/ 2470935 w 2470935"/>
              <a:gd name="connsiteY4" fmla="*/ 2342508 h 2352782"/>
              <a:gd name="connsiteX5" fmla="*/ 1 w 2470935"/>
              <a:gd name="connsiteY5" fmla="*/ 2352782 h 2352782"/>
              <a:gd name="connsiteX6" fmla="*/ 0 w 2470935"/>
              <a:gd name="connsiteY6" fmla="*/ 5137 h 2352782"/>
              <a:gd name="connsiteX0" fmla="*/ 0 w 2470935"/>
              <a:gd name="connsiteY0" fmla="*/ 5137 h 2352782"/>
              <a:gd name="connsiteX1" fmla="*/ 1073651 w 2470935"/>
              <a:gd name="connsiteY1" fmla="*/ 0 h 2352782"/>
              <a:gd name="connsiteX2" fmla="*/ 1089063 w 2470935"/>
              <a:gd name="connsiteY2" fmla="*/ 226032 h 2352782"/>
              <a:gd name="connsiteX3" fmla="*/ 2470935 w 2470935"/>
              <a:gd name="connsiteY3" fmla="*/ 159250 h 2352782"/>
              <a:gd name="connsiteX4" fmla="*/ 2470935 w 2470935"/>
              <a:gd name="connsiteY4" fmla="*/ 2342508 h 2352782"/>
              <a:gd name="connsiteX5" fmla="*/ 1 w 2470935"/>
              <a:gd name="connsiteY5" fmla="*/ 2352782 h 2352782"/>
              <a:gd name="connsiteX6" fmla="*/ 0 w 2470935"/>
              <a:gd name="connsiteY6" fmla="*/ 5137 h 2352782"/>
              <a:gd name="connsiteX0" fmla="*/ 0 w 2470935"/>
              <a:gd name="connsiteY0" fmla="*/ 5137 h 2352782"/>
              <a:gd name="connsiteX1" fmla="*/ 1093443 w 2470935"/>
              <a:gd name="connsiteY1" fmla="*/ 0 h 2352782"/>
              <a:gd name="connsiteX2" fmla="*/ 1089063 w 2470935"/>
              <a:gd name="connsiteY2" fmla="*/ 226032 h 2352782"/>
              <a:gd name="connsiteX3" fmla="*/ 2470935 w 2470935"/>
              <a:gd name="connsiteY3" fmla="*/ 159250 h 2352782"/>
              <a:gd name="connsiteX4" fmla="*/ 2470935 w 2470935"/>
              <a:gd name="connsiteY4" fmla="*/ 2342508 h 2352782"/>
              <a:gd name="connsiteX5" fmla="*/ 1 w 2470935"/>
              <a:gd name="connsiteY5" fmla="*/ 2352782 h 2352782"/>
              <a:gd name="connsiteX6" fmla="*/ 0 w 2470935"/>
              <a:gd name="connsiteY6" fmla="*/ 5137 h 2352782"/>
              <a:gd name="connsiteX0" fmla="*/ 0 w 2470935"/>
              <a:gd name="connsiteY0" fmla="*/ 5137 h 2352782"/>
              <a:gd name="connsiteX1" fmla="*/ 1093443 w 2470935"/>
              <a:gd name="connsiteY1" fmla="*/ 0 h 2352782"/>
              <a:gd name="connsiteX2" fmla="*/ 1093022 w 2470935"/>
              <a:gd name="connsiteY2" fmla="*/ 150821 h 2352782"/>
              <a:gd name="connsiteX3" fmla="*/ 2470935 w 2470935"/>
              <a:gd name="connsiteY3" fmla="*/ 159250 h 2352782"/>
              <a:gd name="connsiteX4" fmla="*/ 2470935 w 2470935"/>
              <a:gd name="connsiteY4" fmla="*/ 2342508 h 2352782"/>
              <a:gd name="connsiteX5" fmla="*/ 1 w 2470935"/>
              <a:gd name="connsiteY5" fmla="*/ 2352782 h 2352782"/>
              <a:gd name="connsiteX6" fmla="*/ 0 w 2470935"/>
              <a:gd name="connsiteY6" fmla="*/ 5137 h 2352782"/>
              <a:gd name="connsiteX0" fmla="*/ 0 w 2470935"/>
              <a:gd name="connsiteY0" fmla="*/ 5137 h 2352782"/>
              <a:gd name="connsiteX1" fmla="*/ 1093443 w 2470935"/>
              <a:gd name="connsiteY1" fmla="*/ 0 h 2352782"/>
              <a:gd name="connsiteX2" fmla="*/ 1093022 w 2470935"/>
              <a:gd name="connsiteY2" fmla="*/ 150821 h 2352782"/>
              <a:gd name="connsiteX3" fmla="*/ 2470935 w 2470935"/>
              <a:gd name="connsiteY3" fmla="*/ 159250 h 2352782"/>
              <a:gd name="connsiteX4" fmla="*/ 2470935 w 2470935"/>
              <a:gd name="connsiteY4" fmla="*/ 2342508 h 2352782"/>
              <a:gd name="connsiteX5" fmla="*/ 1 w 2470935"/>
              <a:gd name="connsiteY5" fmla="*/ 2352782 h 2352782"/>
              <a:gd name="connsiteX6" fmla="*/ 0 w 2470935"/>
              <a:gd name="connsiteY6" fmla="*/ 5137 h 2352782"/>
              <a:gd name="connsiteX0" fmla="*/ 0 w 2470935"/>
              <a:gd name="connsiteY0" fmla="*/ 5137 h 2352782"/>
              <a:gd name="connsiteX1" fmla="*/ 1093443 w 2470935"/>
              <a:gd name="connsiteY1" fmla="*/ 0 h 2352782"/>
              <a:gd name="connsiteX2" fmla="*/ 1093022 w 2470935"/>
              <a:gd name="connsiteY2" fmla="*/ 150821 h 2352782"/>
              <a:gd name="connsiteX3" fmla="*/ 2470935 w 2470935"/>
              <a:gd name="connsiteY3" fmla="*/ 159250 h 2352782"/>
              <a:gd name="connsiteX4" fmla="*/ 2470935 w 2470935"/>
              <a:gd name="connsiteY4" fmla="*/ 2342508 h 2352782"/>
              <a:gd name="connsiteX5" fmla="*/ 1 w 2470935"/>
              <a:gd name="connsiteY5" fmla="*/ 2352782 h 2352782"/>
              <a:gd name="connsiteX6" fmla="*/ 0 w 2470935"/>
              <a:gd name="connsiteY6" fmla="*/ 5137 h 2352782"/>
              <a:gd name="connsiteX0" fmla="*/ 0 w 2470935"/>
              <a:gd name="connsiteY0" fmla="*/ 5137 h 2352782"/>
              <a:gd name="connsiteX1" fmla="*/ 1093443 w 2470935"/>
              <a:gd name="connsiteY1" fmla="*/ 0 h 2352782"/>
              <a:gd name="connsiteX2" fmla="*/ 1093022 w 2470935"/>
              <a:gd name="connsiteY2" fmla="*/ 150821 h 2352782"/>
              <a:gd name="connsiteX3" fmla="*/ 2470935 w 2470935"/>
              <a:gd name="connsiteY3" fmla="*/ 159250 h 2352782"/>
              <a:gd name="connsiteX4" fmla="*/ 2470935 w 2470935"/>
              <a:gd name="connsiteY4" fmla="*/ 2342508 h 2352782"/>
              <a:gd name="connsiteX5" fmla="*/ 1 w 2470935"/>
              <a:gd name="connsiteY5" fmla="*/ 2352782 h 2352782"/>
              <a:gd name="connsiteX6" fmla="*/ 0 w 2470935"/>
              <a:gd name="connsiteY6" fmla="*/ 5137 h 2352782"/>
              <a:gd name="connsiteX0" fmla="*/ 0 w 2470935"/>
              <a:gd name="connsiteY0" fmla="*/ 5137 h 2352782"/>
              <a:gd name="connsiteX1" fmla="*/ 1093443 w 2470935"/>
              <a:gd name="connsiteY1" fmla="*/ 0 h 2352782"/>
              <a:gd name="connsiteX2" fmla="*/ 1097256 w 2470935"/>
              <a:gd name="connsiteY2" fmla="*/ 159288 h 2352782"/>
              <a:gd name="connsiteX3" fmla="*/ 2470935 w 2470935"/>
              <a:gd name="connsiteY3" fmla="*/ 159250 h 2352782"/>
              <a:gd name="connsiteX4" fmla="*/ 2470935 w 2470935"/>
              <a:gd name="connsiteY4" fmla="*/ 2342508 h 2352782"/>
              <a:gd name="connsiteX5" fmla="*/ 1 w 2470935"/>
              <a:gd name="connsiteY5" fmla="*/ 2352782 h 2352782"/>
              <a:gd name="connsiteX6" fmla="*/ 0 w 2470935"/>
              <a:gd name="connsiteY6" fmla="*/ 5137 h 2352782"/>
              <a:gd name="connsiteX0" fmla="*/ 0 w 2470935"/>
              <a:gd name="connsiteY0" fmla="*/ 13531 h 2361176"/>
              <a:gd name="connsiteX1" fmla="*/ 1485330 w 2470935"/>
              <a:gd name="connsiteY1" fmla="*/ 0 h 2361176"/>
              <a:gd name="connsiteX2" fmla="*/ 1097256 w 2470935"/>
              <a:gd name="connsiteY2" fmla="*/ 167682 h 2361176"/>
              <a:gd name="connsiteX3" fmla="*/ 2470935 w 2470935"/>
              <a:gd name="connsiteY3" fmla="*/ 167644 h 2361176"/>
              <a:gd name="connsiteX4" fmla="*/ 2470935 w 2470935"/>
              <a:gd name="connsiteY4" fmla="*/ 2350902 h 2361176"/>
              <a:gd name="connsiteX5" fmla="*/ 1 w 2470935"/>
              <a:gd name="connsiteY5" fmla="*/ 2361176 h 2361176"/>
              <a:gd name="connsiteX6" fmla="*/ 0 w 2470935"/>
              <a:gd name="connsiteY6" fmla="*/ 13531 h 2361176"/>
              <a:gd name="connsiteX0" fmla="*/ 0 w 2470935"/>
              <a:gd name="connsiteY0" fmla="*/ 13531 h 2361176"/>
              <a:gd name="connsiteX1" fmla="*/ 1485330 w 2470935"/>
              <a:gd name="connsiteY1" fmla="*/ 0 h 2361176"/>
              <a:gd name="connsiteX2" fmla="*/ 1497141 w 2470935"/>
              <a:gd name="connsiteY2" fmla="*/ 150894 h 2361176"/>
              <a:gd name="connsiteX3" fmla="*/ 2470935 w 2470935"/>
              <a:gd name="connsiteY3" fmla="*/ 167644 h 2361176"/>
              <a:gd name="connsiteX4" fmla="*/ 2470935 w 2470935"/>
              <a:gd name="connsiteY4" fmla="*/ 2350902 h 2361176"/>
              <a:gd name="connsiteX5" fmla="*/ 1 w 2470935"/>
              <a:gd name="connsiteY5" fmla="*/ 2361176 h 2361176"/>
              <a:gd name="connsiteX6" fmla="*/ 0 w 2470935"/>
              <a:gd name="connsiteY6" fmla="*/ 13531 h 2361176"/>
              <a:gd name="connsiteX0" fmla="*/ 24978 w 2470934"/>
              <a:gd name="connsiteY0" fmla="*/ 423 h 2361176"/>
              <a:gd name="connsiteX1" fmla="*/ 1485329 w 2470934"/>
              <a:gd name="connsiteY1" fmla="*/ 0 h 2361176"/>
              <a:gd name="connsiteX2" fmla="*/ 1497140 w 2470934"/>
              <a:gd name="connsiteY2" fmla="*/ 150894 h 2361176"/>
              <a:gd name="connsiteX3" fmla="*/ 2470934 w 2470934"/>
              <a:gd name="connsiteY3" fmla="*/ 167644 h 2361176"/>
              <a:gd name="connsiteX4" fmla="*/ 2470934 w 2470934"/>
              <a:gd name="connsiteY4" fmla="*/ 2350902 h 2361176"/>
              <a:gd name="connsiteX5" fmla="*/ 0 w 2470934"/>
              <a:gd name="connsiteY5" fmla="*/ 2361176 h 2361176"/>
              <a:gd name="connsiteX6" fmla="*/ 24978 w 2470934"/>
              <a:gd name="connsiteY6" fmla="*/ 423 h 2361176"/>
              <a:gd name="connsiteX0" fmla="*/ 24978 w 2470934"/>
              <a:gd name="connsiteY0" fmla="*/ 423 h 2361176"/>
              <a:gd name="connsiteX1" fmla="*/ 1485329 w 2470934"/>
              <a:gd name="connsiteY1" fmla="*/ 0 h 2361176"/>
              <a:gd name="connsiteX2" fmla="*/ 1497140 w 2470934"/>
              <a:gd name="connsiteY2" fmla="*/ 150894 h 2361176"/>
              <a:gd name="connsiteX3" fmla="*/ 2470934 w 2470934"/>
              <a:gd name="connsiteY3" fmla="*/ 150166 h 2361176"/>
              <a:gd name="connsiteX4" fmla="*/ 2470934 w 2470934"/>
              <a:gd name="connsiteY4" fmla="*/ 2350902 h 2361176"/>
              <a:gd name="connsiteX5" fmla="*/ 0 w 2470934"/>
              <a:gd name="connsiteY5" fmla="*/ 2361176 h 2361176"/>
              <a:gd name="connsiteX6" fmla="*/ 24978 w 2470934"/>
              <a:gd name="connsiteY6" fmla="*/ 423 h 2361176"/>
              <a:gd name="connsiteX0" fmla="*/ 24978 w 2470934"/>
              <a:gd name="connsiteY0" fmla="*/ 0 h 2360753"/>
              <a:gd name="connsiteX1" fmla="*/ 1489492 w 2470934"/>
              <a:gd name="connsiteY1" fmla="*/ 3946 h 2360753"/>
              <a:gd name="connsiteX2" fmla="*/ 1497140 w 2470934"/>
              <a:gd name="connsiteY2" fmla="*/ 150471 h 2360753"/>
              <a:gd name="connsiteX3" fmla="*/ 2470934 w 2470934"/>
              <a:gd name="connsiteY3" fmla="*/ 149743 h 2360753"/>
              <a:gd name="connsiteX4" fmla="*/ 2470934 w 2470934"/>
              <a:gd name="connsiteY4" fmla="*/ 2350479 h 2360753"/>
              <a:gd name="connsiteX5" fmla="*/ 0 w 2470934"/>
              <a:gd name="connsiteY5" fmla="*/ 2360753 h 2360753"/>
              <a:gd name="connsiteX6" fmla="*/ 24978 w 2470934"/>
              <a:gd name="connsiteY6" fmla="*/ 0 h 2360753"/>
              <a:gd name="connsiteX0" fmla="*/ 24978 w 2470934"/>
              <a:gd name="connsiteY0" fmla="*/ 0 h 2360753"/>
              <a:gd name="connsiteX1" fmla="*/ 1489492 w 2470934"/>
              <a:gd name="connsiteY1" fmla="*/ 118 h 2360753"/>
              <a:gd name="connsiteX2" fmla="*/ 1497140 w 2470934"/>
              <a:gd name="connsiteY2" fmla="*/ 150471 h 2360753"/>
              <a:gd name="connsiteX3" fmla="*/ 2470934 w 2470934"/>
              <a:gd name="connsiteY3" fmla="*/ 149743 h 2360753"/>
              <a:gd name="connsiteX4" fmla="*/ 2470934 w 2470934"/>
              <a:gd name="connsiteY4" fmla="*/ 2350479 h 2360753"/>
              <a:gd name="connsiteX5" fmla="*/ 0 w 2470934"/>
              <a:gd name="connsiteY5" fmla="*/ 2360753 h 2360753"/>
              <a:gd name="connsiteX6" fmla="*/ 24978 w 2470934"/>
              <a:gd name="connsiteY6" fmla="*/ 0 h 23607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470934" h="2360753">
                <a:moveTo>
                  <a:pt x="24978" y="0"/>
                </a:moveTo>
                <a:lnTo>
                  <a:pt x="1489492" y="118"/>
                </a:lnTo>
                <a:cubicBezTo>
                  <a:pt x="1498086" y="40698"/>
                  <a:pt x="1490069" y="124006"/>
                  <a:pt x="1497140" y="150471"/>
                </a:cubicBezTo>
                <a:lnTo>
                  <a:pt x="2470934" y="149743"/>
                </a:lnTo>
                <a:lnTo>
                  <a:pt x="2470934" y="2350479"/>
                </a:lnTo>
                <a:lnTo>
                  <a:pt x="0" y="2360753"/>
                </a:lnTo>
                <a:cubicBezTo>
                  <a:pt x="0" y="1578205"/>
                  <a:pt x="24978" y="782548"/>
                  <a:pt x="24978" y="0"/>
                </a:cubicBezTo>
                <a:close/>
              </a:path>
            </a:pathLst>
          </a:custGeom>
          <a:noFill/>
          <a:ln w="6350">
            <a:solidFill>
              <a:schemeClr val="bg1"/>
            </a:solidFill>
          </a:ln>
          <a:effectLst>
            <a:glow rad="1397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 dirty="0"/>
          </a:p>
        </p:txBody>
      </p:sp>
      <p:pic>
        <p:nvPicPr>
          <p:cNvPr id="5" name="flecha">
            <a:extLst>
              <a:ext uri="{FF2B5EF4-FFF2-40B4-BE49-F238E27FC236}">
                <a16:creationId xmlns:a16="http://schemas.microsoft.com/office/drawing/2014/main" id="{5B57BD77-525D-81BD-46F4-9587F84DCE6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10507" y="4161734"/>
            <a:ext cx="393700" cy="635000"/>
          </a:xfrm>
          <a:prstGeom prst="rect">
            <a:avLst/>
          </a:prstGeom>
        </p:spPr>
      </p:pic>
      <p:sp>
        <p:nvSpPr>
          <p:cNvPr id="8" name="Texto">
            <a:extLst>
              <a:ext uri="{FF2B5EF4-FFF2-40B4-BE49-F238E27FC236}">
                <a16:creationId xmlns:a16="http://schemas.microsoft.com/office/drawing/2014/main" id="{BD3ED898-1F2C-C2C7-A91D-BACF38BD788D}"/>
              </a:ext>
            </a:extLst>
          </p:cNvPr>
          <p:cNvSpPr txBox="1">
            <a:spLocks/>
          </p:cNvSpPr>
          <p:nvPr/>
        </p:nvSpPr>
        <p:spPr>
          <a:xfrm>
            <a:off x="3189928" y="120770"/>
            <a:ext cx="6333633" cy="81641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es-ES_tradnl" sz="2400" dirty="0">
              <a:solidFill>
                <a:schemeClr val="accent1">
                  <a:lumMod val="75000"/>
                </a:schemeClr>
              </a:solidFill>
            </a:endParaRPr>
          </a:p>
        </p:txBody>
      </p:sp>
      <p:cxnSp>
        <p:nvCxnSpPr>
          <p:cNvPr id="10" name="Linea punteada">
            <a:extLst>
              <a:ext uri="{FF2B5EF4-FFF2-40B4-BE49-F238E27FC236}">
                <a16:creationId xmlns:a16="http://schemas.microsoft.com/office/drawing/2014/main" id="{41C9234A-32F9-BB8C-648B-9B9712B9ECA1}"/>
              </a:ext>
            </a:extLst>
          </p:cNvPr>
          <p:cNvCxnSpPr>
            <a:cxnSpLocks/>
          </p:cNvCxnSpPr>
          <p:nvPr/>
        </p:nvCxnSpPr>
        <p:spPr>
          <a:xfrm rot="16200000" flipH="1">
            <a:off x="7671106" y="1443115"/>
            <a:ext cx="4092861" cy="2975866"/>
          </a:xfrm>
          <a:prstGeom prst="bentConnector3">
            <a:avLst>
              <a:gd name="adj1" fmla="val 37"/>
            </a:avLst>
          </a:prstGeom>
          <a:ln w="25400" cmpd="sng">
            <a:gradFill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67000">
                  <a:srgbClr val="20556E"/>
                </a:gs>
              </a:gsLst>
              <a:lin ang="5400000" scaled="1"/>
            </a:gradFill>
            <a:prstDash val="sysDot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574348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2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000"/>
                            </p:stCondLst>
                            <p:childTnLst>
                              <p:par>
                                <p:cTn id="16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10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" dur="50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4000"/>
                            </p:stCondLst>
                            <p:childTnLst>
                              <p:par>
                                <p:cTn id="2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0"/>
                            </p:stCondLst>
                            <p:childTnLst>
                              <p:par>
                                <p:cTn id="23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20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" dur="100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>
            <a:extLst>
              <a:ext uri="{FF2B5EF4-FFF2-40B4-BE49-F238E27FC236}">
                <a16:creationId xmlns:a16="http://schemas.microsoft.com/office/drawing/2014/main" id="{9D13BBDB-6440-92B6-4A2A-8646C29A7DD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5744" y="873125"/>
            <a:ext cx="9180512" cy="5184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ángulo redondeado 4">
            <a:extLst>
              <a:ext uri="{FF2B5EF4-FFF2-40B4-BE49-F238E27FC236}">
                <a16:creationId xmlns:a16="http://schemas.microsoft.com/office/drawing/2014/main" id="{BB19B869-010E-CE13-70A1-F3D0824CA4B8}"/>
              </a:ext>
            </a:extLst>
          </p:cNvPr>
          <p:cNvSpPr/>
          <p:nvPr/>
        </p:nvSpPr>
        <p:spPr>
          <a:xfrm>
            <a:off x="7362908" y="3896138"/>
            <a:ext cx="675861" cy="153895"/>
          </a:xfrm>
          <a:prstGeom prst="roundRect">
            <a:avLst>
              <a:gd name="adj" fmla="val 50000"/>
            </a:avLst>
          </a:prstGeom>
          <a:noFill/>
          <a:ln>
            <a:solidFill>
              <a:srgbClr val="FF0000"/>
            </a:solidFill>
          </a:ln>
          <a:effectLst>
            <a:glow rad="62684">
              <a:srgbClr val="FF0000">
                <a:alpha val="5908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pic>
        <p:nvPicPr>
          <p:cNvPr id="6" name="flecha">
            <a:extLst>
              <a:ext uri="{FF2B5EF4-FFF2-40B4-BE49-F238E27FC236}">
                <a16:creationId xmlns:a16="http://schemas.microsoft.com/office/drawing/2014/main" id="{4B423F73-0077-E4F8-9906-F8E5C10A190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1932" y="6858000"/>
            <a:ext cx="393700" cy="635000"/>
          </a:xfrm>
          <a:prstGeom prst="rect">
            <a:avLst/>
          </a:prstGeom>
        </p:spPr>
      </p:pic>
      <p:sp>
        <p:nvSpPr>
          <p:cNvPr id="7" name="Texto">
            <a:extLst>
              <a:ext uri="{FF2B5EF4-FFF2-40B4-BE49-F238E27FC236}">
                <a16:creationId xmlns:a16="http://schemas.microsoft.com/office/drawing/2014/main" id="{21390286-6EEC-ABA8-042C-60F746566B9A}"/>
              </a:ext>
            </a:extLst>
          </p:cNvPr>
          <p:cNvSpPr txBox="1">
            <a:spLocks/>
          </p:cNvSpPr>
          <p:nvPr/>
        </p:nvSpPr>
        <p:spPr>
          <a:xfrm>
            <a:off x="2929183" y="194033"/>
            <a:ext cx="6333633" cy="81641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s-CO" sz="240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</a:rPr>
              <a:t>Acción 3 icono mano “Solicitar apoyo” para registrar la solicitud de apoyo a otras agencias.</a:t>
            </a:r>
            <a:endParaRPr lang="es-ES_tradnl" sz="2400" dirty="0">
              <a:solidFill>
                <a:schemeClr val="accent1">
                  <a:lumMod val="75000"/>
                </a:schemeClr>
              </a:solidFill>
            </a:endParaRPr>
          </a:p>
        </p:txBody>
      </p:sp>
      <p:cxnSp>
        <p:nvCxnSpPr>
          <p:cNvPr id="9" name="Linea punteada">
            <a:extLst>
              <a:ext uri="{FF2B5EF4-FFF2-40B4-BE49-F238E27FC236}">
                <a16:creationId xmlns:a16="http://schemas.microsoft.com/office/drawing/2014/main" id="{4015459C-7B50-19D1-5536-50DEC0F12935}"/>
              </a:ext>
            </a:extLst>
          </p:cNvPr>
          <p:cNvCxnSpPr>
            <a:cxnSpLocks/>
          </p:cNvCxnSpPr>
          <p:nvPr/>
        </p:nvCxnSpPr>
        <p:spPr>
          <a:xfrm rot="16200000" flipH="1">
            <a:off x="7665985" y="1196964"/>
            <a:ext cx="4120353" cy="2958616"/>
          </a:xfrm>
          <a:prstGeom prst="bentConnector3">
            <a:avLst>
              <a:gd name="adj1" fmla="val 172"/>
            </a:avLst>
          </a:prstGeom>
          <a:ln w="25400" cmpd="sng">
            <a:gradFill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67000">
                  <a:srgbClr val="20556E"/>
                </a:gs>
              </a:gsLst>
              <a:lin ang="5400000" scaled="1"/>
            </a:gradFill>
            <a:prstDash val="sysDot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CuadroTexto 11">
            <a:extLst>
              <a:ext uri="{FF2B5EF4-FFF2-40B4-BE49-F238E27FC236}">
                <a16:creationId xmlns:a16="http://schemas.microsoft.com/office/drawing/2014/main" id="{9969CC45-A33E-E0CE-A310-F6954DD27FE4}"/>
              </a:ext>
            </a:extLst>
          </p:cNvPr>
          <p:cNvSpPr txBox="1"/>
          <p:nvPr/>
        </p:nvSpPr>
        <p:spPr>
          <a:xfrm>
            <a:off x="-1155940" y="7643004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s-ES_tradnl" dirty="0"/>
          </a:p>
        </p:txBody>
      </p:sp>
    </p:spTree>
    <p:extLst>
      <p:ext uri="{BB962C8B-B14F-4D97-AF65-F5344CB8AC3E}">
        <p14:creationId xmlns:p14="http://schemas.microsoft.com/office/powerpoint/2010/main" val="40466224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0" presetClass="path" presetSubtype="0" repeatCount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125E-6 3.7037E-6 L 0.02604 -0.02801 C 0.03021 -0.03241 0.03463 -0.03658 0.03919 -0.04098 C 0.04297 -0.04561 0.04648 -0.05 0.05039 -0.0544 C 0.0569 -0.06042 0.06562 -0.06875 0.07057 -0.07616 C 0.07461 -0.08218 0.07734 -0.08843 0.0806 -0.09468 C 0.08229 -0.09723 0.08385 -0.09931 0.08502 -0.10255 C 0.08737 -0.10787 0.08932 -0.11274 0.09218 -0.11806 C 0.09388 -0.12061 0.09505 -0.12292 0.09648 -0.12593 C 0.09791 -0.12871 0.09961 -0.13195 0.10078 -0.13496 C 0.10299 -0.13889 0.10612 -0.14283 0.1082 -0.14653 C 0.11015 -0.15093 0.11185 -0.15556 0.11393 -0.15973 C 0.11653 -0.16528 0.12005 -0.16991 0.12239 -0.17524 C 0.15429 -0.24005 0.12265 -0.18195 0.147 -0.22223 C 0.14935 -0.22662 0.15143 -0.23125 0.15416 -0.23519 C 0.15664 -0.23912 0.16041 -0.24213 0.16289 -0.24584 C 0.16718 -0.25116 0.17304 -0.26158 0.17864 -0.26783 C 0.18424 -0.27361 0.18229 -0.27061 0.18906 -0.2757 C 0.19088 -0.27732 0.19231 -0.2794 0.19453 -0.28079 C 0.19622 -0.28241 0.19843 -0.28334 0.20026 -0.28473 C 0.20234 -0.28611 0.2039 -0.28843 0.20599 -0.28982 C 0.20716 -0.29074 0.20898 -0.29144 0.21041 -0.2926 C 0.21185 -0.29375 0.21315 -0.29537 0.21471 -0.29653 C 0.21666 -0.29746 0.21875 -0.29885 0.2207 -0.3007 C 0.22838 -0.30625 0.22083 -0.30278 0.23073 -0.30811 C 0.24297 -0.31551 0.24179 -0.31204 0.26106 -0.32246 C 0.27656 -0.33102 0.26992 -0.32871 0.27942 -0.33172 C 0.28476 -0.33635 0.27942 -0.33287 0.28828 -0.33565 C 0.29544 -0.3382 0.29271 -0.33889 0.3013 -0.33982 C 0.32669 -0.34074 0.37734 -0.3419 0.37734 -0.3419 C 0.38086 -0.34213 0.38437 -0.34306 0.38789 -0.34329 C 0.39323 -0.34399 0.39909 -0.34399 0.40468 -0.34468 C 0.40742 -0.34537 0.4095 -0.34653 0.41224 -0.34723 C 0.41445 -0.34769 0.41692 -0.34792 0.4194 -0.34861 C 0.42304 -0.34977 0.42695 -0.35024 0.43086 -0.35116 C 0.43281 -0.35162 0.43463 -0.35209 0.43646 -0.35232 C 0.43893 -0.35301 0.44127 -0.35348 0.44349 -0.35394 C 0.44752 -0.3544 0.45182 -0.35463 0.45508 -0.35625 C 0.46758 -0.36204 0.45403 -0.35649 0.46823 -0.36019 C 0.49531 -0.36783 0.45898 -0.35926 0.48125 -0.36436 C 0.48346 -0.36528 0.48567 -0.36713 0.48815 -0.36806 C 0.49205 -0.36991 0.49987 -0.37338 0.49987 -0.37315 C 0.50963 -0.38218 0.49453 -0.36875 0.50716 -0.37871 C 0.50924 -0.3801 0.5108 -0.38195 0.51289 -0.3838 C 0.51432 -0.38496 0.51536 -0.38658 0.51718 -0.38774 C 0.52552 -0.39329 0.52109 -0.39005 0.53008 -0.39815 L 0.53437 -0.40209 C 0.53776 -0.40463 0.53958 -0.40602 0.54166 -0.40996 C 0.54231 -0.41135 0.54244 -0.4125 0.54297 -0.41366 C 0.54244 -0.41505 0.54231 -0.41621 0.54166 -0.41783 C 0.54088 -0.41899 0.53958 -0.41945 0.5388 -0.42014 C 0.53776 -0.42153 0.53659 -0.42269 0.5358 -0.42408 C 0.53528 -0.42524 0.53437 -0.42732 0.53437 -0.42732 " pathEditMode="relative" rAng="0" ptsTypes="AAAAAAAAAAAAAAAAAAAAAAAAAAAAAAAAAAAAAAAAAAAAAAAAAAAAA">
                                      <p:cBhvr>
                                        <p:cTn id="1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148" y="-2136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0"/>
                            </p:stCondLst>
                            <p:childTnLst>
                              <p:par>
                                <p:cTn id="16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>
            <a:extLst>
              <a:ext uri="{FF2B5EF4-FFF2-40B4-BE49-F238E27FC236}">
                <a16:creationId xmlns:a16="http://schemas.microsoft.com/office/drawing/2014/main" id="{87DE1007-CEEE-2E60-22C3-1199B69009B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5744" y="873125"/>
            <a:ext cx="9180512" cy="5184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ángulo 4">
            <a:extLst>
              <a:ext uri="{FF2B5EF4-FFF2-40B4-BE49-F238E27FC236}">
                <a16:creationId xmlns:a16="http://schemas.microsoft.com/office/drawing/2014/main" id="{98742D12-F155-A92A-C0AB-D8CE7CE3429F}"/>
              </a:ext>
            </a:extLst>
          </p:cNvPr>
          <p:cNvSpPr/>
          <p:nvPr/>
        </p:nvSpPr>
        <p:spPr>
          <a:xfrm>
            <a:off x="4741796" y="2216705"/>
            <a:ext cx="2461571" cy="2388187"/>
          </a:xfrm>
          <a:custGeom>
            <a:avLst/>
            <a:gdLst>
              <a:gd name="connsiteX0" fmla="*/ 0 w 2491483"/>
              <a:gd name="connsiteY0" fmla="*/ 0 h 2183258"/>
              <a:gd name="connsiteX1" fmla="*/ 2491483 w 2491483"/>
              <a:gd name="connsiteY1" fmla="*/ 0 h 2183258"/>
              <a:gd name="connsiteX2" fmla="*/ 2491483 w 2491483"/>
              <a:gd name="connsiteY2" fmla="*/ 2183258 h 2183258"/>
              <a:gd name="connsiteX3" fmla="*/ 0 w 2491483"/>
              <a:gd name="connsiteY3" fmla="*/ 2183258 h 2183258"/>
              <a:gd name="connsiteX4" fmla="*/ 0 w 2491483"/>
              <a:gd name="connsiteY4" fmla="*/ 0 h 2183258"/>
              <a:gd name="connsiteX0" fmla="*/ 0 w 2491483"/>
              <a:gd name="connsiteY0" fmla="*/ 154113 h 2337371"/>
              <a:gd name="connsiteX1" fmla="*/ 1114747 w 2491483"/>
              <a:gd name="connsiteY1" fmla="*/ 0 h 2337371"/>
              <a:gd name="connsiteX2" fmla="*/ 2491483 w 2491483"/>
              <a:gd name="connsiteY2" fmla="*/ 154113 h 2337371"/>
              <a:gd name="connsiteX3" fmla="*/ 2491483 w 2491483"/>
              <a:gd name="connsiteY3" fmla="*/ 2337371 h 2337371"/>
              <a:gd name="connsiteX4" fmla="*/ 0 w 2491483"/>
              <a:gd name="connsiteY4" fmla="*/ 2337371 h 2337371"/>
              <a:gd name="connsiteX5" fmla="*/ 0 w 2491483"/>
              <a:gd name="connsiteY5" fmla="*/ 154113 h 2337371"/>
              <a:gd name="connsiteX0" fmla="*/ 20548 w 2491483"/>
              <a:gd name="connsiteY0" fmla="*/ 0 h 2337371"/>
              <a:gd name="connsiteX1" fmla="*/ 1114747 w 2491483"/>
              <a:gd name="connsiteY1" fmla="*/ 0 h 2337371"/>
              <a:gd name="connsiteX2" fmla="*/ 2491483 w 2491483"/>
              <a:gd name="connsiteY2" fmla="*/ 154113 h 2337371"/>
              <a:gd name="connsiteX3" fmla="*/ 2491483 w 2491483"/>
              <a:gd name="connsiteY3" fmla="*/ 2337371 h 2337371"/>
              <a:gd name="connsiteX4" fmla="*/ 0 w 2491483"/>
              <a:gd name="connsiteY4" fmla="*/ 2337371 h 2337371"/>
              <a:gd name="connsiteX5" fmla="*/ 20548 w 2491483"/>
              <a:gd name="connsiteY5" fmla="*/ 0 h 2337371"/>
              <a:gd name="connsiteX0" fmla="*/ 20548 w 2491483"/>
              <a:gd name="connsiteY0" fmla="*/ 0 h 2337371"/>
              <a:gd name="connsiteX1" fmla="*/ 1114747 w 2491483"/>
              <a:gd name="connsiteY1" fmla="*/ 0 h 2337371"/>
              <a:gd name="connsiteX2" fmla="*/ 1068514 w 2491483"/>
              <a:gd name="connsiteY2" fmla="*/ 303089 h 2337371"/>
              <a:gd name="connsiteX3" fmla="*/ 2491483 w 2491483"/>
              <a:gd name="connsiteY3" fmla="*/ 154113 h 2337371"/>
              <a:gd name="connsiteX4" fmla="*/ 2491483 w 2491483"/>
              <a:gd name="connsiteY4" fmla="*/ 2337371 h 2337371"/>
              <a:gd name="connsiteX5" fmla="*/ 0 w 2491483"/>
              <a:gd name="connsiteY5" fmla="*/ 2337371 h 2337371"/>
              <a:gd name="connsiteX6" fmla="*/ 20548 w 2491483"/>
              <a:gd name="connsiteY6" fmla="*/ 0 h 2337371"/>
              <a:gd name="connsiteX0" fmla="*/ 20548 w 2491483"/>
              <a:gd name="connsiteY0" fmla="*/ 0 h 2337371"/>
              <a:gd name="connsiteX1" fmla="*/ 1114747 w 2491483"/>
              <a:gd name="connsiteY1" fmla="*/ 0 h 2337371"/>
              <a:gd name="connsiteX2" fmla="*/ 1068514 w 2491483"/>
              <a:gd name="connsiteY2" fmla="*/ 303089 h 2337371"/>
              <a:gd name="connsiteX3" fmla="*/ 2491483 w 2491483"/>
              <a:gd name="connsiteY3" fmla="*/ 154113 h 2337371"/>
              <a:gd name="connsiteX4" fmla="*/ 2491483 w 2491483"/>
              <a:gd name="connsiteY4" fmla="*/ 2337371 h 2337371"/>
              <a:gd name="connsiteX5" fmla="*/ 0 w 2491483"/>
              <a:gd name="connsiteY5" fmla="*/ 2337371 h 2337371"/>
              <a:gd name="connsiteX6" fmla="*/ 20548 w 2491483"/>
              <a:gd name="connsiteY6" fmla="*/ 0 h 2337371"/>
              <a:gd name="connsiteX0" fmla="*/ 20548 w 2491483"/>
              <a:gd name="connsiteY0" fmla="*/ 10274 h 2347645"/>
              <a:gd name="connsiteX1" fmla="*/ 1083925 w 2491483"/>
              <a:gd name="connsiteY1" fmla="*/ 0 h 2347645"/>
              <a:gd name="connsiteX2" fmla="*/ 1068514 w 2491483"/>
              <a:gd name="connsiteY2" fmla="*/ 313363 h 2347645"/>
              <a:gd name="connsiteX3" fmla="*/ 2491483 w 2491483"/>
              <a:gd name="connsiteY3" fmla="*/ 164387 h 2347645"/>
              <a:gd name="connsiteX4" fmla="*/ 2491483 w 2491483"/>
              <a:gd name="connsiteY4" fmla="*/ 2347645 h 2347645"/>
              <a:gd name="connsiteX5" fmla="*/ 0 w 2491483"/>
              <a:gd name="connsiteY5" fmla="*/ 2347645 h 2347645"/>
              <a:gd name="connsiteX6" fmla="*/ 20548 w 2491483"/>
              <a:gd name="connsiteY6" fmla="*/ 10274 h 2347645"/>
              <a:gd name="connsiteX0" fmla="*/ 20548 w 2491483"/>
              <a:gd name="connsiteY0" fmla="*/ 10274 h 2347645"/>
              <a:gd name="connsiteX1" fmla="*/ 1083925 w 2491483"/>
              <a:gd name="connsiteY1" fmla="*/ 0 h 2347645"/>
              <a:gd name="connsiteX2" fmla="*/ 1068514 w 2491483"/>
              <a:gd name="connsiteY2" fmla="*/ 313363 h 2347645"/>
              <a:gd name="connsiteX3" fmla="*/ 2491483 w 2491483"/>
              <a:gd name="connsiteY3" fmla="*/ 164387 h 2347645"/>
              <a:gd name="connsiteX4" fmla="*/ 2491483 w 2491483"/>
              <a:gd name="connsiteY4" fmla="*/ 2347645 h 2347645"/>
              <a:gd name="connsiteX5" fmla="*/ 0 w 2491483"/>
              <a:gd name="connsiteY5" fmla="*/ 2347645 h 2347645"/>
              <a:gd name="connsiteX6" fmla="*/ 20548 w 2491483"/>
              <a:gd name="connsiteY6" fmla="*/ 10274 h 2347645"/>
              <a:gd name="connsiteX0" fmla="*/ 20548 w 2491483"/>
              <a:gd name="connsiteY0" fmla="*/ 10274 h 2347645"/>
              <a:gd name="connsiteX1" fmla="*/ 1083925 w 2491483"/>
              <a:gd name="connsiteY1" fmla="*/ 0 h 2347645"/>
              <a:gd name="connsiteX2" fmla="*/ 1119885 w 2491483"/>
              <a:gd name="connsiteY2" fmla="*/ 159250 h 2347645"/>
              <a:gd name="connsiteX3" fmla="*/ 2491483 w 2491483"/>
              <a:gd name="connsiteY3" fmla="*/ 164387 h 2347645"/>
              <a:gd name="connsiteX4" fmla="*/ 2491483 w 2491483"/>
              <a:gd name="connsiteY4" fmla="*/ 2347645 h 2347645"/>
              <a:gd name="connsiteX5" fmla="*/ 0 w 2491483"/>
              <a:gd name="connsiteY5" fmla="*/ 2347645 h 2347645"/>
              <a:gd name="connsiteX6" fmla="*/ 20548 w 2491483"/>
              <a:gd name="connsiteY6" fmla="*/ 10274 h 2347645"/>
              <a:gd name="connsiteX0" fmla="*/ 20548 w 2491483"/>
              <a:gd name="connsiteY0" fmla="*/ 0 h 2337371"/>
              <a:gd name="connsiteX1" fmla="*/ 1114747 w 2491483"/>
              <a:gd name="connsiteY1" fmla="*/ 0 h 2337371"/>
              <a:gd name="connsiteX2" fmla="*/ 1119885 w 2491483"/>
              <a:gd name="connsiteY2" fmla="*/ 148976 h 2337371"/>
              <a:gd name="connsiteX3" fmla="*/ 2491483 w 2491483"/>
              <a:gd name="connsiteY3" fmla="*/ 154113 h 2337371"/>
              <a:gd name="connsiteX4" fmla="*/ 2491483 w 2491483"/>
              <a:gd name="connsiteY4" fmla="*/ 2337371 h 2337371"/>
              <a:gd name="connsiteX5" fmla="*/ 0 w 2491483"/>
              <a:gd name="connsiteY5" fmla="*/ 2337371 h 2337371"/>
              <a:gd name="connsiteX6" fmla="*/ 20548 w 2491483"/>
              <a:gd name="connsiteY6" fmla="*/ 0 h 2337371"/>
              <a:gd name="connsiteX0" fmla="*/ 0 w 2470935"/>
              <a:gd name="connsiteY0" fmla="*/ 0 h 2347645"/>
              <a:gd name="connsiteX1" fmla="*/ 1094199 w 2470935"/>
              <a:gd name="connsiteY1" fmla="*/ 0 h 2347645"/>
              <a:gd name="connsiteX2" fmla="*/ 1099337 w 2470935"/>
              <a:gd name="connsiteY2" fmla="*/ 148976 h 2347645"/>
              <a:gd name="connsiteX3" fmla="*/ 2470935 w 2470935"/>
              <a:gd name="connsiteY3" fmla="*/ 154113 h 2347645"/>
              <a:gd name="connsiteX4" fmla="*/ 2470935 w 2470935"/>
              <a:gd name="connsiteY4" fmla="*/ 2337371 h 2347645"/>
              <a:gd name="connsiteX5" fmla="*/ 1 w 2470935"/>
              <a:gd name="connsiteY5" fmla="*/ 2347645 h 2347645"/>
              <a:gd name="connsiteX6" fmla="*/ 0 w 2470935"/>
              <a:gd name="connsiteY6" fmla="*/ 0 h 2347645"/>
              <a:gd name="connsiteX0" fmla="*/ 0 w 2470935"/>
              <a:gd name="connsiteY0" fmla="*/ 0 h 2347645"/>
              <a:gd name="connsiteX1" fmla="*/ 945224 w 2470935"/>
              <a:gd name="connsiteY1" fmla="*/ 20549 h 2347645"/>
              <a:gd name="connsiteX2" fmla="*/ 1099337 w 2470935"/>
              <a:gd name="connsiteY2" fmla="*/ 148976 h 2347645"/>
              <a:gd name="connsiteX3" fmla="*/ 2470935 w 2470935"/>
              <a:gd name="connsiteY3" fmla="*/ 154113 h 2347645"/>
              <a:gd name="connsiteX4" fmla="*/ 2470935 w 2470935"/>
              <a:gd name="connsiteY4" fmla="*/ 2337371 h 2347645"/>
              <a:gd name="connsiteX5" fmla="*/ 1 w 2470935"/>
              <a:gd name="connsiteY5" fmla="*/ 2347645 h 2347645"/>
              <a:gd name="connsiteX6" fmla="*/ 0 w 2470935"/>
              <a:gd name="connsiteY6" fmla="*/ 0 h 2347645"/>
              <a:gd name="connsiteX0" fmla="*/ 0 w 2470935"/>
              <a:gd name="connsiteY0" fmla="*/ 0 h 2347645"/>
              <a:gd name="connsiteX1" fmla="*/ 945224 w 2470935"/>
              <a:gd name="connsiteY1" fmla="*/ 20549 h 2347645"/>
              <a:gd name="connsiteX2" fmla="*/ 1094200 w 2470935"/>
              <a:gd name="connsiteY2" fmla="*/ 154113 h 2347645"/>
              <a:gd name="connsiteX3" fmla="*/ 2470935 w 2470935"/>
              <a:gd name="connsiteY3" fmla="*/ 154113 h 2347645"/>
              <a:gd name="connsiteX4" fmla="*/ 2470935 w 2470935"/>
              <a:gd name="connsiteY4" fmla="*/ 2337371 h 2347645"/>
              <a:gd name="connsiteX5" fmla="*/ 1 w 2470935"/>
              <a:gd name="connsiteY5" fmla="*/ 2347645 h 2347645"/>
              <a:gd name="connsiteX6" fmla="*/ 0 w 2470935"/>
              <a:gd name="connsiteY6" fmla="*/ 0 h 2347645"/>
              <a:gd name="connsiteX0" fmla="*/ 0 w 2470935"/>
              <a:gd name="connsiteY0" fmla="*/ 5137 h 2352782"/>
              <a:gd name="connsiteX1" fmla="*/ 1073651 w 2470935"/>
              <a:gd name="connsiteY1" fmla="*/ 0 h 2352782"/>
              <a:gd name="connsiteX2" fmla="*/ 1094200 w 2470935"/>
              <a:gd name="connsiteY2" fmla="*/ 159250 h 2352782"/>
              <a:gd name="connsiteX3" fmla="*/ 2470935 w 2470935"/>
              <a:gd name="connsiteY3" fmla="*/ 159250 h 2352782"/>
              <a:gd name="connsiteX4" fmla="*/ 2470935 w 2470935"/>
              <a:gd name="connsiteY4" fmla="*/ 2342508 h 2352782"/>
              <a:gd name="connsiteX5" fmla="*/ 1 w 2470935"/>
              <a:gd name="connsiteY5" fmla="*/ 2352782 h 2352782"/>
              <a:gd name="connsiteX6" fmla="*/ 0 w 2470935"/>
              <a:gd name="connsiteY6" fmla="*/ 5137 h 2352782"/>
              <a:gd name="connsiteX0" fmla="*/ 0 w 2470935"/>
              <a:gd name="connsiteY0" fmla="*/ 5137 h 2352782"/>
              <a:gd name="connsiteX1" fmla="*/ 1073651 w 2470935"/>
              <a:gd name="connsiteY1" fmla="*/ 0 h 2352782"/>
              <a:gd name="connsiteX2" fmla="*/ 1089063 w 2470935"/>
              <a:gd name="connsiteY2" fmla="*/ 226032 h 2352782"/>
              <a:gd name="connsiteX3" fmla="*/ 2470935 w 2470935"/>
              <a:gd name="connsiteY3" fmla="*/ 159250 h 2352782"/>
              <a:gd name="connsiteX4" fmla="*/ 2470935 w 2470935"/>
              <a:gd name="connsiteY4" fmla="*/ 2342508 h 2352782"/>
              <a:gd name="connsiteX5" fmla="*/ 1 w 2470935"/>
              <a:gd name="connsiteY5" fmla="*/ 2352782 h 2352782"/>
              <a:gd name="connsiteX6" fmla="*/ 0 w 2470935"/>
              <a:gd name="connsiteY6" fmla="*/ 5137 h 2352782"/>
              <a:gd name="connsiteX0" fmla="*/ 0 w 2470935"/>
              <a:gd name="connsiteY0" fmla="*/ 5137 h 2352782"/>
              <a:gd name="connsiteX1" fmla="*/ 1093443 w 2470935"/>
              <a:gd name="connsiteY1" fmla="*/ 0 h 2352782"/>
              <a:gd name="connsiteX2" fmla="*/ 1089063 w 2470935"/>
              <a:gd name="connsiteY2" fmla="*/ 226032 h 2352782"/>
              <a:gd name="connsiteX3" fmla="*/ 2470935 w 2470935"/>
              <a:gd name="connsiteY3" fmla="*/ 159250 h 2352782"/>
              <a:gd name="connsiteX4" fmla="*/ 2470935 w 2470935"/>
              <a:gd name="connsiteY4" fmla="*/ 2342508 h 2352782"/>
              <a:gd name="connsiteX5" fmla="*/ 1 w 2470935"/>
              <a:gd name="connsiteY5" fmla="*/ 2352782 h 2352782"/>
              <a:gd name="connsiteX6" fmla="*/ 0 w 2470935"/>
              <a:gd name="connsiteY6" fmla="*/ 5137 h 2352782"/>
              <a:gd name="connsiteX0" fmla="*/ 0 w 2470935"/>
              <a:gd name="connsiteY0" fmla="*/ 5137 h 2352782"/>
              <a:gd name="connsiteX1" fmla="*/ 1093443 w 2470935"/>
              <a:gd name="connsiteY1" fmla="*/ 0 h 2352782"/>
              <a:gd name="connsiteX2" fmla="*/ 1093022 w 2470935"/>
              <a:gd name="connsiteY2" fmla="*/ 150821 h 2352782"/>
              <a:gd name="connsiteX3" fmla="*/ 2470935 w 2470935"/>
              <a:gd name="connsiteY3" fmla="*/ 159250 h 2352782"/>
              <a:gd name="connsiteX4" fmla="*/ 2470935 w 2470935"/>
              <a:gd name="connsiteY4" fmla="*/ 2342508 h 2352782"/>
              <a:gd name="connsiteX5" fmla="*/ 1 w 2470935"/>
              <a:gd name="connsiteY5" fmla="*/ 2352782 h 2352782"/>
              <a:gd name="connsiteX6" fmla="*/ 0 w 2470935"/>
              <a:gd name="connsiteY6" fmla="*/ 5137 h 2352782"/>
              <a:gd name="connsiteX0" fmla="*/ 0 w 2470935"/>
              <a:gd name="connsiteY0" fmla="*/ 5137 h 2352782"/>
              <a:gd name="connsiteX1" fmla="*/ 1093443 w 2470935"/>
              <a:gd name="connsiteY1" fmla="*/ 0 h 2352782"/>
              <a:gd name="connsiteX2" fmla="*/ 1093022 w 2470935"/>
              <a:gd name="connsiteY2" fmla="*/ 150821 h 2352782"/>
              <a:gd name="connsiteX3" fmla="*/ 2470935 w 2470935"/>
              <a:gd name="connsiteY3" fmla="*/ 159250 h 2352782"/>
              <a:gd name="connsiteX4" fmla="*/ 2470935 w 2470935"/>
              <a:gd name="connsiteY4" fmla="*/ 2342508 h 2352782"/>
              <a:gd name="connsiteX5" fmla="*/ 1 w 2470935"/>
              <a:gd name="connsiteY5" fmla="*/ 2352782 h 2352782"/>
              <a:gd name="connsiteX6" fmla="*/ 0 w 2470935"/>
              <a:gd name="connsiteY6" fmla="*/ 5137 h 2352782"/>
              <a:gd name="connsiteX0" fmla="*/ 0 w 2470935"/>
              <a:gd name="connsiteY0" fmla="*/ 5137 h 2352782"/>
              <a:gd name="connsiteX1" fmla="*/ 1093443 w 2470935"/>
              <a:gd name="connsiteY1" fmla="*/ 0 h 2352782"/>
              <a:gd name="connsiteX2" fmla="*/ 1093022 w 2470935"/>
              <a:gd name="connsiteY2" fmla="*/ 150821 h 2352782"/>
              <a:gd name="connsiteX3" fmla="*/ 2470935 w 2470935"/>
              <a:gd name="connsiteY3" fmla="*/ 159250 h 2352782"/>
              <a:gd name="connsiteX4" fmla="*/ 2470935 w 2470935"/>
              <a:gd name="connsiteY4" fmla="*/ 2342508 h 2352782"/>
              <a:gd name="connsiteX5" fmla="*/ 1 w 2470935"/>
              <a:gd name="connsiteY5" fmla="*/ 2352782 h 2352782"/>
              <a:gd name="connsiteX6" fmla="*/ 0 w 2470935"/>
              <a:gd name="connsiteY6" fmla="*/ 5137 h 2352782"/>
              <a:gd name="connsiteX0" fmla="*/ 0 w 2470935"/>
              <a:gd name="connsiteY0" fmla="*/ 5137 h 2352782"/>
              <a:gd name="connsiteX1" fmla="*/ 1093443 w 2470935"/>
              <a:gd name="connsiteY1" fmla="*/ 0 h 2352782"/>
              <a:gd name="connsiteX2" fmla="*/ 1093022 w 2470935"/>
              <a:gd name="connsiteY2" fmla="*/ 150821 h 2352782"/>
              <a:gd name="connsiteX3" fmla="*/ 2470935 w 2470935"/>
              <a:gd name="connsiteY3" fmla="*/ 159250 h 2352782"/>
              <a:gd name="connsiteX4" fmla="*/ 2470935 w 2470935"/>
              <a:gd name="connsiteY4" fmla="*/ 2342508 h 2352782"/>
              <a:gd name="connsiteX5" fmla="*/ 1 w 2470935"/>
              <a:gd name="connsiteY5" fmla="*/ 2352782 h 2352782"/>
              <a:gd name="connsiteX6" fmla="*/ 0 w 2470935"/>
              <a:gd name="connsiteY6" fmla="*/ 5137 h 2352782"/>
              <a:gd name="connsiteX0" fmla="*/ 0 w 2470935"/>
              <a:gd name="connsiteY0" fmla="*/ 5137 h 2352782"/>
              <a:gd name="connsiteX1" fmla="*/ 1093443 w 2470935"/>
              <a:gd name="connsiteY1" fmla="*/ 0 h 2352782"/>
              <a:gd name="connsiteX2" fmla="*/ 1097256 w 2470935"/>
              <a:gd name="connsiteY2" fmla="*/ 159288 h 2352782"/>
              <a:gd name="connsiteX3" fmla="*/ 2470935 w 2470935"/>
              <a:gd name="connsiteY3" fmla="*/ 159250 h 2352782"/>
              <a:gd name="connsiteX4" fmla="*/ 2470935 w 2470935"/>
              <a:gd name="connsiteY4" fmla="*/ 2342508 h 2352782"/>
              <a:gd name="connsiteX5" fmla="*/ 1 w 2470935"/>
              <a:gd name="connsiteY5" fmla="*/ 2352782 h 2352782"/>
              <a:gd name="connsiteX6" fmla="*/ 0 w 2470935"/>
              <a:gd name="connsiteY6" fmla="*/ 5137 h 2352782"/>
              <a:gd name="connsiteX0" fmla="*/ 0 w 2470935"/>
              <a:gd name="connsiteY0" fmla="*/ 13531 h 2361176"/>
              <a:gd name="connsiteX1" fmla="*/ 1485330 w 2470935"/>
              <a:gd name="connsiteY1" fmla="*/ 0 h 2361176"/>
              <a:gd name="connsiteX2" fmla="*/ 1097256 w 2470935"/>
              <a:gd name="connsiteY2" fmla="*/ 167682 h 2361176"/>
              <a:gd name="connsiteX3" fmla="*/ 2470935 w 2470935"/>
              <a:gd name="connsiteY3" fmla="*/ 167644 h 2361176"/>
              <a:gd name="connsiteX4" fmla="*/ 2470935 w 2470935"/>
              <a:gd name="connsiteY4" fmla="*/ 2350902 h 2361176"/>
              <a:gd name="connsiteX5" fmla="*/ 1 w 2470935"/>
              <a:gd name="connsiteY5" fmla="*/ 2361176 h 2361176"/>
              <a:gd name="connsiteX6" fmla="*/ 0 w 2470935"/>
              <a:gd name="connsiteY6" fmla="*/ 13531 h 2361176"/>
              <a:gd name="connsiteX0" fmla="*/ 0 w 2470935"/>
              <a:gd name="connsiteY0" fmla="*/ 13531 h 2361176"/>
              <a:gd name="connsiteX1" fmla="*/ 1485330 w 2470935"/>
              <a:gd name="connsiteY1" fmla="*/ 0 h 2361176"/>
              <a:gd name="connsiteX2" fmla="*/ 1497141 w 2470935"/>
              <a:gd name="connsiteY2" fmla="*/ 150894 h 2361176"/>
              <a:gd name="connsiteX3" fmla="*/ 2470935 w 2470935"/>
              <a:gd name="connsiteY3" fmla="*/ 167644 h 2361176"/>
              <a:gd name="connsiteX4" fmla="*/ 2470935 w 2470935"/>
              <a:gd name="connsiteY4" fmla="*/ 2350902 h 2361176"/>
              <a:gd name="connsiteX5" fmla="*/ 1 w 2470935"/>
              <a:gd name="connsiteY5" fmla="*/ 2361176 h 2361176"/>
              <a:gd name="connsiteX6" fmla="*/ 0 w 2470935"/>
              <a:gd name="connsiteY6" fmla="*/ 13531 h 2361176"/>
              <a:gd name="connsiteX0" fmla="*/ 24978 w 2470934"/>
              <a:gd name="connsiteY0" fmla="*/ 423 h 2361176"/>
              <a:gd name="connsiteX1" fmla="*/ 1485329 w 2470934"/>
              <a:gd name="connsiteY1" fmla="*/ 0 h 2361176"/>
              <a:gd name="connsiteX2" fmla="*/ 1497140 w 2470934"/>
              <a:gd name="connsiteY2" fmla="*/ 150894 h 2361176"/>
              <a:gd name="connsiteX3" fmla="*/ 2470934 w 2470934"/>
              <a:gd name="connsiteY3" fmla="*/ 167644 h 2361176"/>
              <a:gd name="connsiteX4" fmla="*/ 2470934 w 2470934"/>
              <a:gd name="connsiteY4" fmla="*/ 2350902 h 2361176"/>
              <a:gd name="connsiteX5" fmla="*/ 0 w 2470934"/>
              <a:gd name="connsiteY5" fmla="*/ 2361176 h 2361176"/>
              <a:gd name="connsiteX6" fmla="*/ 24978 w 2470934"/>
              <a:gd name="connsiteY6" fmla="*/ 423 h 2361176"/>
              <a:gd name="connsiteX0" fmla="*/ 24978 w 2470934"/>
              <a:gd name="connsiteY0" fmla="*/ 423 h 2361176"/>
              <a:gd name="connsiteX1" fmla="*/ 1485329 w 2470934"/>
              <a:gd name="connsiteY1" fmla="*/ 0 h 2361176"/>
              <a:gd name="connsiteX2" fmla="*/ 1497140 w 2470934"/>
              <a:gd name="connsiteY2" fmla="*/ 150894 h 2361176"/>
              <a:gd name="connsiteX3" fmla="*/ 2470934 w 2470934"/>
              <a:gd name="connsiteY3" fmla="*/ 150166 h 2361176"/>
              <a:gd name="connsiteX4" fmla="*/ 2470934 w 2470934"/>
              <a:gd name="connsiteY4" fmla="*/ 2350902 h 2361176"/>
              <a:gd name="connsiteX5" fmla="*/ 0 w 2470934"/>
              <a:gd name="connsiteY5" fmla="*/ 2361176 h 2361176"/>
              <a:gd name="connsiteX6" fmla="*/ 24978 w 2470934"/>
              <a:gd name="connsiteY6" fmla="*/ 423 h 2361176"/>
              <a:gd name="connsiteX0" fmla="*/ 24978 w 2470934"/>
              <a:gd name="connsiteY0" fmla="*/ 0 h 2360753"/>
              <a:gd name="connsiteX1" fmla="*/ 1489492 w 2470934"/>
              <a:gd name="connsiteY1" fmla="*/ 3946 h 2360753"/>
              <a:gd name="connsiteX2" fmla="*/ 1497140 w 2470934"/>
              <a:gd name="connsiteY2" fmla="*/ 150471 h 2360753"/>
              <a:gd name="connsiteX3" fmla="*/ 2470934 w 2470934"/>
              <a:gd name="connsiteY3" fmla="*/ 149743 h 2360753"/>
              <a:gd name="connsiteX4" fmla="*/ 2470934 w 2470934"/>
              <a:gd name="connsiteY4" fmla="*/ 2350479 h 2360753"/>
              <a:gd name="connsiteX5" fmla="*/ 0 w 2470934"/>
              <a:gd name="connsiteY5" fmla="*/ 2360753 h 2360753"/>
              <a:gd name="connsiteX6" fmla="*/ 24978 w 2470934"/>
              <a:gd name="connsiteY6" fmla="*/ 0 h 2360753"/>
              <a:gd name="connsiteX0" fmla="*/ 24978 w 2470934"/>
              <a:gd name="connsiteY0" fmla="*/ 0 h 2360753"/>
              <a:gd name="connsiteX1" fmla="*/ 1489492 w 2470934"/>
              <a:gd name="connsiteY1" fmla="*/ 118 h 2360753"/>
              <a:gd name="connsiteX2" fmla="*/ 1497140 w 2470934"/>
              <a:gd name="connsiteY2" fmla="*/ 150471 h 2360753"/>
              <a:gd name="connsiteX3" fmla="*/ 2470934 w 2470934"/>
              <a:gd name="connsiteY3" fmla="*/ 149743 h 2360753"/>
              <a:gd name="connsiteX4" fmla="*/ 2470934 w 2470934"/>
              <a:gd name="connsiteY4" fmla="*/ 2350479 h 2360753"/>
              <a:gd name="connsiteX5" fmla="*/ 0 w 2470934"/>
              <a:gd name="connsiteY5" fmla="*/ 2360753 h 2360753"/>
              <a:gd name="connsiteX6" fmla="*/ 24978 w 2470934"/>
              <a:gd name="connsiteY6" fmla="*/ 0 h 2360753"/>
              <a:gd name="connsiteX0" fmla="*/ 5316 w 2451272"/>
              <a:gd name="connsiteY0" fmla="*/ 0 h 2367291"/>
              <a:gd name="connsiteX1" fmla="*/ 1469830 w 2451272"/>
              <a:gd name="connsiteY1" fmla="*/ 118 h 2367291"/>
              <a:gd name="connsiteX2" fmla="*/ 1477478 w 2451272"/>
              <a:gd name="connsiteY2" fmla="*/ 150471 h 2367291"/>
              <a:gd name="connsiteX3" fmla="*/ 2451272 w 2451272"/>
              <a:gd name="connsiteY3" fmla="*/ 149743 h 2367291"/>
              <a:gd name="connsiteX4" fmla="*/ 2451272 w 2451272"/>
              <a:gd name="connsiteY4" fmla="*/ 2350479 h 2367291"/>
              <a:gd name="connsiteX5" fmla="*/ 0 w 2451272"/>
              <a:gd name="connsiteY5" fmla="*/ 2367291 h 2367291"/>
              <a:gd name="connsiteX6" fmla="*/ 5316 w 2451272"/>
              <a:gd name="connsiteY6" fmla="*/ 0 h 2367291"/>
              <a:gd name="connsiteX0" fmla="*/ 0 w 2452510"/>
              <a:gd name="connsiteY0" fmla="*/ 0 h 2373829"/>
              <a:gd name="connsiteX1" fmla="*/ 1471068 w 2452510"/>
              <a:gd name="connsiteY1" fmla="*/ 6656 h 2373829"/>
              <a:gd name="connsiteX2" fmla="*/ 1478716 w 2452510"/>
              <a:gd name="connsiteY2" fmla="*/ 157009 h 2373829"/>
              <a:gd name="connsiteX3" fmla="*/ 2452510 w 2452510"/>
              <a:gd name="connsiteY3" fmla="*/ 156281 h 2373829"/>
              <a:gd name="connsiteX4" fmla="*/ 2452510 w 2452510"/>
              <a:gd name="connsiteY4" fmla="*/ 2357017 h 2373829"/>
              <a:gd name="connsiteX5" fmla="*/ 1238 w 2452510"/>
              <a:gd name="connsiteY5" fmla="*/ 2373829 h 2373829"/>
              <a:gd name="connsiteX6" fmla="*/ 0 w 2452510"/>
              <a:gd name="connsiteY6" fmla="*/ 0 h 23738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452510" h="2373829">
                <a:moveTo>
                  <a:pt x="0" y="0"/>
                </a:moveTo>
                <a:lnTo>
                  <a:pt x="1471068" y="6656"/>
                </a:lnTo>
                <a:cubicBezTo>
                  <a:pt x="1479662" y="47236"/>
                  <a:pt x="1471645" y="130544"/>
                  <a:pt x="1478716" y="157009"/>
                </a:cubicBezTo>
                <a:lnTo>
                  <a:pt x="2452510" y="156281"/>
                </a:lnTo>
                <a:lnTo>
                  <a:pt x="2452510" y="2357017"/>
                </a:lnTo>
                <a:lnTo>
                  <a:pt x="1238" y="2373829"/>
                </a:lnTo>
                <a:cubicBezTo>
                  <a:pt x="1238" y="1591281"/>
                  <a:pt x="0" y="782548"/>
                  <a:pt x="0" y="0"/>
                </a:cubicBezTo>
                <a:close/>
              </a:path>
            </a:pathLst>
          </a:custGeom>
          <a:noFill/>
          <a:ln w="6350">
            <a:solidFill>
              <a:schemeClr val="bg1"/>
            </a:solidFill>
          </a:ln>
          <a:effectLst>
            <a:glow rad="1397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 dirty="0"/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40595CD3-EB20-569D-08B4-30240A03529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29312" y="2817970"/>
            <a:ext cx="276446" cy="477201"/>
          </a:xfrm>
          <a:prstGeom prst="rect">
            <a:avLst/>
          </a:prstGeom>
        </p:spPr>
      </p:pic>
      <p:cxnSp>
        <p:nvCxnSpPr>
          <p:cNvPr id="9" name="Linea punteada">
            <a:extLst>
              <a:ext uri="{FF2B5EF4-FFF2-40B4-BE49-F238E27FC236}">
                <a16:creationId xmlns:a16="http://schemas.microsoft.com/office/drawing/2014/main" id="{1DF82E61-6A93-987F-C8A9-89630CDBE631}"/>
              </a:ext>
            </a:extLst>
          </p:cNvPr>
          <p:cNvCxnSpPr>
            <a:cxnSpLocks/>
          </p:cNvCxnSpPr>
          <p:nvPr/>
        </p:nvCxnSpPr>
        <p:spPr>
          <a:xfrm rot="16200000" flipH="1">
            <a:off x="7665985" y="1196964"/>
            <a:ext cx="4120353" cy="2958616"/>
          </a:xfrm>
          <a:prstGeom prst="bentConnector3">
            <a:avLst>
              <a:gd name="adj1" fmla="val 6628"/>
            </a:avLst>
          </a:prstGeom>
          <a:ln w="25400" cmpd="sng">
            <a:gradFill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67000">
                  <a:srgbClr val="20556E"/>
                </a:gs>
              </a:gsLst>
              <a:lin ang="5400000" scaled="1"/>
            </a:gradFill>
            <a:prstDash val="sysDot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551719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6" presetClass="emph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0" presetClass="path" presetSubtype="0" repeatCount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125 0.36736 L -0.29713 0.34352 C -0.29466 0.33982 -0.29206 0.33634 -0.28932 0.33241 C -0.28711 0.32847 -0.28503 0.32477 -0.28268 0.32107 C -0.27891 0.31551 -0.2737 0.30857 -0.27083 0.30209 C -0.26849 0.29699 -0.2668 0.29167 -0.26484 0.28634 C -0.26393 0.28403 -0.26302 0.28218 -0.26224 0.27963 C -0.26094 0.275 -0.25976 0.2706 -0.25807 0.26621 C -0.25703 0.26389 -0.25638 0.26181 -0.25547 0.25949 C -0.25469 0.25695 -0.25365 0.25417 -0.25299 0.25162 C -0.25169 0.24815 -0.24987 0.24491 -0.24857 0.24167 C -0.2474 0.23796 -0.24648 0.23403 -0.24518 0.23033 C -0.24362 0.2257 -0.24154 0.22153 -0.24023 0.2169 C -0.22135 0.16134 -0.23997 0.21134 -0.22565 0.17662 C -0.22422 0.17292 -0.22305 0.16898 -0.22135 0.16551 C -0.22005 0.16227 -0.21771 0.15949 -0.21628 0.15625 C -0.21367 0.15162 -0.21029 0.14283 -0.2069 0.1375 C -0.20365 0.13264 -0.20482 0.13496 -0.20078 0.13079 C -0.19974 0.12917 -0.19883 0.12755 -0.19753 0.12616 C -0.19648 0.125 -0.19518 0.12408 -0.19414 0.12292 C -0.19297 0.12153 -0.19193 0.11968 -0.19075 0.11829 C -0.1901 0.11759 -0.18893 0.11713 -0.18815 0.11621 C -0.18724 0.11505 -0.18646 0.11366 -0.18555 0.11273 C -0.1845 0.11181 -0.18333 0.11065 -0.18203 0.10926 C -0.17747 0.1044 -0.18203 0.10741 -0.17617 0.10278 C -0.16888 0.0963 -0.16966 0.09931 -0.1582 0.09051 C -0.14896 0.0831 -0.15299 0.08496 -0.14726 0.08264 C -0.14414 0.07847 -0.14726 0.08148 -0.14206 0.07917 C -0.13789 0.07685 -0.13945 0.07616 -0.1345 0.0757 C -0.1194 0.07477 -0.08945 0.07361 -0.08945 0.07384 C -0.08737 0.07338 -0.08529 0.07269 -0.0832 0.07246 C -0.08008 0.07199 -0.07656 0.07199 -0.07331 0.0713 C -0.07174 0.07084 -0.07044 0.06968 -0.06875 0.06921 C -0.06745 0.06852 -0.06601 0.06829 -0.06458 0.06806 C -0.06237 0.06713 -0.06003 0.06644 -0.05781 0.06574 C -0.05664 0.06528 -0.0556 0.06482 -0.05443 0.06459 C -0.05299 0.06435 -0.05156 0.06389 -0.05026 0.06343 C -0.04792 0.06296 -0.04531 0.06273 -0.04349 0.06134 C -0.03607 0.05648 -0.04401 0.06111 -0.03568 0.05787 C -0.01966 0.05139 -0.04115 0.0588 -0.02799 0.0544 C -0.02669 0.05347 -0.02539 0.05209 -0.02383 0.05116 C -0.02161 0.04954 -0.01693 0.04653 -0.01693 0.04676 C -0.0112 0.03912 -0.02005 0.0507 -0.01263 0.04213 C -0.01146 0.04097 -0.01055 0.03935 -0.00924 0.03773 C -0.00846 0.03658 -0.00781 0.03542 -0.00677 0.03426 C -0.00182 0.02963 -0.00443 0.03241 0.00091 0.02546 L 0.00339 0.02199 C 0.00547 0.01968 0.00651 0.01852 0.00781 0.01528 C 0.0082 0.01412 0.0082 0.01296 0.00859 0.01204 C 0.0082 0.01088 0.0082 0.00972 0.00781 0.00857 C 0.00729 0.00764 0.00651 0.00718 0.00612 0.00648 C 0.00547 0.00533 0.00482 0.00417 0.0043 0.00301 C 0.00404 0.00209 0.00339 -1.85185E-6 0.00339 0.00023 " pathEditMode="fixed" rAng="0" ptsTypes="AAAAAAAAAAAAAAAAAAAAAAAAAAAAAAAAAAAAAAAAAAAAAAAAAAAAA">
                                      <p:cBhvr>
                                        <p:cTn id="2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055" y="-1838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000"/>
                            </p:stCondLst>
                            <p:childTnLst>
                              <p:par>
                                <p:cTn id="26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8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4" grpId="2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>
            <a:extLst>
              <a:ext uri="{FF2B5EF4-FFF2-40B4-BE49-F238E27FC236}">
                <a16:creationId xmlns:a16="http://schemas.microsoft.com/office/drawing/2014/main" id="{C55242EB-B325-B649-D008-7D1D5192C39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87489" y="873125"/>
            <a:ext cx="9180512" cy="5184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ángulo 4">
            <a:extLst>
              <a:ext uri="{FF2B5EF4-FFF2-40B4-BE49-F238E27FC236}">
                <a16:creationId xmlns:a16="http://schemas.microsoft.com/office/drawing/2014/main" id="{17FB3E69-DAC6-947F-D1D5-8E2C593A8448}"/>
              </a:ext>
            </a:extLst>
          </p:cNvPr>
          <p:cNvSpPr/>
          <p:nvPr/>
        </p:nvSpPr>
        <p:spPr>
          <a:xfrm>
            <a:off x="4900921" y="3348414"/>
            <a:ext cx="2065623" cy="394705"/>
          </a:xfrm>
          <a:prstGeom prst="rect">
            <a:avLst/>
          </a:prstGeom>
          <a:noFill/>
          <a:ln>
            <a:solidFill>
              <a:srgbClr val="FF0000"/>
            </a:solidFill>
          </a:ln>
          <a:effectLst>
            <a:glow rad="80888">
              <a:srgbClr val="FF0000">
                <a:alpha val="40087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6" name="Texto">
            <a:extLst>
              <a:ext uri="{FF2B5EF4-FFF2-40B4-BE49-F238E27FC236}">
                <a16:creationId xmlns:a16="http://schemas.microsoft.com/office/drawing/2014/main" id="{A6C8DE1C-8BA3-774E-8459-CDCC03D68843}"/>
              </a:ext>
            </a:extLst>
          </p:cNvPr>
          <p:cNvSpPr txBox="1">
            <a:spLocks/>
          </p:cNvSpPr>
          <p:nvPr/>
        </p:nvSpPr>
        <p:spPr>
          <a:xfrm>
            <a:off x="3189928" y="189782"/>
            <a:ext cx="6333633" cy="81641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s-CO" sz="2400" dirty="0">
                <a:solidFill>
                  <a:schemeClr val="accent1">
                    <a:lumMod val="75000"/>
                  </a:schemeClr>
                </a:solidFill>
                <a:latin typeface="+mn-lt"/>
              </a:rPr>
              <a:t>Confirmación de campos obligatorios.</a:t>
            </a:r>
            <a:endParaRPr lang="es-ES_tradnl" sz="2400" dirty="0">
              <a:solidFill>
                <a:schemeClr val="accent1">
                  <a:lumMod val="75000"/>
                </a:schemeClr>
              </a:solidFill>
              <a:latin typeface="+mn-lt"/>
            </a:endParaRPr>
          </a:p>
        </p:txBody>
      </p:sp>
      <p:cxnSp>
        <p:nvCxnSpPr>
          <p:cNvPr id="8" name="Linea punteada">
            <a:extLst>
              <a:ext uri="{FF2B5EF4-FFF2-40B4-BE49-F238E27FC236}">
                <a16:creationId xmlns:a16="http://schemas.microsoft.com/office/drawing/2014/main" id="{7FADFF9C-7453-48BC-0E1B-B4DD79003E16}"/>
              </a:ext>
            </a:extLst>
          </p:cNvPr>
          <p:cNvCxnSpPr>
            <a:cxnSpLocks/>
          </p:cNvCxnSpPr>
          <p:nvPr/>
        </p:nvCxnSpPr>
        <p:spPr>
          <a:xfrm rot="16200000" flipH="1">
            <a:off x="7665985" y="1196964"/>
            <a:ext cx="4120353" cy="2958616"/>
          </a:xfrm>
          <a:prstGeom prst="bentConnector3">
            <a:avLst>
              <a:gd name="adj1" fmla="val 172"/>
            </a:avLst>
          </a:prstGeom>
          <a:ln w="25400" cmpd="sng">
            <a:gradFill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67000">
                  <a:srgbClr val="20556E"/>
                </a:gs>
              </a:gsLst>
              <a:lin ang="5400000" scaled="1"/>
            </a:gradFill>
            <a:prstDash val="sysDot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760919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000"/>
                            </p:stCondLst>
                            <p:childTnLst>
                              <p:par>
                                <p:cTn id="16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>
            <a:extLst>
              <a:ext uri="{FF2B5EF4-FFF2-40B4-BE49-F238E27FC236}">
                <a16:creationId xmlns:a16="http://schemas.microsoft.com/office/drawing/2014/main" id="{88D65D74-1DD2-F518-C55A-94F72F7630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87488" y="873125"/>
            <a:ext cx="9180512" cy="5184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ángulo 4">
            <a:extLst>
              <a:ext uri="{FF2B5EF4-FFF2-40B4-BE49-F238E27FC236}">
                <a16:creationId xmlns:a16="http://schemas.microsoft.com/office/drawing/2014/main" id="{6C02E0D4-7074-AE3C-E0CA-07BC460C5026}"/>
              </a:ext>
            </a:extLst>
          </p:cNvPr>
          <p:cNvSpPr/>
          <p:nvPr/>
        </p:nvSpPr>
        <p:spPr>
          <a:xfrm>
            <a:off x="4844888" y="2539337"/>
            <a:ext cx="2468349" cy="1100152"/>
          </a:xfrm>
          <a:custGeom>
            <a:avLst/>
            <a:gdLst>
              <a:gd name="connsiteX0" fmla="*/ 0 w 2491483"/>
              <a:gd name="connsiteY0" fmla="*/ 0 h 2183258"/>
              <a:gd name="connsiteX1" fmla="*/ 2491483 w 2491483"/>
              <a:gd name="connsiteY1" fmla="*/ 0 h 2183258"/>
              <a:gd name="connsiteX2" fmla="*/ 2491483 w 2491483"/>
              <a:gd name="connsiteY2" fmla="*/ 2183258 h 2183258"/>
              <a:gd name="connsiteX3" fmla="*/ 0 w 2491483"/>
              <a:gd name="connsiteY3" fmla="*/ 2183258 h 2183258"/>
              <a:gd name="connsiteX4" fmla="*/ 0 w 2491483"/>
              <a:gd name="connsiteY4" fmla="*/ 0 h 2183258"/>
              <a:gd name="connsiteX0" fmla="*/ 0 w 2491483"/>
              <a:gd name="connsiteY0" fmla="*/ 154113 h 2337371"/>
              <a:gd name="connsiteX1" fmla="*/ 1114747 w 2491483"/>
              <a:gd name="connsiteY1" fmla="*/ 0 h 2337371"/>
              <a:gd name="connsiteX2" fmla="*/ 2491483 w 2491483"/>
              <a:gd name="connsiteY2" fmla="*/ 154113 h 2337371"/>
              <a:gd name="connsiteX3" fmla="*/ 2491483 w 2491483"/>
              <a:gd name="connsiteY3" fmla="*/ 2337371 h 2337371"/>
              <a:gd name="connsiteX4" fmla="*/ 0 w 2491483"/>
              <a:gd name="connsiteY4" fmla="*/ 2337371 h 2337371"/>
              <a:gd name="connsiteX5" fmla="*/ 0 w 2491483"/>
              <a:gd name="connsiteY5" fmla="*/ 154113 h 2337371"/>
              <a:gd name="connsiteX0" fmla="*/ 20548 w 2491483"/>
              <a:gd name="connsiteY0" fmla="*/ 0 h 2337371"/>
              <a:gd name="connsiteX1" fmla="*/ 1114747 w 2491483"/>
              <a:gd name="connsiteY1" fmla="*/ 0 h 2337371"/>
              <a:gd name="connsiteX2" fmla="*/ 2491483 w 2491483"/>
              <a:gd name="connsiteY2" fmla="*/ 154113 h 2337371"/>
              <a:gd name="connsiteX3" fmla="*/ 2491483 w 2491483"/>
              <a:gd name="connsiteY3" fmla="*/ 2337371 h 2337371"/>
              <a:gd name="connsiteX4" fmla="*/ 0 w 2491483"/>
              <a:gd name="connsiteY4" fmla="*/ 2337371 h 2337371"/>
              <a:gd name="connsiteX5" fmla="*/ 20548 w 2491483"/>
              <a:gd name="connsiteY5" fmla="*/ 0 h 2337371"/>
              <a:gd name="connsiteX0" fmla="*/ 20548 w 2491483"/>
              <a:gd name="connsiteY0" fmla="*/ 0 h 2337371"/>
              <a:gd name="connsiteX1" fmla="*/ 1114747 w 2491483"/>
              <a:gd name="connsiteY1" fmla="*/ 0 h 2337371"/>
              <a:gd name="connsiteX2" fmla="*/ 1068514 w 2491483"/>
              <a:gd name="connsiteY2" fmla="*/ 303089 h 2337371"/>
              <a:gd name="connsiteX3" fmla="*/ 2491483 w 2491483"/>
              <a:gd name="connsiteY3" fmla="*/ 154113 h 2337371"/>
              <a:gd name="connsiteX4" fmla="*/ 2491483 w 2491483"/>
              <a:gd name="connsiteY4" fmla="*/ 2337371 h 2337371"/>
              <a:gd name="connsiteX5" fmla="*/ 0 w 2491483"/>
              <a:gd name="connsiteY5" fmla="*/ 2337371 h 2337371"/>
              <a:gd name="connsiteX6" fmla="*/ 20548 w 2491483"/>
              <a:gd name="connsiteY6" fmla="*/ 0 h 2337371"/>
              <a:gd name="connsiteX0" fmla="*/ 20548 w 2491483"/>
              <a:gd name="connsiteY0" fmla="*/ 0 h 2337371"/>
              <a:gd name="connsiteX1" fmla="*/ 1114747 w 2491483"/>
              <a:gd name="connsiteY1" fmla="*/ 0 h 2337371"/>
              <a:gd name="connsiteX2" fmla="*/ 1068514 w 2491483"/>
              <a:gd name="connsiteY2" fmla="*/ 303089 h 2337371"/>
              <a:gd name="connsiteX3" fmla="*/ 2491483 w 2491483"/>
              <a:gd name="connsiteY3" fmla="*/ 154113 h 2337371"/>
              <a:gd name="connsiteX4" fmla="*/ 2491483 w 2491483"/>
              <a:gd name="connsiteY4" fmla="*/ 2337371 h 2337371"/>
              <a:gd name="connsiteX5" fmla="*/ 0 w 2491483"/>
              <a:gd name="connsiteY5" fmla="*/ 2337371 h 2337371"/>
              <a:gd name="connsiteX6" fmla="*/ 20548 w 2491483"/>
              <a:gd name="connsiteY6" fmla="*/ 0 h 2337371"/>
              <a:gd name="connsiteX0" fmla="*/ 20548 w 2491483"/>
              <a:gd name="connsiteY0" fmla="*/ 10274 h 2347645"/>
              <a:gd name="connsiteX1" fmla="*/ 1083925 w 2491483"/>
              <a:gd name="connsiteY1" fmla="*/ 0 h 2347645"/>
              <a:gd name="connsiteX2" fmla="*/ 1068514 w 2491483"/>
              <a:gd name="connsiteY2" fmla="*/ 313363 h 2347645"/>
              <a:gd name="connsiteX3" fmla="*/ 2491483 w 2491483"/>
              <a:gd name="connsiteY3" fmla="*/ 164387 h 2347645"/>
              <a:gd name="connsiteX4" fmla="*/ 2491483 w 2491483"/>
              <a:gd name="connsiteY4" fmla="*/ 2347645 h 2347645"/>
              <a:gd name="connsiteX5" fmla="*/ 0 w 2491483"/>
              <a:gd name="connsiteY5" fmla="*/ 2347645 h 2347645"/>
              <a:gd name="connsiteX6" fmla="*/ 20548 w 2491483"/>
              <a:gd name="connsiteY6" fmla="*/ 10274 h 2347645"/>
              <a:gd name="connsiteX0" fmla="*/ 20548 w 2491483"/>
              <a:gd name="connsiteY0" fmla="*/ 10274 h 2347645"/>
              <a:gd name="connsiteX1" fmla="*/ 1083925 w 2491483"/>
              <a:gd name="connsiteY1" fmla="*/ 0 h 2347645"/>
              <a:gd name="connsiteX2" fmla="*/ 1068514 w 2491483"/>
              <a:gd name="connsiteY2" fmla="*/ 313363 h 2347645"/>
              <a:gd name="connsiteX3" fmla="*/ 2491483 w 2491483"/>
              <a:gd name="connsiteY3" fmla="*/ 164387 h 2347645"/>
              <a:gd name="connsiteX4" fmla="*/ 2491483 w 2491483"/>
              <a:gd name="connsiteY4" fmla="*/ 2347645 h 2347645"/>
              <a:gd name="connsiteX5" fmla="*/ 0 w 2491483"/>
              <a:gd name="connsiteY5" fmla="*/ 2347645 h 2347645"/>
              <a:gd name="connsiteX6" fmla="*/ 20548 w 2491483"/>
              <a:gd name="connsiteY6" fmla="*/ 10274 h 2347645"/>
              <a:gd name="connsiteX0" fmla="*/ 20548 w 2491483"/>
              <a:gd name="connsiteY0" fmla="*/ 10274 h 2347645"/>
              <a:gd name="connsiteX1" fmla="*/ 1083925 w 2491483"/>
              <a:gd name="connsiteY1" fmla="*/ 0 h 2347645"/>
              <a:gd name="connsiteX2" fmla="*/ 1119885 w 2491483"/>
              <a:gd name="connsiteY2" fmla="*/ 159250 h 2347645"/>
              <a:gd name="connsiteX3" fmla="*/ 2491483 w 2491483"/>
              <a:gd name="connsiteY3" fmla="*/ 164387 h 2347645"/>
              <a:gd name="connsiteX4" fmla="*/ 2491483 w 2491483"/>
              <a:gd name="connsiteY4" fmla="*/ 2347645 h 2347645"/>
              <a:gd name="connsiteX5" fmla="*/ 0 w 2491483"/>
              <a:gd name="connsiteY5" fmla="*/ 2347645 h 2347645"/>
              <a:gd name="connsiteX6" fmla="*/ 20548 w 2491483"/>
              <a:gd name="connsiteY6" fmla="*/ 10274 h 2347645"/>
              <a:gd name="connsiteX0" fmla="*/ 20548 w 2491483"/>
              <a:gd name="connsiteY0" fmla="*/ 0 h 2337371"/>
              <a:gd name="connsiteX1" fmla="*/ 1114747 w 2491483"/>
              <a:gd name="connsiteY1" fmla="*/ 0 h 2337371"/>
              <a:gd name="connsiteX2" fmla="*/ 1119885 w 2491483"/>
              <a:gd name="connsiteY2" fmla="*/ 148976 h 2337371"/>
              <a:gd name="connsiteX3" fmla="*/ 2491483 w 2491483"/>
              <a:gd name="connsiteY3" fmla="*/ 154113 h 2337371"/>
              <a:gd name="connsiteX4" fmla="*/ 2491483 w 2491483"/>
              <a:gd name="connsiteY4" fmla="*/ 2337371 h 2337371"/>
              <a:gd name="connsiteX5" fmla="*/ 0 w 2491483"/>
              <a:gd name="connsiteY5" fmla="*/ 2337371 h 2337371"/>
              <a:gd name="connsiteX6" fmla="*/ 20548 w 2491483"/>
              <a:gd name="connsiteY6" fmla="*/ 0 h 2337371"/>
              <a:gd name="connsiteX0" fmla="*/ 0 w 2470935"/>
              <a:gd name="connsiteY0" fmla="*/ 0 h 2347645"/>
              <a:gd name="connsiteX1" fmla="*/ 1094199 w 2470935"/>
              <a:gd name="connsiteY1" fmla="*/ 0 h 2347645"/>
              <a:gd name="connsiteX2" fmla="*/ 1099337 w 2470935"/>
              <a:gd name="connsiteY2" fmla="*/ 148976 h 2347645"/>
              <a:gd name="connsiteX3" fmla="*/ 2470935 w 2470935"/>
              <a:gd name="connsiteY3" fmla="*/ 154113 h 2347645"/>
              <a:gd name="connsiteX4" fmla="*/ 2470935 w 2470935"/>
              <a:gd name="connsiteY4" fmla="*/ 2337371 h 2347645"/>
              <a:gd name="connsiteX5" fmla="*/ 1 w 2470935"/>
              <a:gd name="connsiteY5" fmla="*/ 2347645 h 2347645"/>
              <a:gd name="connsiteX6" fmla="*/ 0 w 2470935"/>
              <a:gd name="connsiteY6" fmla="*/ 0 h 2347645"/>
              <a:gd name="connsiteX0" fmla="*/ 0 w 2470935"/>
              <a:gd name="connsiteY0" fmla="*/ 0 h 2347645"/>
              <a:gd name="connsiteX1" fmla="*/ 945224 w 2470935"/>
              <a:gd name="connsiteY1" fmla="*/ 20549 h 2347645"/>
              <a:gd name="connsiteX2" fmla="*/ 1099337 w 2470935"/>
              <a:gd name="connsiteY2" fmla="*/ 148976 h 2347645"/>
              <a:gd name="connsiteX3" fmla="*/ 2470935 w 2470935"/>
              <a:gd name="connsiteY3" fmla="*/ 154113 h 2347645"/>
              <a:gd name="connsiteX4" fmla="*/ 2470935 w 2470935"/>
              <a:gd name="connsiteY4" fmla="*/ 2337371 h 2347645"/>
              <a:gd name="connsiteX5" fmla="*/ 1 w 2470935"/>
              <a:gd name="connsiteY5" fmla="*/ 2347645 h 2347645"/>
              <a:gd name="connsiteX6" fmla="*/ 0 w 2470935"/>
              <a:gd name="connsiteY6" fmla="*/ 0 h 2347645"/>
              <a:gd name="connsiteX0" fmla="*/ 0 w 2470935"/>
              <a:gd name="connsiteY0" fmla="*/ 0 h 2347645"/>
              <a:gd name="connsiteX1" fmla="*/ 945224 w 2470935"/>
              <a:gd name="connsiteY1" fmla="*/ 20549 h 2347645"/>
              <a:gd name="connsiteX2" fmla="*/ 1094200 w 2470935"/>
              <a:gd name="connsiteY2" fmla="*/ 154113 h 2347645"/>
              <a:gd name="connsiteX3" fmla="*/ 2470935 w 2470935"/>
              <a:gd name="connsiteY3" fmla="*/ 154113 h 2347645"/>
              <a:gd name="connsiteX4" fmla="*/ 2470935 w 2470935"/>
              <a:gd name="connsiteY4" fmla="*/ 2337371 h 2347645"/>
              <a:gd name="connsiteX5" fmla="*/ 1 w 2470935"/>
              <a:gd name="connsiteY5" fmla="*/ 2347645 h 2347645"/>
              <a:gd name="connsiteX6" fmla="*/ 0 w 2470935"/>
              <a:gd name="connsiteY6" fmla="*/ 0 h 2347645"/>
              <a:gd name="connsiteX0" fmla="*/ 0 w 2470935"/>
              <a:gd name="connsiteY0" fmla="*/ 5137 h 2352782"/>
              <a:gd name="connsiteX1" fmla="*/ 1073651 w 2470935"/>
              <a:gd name="connsiteY1" fmla="*/ 0 h 2352782"/>
              <a:gd name="connsiteX2" fmla="*/ 1094200 w 2470935"/>
              <a:gd name="connsiteY2" fmla="*/ 159250 h 2352782"/>
              <a:gd name="connsiteX3" fmla="*/ 2470935 w 2470935"/>
              <a:gd name="connsiteY3" fmla="*/ 159250 h 2352782"/>
              <a:gd name="connsiteX4" fmla="*/ 2470935 w 2470935"/>
              <a:gd name="connsiteY4" fmla="*/ 2342508 h 2352782"/>
              <a:gd name="connsiteX5" fmla="*/ 1 w 2470935"/>
              <a:gd name="connsiteY5" fmla="*/ 2352782 h 2352782"/>
              <a:gd name="connsiteX6" fmla="*/ 0 w 2470935"/>
              <a:gd name="connsiteY6" fmla="*/ 5137 h 2352782"/>
              <a:gd name="connsiteX0" fmla="*/ 0 w 2470935"/>
              <a:gd name="connsiteY0" fmla="*/ 5137 h 2352782"/>
              <a:gd name="connsiteX1" fmla="*/ 1073651 w 2470935"/>
              <a:gd name="connsiteY1" fmla="*/ 0 h 2352782"/>
              <a:gd name="connsiteX2" fmla="*/ 1089063 w 2470935"/>
              <a:gd name="connsiteY2" fmla="*/ 226032 h 2352782"/>
              <a:gd name="connsiteX3" fmla="*/ 2470935 w 2470935"/>
              <a:gd name="connsiteY3" fmla="*/ 159250 h 2352782"/>
              <a:gd name="connsiteX4" fmla="*/ 2470935 w 2470935"/>
              <a:gd name="connsiteY4" fmla="*/ 2342508 h 2352782"/>
              <a:gd name="connsiteX5" fmla="*/ 1 w 2470935"/>
              <a:gd name="connsiteY5" fmla="*/ 2352782 h 2352782"/>
              <a:gd name="connsiteX6" fmla="*/ 0 w 2470935"/>
              <a:gd name="connsiteY6" fmla="*/ 5137 h 2352782"/>
              <a:gd name="connsiteX0" fmla="*/ 0 w 2470935"/>
              <a:gd name="connsiteY0" fmla="*/ 5137 h 2352782"/>
              <a:gd name="connsiteX1" fmla="*/ 1093443 w 2470935"/>
              <a:gd name="connsiteY1" fmla="*/ 0 h 2352782"/>
              <a:gd name="connsiteX2" fmla="*/ 1089063 w 2470935"/>
              <a:gd name="connsiteY2" fmla="*/ 226032 h 2352782"/>
              <a:gd name="connsiteX3" fmla="*/ 2470935 w 2470935"/>
              <a:gd name="connsiteY3" fmla="*/ 159250 h 2352782"/>
              <a:gd name="connsiteX4" fmla="*/ 2470935 w 2470935"/>
              <a:gd name="connsiteY4" fmla="*/ 2342508 h 2352782"/>
              <a:gd name="connsiteX5" fmla="*/ 1 w 2470935"/>
              <a:gd name="connsiteY5" fmla="*/ 2352782 h 2352782"/>
              <a:gd name="connsiteX6" fmla="*/ 0 w 2470935"/>
              <a:gd name="connsiteY6" fmla="*/ 5137 h 2352782"/>
              <a:gd name="connsiteX0" fmla="*/ 0 w 2470935"/>
              <a:gd name="connsiteY0" fmla="*/ 5137 h 2352782"/>
              <a:gd name="connsiteX1" fmla="*/ 1093443 w 2470935"/>
              <a:gd name="connsiteY1" fmla="*/ 0 h 2352782"/>
              <a:gd name="connsiteX2" fmla="*/ 1093022 w 2470935"/>
              <a:gd name="connsiteY2" fmla="*/ 150821 h 2352782"/>
              <a:gd name="connsiteX3" fmla="*/ 2470935 w 2470935"/>
              <a:gd name="connsiteY3" fmla="*/ 159250 h 2352782"/>
              <a:gd name="connsiteX4" fmla="*/ 2470935 w 2470935"/>
              <a:gd name="connsiteY4" fmla="*/ 2342508 h 2352782"/>
              <a:gd name="connsiteX5" fmla="*/ 1 w 2470935"/>
              <a:gd name="connsiteY5" fmla="*/ 2352782 h 2352782"/>
              <a:gd name="connsiteX6" fmla="*/ 0 w 2470935"/>
              <a:gd name="connsiteY6" fmla="*/ 5137 h 2352782"/>
              <a:gd name="connsiteX0" fmla="*/ 0 w 2470935"/>
              <a:gd name="connsiteY0" fmla="*/ 5137 h 2352782"/>
              <a:gd name="connsiteX1" fmla="*/ 1093443 w 2470935"/>
              <a:gd name="connsiteY1" fmla="*/ 0 h 2352782"/>
              <a:gd name="connsiteX2" fmla="*/ 1093022 w 2470935"/>
              <a:gd name="connsiteY2" fmla="*/ 150821 h 2352782"/>
              <a:gd name="connsiteX3" fmla="*/ 2470935 w 2470935"/>
              <a:gd name="connsiteY3" fmla="*/ 159250 h 2352782"/>
              <a:gd name="connsiteX4" fmla="*/ 2470935 w 2470935"/>
              <a:gd name="connsiteY4" fmla="*/ 2342508 h 2352782"/>
              <a:gd name="connsiteX5" fmla="*/ 1 w 2470935"/>
              <a:gd name="connsiteY5" fmla="*/ 2352782 h 2352782"/>
              <a:gd name="connsiteX6" fmla="*/ 0 w 2470935"/>
              <a:gd name="connsiteY6" fmla="*/ 5137 h 2352782"/>
              <a:gd name="connsiteX0" fmla="*/ 0 w 2470935"/>
              <a:gd name="connsiteY0" fmla="*/ 5137 h 2352782"/>
              <a:gd name="connsiteX1" fmla="*/ 1093443 w 2470935"/>
              <a:gd name="connsiteY1" fmla="*/ 0 h 2352782"/>
              <a:gd name="connsiteX2" fmla="*/ 1093022 w 2470935"/>
              <a:gd name="connsiteY2" fmla="*/ 150821 h 2352782"/>
              <a:gd name="connsiteX3" fmla="*/ 2470935 w 2470935"/>
              <a:gd name="connsiteY3" fmla="*/ 159250 h 2352782"/>
              <a:gd name="connsiteX4" fmla="*/ 2470935 w 2470935"/>
              <a:gd name="connsiteY4" fmla="*/ 2342508 h 2352782"/>
              <a:gd name="connsiteX5" fmla="*/ 1 w 2470935"/>
              <a:gd name="connsiteY5" fmla="*/ 2352782 h 2352782"/>
              <a:gd name="connsiteX6" fmla="*/ 0 w 2470935"/>
              <a:gd name="connsiteY6" fmla="*/ 5137 h 2352782"/>
              <a:gd name="connsiteX0" fmla="*/ 0 w 2470935"/>
              <a:gd name="connsiteY0" fmla="*/ 5137 h 2352782"/>
              <a:gd name="connsiteX1" fmla="*/ 1093443 w 2470935"/>
              <a:gd name="connsiteY1" fmla="*/ 0 h 2352782"/>
              <a:gd name="connsiteX2" fmla="*/ 1093022 w 2470935"/>
              <a:gd name="connsiteY2" fmla="*/ 150821 h 2352782"/>
              <a:gd name="connsiteX3" fmla="*/ 2470935 w 2470935"/>
              <a:gd name="connsiteY3" fmla="*/ 159250 h 2352782"/>
              <a:gd name="connsiteX4" fmla="*/ 2470935 w 2470935"/>
              <a:gd name="connsiteY4" fmla="*/ 2342508 h 2352782"/>
              <a:gd name="connsiteX5" fmla="*/ 1 w 2470935"/>
              <a:gd name="connsiteY5" fmla="*/ 2352782 h 2352782"/>
              <a:gd name="connsiteX6" fmla="*/ 0 w 2470935"/>
              <a:gd name="connsiteY6" fmla="*/ 5137 h 2352782"/>
              <a:gd name="connsiteX0" fmla="*/ 0 w 2470935"/>
              <a:gd name="connsiteY0" fmla="*/ 5137 h 2352782"/>
              <a:gd name="connsiteX1" fmla="*/ 1093443 w 2470935"/>
              <a:gd name="connsiteY1" fmla="*/ 0 h 2352782"/>
              <a:gd name="connsiteX2" fmla="*/ 1097256 w 2470935"/>
              <a:gd name="connsiteY2" fmla="*/ 159288 h 2352782"/>
              <a:gd name="connsiteX3" fmla="*/ 2470935 w 2470935"/>
              <a:gd name="connsiteY3" fmla="*/ 159250 h 2352782"/>
              <a:gd name="connsiteX4" fmla="*/ 2470935 w 2470935"/>
              <a:gd name="connsiteY4" fmla="*/ 2342508 h 2352782"/>
              <a:gd name="connsiteX5" fmla="*/ 1 w 2470935"/>
              <a:gd name="connsiteY5" fmla="*/ 2352782 h 2352782"/>
              <a:gd name="connsiteX6" fmla="*/ 0 w 2470935"/>
              <a:gd name="connsiteY6" fmla="*/ 5137 h 2352782"/>
              <a:gd name="connsiteX0" fmla="*/ 0 w 2470935"/>
              <a:gd name="connsiteY0" fmla="*/ 13531 h 2361176"/>
              <a:gd name="connsiteX1" fmla="*/ 1485330 w 2470935"/>
              <a:gd name="connsiteY1" fmla="*/ 0 h 2361176"/>
              <a:gd name="connsiteX2" fmla="*/ 1097256 w 2470935"/>
              <a:gd name="connsiteY2" fmla="*/ 167682 h 2361176"/>
              <a:gd name="connsiteX3" fmla="*/ 2470935 w 2470935"/>
              <a:gd name="connsiteY3" fmla="*/ 167644 h 2361176"/>
              <a:gd name="connsiteX4" fmla="*/ 2470935 w 2470935"/>
              <a:gd name="connsiteY4" fmla="*/ 2350902 h 2361176"/>
              <a:gd name="connsiteX5" fmla="*/ 1 w 2470935"/>
              <a:gd name="connsiteY5" fmla="*/ 2361176 h 2361176"/>
              <a:gd name="connsiteX6" fmla="*/ 0 w 2470935"/>
              <a:gd name="connsiteY6" fmla="*/ 13531 h 2361176"/>
              <a:gd name="connsiteX0" fmla="*/ 0 w 2470935"/>
              <a:gd name="connsiteY0" fmla="*/ 13531 h 2361176"/>
              <a:gd name="connsiteX1" fmla="*/ 1485330 w 2470935"/>
              <a:gd name="connsiteY1" fmla="*/ 0 h 2361176"/>
              <a:gd name="connsiteX2" fmla="*/ 1497141 w 2470935"/>
              <a:gd name="connsiteY2" fmla="*/ 150894 h 2361176"/>
              <a:gd name="connsiteX3" fmla="*/ 2470935 w 2470935"/>
              <a:gd name="connsiteY3" fmla="*/ 167644 h 2361176"/>
              <a:gd name="connsiteX4" fmla="*/ 2470935 w 2470935"/>
              <a:gd name="connsiteY4" fmla="*/ 2350902 h 2361176"/>
              <a:gd name="connsiteX5" fmla="*/ 1 w 2470935"/>
              <a:gd name="connsiteY5" fmla="*/ 2361176 h 2361176"/>
              <a:gd name="connsiteX6" fmla="*/ 0 w 2470935"/>
              <a:gd name="connsiteY6" fmla="*/ 13531 h 2361176"/>
              <a:gd name="connsiteX0" fmla="*/ 24978 w 2470934"/>
              <a:gd name="connsiteY0" fmla="*/ 423 h 2361176"/>
              <a:gd name="connsiteX1" fmla="*/ 1485329 w 2470934"/>
              <a:gd name="connsiteY1" fmla="*/ 0 h 2361176"/>
              <a:gd name="connsiteX2" fmla="*/ 1497140 w 2470934"/>
              <a:gd name="connsiteY2" fmla="*/ 150894 h 2361176"/>
              <a:gd name="connsiteX3" fmla="*/ 2470934 w 2470934"/>
              <a:gd name="connsiteY3" fmla="*/ 167644 h 2361176"/>
              <a:gd name="connsiteX4" fmla="*/ 2470934 w 2470934"/>
              <a:gd name="connsiteY4" fmla="*/ 2350902 h 2361176"/>
              <a:gd name="connsiteX5" fmla="*/ 0 w 2470934"/>
              <a:gd name="connsiteY5" fmla="*/ 2361176 h 2361176"/>
              <a:gd name="connsiteX6" fmla="*/ 24978 w 2470934"/>
              <a:gd name="connsiteY6" fmla="*/ 423 h 2361176"/>
              <a:gd name="connsiteX0" fmla="*/ 24978 w 2470934"/>
              <a:gd name="connsiteY0" fmla="*/ 423 h 2361176"/>
              <a:gd name="connsiteX1" fmla="*/ 1485329 w 2470934"/>
              <a:gd name="connsiteY1" fmla="*/ 0 h 2361176"/>
              <a:gd name="connsiteX2" fmla="*/ 1497140 w 2470934"/>
              <a:gd name="connsiteY2" fmla="*/ 150894 h 2361176"/>
              <a:gd name="connsiteX3" fmla="*/ 2470934 w 2470934"/>
              <a:gd name="connsiteY3" fmla="*/ 150166 h 2361176"/>
              <a:gd name="connsiteX4" fmla="*/ 2470934 w 2470934"/>
              <a:gd name="connsiteY4" fmla="*/ 2350902 h 2361176"/>
              <a:gd name="connsiteX5" fmla="*/ 0 w 2470934"/>
              <a:gd name="connsiteY5" fmla="*/ 2361176 h 2361176"/>
              <a:gd name="connsiteX6" fmla="*/ 24978 w 2470934"/>
              <a:gd name="connsiteY6" fmla="*/ 423 h 2361176"/>
              <a:gd name="connsiteX0" fmla="*/ 24978 w 2470934"/>
              <a:gd name="connsiteY0" fmla="*/ 0 h 2360753"/>
              <a:gd name="connsiteX1" fmla="*/ 1489492 w 2470934"/>
              <a:gd name="connsiteY1" fmla="*/ 3946 h 2360753"/>
              <a:gd name="connsiteX2" fmla="*/ 1497140 w 2470934"/>
              <a:gd name="connsiteY2" fmla="*/ 150471 h 2360753"/>
              <a:gd name="connsiteX3" fmla="*/ 2470934 w 2470934"/>
              <a:gd name="connsiteY3" fmla="*/ 149743 h 2360753"/>
              <a:gd name="connsiteX4" fmla="*/ 2470934 w 2470934"/>
              <a:gd name="connsiteY4" fmla="*/ 2350479 h 2360753"/>
              <a:gd name="connsiteX5" fmla="*/ 0 w 2470934"/>
              <a:gd name="connsiteY5" fmla="*/ 2360753 h 2360753"/>
              <a:gd name="connsiteX6" fmla="*/ 24978 w 2470934"/>
              <a:gd name="connsiteY6" fmla="*/ 0 h 2360753"/>
              <a:gd name="connsiteX0" fmla="*/ 24978 w 2470934"/>
              <a:gd name="connsiteY0" fmla="*/ 0 h 2360753"/>
              <a:gd name="connsiteX1" fmla="*/ 1489492 w 2470934"/>
              <a:gd name="connsiteY1" fmla="*/ 118 h 2360753"/>
              <a:gd name="connsiteX2" fmla="*/ 1497140 w 2470934"/>
              <a:gd name="connsiteY2" fmla="*/ 150471 h 2360753"/>
              <a:gd name="connsiteX3" fmla="*/ 2470934 w 2470934"/>
              <a:gd name="connsiteY3" fmla="*/ 149743 h 2360753"/>
              <a:gd name="connsiteX4" fmla="*/ 2470934 w 2470934"/>
              <a:gd name="connsiteY4" fmla="*/ 2350479 h 2360753"/>
              <a:gd name="connsiteX5" fmla="*/ 0 w 2470934"/>
              <a:gd name="connsiteY5" fmla="*/ 2360753 h 2360753"/>
              <a:gd name="connsiteX6" fmla="*/ 24978 w 2470934"/>
              <a:gd name="connsiteY6" fmla="*/ 0 h 2360753"/>
              <a:gd name="connsiteX0" fmla="*/ 5316 w 2451272"/>
              <a:gd name="connsiteY0" fmla="*/ 0 h 2367291"/>
              <a:gd name="connsiteX1" fmla="*/ 1469830 w 2451272"/>
              <a:gd name="connsiteY1" fmla="*/ 118 h 2367291"/>
              <a:gd name="connsiteX2" fmla="*/ 1477478 w 2451272"/>
              <a:gd name="connsiteY2" fmla="*/ 150471 h 2367291"/>
              <a:gd name="connsiteX3" fmla="*/ 2451272 w 2451272"/>
              <a:gd name="connsiteY3" fmla="*/ 149743 h 2367291"/>
              <a:gd name="connsiteX4" fmla="*/ 2451272 w 2451272"/>
              <a:gd name="connsiteY4" fmla="*/ 2350479 h 2367291"/>
              <a:gd name="connsiteX5" fmla="*/ 0 w 2451272"/>
              <a:gd name="connsiteY5" fmla="*/ 2367291 h 2367291"/>
              <a:gd name="connsiteX6" fmla="*/ 5316 w 2451272"/>
              <a:gd name="connsiteY6" fmla="*/ 0 h 2367291"/>
              <a:gd name="connsiteX0" fmla="*/ 0 w 2452510"/>
              <a:gd name="connsiteY0" fmla="*/ 0 h 2373829"/>
              <a:gd name="connsiteX1" fmla="*/ 1471068 w 2452510"/>
              <a:gd name="connsiteY1" fmla="*/ 6656 h 2373829"/>
              <a:gd name="connsiteX2" fmla="*/ 1478716 w 2452510"/>
              <a:gd name="connsiteY2" fmla="*/ 157009 h 2373829"/>
              <a:gd name="connsiteX3" fmla="*/ 2452510 w 2452510"/>
              <a:gd name="connsiteY3" fmla="*/ 156281 h 2373829"/>
              <a:gd name="connsiteX4" fmla="*/ 2452510 w 2452510"/>
              <a:gd name="connsiteY4" fmla="*/ 2357017 h 2373829"/>
              <a:gd name="connsiteX5" fmla="*/ 1238 w 2452510"/>
              <a:gd name="connsiteY5" fmla="*/ 2373829 h 2373829"/>
              <a:gd name="connsiteX6" fmla="*/ 0 w 2452510"/>
              <a:gd name="connsiteY6" fmla="*/ 0 h 2373829"/>
              <a:gd name="connsiteX0" fmla="*/ 0 w 2452510"/>
              <a:gd name="connsiteY0" fmla="*/ 0 h 2373829"/>
              <a:gd name="connsiteX1" fmla="*/ 1471068 w 2452510"/>
              <a:gd name="connsiteY1" fmla="*/ 6656 h 2373829"/>
              <a:gd name="connsiteX2" fmla="*/ 1478716 w 2452510"/>
              <a:gd name="connsiteY2" fmla="*/ 157009 h 2373829"/>
              <a:gd name="connsiteX3" fmla="*/ 2452510 w 2452510"/>
              <a:gd name="connsiteY3" fmla="*/ 156281 h 2373829"/>
              <a:gd name="connsiteX4" fmla="*/ 2443996 w 2452510"/>
              <a:gd name="connsiteY4" fmla="*/ 1150131 h 2373829"/>
              <a:gd name="connsiteX5" fmla="*/ 1238 w 2452510"/>
              <a:gd name="connsiteY5" fmla="*/ 2373829 h 2373829"/>
              <a:gd name="connsiteX6" fmla="*/ 0 w 2452510"/>
              <a:gd name="connsiteY6" fmla="*/ 0 h 2373829"/>
              <a:gd name="connsiteX0" fmla="*/ 0 w 2452510"/>
              <a:gd name="connsiteY0" fmla="*/ 0 h 1166944"/>
              <a:gd name="connsiteX1" fmla="*/ 1471068 w 2452510"/>
              <a:gd name="connsiteY1" fmla="*/ 6656 h 1166944"/>
              <a:gd name="connsiteX2" fmla="*/ 1478716 w 2452510"/>
              <a:gd name="connsiteY2" fmla="*/ 157009 h 1166944"/>
              <a:gd name="connsiteX3" fmla="*/ 2452510 w 2452510"/>
              <a:gd name="connsiteY3" fmla="*/ 156281 h 1166944"/>
              <a:gd name="connsiteX4" fmla="*/ 2443996 w 2452510"/>
              <a:gd name="connsiteY4" fmla="*/ 1150131 h 1166944"/>
              <a:gd name="connsiteX5" fmla="*/ 1238 w 2452510"/>
              <a:gd name="connsiteY5" fmla="*/ 1166944 h 1166944"/>
              <a:gd name="connsiteX6" fmla="*/ 0 w 2452510"/>
              <a:gd name="connsiteY6" fmla="*/ 0 h 1166944"/>
              <a:gd name="connsiteX0" fmla="*/ 0 w 2452510"/>
              <a:gd name="connsiteY0" fmla="*/ 0 h 1166944"/>
              <a:gd name="connsiteX1" fmla="*/ 1340141 w 2452510"/>
              <a:gd name="connsiteY1" fmla="*/ 18027 h 1166944"/>
              <a:gd name="connsiteX2" fmla="*/ 1478716 w 2452510"/>
              <a:gd name="connsiteY2" fmla="*/ 157009 h 1166944"/>
              <a:gd name="connsiteX3" fmla="*/ 2452510 w 2452510"/>
              <a:gd name="connsiteY3" fmla="*/ 156281 h 1166944"/>
              <a:gd name="connsiteX4" fmla="*/ 2443996 w 2452510"/>
              <a:gd name="connsiteY4" fmla="*/ 1150131 h 1166944"/>
              <a:gd name="connsiteX5" fmla="*/ 1238 w 2452510"/>
              <a:gd name="connsiteY5" fmla="*/ 1166944 h 1166944"/>
              <a:gd name="connsiteX6" fmla="*/ 0 w 2452510"/>
              <a:gd name="connsiteY6" fmla="*/ 0 h 1166944"/>
              <a:gd name="connsiteX0" fmla="*/ 0 w 2452510"/>
              <a:gd name="connsiteY0" fmla="*/ 0 h 1166944"/>
              <a:gd name="connsiteX1" fmla="*/ 1340141 w 2452510"/>
              <a:gd name="connsiteY1" fmla="*/ 18027 h 1166944"/>
              <a:gd name="connsiteX2" fmla="*/ 1364155 w 2452510"/>
              <a:gd name="connsiteY2" fmla="*/ 174066 h 1166944"/>
              <a:gd name="connsiteX3" fmla="*/ 2452510 w 2452510"/>
              <a:gd name="connsiteY3" fmla="*/ 156281 h 1166944"/>
              <a:gd name="connsiteX4" fmla="*/ 2443996 w 2452510"/>
              <a:gd name="connsiteY4" fmla="*/ 1150131 h 1166944"/>
              <a:gd name="connsiteX5" fmla="*/ 1238 w 2452510"/>
              <a:gd name="connsiteY5" fmla="*/ 1166944 h 1166944"/>
              <a:gd name="connsiteX6" fmla="*/ 0 w 2452510"/>
              <a:gd name="connsiteY6" fmla="*/ 0 h 1166944"/>
              <a:gd name="connsiteX0" fmla="*/ 0 w 2452510"/>
              <a:gd name="connsiteY0" fmla="*/ 0 h 1166944"/>
              <a:gd name="connsiteX1" fmla="*/ 1356645 w 2452510"/>
              <a:gd name="connsiteY1" fmla="*/ 14587 h 1166944"/>
              <a:gd name="connsiteX2" fmla="*/ 1364155 w 2452510"/>
              <a:gd name="connsiteY2" fmla="*/ 174066 h 1166944"/>
              <a:gd name="connsiteX3" fmla="*/ 2452510 w 2452510"/>
              <a:gd name="connsiteY3" fmla="*/ 156281 h 1166944"/>
              <a:gd name="connsiteX4" fmla="*/ 2443996 w 2452510"/>
              <a:gd name="connsiteY4" fmla="*/ 1150131 h 1166944"/>
              <a:gd name="connsiteX5" fmla="*/ 1238 w 2452510"/>
              <a:gd name="connsiteY5" fmla="*/ 1166944 h 1166944"/>
              <a:gd name="connsiteX6" fmla="*/ 0 w 2452510"/>
              <a:gd name="connsiteY6" fmla="*/ 0 h 1166944"/>
              <a:gd name="connsiteX0" fmla="*/ 2063 w 2451272"/>
              <a:gd name="connsiteY0" fmla="*/ 2615 h 1152357"/>
              <a:gd name="connsiteX1" fmla="*/ 1355407 w 2451272"/>
              <a:gd name="connsiteY1" fmla="*/ 0 h 1152357"/>
              <a:gd name="connsiteX2" fmla="*/ 1362917 w 2451272"/>
              <a:gd name="connsiteY2" fmla="*/ 159479 h 1152357"/>
              <a:gd name="connsiteX3" fmla="*/ 2451272 w 2451272"/>
              <a:gd name="connsiteY3" fmla="*/ 141694 h 1152357"/>
              <a:gd name="connsiteX4" fmla="*/ 2442758 w 2451272"/>
              <a:gd name="connsiteY4" fmla="*/ 1135544 h 1152357"/>
              <a:gd name="connsiteX5" fmla="*/ 0 w 2451272"/>
              <a:gd name="connsiteY5" fmla="*/ 1152357 h 1152357"/>
              <a:gd name="connsiteX6" fmla="*/ 2063 w 2451272"/>
              <a:gd name="connsiteY6" fmla="*/ 2615 h 1152357"/>
              <a:gd name="connsiteX0" fmla="*/ 5365 w 2454574"/>
              <a:gd name="connsiteY0" fmla="*/ 2615 h 1135544"/>
              <a:gd name="connsiteX1" fmla="*/ 1358709 w 2454574"/>
              <a:gd name="connsiteY1" fmla="*/ 0 h 1135544"/>
              <a:gd name="connsiteX2" fmla="*/ 1366219 w 2454574"/>
              <a:gd name="connsiteY2" fmla="*/ 159479 h 1135544"/>
              <a:gd name="connsiteX3" fmla="*/ 2454574 w 2454574"/>
              <a:gd name="connsiteY3" fmla="*/ 141694 h 1135544"/>
              <a:gd name="connsiteX4" fmla="*/ 2446060 w 2454574"/>
              <a:gd name="connsiteY4" fmla="*/ 1135544 h 1135544"/>
              <a:gd name="connsiteX5" fmla="*/ 0 w 2454574"/>
              <a:gd name="connsiteY5" fmla="*/ 1135156 h 1135544"/>
              <a:gd name="connsiteX6" fmla="*/ 5365 w 2454574"/>
              <a:gd name="connsiteY6" fmla="*/ 2615 h 1135544"/>
              <a:gd name="connsiteX0" fmla="*/ 5365 w 2459264"/>
              <a:gd name="connsiteY0" fmla="*/ 2615 h 1142425"/>
              <a:gd name="connsiteX1" fmla="*/ 1358709 w 2459264"/>
              <a:gd name="connsiteY1" fmla="*/ 0 h 1142425"/>
              <a:gd name="connsiteX2" fmla="*/ 1366219 w 2459264"/>
              <a:gd name="connsiteY2" fmla="*/ 159479 h 1142425"/>
              <a:gd name="connsiteX3" fmla="*/ 2454574 w 2459264"/>
              <a:gd name="connsiteY3" fmla="*/ 141694 h 1142425"/>
              <a:gd name="connsiteX4" fmla="*/ 2459264 w 2459264"/>
              <a:gd name="connsiteY4" fmla="*/ 1142425 h 1142425"/>
              <a:gd name="connsiteX5" fmla="*/ 0 w 2459264"/>
              <a:gd name="connsiteY5" fmla="*/ 1135156 h 1142425"/>
              <a:gd name="connsiteX6" fmla="*/ 5365 w 2459264"/>
              <a:gd name="connsiteY6" fmla="*/ 2615 h 1142425"/>
              <a:gd name="connsiteX0" fmla="*/ 5365 w 2459264"/>
              <a:gd name="connsiteY0" fmla="*/ 2615 h 1142425"/>
              <a:gd name="connsiteX1" fmla="*/ 1358709 w 2459264"/>
              <a:gd name="connsiteY1" fmla="*/ 0 h 1142425"/>
              <a:gd name="connsiteX2" fmla="*/ 1366219 w 2459264"/>
              <a:gd name="connsiteY2" fmla="*/ 159479 h 1142425"/>
              <a:gd name="connsiteX3" fmla="*/ 2451274 w 2459264"/>
              <a:gd name="connsiteY3" fmla="*/ 155455 h 1142425"/>
              <a:gd name="connsiteX4" fmla="*/ 2459264 w 2459264"/>
              <a:gd name="connsiteY4" fmla="*/ 1142425 h 1142425"/>
              <a:gd name="connsiteX5" fmla="*/ 0 w 2459264"/>
              <a:gd name="connsiteY5" fmla="*/ 1135156 h 1142425"/>
              <a:gd name="connsiteX6" fmla="*/ 5365 w 2459264"/>
              <a:gd name="connsiteY6" fmla="*/ 2615 h 11424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459264" h="1142425">
                <a:moveTo>
                  <a:pt x="5365" y="2615"/>
                </a:moveTo>
                <a:lnTo>
                  <a:pt x="1358709" y="0"/>
                </a:lnTo>
                <a:cubicBezTo>
                  <a:pt x="1367303" y="40580"/>
                  <a:pt x="1359148" y="133014"/>
                  <a:pt x="1366219" y="159479"/>
                </a:cubicBezTo>
                <a:lnTo>
                  <a:pt x="2451274" y="155455"/>
                </a:lnTo>
                <a:cubicBezTo>
                  <a:pt x="2452837" y="489032"/>
                  <a:pt x="2457701" y="808848"/>
                  <a:pt x="2459264" y="1142425"/>
                </a:cubicBezTo>
                <a:lnTo>
                  <a:pt x="0" y="1135156"/>
                </a:lnTo>
                <a:cubicBezTo>
                  <a:pt x="0" y="352608"/>
                  <a:pt x="5365" y="785163"/>
                  <a:pt x="5365" y="2615"/>
                </a:cubicBezTo>
                <a:close/>
              </a:path>
            </a:pathLst>
          </a:custGeom>
          <a:noFill/>
          <a:ln w="6350">
            <a:solidFill>
              <a:schemeClr val="bg1"/>
            </a:solidFill>
          </a:ln>
          <a:effectLst>
            <a:glow rad="1397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 dirty="0"/>
          </a:p>
        </p:txBody>
      </p:sp>
      <p:sp>
        <p:nvSpPr>
          <p:cNvPr id="6" name="Rectángulo redondeado 5">
            <a:extLst>
              <a:ext uri="{FF2B5EF4-FFF2-40B4-BE49-F238E27FC236}">
                <a16:creationId xmlns:a16="http://schemas.microsoft.com/office/drawing/2014/main" id="{E068E942-2A56-FBB8-2BAF-BF3BCF0FFEA4}"/>
              </a:ext>
            </a:extLst>
          </p:cNvPr>
          <p:cNvSpPr/>
          <p:nvPr/>
        </p:nvSpPr>
        <p:spPr>
          <a:xfrm>
            <a:off x="6348147" y="3352052"/>
            <a:ext cx="675861" cy="177309"/>
          </a:xfrm>
          <a:prstGeom prst="roundRect">
            <a:avLst>
              <a:gd name="adj" fmla="val 50000"/>
            </a:avLst>
          </a:prstGeom>
          <a:noFill/>
          <a:ln>
            <a:solidFill>
              <a:srgbClr val="FF0000"/>
            </a:solidFill>
          </a:ln>
          <a:effectLst>
            <a:glow rad="62684">
              <a:srgbClr val="FF0000">
                <a:alpha val="5908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7" name="Texto">
            <a:extLst>
              <a:ext uri="{FF2B5EF4-FFF2-40B4-BE49-F238E27FC236}">
                <a16:creationId xmlns:a16="http://schemas.microsoft.com/office/drawing/2014/main" id="{8D7FCF70-2B96-6036-39CA-5303C1941B9C}"/>
              </a:ext>
            </a:extLst>
          </p:cNvPr>
          <p:cNvSpPr txBox="1">
            <a:spLocks/>
          </p:cNvSpPr>
          <p:nvPr/>
        </p:nvSpPr>
        <p:spPr>
          <a:xfrm>
            <a:off x="3181330" y="207888"/>
            <a:ext cx="6333633" cy="81641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s-CO" sz="2400" dirty="0">
                <a:solidFill>
                  <a:schemeClr val="accent1">
                    <a:lumMod val="75000"/>
                  </a:schemeClr>
                </a:solidFill>
                <a:latin typeface="+mn-lt"/>
              </a:rPr>
              <a:t>Confirmación de acción cancelar.</a:t>
            </a:r>
            <a:endParaRPr lang="es-ES_tradnl" sz="2400" dirty="0">
              <a:solidFill>
                <a:schemeClr val="accent1">
                  <a:lumMod val="75000"/>
                </a:schemeClr>
              </a:solidFill>
              <a:latin typeface="+mn-lt"/>
            </a:endParaRPr>
          </a:p>
        </p:txBody>
      </p:sp>
      <p:cxnSp>
        <p:nvCxnSpPr>
          <p:cNvPr id="9" name="Linea punteada">
            <a:extLst>
              <a:ext uri="{FF2B5EF4-FFF2-40B4-BE49-F238E27FC236}">
                <a16:creationId xmlns:a16="http://schemas.microsoft.com/office/drawing/2014/main" id="{62AADD8B-1C48-1E62-648D-7491AD660DF5}"/>
              </a:ext>
            </a:extLst>
          </p:cNvPr>
          <p:cNvCxnSpPr>
            <a:cxnSpLocks/>
          </p:cNvCxnSpPr>
          <p:nvPr/>
        </p:nvCxnSpPr>
        <p:spPr>
          <a:xfrm rot="16200000" flipH="1">
            <a:off x="7665985" y="1196964"/>
            <a:ext cx="4120353" cy="2958616"/>
          </a:xfrm>
          <a:prstGeom prst="bentConnector3">
            <a:avLst>
              <a:gd name="adj1" fmla="val 172"/>
            </a:avLst>
          </a:prstGeom>
          <a:ln w="25400" cmpd="sng">
            <a:gradFill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67000">
                  <a:srgbClr val="20556E"/>
                </a:gs>
              </a:gsLst>
              <a:lin ang="5400000" scaled="1"/>
            </a:gradFill>
            <a:prstDash val="sysDot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Imagen 9">
            <a:extLst>
              <a:ext uri="{FF2B5EF4-FFF2-40B4-BE49-F238E27FC236}">
                <a16:creationId xmlns:a16="http://schemas.microsoft.com/office/drawing/2014/main" id="{3E630638-A828-56F4-46EF-D08B2C696E4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86077" y="3547790"/>
            <a:ext cx="276446" cy="4772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3721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000"/>
                            </p:stCondLst>
                            <p:childTnLst>
                              <p:par>
                                <p:cTn id="16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500"/>
                            </p:stCondLst>
                            <p:childTnLst>
                              <p:par>
                                <p:cTn id="2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000"/>
                            </p:stCondLst>
                            <p:childTnLst>
                              <p:par>
                                <p:cTn id="26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8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4500"/>
                            </p:stCondLst>
                            <p:childTnLst>
                              <p:par>
                                <p:cTn id="3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500"/>
                            </p:stCondLst>
                            <p:childTnLst>
                              <p:par>
                                <p:cTn id="33" presetID="0" presetClass="path" presetSubtype="0" repeatCount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1589 0.36713 L -0.30052 0.34329 C -0.29805 0.33959 -0.29545 0.33611 -0.29271 0.33218 C -0.2905 0.32824 -0.28841 0.32454 -0.28607 0.32084 C -0.28229 0.31528 -0.27709 0.30834 -0.27422 0.30186 C -0.27188 0.29676 -0.27018 0.29144 -0.26823 0.28611 C -0.26732 0.2838 -0.26641 0.28195 -0.26563 0.2794 C -0.26433 0.27477 -0.26315 0.27037 -0.26146 0.26598 C -0.26042 0.26366 -0.25977 0.26158 -0.25886 0.25926 C -0.25808 0.25672 -0.25703 0.25394 -0.25638 0.25139 C -0.25508 0.24792 -0.25326 0.24468 -0.25196 0.24144 C -0.25078 0.23774 -0.24987 0.2338 -0.24857 0.2301 C -0.24701 0.22547 -0.24492 0.2213 -0.24362 0.21667 C -0.22474 0.16111 -0.24336 0.21111 -0.22904 0.17639 C -0.22761 0.17269 -0.22643 0.16875 -0.22474 0.16528 C -0.22344 0.16204 -0.2211 0.15926 -0.21966 0.15602 C -0.21706 0.15139 -0.21367 0.1426 -0.21029 0.13727 C -0.20703 0.13241 -0.20821 0.13473 -0.20417 0.13056 C -0.20313 0.12894 -0.20222 0.12732 -0.20091 0.12593 C -0.19987 0.12477 -0.19857 0.12385 -0.19753 0.12269 C -0.19636 0.1213 -0.19532 0.11945 -0.19414 0.11806 C -0.19349 0.11736 -0.19232 0.1169 -0.19154 0.11598 C -0.19063 0.11482 -0.18985 0.11343 -0.18893 0.1125 C -0.18789 0.11158 -0.18672 0.11042 -0.18542 0.10903 C -0.18086 0.10417 -0.18542 0.10718 -0.17956 0.10255 C -0.17227 0.09607 -0.17305 0.09908 -0.16159 0.09028 C -0.15235 0.08287 -0.15638 0.08473 -0.15065 0.08241 C -0.14753 0.07824 -0.15065 0.08125 -0.14545 0.07894 C -0.14128 0.07662 -0.14284 0.07593 -0.13789 0.07547 C -0.12279 0.07454 -0.09284 0.07338 -0.09284 0.07361 C -0.09076 0.07315 -0.08867 0.07246 -0.08659 0.07223 C -0.08347 0.07176 -0.07995 0.07176 -0.0767 0.07107 C -0.07513 0.07061 -0.07383 0.06945 -0.07214 0.06899 C -0.07084 0.06829 -0.0694 0.06806 -0.06797 0.06783 C -0.06576 0.0669 -0.06341 0.06621 -0.0612 0.06551 C -0.06003 0.06505 -0.05899 0.06459 -0.05782 0.06436 C -0.05638 0.06412 -0.05495 0.06366 -0.05365 0.0632 C -0.0513 0.06274 -0.0487 0.0625 -0.04688 0.06111 C -0.03946 0.05625 -0.0474 0.06088 -0.03907 0.05764 C -0.02305 0.05116 -0.04453 0.05857 -0.03138 0.05417 C -0.03008 0.05324 -0.02878 0.05186 -0.02722 0.05093 C -0.025 0.04931 -0.02032 0.0463 -0.02032 0.04653 C -0.01459 0.03889 -0.02344 0.05047 -0.01602 0.0419 C -0.01485 0.04074 -0.01393 0.03912 -0.01263 0.0375 C -0.01185 0.03635 -0.0112 0.03519 -0.01016 0.03403 C -0.00521 0.0294 -0.00782 0.03218 -0.00248 0.02524 L 2.70833E-6 0.02176 C 0.00208 0.01945 0.00312 0.01829 0.00442 0.01505 C 0.00482 0.01389 0.00482 0.01274 0.00521 0.01181 C 0.00482 0.01065 0.00482 0.00949 0.00442 0.00834 C 0.0039 0.00741 0.00312 0.00695 0.00273 0.00625 C 0.00208 0.0051 0.00143 0.00394 0.00091 0.00278 C 0.00065 0.00186 2.70833E-6 -0.00023 2.70833E-6 -3.7037E-6 " pathEditMode="fixed" rAng="0" ptsTypes="AAAAAAAAAAAAAAAAAAAAAAAAAAAAAAAAAAAAAAAAAAAAAAAAAAAAA">
                                      <p:cBhvr>
                                        <p:cTn id="34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055" y="-1838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6500"/>
                            </p:stCondLst>
                            <p:childTnLst>
                              <p:par>
                                <p:cTn id="36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8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  <p:bldP spid="6" grpId="0" animBg="1"/>
      <p:bldP spid="6" grpId="1" animBg="1"/>
      <p:bldP spid="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>
            <a:extLst>
              <a:ext uri="{FF2B5EF4-FFF2-40B4-BE49-F238E27FC236}">
                <a16:creationId xmlns:a16="http://schemas.microsoft.com/office/drawing/2014/main" id="{FF1078DB-5466-63CA-E771-5A70BB1A665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5744" y="874190"/>
            <a:ext cx="9180512" cy="5184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ángulo redondeado 4">
            <a:extLst>
              <a:ext uri="{FF2B5EF4-FFF2-40B4-BE49-F238E27FC236}">
                <a16:creationId xmlns:a16="http://schemas.microsoft.com/office/drawing/2014/main" id="{447C7CAE-41D6-DEEB-059D-191700271408}"/>
              </a:ext>
            </a:extLst>
          </p:cNvPr>
          <p:cNvSpPr/>
          <p:nvPr/>
        </p:nvSpPr>
        <p:spPr>
          <a:xfrm>
            <a:off x="4384431" y="3509108"/>
            <a:ext cx="3634154" cy="1578707"/>
          </a:xfrm>
          <a:prstGeom prst="roundRect">
            <a:avLst>
              <a:gd name="adj" fmla="val 2155"/>
            </a:avLst>
          </a:prstGeom>
          <a:noFill/>
          <a:ln>
            <a:solidFill>
              <a:srgbClr val="C3E3F1">
                <a:alpha val="70000"/>
              </a:srgbClr>
            </a:solidFill>
          </a:ln>
          <a:effectLst>
            <a:glow rad="1397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grpSp>
        <p:nvGrpSpPr>
          <p:cNvPr id="9" name="icono paciente">
            <a:extLst>
              <a:ext uri="{FF2B5EF4-FFF2-40B4-BE49-F238E27FC236}">
                <a16:creationId xmlns:a16="http://schemas.microsoft.com/office/drawing/2014/main" id="{330851A2-7BA5-1FFD-18A8-E26AC44E0AE1}"/>
              </a:ext>
            </a:extLst>
          </p:cNvPr>
          <p:cNvGrpSpPr/>
          <p:nvPr/>
        </p:nvGrpSpPr>
        <p:grpSpPr>
          <a:xfrm>
            <a:off x="5906813" y="2813537"/>
            <a:ext cx="1273369" cy="1273369"/>
            <a:chOff x="6096000" y="3199312"/>
            <a:chExt cx="385822" cy="385822"/>
          </a:xfrm>
          <a:effectLst>
            <a:glow rad="101600">
              <a:schemeClr val="accent5">
                <a:satMod val="175000"/>
                <a:alpha val="40000"/>
              </a:schemeClr>
            </a:glow>
          </a:effectLst>
        </p:grpSpPr>
        <p:sp>
          <p:nvSpPr>
            <p:cNvPr id="6" name="Elipse 5">
              <a:extLst>
                <a:ext uri="{FF2B5EF4-FFF2-40B4-BE49-F238E27FC236}">
                  <a16:creationId xmlns:a16="http://schemas.microsoft.com/office/drawing/2014/main" id="{4920918D-7DD2-79CD-AF3D-27DDAF678450}"/>
                </a:ext>
              </a:extLst>
            </p:cNvPr>
            <p:cNvSpPr/>
            <p:nvPr/>
          </p:nvSpPr>
          <p:spPr>
            <a:xfrm>
              <a:off x="6096000" y="3199312"/>
              <a:ext cx="385822" cy="385822"/>
            </a:xfrm>
            <a:prstGeom prst="ellipse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_tradnl"/>
            </a:p>
          </p:txBody>
        </p:sp>
        <p:pic>
          <p:nvPicPr>
            <p:cNvPr id="7" name="Imagen 6">
              <a:extLst>
                <a:ext uri="{FF2B5EF4-FFF2-40B4-BE49-F238E27FC236}">
                  <a16:creationId xmlns:a16="http://schemas.microsoft.com/office/drawing/2014/main" id="{7E284B88-9C61-2F3E-5461-9E324001114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190564" y="3259459"/>
              <a:ext cx="196693" cy="249649"/>
            </a:xfrm>
            <a:prstGeom prst="rect">
              <a:avLst/>
            </a:prstGeom>
          </p:spPr>
        </p:pic>
      </p:grpSp>
      <p:sp>
        <p:nvSpPr>
          <p:cNvPr id="10" name="Texto">
            <a:extLst>
              <a:ext uri="{FF2B5EF4-FFF2-40B4-BE49-F238E27FC236}">
                <a16:creationId xmlns:a16="http://schemas.microsoft.com/office/drawing/2014/main" id="{CB89E748-4E78-1C83-DEE9-E8CF7E7EF3F0}"/>
              </a:ext>
            </a:extLst>
          </p:cNvPr>
          <p:cNvSpPr txBox="1">
            <a:spLocks/>
          </p:cNvSpPr>
          <p:nvPr/>
        </p:nvSpPr>
        <p:spPr>
          <a:xfrm>
            <a:off x="3052096" y="201531"/>
            <a:ext cx="6333633" cy="81641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s-CO" sz="2400" dirty="0">
                <a:solidFill>
                  <a:schemeClr val="accent1">
                    <a:lumMod val="75000"/>
                  </a:schemeClr>
                </a:solidFill>
                <a:latin typeface="+mn-lt"/>
              </a:rPr>
              <a:t>Grilla de pacientes evaluados en el incidente </a:t>
            </a:r>
          </a:p>
        </p:txBody>
      </p:sp>
      <p:cxnSp>
        <p:nvCxnSpPr>
          <p:cNvPr id="12" name="Linea punteada">
            <a:extLst>
              <a:ext uri="{FF2B5EF4-FFF2-40B4-BE49-F238E27FC236}">
                <a16:creationId xmlns:a16="http://schemas.microsoft.com/office/drawing/2014/main" id="{01EB1CAF-4D92-FB36-228D-FC44154F1634}"/>
              </a:ext>
            </a:extLst>
          </p:cNvPr>
          <p:cNvCxnSpPr>
            <a:cxnSpLocks/>
          </p:cNvCxnSpPr>
          <p:nvPr/>
        </p:nvCxnSpPr>
        <p:spPr>
          <a:xfrm rot="16200000" flipH="1">
            <a:off x="7665985" y="1196964"/>
            <a:ext cx="4120353" cy="2958616"/>
          </a:xfrm>
          <a:prstGeom prst="bentConnector3">
            <a:avLst>
              <a:gd name="adj1" fmla="val 172"/>
            </a:avLst>
          </a:prstGeom>
          <a:ln w="25400" cmpd="sng">
            <a:gradFill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67000">
                  <a:srgbClr val="20556E"/>
                </a:gs>
              </a:gsLst>
              <a:lin ang="5400000" scaled="1"/>
            </a:gradFill>
            <a:prstDash val="sysDot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026970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500"/>
                            </p:stCondLst>
                            <p:childTnLst>
                              <p:par>
                                <p:cTn id="19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10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1" dur="50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500"/>
                            </p:stCondLst>
                            <p:childTnLst>
                              <p:par>
                                <p:cTn id="23" presetID="53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4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500"/>
                            </p:stCondLst>
                            <p:childTnLst>
                              <p:par>
                                <p:cTn id="29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6000"/>
                            </p:stCondLst>
                            <p:childTnLst>
                              <p:par>
                                <p:cTn id="32" presetID="26" presetClass="emph" presetSubtype="0" repeatCount="3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20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4" dur="100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  <p:bldP spid="1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>
            <a:extLst>
              <a:ext uri="{FF2B5EF4-FFF2-40B4-BE49-F238E27FC236}">
                <a16:creationId xmlns:a16="http://schemas.microsoft.com/office/drawing/2014/main" id="{AC7A91B6-A6B7-0143-55C2-4BED25FE9BD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87489" y="873125"/>
            <a:ext cx="9180512" cy="5184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ángulo redondeado 4">
            <a:extLst>
              <a:ext uri="{FF2B5EF4-FFF2-40B4-BE49-F238E27FC236}">
                <a16:creationId xmlns:a16="http://schemas.microsoft.com/office/drawing/2014/main" id="{937C4275-FA3E-2C18-AAFF-C42E61D136D1}"/>
              </a:ext>
            </a:extLst>
          </p:cNvPr>
          <p:cNvSpPr/>
          <p:nvPr/>
        </p:nvSpPr>
        <p:spPr>
          <a:xfrm>
            <a:off x="7057293" y="3610708"/>
            <a:ext cx="818592" cy="148491"/>
          </a:xfrm>
          <a:prstGeom prst="roundRect">
            <a:avLst>
              <a:gd name="adj" fmla="val 50000"/>
            </a:avLst>
          </a:prstGeom>
          <a:noFill/>
          <a:ln>
            <a:solidFill>
              <a:srgbClr val="FF0000"/>
            </a:solidFill>
          </a:ln>
          <a:effectLst>
            <a:glow rad="62684">
              <a:srgbClr val="FF0000">
                <a:alpha val="5908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6" name="Rectángulo redondeado 5">
            <a:extLst>
              <a:ext uri="{FF2B5EF4-FFF2-40B4-BE49-F238E27FC236}">
                <a16:creationId xmlns:a16="http://schemas.microsoft.com/office/drawing/2014/main" id="{DCF4F406-A185-4F66-B61F-83952EE7EF4E}"/>
              </a:ext>
            </a:extLst>
          </p:cNvPr>
          <p:cNvSpPr/>
          <p:nvPr/>
        </p:nvSpPr>
        <p:spPr>
          <a:xfrm>
            <a:off x="6821774" y="3519853"/>
            <a:ext cx="1425079" cy="330199"/>
          </a:xfrm>
          <a:prstGeom prst="roundRect">
            <a:avLst>
              <a:gd name="adj" fmla="val 50000"/>
            </a:avLst>
          </a:prstGeom>
          <a:solidFill>
            <a:srgbClr val="E34D4C"/>
          </a:solidFill>
          <a:ln>
            <a:solidFill>
              <a:srgbClr val="FF0000"/>
            </a:solidFill>
          </a:ln>
          <a:effectLst>
            <a:glow rad="62684">
              <a:srgbClr val="FF0000">
                <a:alpha val="5908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_tradnl" sz="1200" dirty="0">
                <a:solidFill>
                  <a:schemeClr val="tx1"/>
                </a:solidFill>
              </a:rPr>
              <a:t>NUEVO PACIENTE</a:t>
            </a:r>
          </a:p>
        </p:txBody>
      </p:sp>
      <p:sp>
        <p:nvSpPr>
          <p:cNvPr id="7" name="Texto">
            <a:extLst>
              <a:ext uri="{FF2B5EF4-FFF2-40B4-BE49-F238E27FC236}">
                <a16:creationId xmlns:a16="http://schemas.microsoft.com/office/drawing/2014/main" id="{7FF4FDA8-462A-CC14-FCB8-C5F5273139C6}"/>
              </a:ext>
            </a:extLst>
          </p:cNvPr>
          <p:cNvSpPr txBox="1">
            <a:spLocks/>
          </p:cNvSpPr>
          <p:nvPr/>
        </p:nvSpPr>
        <p:spPr>
          <a:xfrm>
            <a:off x="2948637" y="149888"/>
            <a:ext cx="6333633" cy="81641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s-CO" sz="2400" dirty="0">
                <a:solidFill>
                  <a:schemeClr val="accent1">
                    <a:lumMod val="75000"/>
                  </a:schemeClr>
                </a:solidFill>
                <a:latin typeface="+mn-lt"/>
              </a:rPr>
              <a:t>Botón para añadir un nuevo paciente a la grilla</a:t>
            </a:r>
            <a:endParaRPr lang="es-ES_tradnl" sz="2400" dirty="0">
              <a:solidFill>
                <a:schemeClr val="accent1">
                  <a:lumMod val="75000"/>
                </a:schemeClr>
              </a:solidFill>
              <a:latin typeface="+mn-lt"/>
            </a:endParaRPr>
          </a:p>
        </p:txBody>
      </p:sp>
      <p:cxnSp>
        <p:nvCxnSpPr>
          <p:cNvPr id="9" name="Linea punteada">
            <a:extLst>
              <a:ext uri="{FF2B5EF4-FFF2-40B4-BE49-F238E27FC236}">
                <a16:creationId xmlns:a16="http://schemas.microsoft.com/office/drawing/2014/main" id="{C6081A99-7EFF-F2E4-CD7B-BF5BFA5CB254}"/>
              </a:ext>
            </a:extLst>
          </p:cNvPr>
          <p:cNvCxnSpPr>
            <a:cxnSpLocks/>
          </p:cNvCxnSpPr>
          <p:nvPr/>
        </p:nvCxnSpPr>
        <p:spPr>
          <a:xfrm rot="16200000" flipH="1">
            <a:off x="7665985" y="1196964"/>
            <a:ext cx="4120353" cy="2958616"/>
          </a:xfrm>
          <a:prstGeom prst="bentConnector3">
            <a:avLst>
              <a:gd name="adj1" fmla="val 172"/>
            </a:avLst>
          </a:prstGeom>
          <a:ln w="25400" cmpd="sng">
            <a:gradFill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67000">
                  <a:srgbClr val="20556E"/>
                </a:gs>
              </a:gsLst>
              <a:lin ang="5400000" scaled="1"/>
            </a:gradFill>
            <a:prstDash val="sysDot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943674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000"/>
                            </p:stCondLst>
                            <p:childTnLst>
                              <p:par>
                                <p:cTn id="19" presetID="6" presetClass="emph" presetSubtype="0" decel="5000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0" dur="2000" fill="hold"/>
                                        <p:tgtEl>
                                          <p:spTgt spid="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6000"/>
                            </p:stCondLst>
                            <p:childTnLst>
                              <p:par>
                                <p:cTn id="22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6000"/>
                            </p:stCondLst>
                            <p:childTnLst>
                              <p:par>
                                <p:cTn id="2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6500"/>
                            </p:stCondLst>
                            <p:childTnLst>
                              <p:par>
                                <p:cTn id="31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10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3" dur="50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  <p:bldP spid="6" grpId="0" animBg="1"/>
      <p:bldP spid="6" grpId="1" animBg="1"/>
      <p:bldP spid="6" grpId="2" animBg="1"/>
      <p:bldP spid="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>
            <a:extLst>
              <a:ext uri="{FF2B5EF4-FFF2-40B4-BE49-F238E27FC236}">
                <a16:creationId xmlns:a16="http://schemas.microsoft.com/office/drawing/2014/main" id="{F21D187C-A258-0C7F-DCA5-4D9AC834D0A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3472" y="873125"/>
            <a:ext cx="9124528" cy="5184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o">
            <a:extLst>
              <a:ext uri="{FF2B5EF4-FFF2-40B4-BE49-F238E27FC236}">
                <a16:creationId xmlns:a16="http://schemas.microsoft.com/office/drawing/2014/main" id="{8283F738-7392-8C07-D418-F79B094A3A32}"/>
              </a:ext>
            </a:extLst>
          </p:cNvPr>
          <p:cNvSpPr txBox="1">
            <a:spLocks/>
          </p:cNvSpPr>
          <p:nvPr/>
        </p:nvSpPr>
        <p:spPr>
          <a:xfrm>
            <a:off x="2208314" y="148733"/>
            <a:ext cx="7738861" cy="81641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s-CO" sz="2300" dirty="0">
                <a:solidFill>
                  <a:schemeClr val="accent1">
                    <a:lumMod val="75000"/>
                  </a:schemeClr>
                </a:solidFill>
                <a:latin typeface="+mn-lt"/>
              </a:rPr>
              <a:t>Modal con el formulario de valoración, los botones superiores ayudan a navegar por el formulario</a:t>
            </a:r>
          </a:p>
        </p:txBody>
      </p:sp>
      <p:cxnSp>
        <p:nvCxnSpPr>
          <p:cNvPr id="7" name="Linea punteada">
            <a:extLst>
              <a:ext uri="{FF2B5EF4-FFF2-40B4-BE49-F238E27FC236}">
                <a16:creationId xmlns:a16="http://schemas.microsoft.com/office/drawing/2014/main" id="{E4DF0667-E912-4029-559E-585A1B5022E3}"/>
              </a:ext>
            </a:extLst>
          </p:cNvPr>
          <p:cNvCxnSpPr>
            <a:cxnSpLocks/>
          </p:cNvCxnSpPr>
          <p:nvPr/>
        </p:nvCxnSpPr>
        <p:spPr>
          <a:xfrm rot="16200000" flipH="1">
            <a:off x="7665985" y="1196964"/>
            <a:ext cx="4120353" cy="2958616"/>
          </a:xfrm>
          <a:prstGeom prst="bentConnector3">
            <a:avLst>
              <a:gd name="adj1" fmla="val 172"/>
            </a:avLst>
          </a:prstGeom>
          <a:ln w="25400" cmpd="sng">
            <a:gradFill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67000">
                  <a:srgbClr val="20556E"/>
                </a:gs>
              </a:gsLst>
              <a:lin ang="5400000" scaled="1"/>
            </a:gradFill>
            <a:prstDash val="sysDot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ectángulo 4">
            <a:extLst>
              <a:ext uri="{FF2B5EF4-FFF2-40B4-BE49-F238E27FC236}">
                <a16:creationId xmlns:a16="http://schemas.microsoft.com/office/drawing/2014/main" id="{A13D08BB-038A-1C75-0F5C-D34D5246E4BE}"/>
              </a:ext>
            </a:extLst>
          </p:cNvPr>
          <p:cNvSpPr/>
          <p:nvPr/>
        </p:nvSpPr>
        <p:spPr>
          <a:xfrm>
            <a:off x="4157093" y="1305403"/>
            <a:ext cx="3648613" cy="4342450"/>
          </a:xfrm>
          <a:custGeom>
            <a:avLst/>
            <a:gdLst>
              <a:gd name="connsiteX0" fmla="*/ 0 w 2491483"/>
              <a:gd name="connsiteY0" fmla="*/ 0 h 2183258"/>
              <a:gd name="connsiteX1" fmla="*/ 2491483 w 2491483"/>
              <a:gd name="connsiteY1" fmla="*/ 0 h 2183258"/>
              <a:gd name="connsiteX2" fmla="*/ 2491483 w 2491483"/>
              <a:gd name="connsiteY2" fmla="*/ 2183258 h 2183258"/>
              <a:gd name="connsiteX3" fmla="*/ 0 w 2491483"/>
              <a:gd name="connsiteY3" fmla="*/ 2183258 h 2183258"/>
              <a:gd name="connsiteX4" fmla="*/ 0 w 2491483"/>
              <a:gd name="connsiteY4" fmla="*/ 0 h 2183258"/>
              <a:gd name="connsiteX0" fmla="*/ 0 w 2491483"/>
              <a:gd name="connsiteY0" fmla="*/ 154113 h 2337371"/>
              <a:gd name="connsiteX1" fmla="*/ 1114747 w 2491483"/>
              <a:gd name="connsiteY1" fmla="*/ 0 h 2337371"/>
              <a:gd name="connsiteX2" fmla="*/ 2491483 w 2491483"/>
              <a:gd name="connsiteY2" fmla="*/ 154113 h 2337371"/>
              <a:gd name="connsiteX3" fmla="*/ 2491483 w 2491483"/>
              <a:gd name="connsiteY3" fmla="*/ 2337371 h 2337371"/>
              <a:gd name="connsiteX4" fmla="*/ 0 w 2491483"/>
              <a:gd name="connsiteY4" fmla="*/ 2337371 h 2337371"/>
              <a:gd name="connsiteX5" fmla="*/ 0 w 2491483"/>
              <a:gd name="connsiteY5" fmla="*/ 154113 h 2337371"/>
              <a:gd name="connsiteX0" fmla="*/ 20548 w 2491483"/>
              <a:gd name="connsiteY0" fmla="*/ 0 h 2337371"/>
              <a:gd name="connsiteX1" fmla="*/ 1114747 w 2491483"/>
              <a:gd name="connsiteY1" fmla="*/ 0 h 2337371"/>
              <a:gd name="connsiteX2" fmla="*/ 2491483 w 2491483"/>
              <a:gd name="connsiteY2" fmla="*/ 154113 h 2337371"/>
              <a:gd name="connsiteX3" fmla="*/ 2491483 w 2491483"/>
              <a:gd name="connsiteY3" fmla="*/ 2337371 h 2337371"/>
              <a:gd name="connsiteX4" fmla="*/ 0 w 2491483"/>
              <a:gd name="connsiteY4" fmla="*/ 2337371 h 2337371"/>
              <a:gd name="connsiteX5" fmla="*/ 20548 w 2491483"/>
              <a:gd name="connsiteY5" fmla="*/ 0 h 2337371"/>
              <a:gd name="connsiteX0" fmla="*/ 20548 w 2491483"/>
              <a:gd name="connsiteY0" fmla="*/ 0 h 2337371"/>
              <a:gd name="connsiteX1" fmla="*/ 1114747 w 2491483"/>
              <a:gd name="connsiteY1" fmla="*/ 0 h 2337371"/>
              <a:gd name="connsiteX2" fmla="*/ 1068514 w 2491483"/>
              <a:gd name="connsiteY2" fmla="*/ 303089 h 2337371"/>
              <a:gd name="connsiteX3" fmla="*/ 2491483 w 2491483"/>
              <a:gd name="connsiteY3" fmla="*/ 154113 h 2337371"/>
              <a:gd name="connsiteX4" fmla="*/ 2491483 w 2491483"/>
              <a:gd name="connsiteY4" fmla="*/ 2337371 h 2337371"/>
              <a:gd name="connsiteX5" fmla="*/ 0 w 2491483"/>
              <a:gd name="connsiteY5" fmla="*/ 2337371 h 2337371"/>
              <a:gd name="connsiteX6" fmla="*/ 20548 w 2491483"/>
              <a:gd name="connsiteY6" fmla="*/ 0 h 2337371"/>
              <a:gd name="connsiteX0" fmla="*/ 20548 w 2491483"/>
              <a:gd name="connsiteY0" fmla="*/ 0 h 2337371"/>
              <a:gd name="connsiteX1" fmla="*/ 1114747 w 2491483"/>
              <a:gd name="connsiteY1" fmla="*/ 0 h 2337371"/>
              <a:gd name="connsiteX2" fmla="*/ 1068514 w 2491483"/>
              <a:gd name="connsiteY2" fmla="*/ 303089 h 2337371"/>
              <a:gd name="connsiteX3" fmla="*/ 2491483 w 2491483"/>
              <a:gd name="connsiteY3" fmla="*/ 154113 h 2337371"/>
              <a:gd name="connsiteX4" fmla="*/ 2491483 w 2491483"/>
              <a:gd name="connsiteY4" fmla="*/ 2337371 h 2337371"/>
              <a:gd name="connsiteX5" fmla="*/ 0 w 2491483"/>
              <a:gd name="connsiteY5" fmla="*/ 2337371 h 2337371"/>
              <a:gd name="connsiteX6" fmla="*/ 20548 w 2491483"/>
              <a:gd name="connsiteY6" fmla="*/ 0 h 2337371"/>
              <a:gd name="connsiteX0" fmla="*/ 20548 w 2491483"/>
              <a:gd name="connsiteY0" fmla="*/ 10274 h 2347645"/>
              <a:gd name="connsiteX1" fmla="*/ 1083925 w 2491483"/>
              <a:gd name="connsiteY1" fmla="*/ 0 h 2347645"/>
              <a:gd name="connsiteX2" fmla="*/ 1068514 w 2491483"/>
              <a:gd name="connsiteY2" fmla="*/ 313363 h 2347645"/>
              <a:gd name="connsiteX3" fmla="*/ 2491483 w 2491483"/>
              <a:gd name="connsiteY3" fmla="*/ 164387 h 2347645"/>
              <a:gd name="connsiteX4" fmla="*/ 2491483 w 2491483"/>
              <a:gd name="connsiteY4" fmla="*/ 2347645 h 2347645"/>
              <a:gd name="connsiteX5" fmla="*/ 0 w 2491483"/>
              <a:gd name="connsiteY5" fmla="*/ 2347645 h 2347645"/>
              <a:gd name="connsiteX6" fmla="*/ 20548 w 2491483"/>
              <a:gd name="connsiteY6" fmla="*/ 10274 h 2347645"/>
              <a:gd name="connsiteX0" fmla="*/ 20548 w 2491483"/>
              <a:gd name="connsiteY0" fmla="*/ 10274 h 2347645"/>
              <a:gd name="connsiteX1" fmla="*/ 1083925 w 2491483"/>
              <a:gd name="connsiteY1" fmla="*/ 0 h 2347645"/>
              <a:gd name="connsiteX2" fmla="*/ 1068514 w 2491483"/>
              <a:gd name="connsiteY2" fmla="*/ 313363 h 2347645"/>
              <a:gd name="connsiteX3" fmla="*/ 2491483 w 2491483"/>
              <a:gd name="connsiteY3" fmla="*/ 164387 h 2347645"/>
              <a:gd name="connsiteX4" fmla="*/ 2491483 w 2491483"/>
              <a:gd name="connsiteY4" fmla="*/ 2347645 h 2347645"/>
              <a:gd name="connsiteX5" fmla="*/ 0 w 2491483"/>
              <a:gd name="connsiteY5" fmla="*/ 2347645 h 2347645"/>
              <a:gd name="connsiteX6" fmla="*/ 20548 w 2491483"/>
              <a:gd name="connsiteY6" fmla="*/ 10274 h 2347645"/>
              <a:gd name="connsiteX0" fmla="*/ 20548 w 2491483"/>
              <a:gd name="connsiteY0" fmla="*/ 10274 h 2347645"/>
              <a:gd name="connsiteX1" fmla="*/ 1083925 w 2491483"/>
              <a:gd name="connsiteY1" fmla="*/ 0 h 2347645"/>
              <a:gd name="connsiteX2" fmla="*/ 1119885 w 2491483"/>
              <a:gd name="connsiteY2" fmla="*/ 159250 h 2347645"/>
              <a:gd name="connsiteX3" fmla="*/ 2491483 w 2491483"/>
              <a:gd name="connsiteY3" fmla="*/ 164387 h 2347645"/>
              <a:gd name="connsiteX4" fmla="*/ 2491483 w 2491483"/>
              <a:gd name="connsiteY4" fmla="*/ 2347645 h 2347645"/>
              <a:gd name="connsiteX5" fmla="*/ 0 w 2491483"/>
              <a:gd name="connsiteY5" fmla="*/ 2347645 h 2347645"/>
              <a:gd name="connsiteX6" fmla="*/ 20548 w 2491483"/>
              <a:gd name="connsiteY6" fmla="*/ 10274 h 2347645"/>
              <a:gd name="connsiteX0" fmla="*/ 20548 w 2491483"/>
              <a:gd name="connsiteY0" fmla="*/ 0 h 2337371"/>
              <a:gd name="connsiteX1" fmla="*/ 1114747 w 2491483"/>
              <a:gd name="connsiteY1" fmla="*/ 0 h 2337371"/>
              <a:gd name="connsiteX2" fmla="*/ 1119885 w 2491483"/>
              <a:gd name="connsiteY2" fmla="*/ 148976 h 2337371"/>
              <a:gd name="connsiteX3" fmla="*/ 2491483 w 2491483"/>
              <a:gd name="connsiteY3" fmla="*/ 154113 h 2337371"/>
              <a:gd name="connsiteX4" fmla="*/ 2491483 w 2491483"/>
              <a:gd name="connsiteY4" fmla="*/ 2337371 h 2337371"/>
              <a:gd name="connsiteX5" fmla="*/ 0 w 2491483"/>
              <a:gd name="connsiteY5" fmla="*/ 2337371 h 2337371"/>
              <a:gd name="connsiteX6" fmla="*/ 20548 w 2491483"/>
              <a:gd name="connsiteY6" fmla="*/ 0 h 2337371"/>
              <a:gd name="connsiteX0" fmla="*/ 0 w 2470935"/>
              <a:gd name="connsiteY0" fmla="*/ 0 h 2347645"/>
              <a:gd name="connsiteX1" fmla="*/ 1094199 w 2470935"/>
              <a:gd name="connsiteY1" fmla="*/ 0 h 2347645"/>
              <a:gd name="connsiteX2" fmla="*/ 1099337 w 2470935"/>
              <a:gd name="connsiteY2" fmla="*/ 148976 h 2347645"/>
              <a:gd name="connsiteX3" fmla="*/ 2470935 w 2470935"/>
              <a:gd name="connsiteY3" fmla="*/ 154113 h 2347645"/>
              <a:gd name="connsiteX4" fmla="*/ 2470935 w 2470935"/>
              <a:gd name="connsiteY4" fmla="*/ 2337371 h 2347645"/>
              <a:gd name="connsiteX5" fmla="*/ 1 w 2470935"/>
              <a:gd name="connsiteY5" fmla="*/ 2347645 h 2347645"/>
              <a:gd name="connsiteX6" fmla="*/ 0 w 2470935"/>
              <a:gd name="connsiteY6" fmla="*/ 0 h 2347645"/>
              <a:gd name="connsiteX0" fmla="*/ 0 w 2470935"/>
              <a:gd name="connsiteY0" fmla="*/ 0 h 2347645"/>
              <a:gd name="connsiteX1" fmla="*/ 945224 w 2470935"/>
              <a:gd name="connsiteY1" fmla="*/ 20549 h 2347645"/>
              <a:gd name="connsiteX2" fmla="*/ 1099337 w 2470935"/>
              <a:gd name="connsiteY2" fmla="*/ 148976 h 2347645"/>
              <a:gd name="connsiteX3" fmla="*/ 2470935 w 2470935"/>
              <a:gd name="connsiteY3" fmla="*/ 154113 h 2347645"/>
              <a:gd name="connsiteX4" fmla="*/ 2470935 w 2470935"/>
              <a:gd name="connsiteY4" fmla="*/ 2337371 h 2347645"/>
              <a:gd name="connsiteX5" fmla="*/ 1 w 2470935"/>
              <a:gd name="connsiteY5" fmla="*/ 2347645 h 2347645"/>
              <a:gd name="connsiteX6" fmla="*/ 0 w 2470935"/>
              <a:gd name="connsiteY6" fmla="*/ 0 h 2347645"/>
              <a:gd name="connsiteX0" fmla="*/ 0 w 2470935"/>
              <a:gd name="connsiteY0" fmla="*/ 0 h 2347645"/>
              <a:gd name="connsiteX1" fmla="*/ 945224 w 2470935"/>
              <a:gd name="connsiteY1" fmla="*/ 20549 h 2347645"/>
              <a:gd name="connsiteX2" fmla="*/ 1094200 w 2470935"/>
              <a:gd name="connsiteY2" fmla="*/ 154113 h 2347645"/>
              <a:gd name="connsiteX3" fmla="*/ 2470935 w 2470935"/>
              <a:gd name="connsiteY3" fmla="*/ 154113 h 2347645"/>
              <a:gd name="connsiteX4" fmla="*/ 2470935 w 2470935"/>
              <a:gd name="connsiteY4" fmla="*/ 2337371 h 2347645"/>
              <a:gd name="connsiteX5" fmla="*/ 1 w 2470935"/>
              <a:gd name="connsiteY5" fmla="*/ 2347645 h 2347645"/>
              <a:gd name="connsiteX6" fmla="*/ 0 w 2470935"/>
              <a:gd name="connsiteY6" fmla="*/ 0 h 2347645"/>
              <a:gd name="connsiteX0" fmla="*/ 0 w 2470935"/>
              <a:gd name="connsiteY0" fmla="*/ 5137 h 2352782"/>
              <a:gd name="connsiteX1" fmla="*/ 1073651 w 2470935"/>
              <a:gd name="connsiteY1" fmla="*/ 0 h 2352782"/>
              <a:gd name="connsiteX2" fmla="*/ 1094200 w 2470935"/>
              <a:gd name="connsiteY2" fmla="*/ 159250 h 2352782"/>
              <a:gd name="connsiteX3" fmla="*/ 2470935 w 2470935"/>
              <a:gd name="connsiteY3" fmla="*/ 159250 h 2352782"/>
              <a:gd name="connsiteX4" fmla="*/ 2470935 w 2470935"/>
              <a:gd name="connsiteY4" fmla="*/ 2342508 h 2352782"/>
              <a:gd name="connsiteX5" fmla="*/ 1 w 2470935"/>
              <a:gd name="connsiteY5" fmla="*/ 2352782 h 2352782"/>
              <a:gd name="connsiteX6" fmla="*/ 0 w 2470935"/>
              <a:gd name="connsiteY6" fmla="*/ 5137 h 2352782"/>
              <a:gd name="connsiteX0" fmla="*/ 0 w 2470935"/>
              <a:gd name="connsiteY0" fmla="*/ 5137 h 2352782"/>
              <a:gd name="connsiteX1" fmla="*/ 1073651 w 2470935"/>
              <a:gd name="connsiteY1" fmla="*/ 0 h 2352782"/>
              <a:gd name="connsiteX2" fmla="*/ 1089063 w 2470935"/>
              <a:gd name="connsiteY2" fmla="*/ 226032 h 2352782"/>
              <a:gd name="connsiteX3" fmla="*/ 2470935 w 2470935"/>
              <a:gd name="connsiteY3" fmla="*/ 159250 h 2352782"/>
              <a:gd name="connsiteX4" fmla="*/ 2470935 w 2470935"/>
              <a:gd name="connsiteY4" fmla="*/ 2342508 h 2352782"/>
              <a:gd name="connsiteX5" fmla="*/ 1 w 2470935"/>
              <a:gd name="connsiteY5" fmla="*/ 2352782 h 2352782"/>
              <a:gd name="connsiteX6" fmla="*/ 0 w 2470935"/>
              <a:gd name="connsiteY6" fmla="*/ 5137 h 2352782"/>
              <a:gd name="connsiteX0" fmla="*/ 0 w 2470935"/>
              <a:gd name="connsiteY0" fmla="*/ 5137 h 2352782"/>
              <a:gd name="connsiteX1" fmla="*/ 1093443 w 2470935"/>
              <a:gd name="connsiteY1" fmla="*/ 0 h 2352782"/>
              <a:gd name="connsiteX2" fmla="*/ 1089063 w 2470935"/>
              <a:gd name="connsiteY2" fmla="*/ 226032 h 2352782"/>
              <a:gd name="connsiteX3" fmla="*/ 2470935 w 2470935"/>
              <a:gd name="connsiteY3" fmla="*/ 159250 h 2352782"/>
              <a:gd name="connsiteX4" fmla="*/ 2470935 w 2470935"/>
              <a:gd name="connsiteY4" fmla="*/ 2342508 h 2352782"/>
              <a:gd name="connsiteX5" fmla="*/ 1 w 2470935"/>
              <a:gd name="connsiteY5" fmla="*/ 2352782 h 2352782"/>
              <a:gd name="connsiteX6" fmla="*/ 0 w 2470935"/>
              <a:gd name="connsiteY6" fmla="*/ 5137 h 2352782"/>
              <a:gd name="connsiteX0" fmla="*/ 0 w 2470935"/>
              <a:gd name="connsiteY0" fmla="*/ 5137 h 2352782"/>
              <a:gd name="connsiteX1" fmla="*/ 1093443 w 2470935"/>
              <a:gd name="connsiteY1" fmla="*/ 0 h 2352782"/>
              <a:gd name="connsiteX2" fmla="*/ 1093022 w 2470935"/>
              <a:gd name="connsiteY2" fmla="*/ 150821 h 2352782"/>
              <a:gd name="connsiteX3" fmla="*/ 2470935 w 2470935"/>
              <a:gd name="connsiteY3" fmla="*/ 159250 h 2352782"/>
              <a:gd name="connsiteX4" fmla="*/ 2470935 w 2470935"/>
              <a:gd name="connsiteY4" fmla="*/ 2342508 h 2352782"/>
              <a:gd name="connsiteX5" fmla="*/ 1 w 2470935"/>
              <a:gd name="connsiteY5" fmla="*/ 2352782 h 2352782"/>
              <a:gd name="connsiteX6" fmla="*/ 0 w 2470935"/>
              <a:gd name="connsiteY6" fmla="*/ 5137 h 2352782"/>
              <a:gd name="connsiteX0" fmla="*/ 0 w 2470935"/>
              <a:gd name="connsiteY0" fmla="*/ 5137 h 2352782"/>
              <a:gd name="connsiteX1" fmla="*/ 1093443 w 2470935"/>
              <a:gd name="connsiteY1" fmla="*/ 0 h 2352782"/>
              <a:gd name="connsiteX2" fmla="*/ 1093022 w 2470935"/>
              <a:gd name="connsiteY2" fmla="*/ 150821 h 2352782"/>
              <a:gd name="connsiteX3" fmla="*/ 2470935 w 2470935"/>
              <a:gd name="connsiteY3" fmla="*/ 159250 h 2352782"/>
              <a:gd name="connsiteX4" fmla="*/ 2470935 w 2470935"/>
              <a:gd name="connsiteY4" fmla="*/ 2342508 h 2352782"/>
              <a:gd name="connsiteX5" fmla="*/ 1 w 2470935"/>
              <a:gd name="connsiteY5" fmla="*/ 2352782 h 2352782"/>
              <a:gd name="connsiteX6" fmla="*/ 0 w 2470935"/>
              <a:gd name="connsiteY6" fmla="*/ 5137 h 2352782"/>
              <a:gd name="connsiteX0" fmla="*/ 0 w 2470935"/>
              <a:gd name="connsiteY0" fmla="*/ 5137 h 2352782"/>
              <a:gd name="connsiteX1" fmla="*/ 1093443 w 2470935"/>
              <a:gd name="connsiteY1" fmla="*/ 0 h 2352782"/>
              <a:gd name="connsiteX2" fmla="*/ 1093022 w 2470935"/>
              <a:gd name="connsiteY2" fmla="*/ 150821 h 2352782"/>
              <a:gd name="connsiteX3" fmla="*/ 2470935 w 2470935"/>
              <a:gd name="connsiteY3" fmla="*/ 159250 h 2352782"/>
              <a:gd name="connsiteX4" fmla="*/ 2470935 w 2470935"/>
              <a:gd name="connsiteY4" fmla="*/ 2342508 h 2352782"/>
              <a:gd name="connsiteX5" fmla="*/ 1 w 2470935"/>
              <a:gd name="connsiteY5" fmla="*/ 2352782 h 2352782"/>
              <a:gd name="connsiteX6" fmla="*/ 0 w 2470935"/>
              <a:gd name="connsiteY6" fmla="*/ 5137 h 2352782"/>
              <a:gd name="connsiteX0" fmla="*/ 0 w 2470935"/>
              <a:gd name="connsiteY0" fmla="*/ 5137 h 2352782"/>
              <a:gd name="connsiteX1" fmla="*/ 1093443 w 2470935"/>
              <a:gd name="connsiteY1" fmla="*/ 0 h 2352782"/>
              <a:gd name="connsiteX2" fmla="*/ 1093022 w 2470935"/>
              <a:gd name="connsiteY2" fmla="*/ 150821 h 2352782"/>
              <a:gd name="connsiteX3" fmla="*/ 2470935 w 2470935"/>
              <a:gd name="connsiteY3" fmla="*/ 159250 h 2352782"/>
              <a:gd name="connsiteX4" fmla="*/ 2470935 w 2470935"/>
              <a:gd name="connsiteY4" fmla="*/ 2342508 h 2352782"/>
              <a:gd name="connsiteX5" fmla="*/ 1 w 2470935"/>
              <a:gd name="connsiteY5" fmla="*/ 2352782 h 2352782"/>
              <a:gd name="connsiteX6" fmla="*/ 0 w 2470935"/>
              <a:gd name="connsiteY6" fmla="*/ 5137 h 2352782"/>
              <a:gd name="connsiteX0" fmla="*/ 0 w 2470935"/>
              <a:gd name="connsiteY0" fmla="*/ 5137 h 2352782"/>
              <a:gd name="connsiteX1" fmla="*/ 1093443 w 2470935"/>
              <a:gd name="connsiteY1" fmla="*/ 0 h 2352782"/>
              <a:gd name="connsiteX2" fmla="*/ 1097256 w 2470935"/>
              <a:gd name="connsiteY2" fmla="*/ 159288 h 2352782"/>
              <a:gd name="connsiteX3" fmla="*/ 2470935 w 2470935"/>
              <a:gd name="connsiteY3" fmla="*/ 159250 h 2352782"/>
              <a:gd name="connsiteX4" fmla="*/ 2470935 w 2470935"/>
              <a:gd name="connsiteY4" fmla="*/ 2342508 h 2352782"/>
              <a:gd name="connsiteX5" fmla="*/ 1 w 2470935"/>
              <a:gd name="connsiteY5" fmla="*/ 2352782 h 2352782"/>
              <a:gd name="connsiteX6" fmla="*/ 0 w 2470935"/>
              <a:gd name="connsiteY6" fmla="*/ 5137 h 2352782"/>
              <a:gd name="connsiteX0" fmla="*/ 0 w 2470935"/>
              <a:gd name="connsiteY0" fmla="*/ 13531 h 2361176"/>
              <a:gd name="connsiteX1" fmla="*/ 1485330 w 2470935"/>
              <a:gd name="connsiteY1" fmla="*/ 0 h 2361176"/>
              <a:gd name="connsiteX2" fmla="*/ 1097256 w 2470935"/>
              <a:gd name="connsiteY2" fmla="*/ 167682 h 2361176"/>
              <a:gd name="connsiteX3" fmla="*/ 2470935 w 2470935"/>
              <a:gd name="connsiteY3" fmla="*/ 167644 h 2361176"/>
              <a:gd name="connsiteX4" fmla="*/ 2470935 w 2470935"/>
              <a:gd name="connsiteY4" fmla="*/ 2350902 h 2361176"/>
              <a:gd name="connsiteX5" fmla="*/ 1 w 2470935"/>
              <a:gd name="connsiteY5" fmla="*/ 2361176 h 2361176"/>
              <a:gd name="connsiteX6" fmla="*/ 0 w 2470935"/>
              <a:gd name="connsiteY6" fmla="*/ 13531 h 2361176"/>
              <a:gd name="connsiteX0" fmla="*/ 0 w 2470935"/>
              <a:gd name="connsiteY0" fmla="*/ 13531 h 2361176"/>
              <a:gd name="connsiteX1" fmla="*/ 1485330 w 2470935"/>
              <a:gd name="connsiteY1" fmla="*/ 0 h 2361176"/>
              <a:gd name="connsiteX2" fmla="*/ 1497141 w 2470935"/>
              <a:gd name="connsiteY2" fmla="*/ 150894 h 2361176"/>
              <a:gd name="connsiteX3" fmla="*/ 2470935 w 2470935"/>
              <a:gd name="connsiteY3" fmla="*/ 167644 h 2361176"/>
              <a:gd name="connsiteX4" fmla="*/ 2470935 w 2470935"/>
              <a:gd name="connsiteY4" fmla="*/ 2350902 h 2361176"/>
              <a:gd name="connsiteX5" fmla="*/ 1 w 2470935"/>
              <a:gd name="connsiteY5" fmla="*/ 2361176 h 2361176"/>
              <a:gd name="connsiteX6" fmla="*/ 0 w 2470935"/>
              <a:gd name="connsiteY6" fmla="*/ 13531 h 2361176"/>
              <a:gd name="connsiteX0" fmla="*/ 24978 w 2470934"/>
              <a:gd name="connsiteY0" fmla="*/ 423 h 2361176"/>
              <a:gd name="connsiteX1" fmla="*/ 1485329 w 2470934"/>
              <a:gd name="connsiteY1" fmla="*/ 0 h 2361176"/>
              <a:gd name="connsiteX2" fmla="*/ 1497140 w 2470934"/>
              <a:gd name="connsiteY2" fmla="*/ 150894 h 2361176"/>
              <a:gd name="connsiteX3" fmla="*/ 2470934 w 2470934"/>
              <a:gd name="connsiteY3" fmla="*/ 167644 h 2361176"/>
              <a:gd name="connsiteX4" fmla="*/ 2470934 w 2470934"/>
              <a:gd name="connsiteY4" fmla="*/ 2350902 h 2361176"/>
              <a:gd name="connsiteX5" fmla="*/ 0 w 2470934"/>
              <a:gd name="connsiteY5" fmla="*/ 2361176 h 2361176"/>
              <a:gd name="connsiteX6" fmla="*/ 24978 w 2470934"/>
              <a:gd name="connsiteY6" fmla="*/ 423 h 2361176"/>
              <a:gd name="connsiteX0" fmla="*/ 24978 w 2470934"/>
              <a:gd name="connsiteY0" fmla="*/ 423 h 2361176"/>
              <a:gd name="connsiteX1" fmla="*/ 1485329 w 2470934"/>
              <a:gd name="connsiteY1" fmla="*/ 0 h 2361176"/>
              <a:gd name="connsiteX2" fmla="*/ 1497140 w 2470934"/>
              <a:gd name="connsiteY2" fmla="*/ 150894 h 2361176"/>
              <a:gd name="connsiteX3" fmla="*/ 2470934 w 2470934"/>
              <a:gd name="connsiteY3" fmla="*/ 150166 h 2361176"/>
              <a:gd name="connsiteX4" fmla="*/ 2470934 w 2470934"/>
              <a:gd name="connsiteY4" fmla="*/ 2350902 h 2361176"/>
              <a:gd name="connsiteX5" fmla="*/ 0 w 2470934"/>
              <a:gd name="connsiteY5" fmla="*/ 2361176 h 2361176"/>
              <a:gd name="connsiteX6" fmla="*/ 24978 w 2470934"/>
              <a:gd name="connsiteY6" fmla="*/ 423 h 2361176"/>
              <a:gd name="connsiteX0" fmla="*/ 24978 w 2470934"/>
              <a:gd name="connsiteY0" fmla="*/ 0 h 2360753"/>
              <a:gd name="connsiteX1" fmla="*/ 1489492 w 2470934"/>
              <a:gd name="connsiteY1" fmla="*/ 3946 h 2360753"/>
              <a:gd name="connsiteX2" fmla="*/ 1497140 w 2470934"/>
              <a:gd name="connsiteY2" fmla="*/ 150471 h 2360753"/>
              <a:gd name="connsiteX3" fmla="*/ 2470934 w 2470934"/>
              <a:gd name="connsiteY3" fmla="*/ 149743 h 2360753"/>
              <a:gd name="connsiteX4" fmla="*/ 2470934 w 2470934"/>
              <a:gd name="connsiteY4" fmla="*/ 2350479 h 2360753"/>
              <a:gd name="connsiteX5" fmla="*/ 0 w 2470934"/>
              <a:gd name="connsiteY5" fmla="*/ 2360753 h 2360753"/>
              <a:gd name="connsiteX6" fmla="*/ 24978 w 2470934"/>
              <a:gd name="connsiteY6" fmla="*/ 0 h 2360753"/>
              <a:gd name="connsiteX0" fmla="*/ 24978 w 2470934"/>
              <a:gd name="connsiteY0" fmla="*/ 0 h 2360753"/>
              <a:gd name="connsiteX1" fmla="*/ 1489492 w 2470934"/>
              <a:gd name="connsiteY1" fmla="*/ 118 h 2360753"/>
              <a:gd name="connsiteX2" fmla="*/ 1497140 w 2470934"/>
              <a:gd name="connsiteY2" fmla="*/ 150471 h 2360753"/>
              <a:gd name="connsiteX3" fmla="*/ 2470934 w 2470934"/>
              <a:gd name="connsiteY3" fmla="*/ 149743 h 2360753"/>
              <a:gd name="connsiteX4" fmla="*/ 2470934 w 2470934"/>
              <a:gd name="connsiteY4" fmla="*/ 2350479 h 2360753"/>
              <a:gd name="connsiteX5" fmla="*/ 0 w 2470934"/>
              <a:gd name="connsiteY5" fmla="*/ 2360753 h 2360753"/>
              <a:gd name="connsiteX6" fmla="*/ 24978 w 2470934"/>
              <a:gd name="connsiteY6" fmla="*/ 0 h 2360753"/>
              <a:gd name="connsiteX0" fmla="*/ 5316 w 2451272"/>
              <a:gd name="connsiteY0" fmla="*/ 0 h 2367291"/>
              <a:gd name="connsiteX1" fmla="*/ 1469830 w 2451272"/>
              <a:gd name="connsiteY1" fmla="*/ 118 h 2367291"/>
              <a:gd name="connsiteX2" fmla="*/ 1477478 w 2451272"/>
              <a:gd name="connsiteY2" fmla="*/ 150471 h 2367291"/>
              <a:gd name="connsiteX3" fmla="*/ 2451272 w 2451272"/>
              <a:gd name="connsiteY3" fmla="*/ 149743 h 2367291"/>
              <a:gd name="connsiteX4" fmla="*/ 2451272 w 2451272"/>
              <a:gd name="connsiteY4" fmla="*/ 2350479 h 2367291"/>
              <a:gd name="connsiteX5" fmla="*/ 0 w 2451272"/>
              <a:gd name="connsiteY5" fmla="*/ 2367291 h 2367291"/>
              <a:gd name="connsiteX6" fmla="*/ 5316 w 2451272"/>
              <a:gd name="connsiteY6" fmla="*/ 0 h 2367291"/>
              <a:gd name="connsiteX0" fmla="*/ 0 w 2452510"/>
              <a:gd name="connsiteY0" fmla="*/ 0 h 2373829"/>
              <a:gd name="connsiteX1" fmla="*/ 1471068 w 2452510"/>
              <a:gd name="connsiteY1" fmla="*/ 6656 h 2373829"/>
              <a:gd name="connsiteX2" fmla="*/ 1478716 w 2452510"/>
              <a:gd name="connsiteY2" fmla="*/ 157009 h 2373829"/>
              <a:gd name="connsiteX3" fmla="*/ 2452510 w 2452510"/>
              <a:gd name="connsiteY3" fmla="*/ 156281 h 2373829"/>
              <a:gd name="connsiteX4" fmla="*/ 2452510 w 2452510"/>
              <a:gd name="connsiteY4" fmla="*/ 2357017 h 2373829"/>
              <a:gd name="connsiteX5" fmla="*/ 1238 w 2452510"/>
              <a:gd name="connsiteY5" fmla="*/ 2373829 h 2373829"/>
              <a:gd name="connsiteX6" fmla="*/ 0 w 2452510"/>
              <a:gd name="connsiteY6" fmla="*/ 0 h 2373829"/>
              <a:gd name="connsiteX0" fmla="*/ 0 w 2458617"/>
              <a:gd name="connsiteY0" fmla="*/ 521979 h 2895808"/>
              <a:gd name="connsiteX1" fmla="*/ 1471068 w 2458617"/>
              <a:gd name="connsiteY1" fmla="*/ 528635 h 2895808"/>
              <a:gd name="connsiteX2" fmla="*/ 1478716 w 2458617"/>
              <a:gd name="connsiteY2" fmla="*/ 678988 h 2895808"/>
              <a:gd name="connsiteX3" fmla="*/ 2458617 w 2458617"/>
              <a:gd name="connsiteY3" fmla="*/ 0 h 2895808"/>
              <a:gd name="connsiteX4" fmla="*/ 2452510 w 2458617"/>
              <a:gd name="connsiteY4" fmla="*/ 2878996 h 2895808"/>
              <a:gd name="connsiteX5" fmla="*/ 1238 w 2458617"/>
              <a:gd name="connsiteY5" fmla="*/ 2895808 h 2895808"/>
              <a:gd name="connsiteX6" fmla="*/ 0 w 2458617"/>
              <a:gd name="connsiteY6" fmla="*/ 521979 h 2895808"/>
              <a:gd name="connsiteX0" fmla="*/ 0 w 2458617"/>
              <a:gd name="connsiteY0" fmla="*/ 703005 h 3076834"/>
              <a:gd name="connsiteX1" fmla="*/ 707597 w 2458617"/>
              <a:gd name="connsiteY1" fmla="*/ 0 h 3076834"/>
              <a:gd name="connsiteX2" fmla="*/ 1478716 w 2458617"/>
              <a:gd name="connsiteY2" fmla="*/ 860014 h 3076834"/>
              <a:gd name="connsiteX3" fmla="*/ 2458617 w 2458617"/>
              <a:gd name="connsiteY3" fmla="*/ 181026 h 3076834"/>
              <a:gd name="connsiteX4" fmla="*/ 2452510 w 2458617"/>
              <a:gd name="connsiteY4" fmla="*/ 3060022 h 3076834"/>
              <a:gd name="connsiteX5" fmla="*/ 1238 w 2458617"/>
              <a:gd name="connsiteY5" fmla="*/ 3076834 h 3076834"/>
              <a:gd name="connsiteX6" fmla="*/ 0 w 2458617"/>
              <a:gd name="connsiteY6" fmla="*/ 703005 h 3076834"/>
              <a:gd name="connsiteX0" fmla="*/ 0 w 2458617"/>
              <a:gd name="connsiteY0" fmla="*/ 703005 h 3076834"/>
              <a:gd name="connsiteX1" fmla="*/ 707597 w 2458617"/>
              <a:gd name="connsiteY1" fmla="*/ 0 h 3076834"/>
              <a:gd name="connsiteX2" fmla="*/ 745783 w 2458617"/>
              <a:gd name="connsiteY2" fmla="*/ 175474 h 3076834"/>
              <a:gd name="connsiteX3" fmla="*/ 2458617 w 2458617"/>
              <a:gd name="connsiteY3" fmla="*/ 181026 h 3076834"/>
              <a:gd name="connsiteX4" fmla="*/ 2452510 w 2458617"/>
              <a:gd name="connsiteY4" fmla="*/ 3060022 h 3076834"/>
              <a:gd name="connsiteX5" fmla="*/ 1238 w 2458617"/>
              <a:gd name="connsiteY5" fmla="*/ 3076834 h 3076834"/>
              <a:gd name="connsiteX6" fmla="*/ 0 w 2458617"/>
              <a:gd name="connsiteY6" fmla="*/ 703005 h 3076834"/>
              <a:gd name="connsiteX0" fmla="*/ 0 w 2464724"/>
              <a:gd name="connsiteY0" fmla="*/ 81267 h 3076834"/>
              <a:gd name="connsiteX1" fmla="*/ 713704 w 2464724"/>
              <a:gd name="connsiteY1" fmla="*/ 0 h 3076834"/>
              <a:gd name="connsiteX2" fmla="*/ 751890 w 2464724"/>
              <a:gd name="connsiteY2" fmla="*/ 175474 h 3076834"/>
              <a:gd name="connsiteX3" fmla="*/ 2464724 w 2464724"/>
              <a:gd name="connsiteY3" fmla="*/ 181026 h 3076834"/>
              <a:gd name="connsiteX4" fmla="*/ 2458617 w 2464724"/>
              <a:gd name="connsiteY4" fmla="*/ 3060022 h 3076834"/>
              <a:gd name="connsiteX5" fmla="*/ 7345 w 2464724"/>
              <a:gd name="connsiteY5" fmla="*/ 3076834 h 3076834"/>
              <a:gd name="connsiteX6" fmla="*/ 0 w 2464724"/>
              <a:gd name="connsiteY6" fmla="*/ 81267 h 3076834"/>
              <a:gd name="connsiteX0" fmla="*/ 0 w 2464724"/>
              <a:gd name="connsiteY0" fmla="*/ 13155 h 3008722"/>
              <a:gd name="connsiteX1" fmla="*/ 738546 w 2464724"/>
              <a:gd name="connsiteY1" fmla="*/ 0 h 3008722"/>
              <a:gd name="connsiteX2" fmla="*/ 751890 w 2464724"/>
              <a:gd name="connsiteY2" fmla="*/ 107362 h 3008722"/>
              <a:gd name="connsiteX3" fmla="*/ 2464724 w 2464724"/>
              <a:gd name="connsiteY3" fmla="*/ 112914 h 3008722"/>
              <a:gd name="connsiteX4" fmla="*/ 2458617 w 2464724"/>
              <a:gd name="connsiteY4" fmla="*/ 2991910 h 3008722"/>
              <a:gd name="connsiteX5" fmla="*/ 7345 w 2464724"/>
              <a:gd name="connsiteY5" fmla="*/ 3008722 h 3008722"/>
              <a:gd name="connsiteX6" fmla="*/ 0 w 2464724"/>
              <a:gd name="connsiteY6" fmla="*/ 13155 h 3008722"/>
              <a:gd name="connsiteX0" fmla="*/ 0 w 2464724"/>
              <a:gd name="connsiteY0" fmla="*/ 13155 h 3008722"/>
              <a:gd name="connsiteX1" fmla="*/ 738546 w 2464724"/>
              <a:gd name="connsiteY1" fmla="*/ 0 h 3008722"/>
              <a:gd name="connsiteX2" fmla="*/ 702208 w 2464724"/>
              <a:gd name="connsiteY2" fmla="*/ 166960 h 3008722"/>
              <a:gd name="connsiteX3" fmla="*/ 2464724 w 2464724"/>
              <a:gd name="connsiteY3" fmla="*/ 112914 h 3008722"/>
              <a:gd name="connsiteX4" fmla="*/ 2458617 w 2464724"/>
              <a:gd name="connsiteY4" fmla="*/ 2991910 h 3008722"/>
              <a:gd name="connsiteX5" fmla="*/ 7345 w 2464724"/>
              <a:gd name="connsiteY5" fmla="*/ 3008722 h 3008722"/>
              <a:gd name="connsiteX6" fmla="*/ 0 w 2464724"/>
              <a:gd name="connsiteY6" fmla="*/ 13155 h 3008722"/>
              <a:gd name="connsiteX0" fmla="*/ 0 w 2464724"/>
              <a:gd name="connsiteY0" fmla="*/ 13155 h 3008722"/>
              <a:gd name="connsiteX1" fmla="*/ 738546 w 2464724"/>
              <a:gd name="connsiteY1" fmla="*/ 0 h 3008722"/>
              <a:gd name="connsiteX2" fmla="*/ 747750 w 2464724"/>
              <a:gd name="connsiteY2" fmla="*/ 111618 h 3008722"/>
              <a:gd name="connsiteX3" fmla="*/ 2464724 w 2464724"/>
              <a:gd name="connsiteY3" fmla="*/ 112914 h 3008722"/>
              <a:gd name="connsiteX4" fmla="*/ 2458617 w 2464724"/>
              <a:gd name="connsiteY4" fmla="*/ 2991910 h 3008722"/>
              <a:gd name="connsiteX5" fmla="*/ 7345 w 2464724"/>
              <a:gd name="connsiteY5" fmla="*/ 3008722 h 3008722"/>
              <a:gd name="connsiteX6" fmla="*/ 0 w 2464724"/>
              <a:gd name="connsiteY6" fmla="*/ 13155 h 3008722"/>
              <a:gd name="connsiteX0" fmla="*/ 0 w 2464724"/>
              <a:gd name="connsiteY0" fmla="*/ 13155 h 3008722"/>
              <a:gd name="connsiteX1" fmla="*/ 738546 w 2464724"/>
              <a:gd name="connsiteY1" fmla="*/ 0 h 3008722"/>
              <a:gd name="connsiteX2" fmla="*/ 739469 w 2464724"/>
              <a:gd name="connsiteY2" fmla="*/ 111618 h 3008722"/>
              <a:gd name="connsiteX3" fmla="*/ 2464724 w 2464724"/>
              <a:gd name="connsiteY3" fmla="*/ 112914 h 3008722"/>
              <a:gd name="connsiteX4" fmla="*/ 2458617 w 2464724"/>
              <a:gd name="connsiteY4" fmla="*/ 2991910 h 3008722"/>
              <a:gd name="connsiteX5" fmla="*/ 7345 w 2464724"/>
              <a:gd name="connsiteY5" fmla="*/ 3008722 h 3008722"/>
              <a:gd name="connsiteX6" fmla="*/ 0 w 2464724"/>
              <a:gd name="connsiteY6" fmla="*/ 13155 h 3008722"/>
              <a:gd name="connsiteX0" fmla="*/ 0 w 2464724"/>
              <a:gd name="connsiteY0" fmla="*/ 13155 h 3008722"/>
              <a:gd name="connsiteX1" fmla="*/ 738546 w 2464724"/>
              <a:gd name="connsiteY1" fmla="*/ 0 h 3008722"/>
              <a:gd name="connsiteX2" fmla="*/ 747750 w 2464724"/>
              <a:gd name="connsiteY2" fmla="*/ 115875 h 3008722"/>
              <a:gd name="connsiteX3" fmla="*/ 2464724 w 2464724"/>
              <a:gd name="connsiteY3" fmla="*/ 112914 h 3008722"/>
              <a:gd name="connsiteX4" fmla="*/ 2458617 w 2464724"/>
              <a:gd name="connsiteY4" fmla="*/ 2991910 h 3008722"/>
              <a:gd name="connsiteX5" fmla="*/ 7345 w 2464724"/>
              <a:gd name="connsiteY5" fmla="*/ 3008722 h 3008722"/>
              <a:gd name="connsiteX6" fmla="*/ 0 w 2464724"/>
              <a:gd name="connsiteY6" fmla="*/ 13155 h 3008722"/>
              <a:gd name="connsiteX0" fmla="*/ 0 w 2464724"/>
              <a:gd name="connsiteY0" fmla="*/ 3140 h 2998707"/>
              <a:gd name="connsiteX1" fmla="*/ 725558 w 2464724"/>
              <a:gd name="connsiteY1" fmla="*/ 0 h 2998707"/>
              <a:gd name="connsiteX2" fmla="*/ 747750 w 2464724"/>
              <a:gd name="connsiteY2" fmla="*/ 105860 h 2998707"/>
              <a:gd name="connsiteX3" fmla="*/ 2464724 w 2464724"/>
              <a:gd name="connsiteY3" fmla="*/ 102899 h 2998707"/>
              <a:gd name="connsiteX4" fmla="*/ 2458617 w 2464724"/>
              <a:gd name="connsiteY4" fmla="*/ 2981895 h 2998707"/>
              <a:gd name="connsiteX5" fmla="*/ 7345 w 2464724"/>
              <a:gd name="connsiteY5" fmla="*/ 2998707 h 2998707"/>
              <a:gd name="connsiteX6" fmla="*/ 0 w 2464724"/>
              <a:gd name="connsiteY6" fmla="*/ 3140 h 2998707"/>
              <a:gd name="connsiteX0" fmla="*/ 0 w 2461477"/>
              <a:gd name="connsiteY0" fmla="*/ 0 h 3012259"/>
              <a:gd name="connsiteX1" fmla="*/ 722311 w 2461477"/>
              <a:gd name="connsiteY1" fmla="*/ 13552 h 3012259"/>
              <a:gd name="connsiteX2" fmla="*/ 744503 w 2461477"/>
              <a:gd name="connsiteY2" fmla="*/ 119412 h 3012259"/>
              <a:gd name="connsiteX3" fmla="*/ 2461477 w 2461477"/>
              <a:gd name="connsiteY3" fmla="*/ 116451 h 3012259"/>
              <a:gd name="connsiteX4" fmla="*/ 2455370 w 2461477"/>
              <a:gd name="connsiteY4" fmla="*/ 2995447 h 3012259"/>
              <a:gd name="connsiteX5" fmla="*/ 4098 w 2461477"/>
              <a:gd name="connsiteY5" fmla="*/ 3012259 h 3012259"/>
              <a:gd name="connsiteX6" fmla="*/ 0 w 2461477"/>
              <a:gd name="connsiteY6" fmla="*/ 0 h 3012259"/>
              <a:gd name="connsiteX0" fmla="*/ 0 w 2461477"/>
              <a:gd name="connsiteY0" fmla="*/ 0 h 3012259"/>
              <a:gd name="connsiteX1" fmla="*/ 738545 w 2461477"/>
              <a:gd name="connsiteY1" fmla="*/ 6875 h 3012259"/>
              <a:gd name="connsiteX2" fmla="*/ 744503 w 2461477"/>
              <a:gd name="connsiteY2" fmla="*/ 119412 h 3012259"/>
              <a:gd name="connsiteX3" fmla="*/ 2461477 w 2461477"/>
              <a:gd name="connsiteY3" fmla="*/ 116451 h 3012259"/>
              <a:gd name="connsiteX4" fmla="*/ 2455370 w 2461477"/>
              <a:gd name="connsiteY4" fmla="*/ 2995447 h 3012259"/>
              <a:gd name="connsiteX5" fmla="*/ 4098 w 2461477"/>
              <a:gd name="connsiteY5" fmla="*/ 3012259 h 3012259"/>
              <a:gd name="connsiteX6" fmla="*/ 0 w 2461477"/>
              <a:gd name="connsiteY6" fmla="*/ 0 h 3012259"/>
              <a:gd name="connsiteX0" fmla="*/ 0 w 2461477"/>
              <a:gd name="connsiteY0" fmla="*/ 0 h 3012259"/>
              <a:gd name="connsiteX1" fmla="*/ 738545 w 2461477"/>
              <a:gd name="connsiteY1" fmla="*/ 6875 h 3012259"/>
              <a:gd name="connsiteX2" fmla="*/ 660086 w 2461477"/>
              <a:gd name="connsiteY2" fmla="*/ 149458 h 3012259"/>
              <a:gd name="connsiteX3" fmla="*/ 2461477 w 2461477"/>
              <a:gd name="connsiteY3" fmla="*/ 116451 h 3012259"/>
              <a:gd name="connsiteX4" fmla="*/ 2455370 w 2461477"/>
              <a:gd name="connsiteY4" fmla="*/ 2995447 h 3012259"/>
              <a:gd name="connsiteX5" fmla="*/ 4098 w 2461477"/>
              <a:gd name="connsiteY5" fmla="*/ 3012259 h 3012259"/>
              <a:gd name="connsiteX6" fmla="*/ 0 w 2461477"/>
              <a:gd name="connsiteY6" fmla="*/ 0 h 3012259"/>
              <a:gd name="connsiteX0" fmla="*/ 0 w 2461477"/>
              <a:gd name="connsiteY0" fmla="*/ 0 h 3012259"/>
              <a:gd name="connsiteX1" fmla="*/ 738545 w 2461477"/>
              <a:gd name="connsiteY1" fmla="*/ 6875 h 3012259"/>
              <a:gd name="connsiteX2" fmla="*/ 738009 w 2461477"/>
              <a:gd name="connsiteY2" fmla="*/ 112736 h 3012259"/>
              <a:gd name="connsiteX3" fmla="*/ 2461477 w 2461477"/>
              <a:gd name="connsiteY3" fmla="*/ 116451 h 3012259"/>
              <a:gd name="connsiteX4" fmla="*/ 2455370 w 2461477"/>
              <a:gd name="connsiteY4" fmla="*/ 2995447 h 3012259"/>
              <a:gd name="connsiteX5" fmla="*/ 4098 w 2461477"/>
              <a:gd name="connsiteY5" fmla="*/ 3012259 h 3012259"/>
              <a:gd name="connsiteX6" fmla="*/ 0 w 2461477"/>
              <a:gd name="connsiteY6" fmla="*/ 0 h 3012259"/>
              <a:gd name="connsiteX0" fmla="*/ 0 w 2461477"/>
              <a:gd name="connsiteY0" fmla="*/ 0 h 3012259"/>
              <a:gd name="connsiteX1" fmla="*/ 709324 w 2461477"/>
              <a:gd name="connsiteY1" fmla="*/ 6875 h 3012259"/>
              <a:gd name="connsiteX2" fmla="*/ 738009 w 2461477"/>
              <a:gd name="connsiteY2" fmla="*/ 112736 h 3012259"/>
              <a:gd name="connsiteX3" fmla="*/ 2461477 w 2461477"/>
              <a:gd name="connsiteY3" fmla="*/ 116451 h 3012259"/>
              <a:gd name="connsiteX4" fmla="*/ 2455370 w 2461477"/>
              <a:gd name="connsiteY4" fmla="*/ 2995447 h 3012259"/>
              <a:gd name="connsiteX5" fmla="*/ 4098 w 2461477"/>
              <a:gd name="connsiteY5" fmla="*/ 3012259 h 3012259"/>
              <a:gd name="connsiteX6" fmla="*/ 0 w 2461477"/>
              <a:gd name="connsiteY6" fmla="*/ 0 h 3012259"/>
              <a:gd name="connsiteX0" fmla="*/ 0 w 2461477"/>
              <a:gd name="connsiteY0" fmla="*/ 0 h 3012259"/>
              <a:gd name="connsiteX1" fmla="*/ 735298 w 2461477"/>
              <a:gd name="connsiteY1" fmla="*/ 10214 h 3012259"/>
              <a:gd name="connsiteX2" fmla="*/ 738009 w 2461477"/>
              <a:gd name="connsiteY2" fmla="*/ 112736 h 3012259"/>
              <a:gd name="connsiteX3" fmla="*/ 2461477 w 2461477"/>
              <a:gd name="connsiteY3" fmla="*/ 116451 h 3012259"/>
              <a:gd name="connsiteX4" fmla="*/ 2455370 w 2461477"/>
              <a:gd name="connsiteY4" fmla="*/ 2995447 h 3012259"/>
              <a:gd name="connsiteX5" fmla="*/ 4098 w 2461477"/>
              <a:gd name="connsiteY5" fmla="*/ 3012259 h 3012259"/>
              <a:gd name="connsiteX6" fmla="*/ 0 w 2461477"/>
              <a:gd name="connsiteY6" fmla="*/ 0 h 3012259"/>
              <a:gd name="connsiteX0" fmla="*/ 0 w 2461477"/>
              <a:gd name="connsiteY0" fmla="*/ 0 h 3012259"/>
              <a:gd name="connsiteX1" fmla="*/ 732051 w 2461477"/>
              <a:gd name="connsiteY1" fmla="*/ 3537 h 3012259"/>
              <a:gd name="connsiteX2" fmla="*/ 738009 w 2461477"/>
              <a:gd name="connsiteY2" fmla="*/ 112736 h 3012259"/>
              <a:gd name="connsiteX3" fmla="*/ 2461477 w 2461477"/>
              <a:gd name="connsiteY3" fmla="*/ 116451 h 3012259"/>
              <a:gd name="connsiteX4" fmla="*/ 2455370 w 2461477"/>
              <a:gd name="connsiteY4" fmla="*/ 2995447 h 3012259"/>
              <a:gd name="connsiteX5" fmla="*/ 4098 w 2461477"/>
              <a:gd name="connsiteY5" fmla="*/ 3012259 h 3012259"/>
              <a:gd name="connsiteX6" fmla="*/ 0 w 2461477"/>
              <a:gd name="connsiteY6" fmla="*/ 0 h 30122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461477" h="3012259">
                <a:moveTo>
                  <a:pt x="0" y="0"/>
                </a:moveTo>
                <a:lnTo>
                  <a:pt x="732051" y="3537"/>
                </a:lnTo>
                <a:cubicBezTo>
                  <a:pt x="740645" y="44117"/>
                  <a:pt x="730938" y="86271"/>
                  <a:pt x="738009" y="112736"/>
                </a:cubicBezTo>
                <a:lnTo>
                  <a:pt x="2461477" y="116451"/>
                </a:lnTo>
                <a:cubicBezTo>
                  <a:pt x="2459441" y="1076116"/>
                  <a:pt x="2457406" y="2035782"/>
                  <a:pt x="2455370" y="2995447"/>
                </a:cubicBezTo>
                <a:lnTo>
                  <a:pt x="4098" y="3012259"/>
                </a:lnTo>
                <a:cubicBezTo>
                  <a:pt x="4098" y="2229711"/>
                  <a:pt x="0" y="782548"/>
                  <a:pt x="0" y="0"/>
                </a:cubicBezTo>
                <a:close/>
              </a:path>
            </a:pathLst>
          </a:custGeom>
          <a:noFill/>
          <a:ln w="6350">
            <a:solidFill>
              <a:schemeClr val="bg1"/>
            </a:solidFill>
          </a:ln>
          <a:effectLst>
            <a:glow rad="1397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 dirty="0"/>
          </a:p>
        </p:txBody>
      </p:sp>
      <p:sp>
        <p:nvSpPr>
          <p:cNvPr id="9" name="Rectángulo redondeado 8">
            <a:extLst>
              <a:ext uri="{FF2B5EF4-FFF2-40B4-BE49-F238E27FC236}">
                <a16:creationId xmlns:a16="http://schemas.microsoft.com/office/drawing/2014/main" id="{62D8AFE4-8ADD-AB85-36A6-D3159018011E}"/>
              </a:ext>
            </a:extLst>
          </p:cNvPr>
          <p:cNvSpPr/>
          <p:nvPr/>
        </p:nvSpPr>
        <p:spPr>
          <a:xfrm>
            <a:off x="4754077" y="1458858"/>
            <a:ext cx="1425079" cy="330199"/>
          </a:xfrm>
          <a:prstGeom prst="roundRect">
            <a:avLst>
              <a:gd name="adj" fmla="val 50000"/>
            </a:avLst>
          </a:prstGeom>
          <a:solidFill>
            <a:srgbClr val="3AA2FE"/>
          </a:solidFill>
          <a:ln>
            <a:noFill/>
          </a:ln>
          <a:effectLst>
            <a:glow rad="62684">
              <a:srgbClr val="3AA2FE">
                <a:alpha val="59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_tradnl" sz="1100" dirty="0">
                <a:solidFill>
                  <a:schemeClr val="tx1"/>
                </a:solidFill>
              </a:rPr>
              <a:t>Enfermedad Actual</a:t>
            </a:r>
          </a:p>
        </p:txBody>
      </p:sp>
      <p:sp>
        <p:nvSpPr>
          <p:cNvPr id="10" name="Rectángulo redondeado 9">
            <a:extLst>
              <a:ext uri="{FF2B5EF4-FFF2-40B4-BE49-F238E27FC236}">
                <a16:creationId xmlns:a16="http://schemas.microsoft.com/office/drawing/2014/main" id="{25C38B3B-7917-9CB9-A3EA-D474831430F4}"/>
              </a:ext>
            </a:extLst>
          </p:cNvPr>
          <p:cNvSpPr/>
          <p:nvPr/>
        </p:nvSpPr>
        <p:spPr>
          <a:xfrm>
            <a:off x="5466616" y="1458857"/>
            <a:ext cx="1425079" cy="330199"/>
          </a:xfrm>
          <a:prstGeom prst="roundRect">
            <a:avLst>
              <a:gd name="adj" fmla="val 50000"/>
            </a:avLst>
          </a:prstGeom>
          <a:solidFill>
            <a:srgbClr val="3AA2FE"/>
          </a:solidFill>
          <a:ln>
            <a:noFill/>
          </a:ln>
          <a:effectLst>
            <a:glow rad="62684">
              <a:srgbClr val="3AA2FE">
                <a:alpha val="59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_tradnl" sz="1100" dirty="0">
                <a:solidFill>
                  <a:schemeClr val="tx1"/>
                </a:solidFill>
              </a:rPr>
              <a:t>Valoración</a:t>
            </a:r>
          </a:p>
        </p:txBody>
      </p:sp>
      <p:sp>
        <p:nvSpPr>
          <p:cNvPr id="11" name="Rectángulo redondeado 10">
            <a:extLst>
              <a:ext uri="{FF2B5EF4-FFF2-40B4-BE49-F238E27FC236}">
                <a16:creationId xmlns:a16="http://schemas.microsoft.com/office/drawing/2014/main" id="{000B96D3-0BA2-74B3-A44D-3A70EEF06030}"/>
              </a:ext>
            </a:extLst>
          </p:cNvPr>
          <p:cNvSpPr/>
          <p:nvPr/>
        </p:nvSpPr>
        <p:spPr>
          <a:xfrm>
            <a:off x="6481362" y="1463675"/>
            <a:ext cx="1425079" cy="330199"/>
          </a:xfrm>
          <a:prstGeom prst="roundRect">
            <a:avLst>
              <a:gd name="adj" fmla="val 50000"/>
            </a:avLst>
          </a:prstGeom>
          <a:solidFill>
            <a:srgbClr val="3AA2FE"/>
          </a:solidFill>
          <a:ln>
            <a:noFill/>
          </a:ln>
          <a:effectLst>
            <a:glow rad="62684">
              <a:srgbClr val="3AA2FE">
                <a:alpha val="59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_tradnl" sz="1100" dirty="0">
                <a:solidFill>
                  <a:schemeClr val="tx1"/>
                </a:solidFill>
              </a:rPr>
              <a:t>Datos del paciente</a:t>
            </a:r>
          </a:p>
        </p:txBody>
      </p:sp>
    </p:spTree>
    <p:extLst>
      <p:ext uri="{BB962C8B-B14F-4D97-AF65-F5344CB8AC3E}">
        <p14:creationId xmlns:p14="http://schemas.microsoft.com/office/powerpoint/2010/main" val="14929662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000"/>
                            </p:stCondLst>
                            <p:childTnLst>
                              <p:par>
                                <p:cTn id="16" presetID="26" presetClass="emph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00"/>
                            </p:stCondLst>
                            <p:childTnLst>
                              <p:par>
                                <p:cTn id="31" presetID="6" presetClass="emph" presetSubtype="0" decel="5000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2" dur="2000" fill="hold"/>
                                        <p:tgtEl>
                                          <p:spTgt spid="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000"/>
                            </p:stCondLst>
                            <p:childTnLst>
                              <p:par>
                                <p:cTn id="44" presetID="6" presetClass="emph" presetSubtype="0" decel="5000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5" dur="2000" fill="hold"/>
                                        <p:tgtEl>
                                          <p:spTgt spid="1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000"/>
                            </p:stCondLst>
                            <p:childTnLst>
                              <p:par>
                                <p:cTn id="57" presetID="6" presetClass="emph" presetSubtype="0" decel="5000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8" dur="2000" fill="hold"/>
                                        <p:tgtEl>
                                          <p:spTgt spid="1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3000"/>
                            </p:stCondLst>
                            <p:childTnLst>
                              <p:par>
                                <p:cTn id="60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 animBg="1"/>
      <p:bldP spid="8" grpId="1" animBg="1"/>
      <p:bldP spid="8" grpId="2" animBg="1"/>
      <p:bldP spid="9" grpId="0" animBg="1"/>
      <p:bldP spid="9" grpId="1" animBg="1"/>
      <p:bldP spid="9" grpId="2" animBg="1"/>
      <p:bldP spid="10" grpId="0" animBg="1"/>
      <p:bldP spid="10" grpId="1" animBg="1"/>
      <p:bldP spid="10" grpId="2" animBg="1"/>
      <p:bldP spid="11" grpId="0" animBg="1"/>
      <p:bldP spid="11" grpId="1" animBg="1"/>
      <p:bldP spid="11" grpId="2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>
            <a:extLst>
              <a:ext uri="{FF2B5EF4-FFF2-40B4-BE49-F238E27FC236}">
                <a16:creationId xmlns:a16="http://schemas.microsoft.com/office/drawing/2014/main" id="{B07556F1-B215-FADD-DA52-FCE64409E32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0398" y="873125"/>
            <a:ext cx="9180512" cy="5184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o">
            <a:extLst>
              <a:ext uri="{FF2B5EF4-FFF2-40B4-BE49-F238E27FC236}">
                <a16:creationId xmlns:a16="http://schemas.microsoft.com/office/drawing/2014/main" id="{7717BA9F-7735-FA9F-F20D-B81B4798106C}"/>
              </a:ext>
            </a:extLst>
          </p:cNvPr>
          <p:cNvSpPr txBox="1">
            <a:spLocks/>
          </p:cNvSpPr>
          <p:nvPr/>
        </p:nvSpPr>
        <p:spPr>
          <a:xfrm>
            <a:off x="2462824" y="207888"/>
            <a:ext cx="7738861" cy="81641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s-CO" sz="2400" dirty="0">
                <a:solidFill>
                  <a:schemeClr val="accent1">
                    <a:lumMod val="75000"/>
                  </a:schemeClr>
                </a:solidFill>
              </a:rPr>
              <a:t>Modal informativa del botón guardar.</a:t>
            </a:r>
            <a:endParaRPr lang="es-ES_tradnl" sz="2400" dirty="0">
              <a:solidFill>
                <a:schemeClr val="accent1">
                  <a:lumMod val="75000"/>
                </a:schemeClr>
              </a:solidFill>
            </a:endParaRPr>
          </a:p>
        </p:txBody>
      </p:sp>
      <p:cxnSp>
        <p:nvCxnSpPr>
          <p:cNvPr id="7" name="Linea punteada">
            <a:extLst>
              <a:ext uri="{FF2B5EF4-FFF2-40B4-BE49-F238E27FC236}">
                <a16:creationId xmlns:a16="http://schemas.microsoft.com/office/drawing/2014/main" id="{53137D01-BC32-94BB-47B3-EBFAFC1512DE}"/>
              </a:ext>
            </a:extLst>
          </p:cNvPr>
          <p:cNvCxnSpPr>
            <a:cxnSpLocks/>
          </p:cNvCxnSpPr>
          <p:nvPr/>
        </p:nvCxnSpPr>
        <p:spPr>
          <a:xfrm rot="16200000" flipH="1">
            <a:off x="7665985" y="1196964"/>
            <a:ext cx="4120353" cy="2958616"/>
          </a:xfrm>
          <a:prstGeom prst="bentConnector3">
            <a:avLst>
              <a:gd name="adj1" fmla="val 172"/>
            </a:avLst>
          </a:prstGeom>
          <a:ln w="25400" cmpd="sng">
            <a:gradFill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67000">
                  <a:srgbClr val="20556E"/>
                </a:gs>
              </a:gsLst>
              <a:lin ang="5400000" scaled="1"/>
            </a:gradFill>
            <a:prstDash val="sysDot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ectángulo 4">
            <a:extLst>
              <a:ext uri="{FF2B5EF4-FFF2-40B4-BE49-F238E27FC236}">
                <a16:creationId xmlns:a16="http://schemas.microsoft.com/office/drawing/2014/main" id="{7F2DC0AF-4389-C74E-85FC-F30331AAAEA9}"/>
              </a:ext>
            </a:extLst>
          </p:cNvPr>
          <p:cNvSpPr/>
          <p:nvPr/>
        </p:nvSpPr>
        <p:spPr>
          <a:xfrm>
            <a:off x="4895946" y="2533138"/>
            <a:ext cx="2462634" cy="1110407"/>
          </a:xfrm>
          <a:custGeom>
            <a:avLst/>
            <a:gdLst>
              <a:gd name="connsiteX0" fmla="*/ 0 w 2491483"/>
              <a:gd name="connsiteY0" fmla="*/ 0 h 2183258"/>
              <a:gd name="connsiteX1" fmla="*/ 2491483 w 2491483"/>
              <a:gd name="connsiteY1" fmla="*/ 0 h 2183258"/>
              <a:gd name="connsiteX2" fmla="*/ 2491483 w 2491483"/>
              <a:gd name="connsiteY2" fmla="*/ 2183258 h 2183258"/>
              <a:gd name="connsiteX3" fmla="*/ 0 w 2491483"/>
              <a:gd name="connsiteY3" fmla="*/ 2183258 h 2183258"/>
              <a:gd name="connsiteX4" fmla="*/ 0 w 2491483"/>
              <a:gd name="connsiteY4" fmla="*/ 0 h 2183258"/>
              <a:gd name="connsiteX0" fmla="*/ 0 w 2491483"/>
              <a:gd name="connsiteY0" fmla="*/ 154113 h 2337371"/>
              <a:gd name="connsiteX1" fmla="*/ 1114747 w 2491483"/>
              <a:gd name="connsiteY1" fmla="*/ 0 h 2337371"/>
              <a:gd name="connsiteX2" fmla="*/ 2491483 w 2491483"/>
              <a:gd name="connsiteY2" fmla="*/ 154113 h 2337371"/>
              <a:gd name="connsiteX3" fmla="*/ 2491483 w 2491483"/>
              <a:gd name="connsiteY3" fmla="*/ 2337371 h 2337371"/>
              <a:gd name="connsiteX4" fmla="*/ 0 w 2491483"/>
              <a:gd name="connsiteY4" fmla="*/ 2337371 h 2337371"/>
              <a:gd name="connsiteX5" fmla="*/ 0 w 2491483"/>
              <a:gd name="connsiteY5" fmla="*/ 154113 h 2337371"/>
              <a:gd name="connsiteX0" fmla="*/ 20548 w 2491483"/>
              <a:gd name="connsiteY0" fmla="*/ 0 h 2337371"/>
              <a:gd name="connsiteX1" fmla="*/ 1114747 w 2491483"/>
              <a:gd name="connsiteY1" fmla="*/ 0 h 2337371"/>
              <a:gd name="connsiteX2" fmla="*/ 2491483 w 2491483"/>
              <a:gd name="connsiteY2" fmla="*/ 154113 h 2337371"/>
              <a:gd name="connsiteX3" fmla="*/ 2491483 w 2491483"/>
              <a:gd name="connsiteY3" fmla="*/ 2337371 h 2337371"/>
              <a:gd name="connsiteX4" fmla="*/ 0 w 2491483"/>
              <a:gd name="connsiteY4" fmla="*/ 2337371 h 2337371"/>
              <a:gd name="connsiteX5" fmla="*/ 20548 w 2491483"/>
              <a:gd name="connsiteY5" fmla="*/ 0 h 2337371"/>
              <a:gd name="connsiteX0" fmla="*/ 20548 w 2491483"/>
              <a:gd name="connsiteY0" fmla="*/ 0 h 2337371"/>
              <a:gd name="connsiteX1" fmla="*/ 1114747 w 2491483"/>
              <a:gd name="connsiteY1" fmla="*/ 0 h 2337371"/>
              <a:gd name="connsiteX2" fmla="*/ 1068514 w 2491483"/>
              <a:gd name="connsiteY2" fmla="*/ 303089 h 2337371"/>
              <a:gd name="connsiteX3" fmla="*/ 2491483 w 2491483"/>
              <a:gd name="connsiteY3" fmla="*/ 154113 h 2337371"/>
              <a:gd name="connsiteX4" fmla="*/ 2491483 w 2491483"/>
              <a:gd name="connsiteY4" fmla="*/ 2337371 h 2337371"/>
              <a:gd name="connsiteX5" fmla="*/ 0 w 2491483"/>
              <a:gd name="connsiteY5" fmla="*/ 2337371 h 2337371"/>
              <a:gd name="connsiteX6" fmla="*/ 20548 w 2491483"/>
              <a:gd name="connsiteY6" fmla="*/ 0 h 2337371"/>
              <a:gd name="connsiteX0" fmla="*/ 20548 w 2491483"/>
              <a:gd name="connsiteY0" fmla="*/ 0 h 2337371"/>
              <a:gd name="connsiteX1" fmla="*/ 1114747 w 2491483"/>
              <a:gd name="connsiteY1" fmla="*/ 0 h 2337371"/>
              <a:gd name="connsiteX2" fmla="*/ 1068514 w 2491483"/>
              <a:gd name="connsiteY2" fmla="*/ 303089 h 2337371"/>
              <a:gd name="connsiteX3" fmla="*/ 2491483 w 2491483"/>
              <a:gd name="connsiteY3" fmla="*/ 154113 h 2337371"/>
              <a:gd name="connsiteX4" fmla="*/ 2491483 w 2491483"/>
              <a:gd name="connsiteY4" fmla="*/ 2337371 h 2337371"/>
              <a:gd name="connsiteX5" fmla="*/ 0 w 2491483"/>
              <a:gd name="connsiteY5" fmla="*/ 2337371 h 2337371"/>
              <a:gd name="connsiteX6" fmla="*/ 20548 w 2491483"/>
              <a:gd name="connsiteY6" fmla="*/ 0 h 2337371"/>
              <a:gd name="connsiteX0" fmla="*/ 20548 w 2491483"/>
              <a:gd name="connsiteY0" fmla="*/ 10274 h 2347645"/>
              <a:gd name="connsiteX1" fmla="*/ 1083925 w 2491483"/>
              <a:gd name="connsiteY1" fmla="*/ 0 h 2347645"/>
              <a:gd name="connsiteX2" fmla="*/ 1068514 w 2491483"/>
              <a:gd name="connsiteY2" fmla="*/ 313363 h 2347645"/>
              <a:gd name="connsiteX3" fmla="*/ 2491483 w 2491483"/>
              <a:gd name="connsiteY3" fmla="*/ 164387 h 2347645"/>
              <a:gd name="connsiteX4" fmla="*/ 2491483 w 2491483"/>
              <a:gd name="connsiteY4" fmla="*/ 2347645 h 2347645"/>
              <a:gd name="connsiteX5" fmla="*/ 0 w 2491483"/>
              <a:gd name="connsiteY5" fmla="*/ 2347645 h 2347645"/>
              <a:gd name="connsiteX6" fmla="*/ 20548 w 2491483"/>
              <a:gd name="connsiteY6" fmla="*/ 10274 h 2347645"/>
              <a:gd name="connsiteX0" fmla="*/ 20548 w 2491483"/>
              <a:gd name="connsiteY0" fmla="*/ 10274 h 2347645"/>
              <a:gd name="connsiteX1" fmla="*/ 1083925 w 2491483"/>
              <a:gd name="connsiteY1" fmla="*/ 0 h 2347645"/>
              <a:gd name="connsiteX2" fmla="*/ 1068514 w 2491483"/>
              <a:gd name="connsiteY2" fmla="*/ 313363 h 2347645"/>
              <a:gd name="connsiteX3" fmla="*/ 2491483 w 2491483"/>
              <a:gd name="connsiteY3" fmla="*/ 164387 h 2347645"/>
              <a:gd name="connsiteX4" fmla="*/ 2491483 w 2491483"/>
              <a:gd name="connsiteY4" fmla="*/ 2347645 h 2347645"/>
              <a:gd name="connsiteX5" fmla="*/ 0 w 2491483"/>
              <a:gd name="connsiteY5" fmla="*/ 2347645 h 2347645"/>
              <a:gd name="connsiteX6" fmla="*/ 20548 w 2491483"/>
              <a:gd name="connsiteY6" fmla="*/ 10274 h 2347645"/>
              <a:gd name="connsiteX0" fmla="*/ 20548 w 2491483"/>
              <a:gd name="connsiteY0" fmla="*/ 10274 h 2347645"/>
              <a:gd name="connsiteX1" fmla="*/ 1083925 w 2491483"/>
              <a:gd name="connsiteY1" fmla="*/ 0 h 2347645"/>
              <a:gd name="connsiteX2" fmla="*/ 1119885 w 2491483"/>
              <a:gd name="connsiteY2" fmla="*/ 159250 h 2347645"/>
              <a:gd name="connsiteX3" fmla="*/ 2491483 w 2491483"/>
              <a:gd name="connsiteY3" fmla="*/ 164387 h 2347645"/>
              <a:gd name="connsiteX4" fmla="*/ 2491483 w 2491483"/>
              <a:gd name="connsiteY4" fmla="*/ 2347645 h 2347645"/>
              <a:gd name="connsiteX5" fmla="*/ 0 w 2491483"/>
              <a:gd name="connsiteY5" fmla="*/ 2347645 h 2347645"/>
              <a:gd name="connsiteX6" fmla="*/ 20548 w 2491483"/>
              <a:gd name="connsiteY6" fmla="*/ 10274 h 2347645"/>
              <a:gd name="connsiteX0" fmla="*/ 20548 w 2491483"/>
              <a:gd name="connsiteY0" fmla="*/ 0 h 2337371"/>
              <a:gd name="connsiteX1" fmla="*/ 1114747 w 2491483"/>
              <a:gd name="connsiteY1" fmla="*/ 0 h 2337371"/>
              <a:gd name="connsiteX2" fmla="*/ 1119885 w 2491483"/>
              <a:gd name="connsiteY2" fmla="*/ 148976 h 2337371"/>
              <a:gd name="connsiteX3" fmla="*/ 2491483 w 2491483"/>
              <a:gd name="connsiteY3" fmla="*/ 154113 h 2337371"/>
              <a:gd name="connsiteX4" fmla="*/ 2491483 w 2491483"/>
              <a:gd name="connsiteY4" fmla="*/ 2337371 h 2337371"/>
              <a:gd name="connsiteX5" fmla="*/ 0 w 2491483"/>
              <a:gd name="connsiteY5" fmla="*/ 2337371 h 2337371"/>
              <a:gd name="connsiteX6" fmla="*/ 20548 w 2491483"/>
              <a:gd name="connsiteY6" fmla="*/ 0 h 2337371"/>
              <a:gd name="connsiteX0" fmla="*/ 0 w 2470935"/>
              <a:gd name="connsiteY0" fmla="*/ 0 h 2347645"/>
              <a:gd name="connsiteX1" fmla="*/ 1094199 w 2470935"/>
              <a:gd name="connsiteY1" fmla="*/ 0 h 2347645"/>
              <a:gd name="connsiteX2" fmla="*/ 1099337 w 2470935"/>
              <a:gd name="connsiteY2" fmla="*/ 148976 h 2347645"/>
              <a:gd name="connsiteX3" fmla="*/ 2470935 w 2470935"/>
              <a:gd name="connsiteY3" fmla="*/ 154113 h 2347645"/>
              <a:gd name="connsiteX4" fmla="*/ 2470935 w 2470935"/>
              <a:gd name="connsiteY4" fmla="*/ 2337371 h 2347645"/>
              <a:gd name="connsiteX5" fmla="*/ 1 w 2470935"/>
              <a:gd name="connsiteY5" fmla="*/ 2347645 h 2347645"/>
              <a:gd name="connsiteX6" fmla="*/ 0 w 2470935"/>
              <a:gd name="connsiteY6" fmla="*/ 0 h 2347645"/>
              <a:gd name="connsiteX0" fmla="*/ 0 w 2470935"/>
              <a:gd name="connsiteY0" fmla="*/ 0 h 2347645"/>
              <a:gd name="connsiteX1" fmla="*/ 945224 w 2470935"/>
              <a:gd name="connsiteY1" fmla="*/ 20549 h 2347645"/>
              <a:gd name="connsiteX2" fmla="*/ 1099337 w 2470935"/>
              <a:gd name="connsiteY2" fmla="*/ 148976 h 2347645"/>
              <a:gd name="connsiteX3" fmla="*/ 2470935 w 2470935"/>
              <a:gd name="connsiteY3" fmla="*/ 154113 h 2347645"/>
              <a:gd name="connsiteX4" fmla="*/ 2470935 w 2470935"/>
              <a:gd name="connsiteY4" fmla="*/ 2337371 h 2347645"/>
              <a:gd name="connsiteX5" fmla="*/ 1 w 2470935"/>
              <a:gd name="connsiteY5" fmla="*/ 2347645 h 2347645"/>
              <a:gd name="connsiteX6" fmla="*/ 0 w 2470935"/>
              <a:gd name="connsiteY6" fmla="*/ 0 h 2347645"/>
              <a:gd name="connsiteX0" fmla="*/ 0 w 2470935"/>
              <a:gd name="connsiteY0" fmla="*/ 0 h 2347645"/>
              <a:gd name="connsiteX1" fmla="*/ 945224 w 2470935"/>
              <a:gd name="connsiteY1" fmla="*/ 20549 h 2347645"/>
              <a:gd name="connsiteX2" fmla="*/ 1094200 w 2470935"/>
              <a:gd name="connsiteY2" fmla="*/ 154113 h 2347645"/>
              <a:gd name="connsiteX3" fmla="*/ 2470935 w 2470935"/>
              <a:gd name="connsiteY3" fmla="*/ 154113 h 2347645"/>
              <a:gd name="connsiteX4" fmla="*/ 2470935 w 2470935"/>
              <a:gd name="connsiteY4" fmla="*/ 2337371 h 2347645"/>
              <a:gd name="connsiteX5" fmla="*/ 1 w 2470935"/>
              <a:gd name="connsiteY5" fmla="*/ 2347645 h 2347645"/>
              <a:gd name="connsiteX6" fmla="*/ 0 w 2470935"/>
              <a:gd name="connsiteY6" fmla="*/ 0 h 2347645"/>
              <a:gd name="connsiteX0" fmla="*/ 0 w 2470935"/>
              <a:gd name="connsiteY0" fmla="*/ 5137 h 2352782"/>
              <a:gd name="connsiteX1" fmla="*/ 1073651 w 2470935"/>
              <a:gd name="connsiteY1" fmla="*/ 0 h 2352782"/>
              <a:gd name="connsiteX2" fmla="*/ 1094200 w 2470935"/>
              <a:gd name="connsiteY2" fmla="*/ 159250 h 2352782"/>
              <a:gd name="connsiteX3" fmla="*/ 2470935 w 2470935"/>
              <a:gd name="connsiteY3" fmla="*/ 159250 h 2352782"/>
              <a:gd name="connsiteX4" fmla="*/ 2470935 w 2470935"/>
              <a:gd name="connsiteY4" fmla="*/ 2342508 h 2352782"/>
              <a:gd name="connsiteX5" fmla="*/ 1 w 2470935"/>
              <a:gd name="connsiteY5" fmla="*/ 2352782 h 2352782"/>
              <a:gd name="connsiteX6" fmla="*/ 0 w 2470935"/>
              <a:gd name="connsiteY6" fmla="*/ 5137 h 2352782"/>
              <a:gd name="connsiteX0" fmla="*/ 0 w 2470935"/>
              <a:gd name="connsiteY0" fmla="*/ 5137 h 2352782"/>
              <a:gd name="connsiteX1" fmla="*/ 1073651 w 2470935"/>
              <a:gd name="connsiteY1" fmla="*/ 0 h 2352782"/>
              <a:gd name="connsiteX2" fmla="*/ 1089063 w 2470935"/>
              <a:gd name="connsiteY2" fmla="*/ 226032 h 2352782"/>
              <a:gd name="connsiteX3" fmla="*/ 2470935 w 2470935"/>
              <a:gd name="connsiteY3" fmla="*/ 159250 h 2352782"/>
              <a:gd name="connsiteX4" fmla="*/ 2470935 w 2470935"/>
              <a:gd name="connsiteY4" fmla="*/ 2342508 h 2352782"/>
              <a:gd name="connsiteX5" fmla="*/ 1 w 2470935"/>
              <a:gd name="connsiteY5" fmla="*/ 2352782 h 2352782"/>
              <a:gd name="connsiteX6" fmla="*/ 0 w 2470935"/>
              <a:gd name="connsiteY6" fmla="*/ 5137 h 2352782"/>
              <a:gd name="connsiteX0" fmla="*/ 0 w 2470935"/>
              <a:gd name="connsiteY0" fmla="*/ 5137 h 2352782"/>
              <a:gd name="connsiteX1" fmla="*/ 1093443 w 2470935"/>
              <a:gd name="connsiteY1" fmla="*/ 0 h 2352782"/>
              <a:gd name="connsiteX2" fmla="*/ 1089063 w 2470935"/>
              <a:gd name="connsiteY2" fmla="*/ 226032 h 2352782"/>
              <a:gd name="connsiteX3" fmla="*/ 2470935 w 2470935"/>
              <a:gd name="connsiteY3" fmla="*/ 159250 h 2352782"/>
              <a:gd name="connsiteX4" fmla="*/ 2470935 w 2470935"/>
              <a:gd name="connsiteY4" fmla="*/ 2342508 h 2352782"/>
              <a:gd name="connsiteX5" fmla="*/ 1 w 2470935"/>
              <a:gd name="connsiteY5" fmla="*/ 2352782 h 2352782"/>
              <a:gd name="connsiteX6" fmla="*/ 0 w 2470935"/>
              <a:gd name="connsiteY6" fmla="*/ 5137 h 2352782"/>
              <a:gd name="connsiteX0" fmla="*/ 0 w 2470935"/>
              <a:gd name="connsiteY0" fmla="*/ 5137 h 2352782"/>
              <a:gd name="connsiteX1" fmla="*/ 1093443 w 2470935"/>
              <a:gd name="connsiteY1" fmla="*/ 0 h 2352782"/>
              <a:gd name="connsiteX2" fmla="*/ 1093022 w 2470935"/>
              <a:gd name="connsiteY2" fmla="*/ 150821 h 2352782"/>
              <a:gd name="connsiteX3" fmla="*/ 2470935 w 2470935"/>
              <a:gd name="connsiteY3" fmla="*/ 159250 h 2352782"/>
              <a:gd name="connsiteX4" fmla="*/ 2470935 w 2470935"/>
              <a:gd name="connsiteY4" fmla="*/ 2342508 h 2352782"/>
              <a:gd name="connsiteX5" fmla="*/ 1 w 2470935"/>
              <a:gd name="connsiteY5" fmla="*/ 2352782 h 2352782"/>
              <a:gd name="connsiteX6" fmla="*/ 0 w 2470935"/>
              <a:gd name="connsiteY6" fmla="*/ 5137 h 2352782"/>
              <a:gd name="connsiteX0" fmla="*/ 0 w 2470935"/>
              <a:gd name="connsiteY0" fmla="*/ 5137 h 2352782"/>
              <a:gd name="connsiteX1" fmla="*/ 1093443 w 2470935"/>
              <a:gd name="connsiteY1" fmla="*/ 0 h 2352782"/>
              <a:gd name="connsiteX2" fmla="*/ 1093022 w 2470935"/>
              <a:gd name="connsiteY2" fmla="*/ 150821 h 2352782"/>
              <a:gd name="connsiteX3" fmla="*/ 2470935 w 2470935"/>
              <a:gd name="connsiteY3" fmla="*/ 159250 h 2352782"/>
              <a:gd name="connsiteX4" fmla="*/ 2470935 w 2470935"/>
              <a:gd name="connsiteY4" fmla="*/ 2342508 h 2352782"/>
              <a:gd name="connsiteX5" fmla="*/ 1 w 2470935"/>
              <a:gd name="connsiteY5" fmla="*/ 2352782 h 2352782"/>
              <a:gd name="connsiteX6" fmla="*/ 0 w 2470935"/>
              <a:gd name="connsiteY6" fmla="*/ 5137 h 2352782"/>
              <a:gd name="connsiteX0" fmla="*/ 0 w 2470935"/>
              <a:gd name="connsiteY0" fmla="*/ 5137 h 2352782"/>
              <a:gd name="connsiteX1" fmla="*/ 1093443 w 2470935"/>
              <a:gd name="connsiteY1" fmla="*/ 0 h 2352782"/>
              <a:gd name="connsiteX2" fmla="*/ 1093022 w 2470935"/>
              <a:gd name="connsiteY2" fmla="*/ 150821 h 2352782"/>
              <a:gd name="connsiteX3" fmla="*/ 2470935 w 2470935"/>
              <a:gd name="connsiteY3" fmla="*/ 159250 h 2352782"/>
              <a:gd name="connsiteX4" fmla="*/ 2470935 w 2470935"/>
              <a:gd name="connsiteY4" fmla="*/ 2342508 h 2352782"/>
              <a:gd name="connsiteX5" fmla="*/ 1 w 2470935"/>
              <a:gd name="connsiteY5" fmla="*/ 2352782 h 2352782"/>
              <a:gd name="connsiteX6" fmla="*/ 0 w 2470935"/>
              <a:gd name="connsiteY6" fmla="*/ 5137 h 2352782"/>
              <a:gd name="connsiteX0" fmla="*/ 0 w 2470935"/>
              <a:gd name="connsiteY0" fmla="*/ 5137 h 2352782"/>
              <a:gd name="connsiteX1" fmla="*/ 1093443 w 2470935"/>
              <a:gd name="connsiteY1" fmla="*/ 0 h 2352782"/>
              <a:gd name="connsiteX2" fmla="*/ 1093022 w 2470935"/>
              <a:gd name="connsiteY2" fmla="*/ 150821 h 2352782"/>
              <a:gd name="connsiteX3" fmla="*/ 2470935 w 2470935"/>
              <a:gd name="connsiteY3" fmla="*/ 159250 h 2352782"/>
              <a:gd name="connsiteX4" fmla="*/ 2470935 w 2470935"/>
              <a:gd name="connsiteY4" fmla="*/ 2342508 h 2352782"/>
              <a:gd name="connsiteX5" fmla="*/ 1 w 2470935"/>
              <a:gd name="connsiteY5" fmla="*/ 2352782 h 2352782"/>
              <a:gd name="connsiteX6" fmla="*/ 0 w 2470935"/>
              <a:gd name="connsiteY6" fmla="*/ 5137 h 2352782"/>
              <a:gd name="connsiteX0" fmla="*/ 0 w 2470935"/>
              <a:gd name="connsiteY0" fmla="*/ 5137 h 2352782"/>
              <a:gd name="connsiteX1" fmla="*/ 1093443 w 2470935"/>
              <a:gd name="connsiteY1" fmla="*/ 0 h 2352782"/>
              <a:gd name="connsiteX2" fmla="*/ 1097256 w 2470935"/>
              <a:gd name="connsiteY2" fmla="*/ 159288 h 2352782"/>
              <a:gd name="connsiteX3" fmla="*/ 2470935 w 2470935"/>
              <a:gd name="connsiteY3" fmla="*/ 159250 h 2352782"/>
              <a:gd name="connsiteX4" fmla="*/ 2470935 w 2470935"/>
              <a:gd name="connsiteY4" fmla="*/ 2342508 h 2352782"/>
              <a:gd name="connsiteX5" fmla="*/ 1 w 2470935"/>
              <a:gd name="connsiteY5" fmla="*/ 2352782 h 2352782"/>
              <a:gd name="connsiteX6" fmla="*/ 0 w 2470935"/>
              <a:gd name="connsiteY6" fmla="*/ 5137 h 2352782"/>
              <a:gd name="connsiteX0" fmla="*/ 0 w 2470935"/>
              <a:gd name="connsiteY0" fmla="*/ 13531 h 2361176"/>
              <a:gd name="connsiteX1" fmla="*/ 1485330 w 2470935"/>
              <a:gd name="connsiteY1" fmla="*/ 0 h 2361176"/>
              <a:gd name="connsiteX2" fmla="*/ 1097256 w 2470935"/>
              <a:gd name="connsiteY2" fmla="*/ 167682 h 2361176"/>
              <a:gd name="connsiteX3" fmla="*/ 2470935 w 2470935"/>
              <a:gd name="connsiteY3" fmla="*/ 167644 h 2361176"/>
              <a:gd name="connsiteX4" fmla="*/ 2470935 w 2470935"/>
              <a:gd name="connsiteY4" fmla="*/ 2350902 h 2361176"/>
              <a:gd name="connsiteX5" fmla="*/ 1 w 2470935"/>
              <a:gd name="connsiteY5" fmla="*/ 2361176 h 2361176"/>
              <a:gd name="connsiteX6" fmla="*/ 0 w 2470935"/>
              <a:gd name="connsiteY6" fmla="*/ 13531 h 2361176"/>
              <a:gd name="connsiteX0" fmla="*/ 0 w 2470935"/>
              <a:gd name="connsiteY0" fmla="*/ 13531 h 2361176"/>
              <a:gd name="connsiteX1" fmla="*/ 1485330 w 2470935"/>
              <a:gd name="connsiteY1" fmla="*/ 0 h 2361176"/>
              <a:gd name="connsiteX2" fmla="*/ 1497141 w 2470935"/>
              <a:gd name="connsiteY2" fmla="*/ 150894 h 2361176"/>
              <a:gd name="connsiteX3" fmla="*/ 2470935 w 2470935"/>
              <a:gd name="connsiteY3" fmla="*/ 167644 h 2361176"/>
              <a:gd name="connsiteX4" fmla="*/ 2470935 w 2470935"/>
              <a:gd name="connsiteY4" fmla="*/ 2350902 h 2361176"/>
              <a:gd name="connsiteX5" fmla="*/ 1 w 2470935"/>
              <a:gd name="connsiteY5" fmla="*/ 2361176 h 2361176"/>
              <a:gd name="connsiteX6" fmla="*/ 0 w 2470935"/>
              <a:gd name="connsiteY6" fmla="*/ 13531 h 2361176"/>
              <a:gd name="connsiteX0" fmla="*/ 24978 w 2470934"/>
              <a:gd name="connsiteY0" fmla="*/ 423 h 2361176"/>
              <a:gd name="connsiteX1" fmla="*/ 1485329 w 2470934"/>
              <a:gd name="connsiteY1" fmla="*/ 0 h 2361176"/>
              <a:gd name="connsiteX2" fmla="*/ 1497140 w 2470934"/>
              <a:gd name="connsiteY2" fmla="*/ 150894 h 2361176"/>
              <a:gd name="connsiteX3" fmla="*/ 2470934 w 2470934"/>
              <a:gd name="connsiteY3" fmla="*/ 167644 h 2361176"/>
              <a:gd name="connsiteX4" fmla="*/ 2470934 w 2470934"/>
              <a:gd name="connsiteY4" fmla="*/ 2350902 h 2361176"/>
              <a:gd name="connsiteX5" fmla="*/ 0 w 2470934"/>
              <a:gd name="connsiteY5" fmla="*/ 2361176 h 2361176"/>
              <a:gd name="connsiteX6" fmla="*/ 24978 w 2470934"/>
              <a:gd name="connsiteY6" fmla="*/ 423 h 2361176"/>
              <a:gd name="connsiteX0" fmla="*/ 24978 w 2470934"/>
              <a:gd name="connsiteY0" fmla="*/ 423 h 2361176"/>
              <a:gd name="connsiteX1" fmla="*/ 1485329 w 2470934"/>
              <a:gd name="connsiteY1" fmla="*/ 0 h 2361176"/>
              <a:gd name="connsiteX2" fmla="*/ 1497140 w 2470934"/>
              <a:gd name="connsiteY2" fmla="*/ 150894 h 2361176"/>
              <a:gd name="connsiteX3" fmla="*/ 2470934 w 2470934"/>
              <a:gd name="connsiteY3" fmla="*/ 150166 h 2361176"/>
              <a:gd name="connsiteX4" fmla="*/ 2470934 w 2470934"/>
              <a:gd name="connsiteY4" fmla="*/ 2350902 h 2361176"/>
              <a:gd name="connsiteX5" fmla="*/ 0 w 2470934"/>
              <a:gd name="connsiteY5" fmla="*/ 2361176 h 2361176"/>
              <a:gd name="connsiteX6" fmla="*/ 24978 w 2470934"/>
              <a:gd name="connsiteY6" fmla="*/ 423 h 2361176"/>
              <a:gd name="connsiteX0" fmla="*/ 24978 w 2470934"/>
              <a:gd name="connsiteY0" fmla="*/ 0 h 2360753"/>
              <a:gd name="connsiteX1" fmla="*/ 1489492 w 2470934"/>
              <a:gd name="connsiteY1" fmla="*/ 3946 h 2360753"/>
              <a:gd name="connsiteX2" fmla="*/ 1497140 w 2470934"/>
              <a:gd name="connsiteY2" fmla="*/ 150471 h 2360753"/>
              <a:gd name="connsiteX3" fmla="*/ 2470934 w 2470934"/>
              <a:gd name="connsiteY3" fmla="*/ 149743 h 2360753"/>
              <a:gd name="connsiteX4" fmla="*/ 2470934 w 2470934"/>
              <a:gd name="connsiteY4" fmla="*/ 2350479 h 2360753"/>
              <a:gd name="connsiteX5" fmla="*/ 0 w 2470934"/>
              <a:gd name="connsiteY5" fmla="*/ 2360753 h 2360753"/>
              <a:gd name="connsiteX6" fmla="*/ 24978 w 2470934"/>
              <a:gd name="connsiteY6" fmla="*/ 0 h 2360753"/>
              <a:gd name="connsiteX0" fmla="*/ 24978 w 2470934"/>
              <a:gd name="connsiteY0" fmla="*/ 0 h 2360753"/>
              <a:gd name="connsiteX1" fmla="*/ 1489492 w 2470934"/>
              <a:gd name="connsiteY1" fmla="*/ 118 h 2360753"/>
              <a:gd name="connsiteX2" fmla="*/ 1497140 w 2470934"/>
              <a:gd name="connsiteY2" fmla="*/ 150471 h 2360753"/>
              <a:gd name="connsiteX3" fmla="*/ 2470934 w 2470934"/>
              <a:gd name="connsiteY3" fmla="*/ 149743 h 2360753"/>
              <a:gd name="connsiteX4" fmla="*/ 2470934 w 2470934"/>
              <a:gd name="connsiteY4" fmla="*/ 2350479 h 2360753"/>
              <a:gd name="connsiteX5" fmla="*/ 0 w 2470934"/>
              <a:gd name="connsiteY5" fmla="*/ 2360753 h 2360753"/>
              <a:gd name="connsiteX6" fmla="*/ 24978 w 2470934"/>
              <a:gd name="connsiteY6" fmla="*/ 0 h 2360753"/>
              <a:gd name="connsiteX0" fmla="*/ 5316 w 2451272"/>
              <a:gd name="connsiteY0" fmla="*/ 0 h 2367291"/>
              <a:gd name="connsiteX1" fmla="*/ 1469830 w 2451272"/>
              <a:gd name="connsiteY1" fmla="*/ 118 h 2367291"/>
              <a:gd name="connsiteX2" fmla="*/ 1477478 w 2451272"/>
              <a:gd name="connsiteY2" fmla="*/ 150471 h 2367291"/>
              <a:gd name="connsiteX3" fmla="*/ 2451272 w 2451272"/>
              <a:gd name="connsiteY3" fmla="*/ 149743 h 2367291"/>
              <a:gd name="connsiteX4" fmla="*/ 2451272 w 2451272"/>
              <a:gd name="connsiteY4" fmla="*/ 2350479 h 2367291"/>
              <a:gd name="connsiteX5" fmla="*/ 0 w 2451272"/>
              <a:gd name="connsiteY5" fmla="*/ 2367291 h 2367291"/>
              <a:gd name="connsiteX6" fmla="*/ 5316 w 2451272"/>
              <a:gd name="connsiteY6" fmla="*/ 0 h 2367291"/>
              <a:gd name="connsiteX0" fmla="*/ 0 w 2452510"/>
              <a:gd name="connsiteY0" fmla="*/ 0 h 2373829"/>
              <a:gd name="connsiteX1" fmla="*/ 1471068 w 2452510"/>
              <a:gd name="connsiteY1" fmla="*/ 6656 h 2373829"/>
              <a:gd name="connsiteX2" fmla="*/ 1478716 w 2452510"/>
              <a:gd name="connsiteY2" fmla="*/ 157009 h 2373829"/>
              <a:gd name="connsiteX3" fmla="*/ 2452510 w 2452510"/>
              <a:gd name="connsiteY3" fmla="*/ 156281 h 2373829"/>
              <a:gd name="connsiteX4" fmla="*/ 2452510 w 2452510"/>
              <a:gd name="connsiteY4" fmla="*/ 2357017 h 2373829"/>
              <a:gd name="connsiteX5" fmla="*/ 1238 w 2452510"/>
              <a:gd name="connsiteY5" fmla="*/ 2373829 h 2373829"/>
              <a:gd name="connsiteX6" fmla="*/ 0 w 2452510"/>
              <a:gd name="connsiteY6" fmla="*/ 0 h 2373829"/>
              <a:gd name="connsiteX0" fmla="*/ 0 w 2458617"/>
              <a:gd name="connsiteY0" fmla="*/ 521979 h 2895808"/>
              <a:gd name="connsiteX1" fmla="*/ 1471068 w 2458617"/>
              <a:gd name="connsiteY1" fmla="*/ 528635 h 2895808"/>
              <a:gd name="connsiteX2" fmla="*/ 1478716 w 2458617"/>
              <a:gd name="connsiteY2" fmla="*/ 678988 h 2895808"/>
              <a:gd name="connsiteX3" fmla="*/ 2458617 w 2458617"/>
              <a:gd name="connsiteY3" fmla="*/ 0 h 2895808"/>
              <a:gd name="connsiteX4" fmla="*/ 2452510 w 2458617"/>
              <a:gd name="connsiteY4" fmla="*/ 2878996 h 2895808"/>
              <a:gd name="connsiteX5" fmla="*/ 1238 w 2458617"/>
              <a:gd name="connsiteY5" fmla="*/ 2895808 h 2895808"/>
              <a:gd name="connsiteX6" fmla="*/ 0 w 2458617"/>
              <a:gd name="connsiteY6" fmla="*/ 521979 h 2895808"/>
              <a:gd name="connsiteX0" fmla="*/ 0 w 2458617"/>
              <a:gd name="connsiteY0" fmla="*/ 703005 h 3076834"/>
              <a:gd name="connsiteX1" fmla="*/ 707597 w 2458617"/>
              <a:gd name="connsiteY1" fmla="*/ 0 h 3076834"/>
              <a:gd name="connsiteX2" fmla="*/ 1478716 w 2458617"/>
              <a:gd name="connsiteY2" fmla="*/ 860014 h 3076834"/>
              <a:gd name="connsiteX3" fmla="*/ 2458617 w 2458617"/>
              <a:gd name="connsiteY3" fmla="*/ 181026 h 3076834"/>
              <a:gd name="connsiteX4" fmla="*/ 2452510 w 2458617"/>
              <a:gd name="connsiteY4" fmla="*/ 3060022 h 3076834"/>
              <a:gd name="connsiteX5" fmla="*/ 1238 w 2458617"/>
              <a:gd name="connsiteY5" fmla="*/ 3076834 h 3076834"/>
              <a:gd name="connsiteX6" fmla="*/ 0 w 2458617"/>
              <a:gd name="connsiteY6" fmla="*/ 703005 h 3076834"/>
              <a:gd name="connsiteX0" fmla="*/ 0 w 2458617"/>
              <a:gd name="connsiteY0" fmla="*/ 703005 h 3076834"/>
              <a:gd name="connsiteX1" fmla="*/ 707597 w 2458617"/>
              <a:gd name="connsiteY1" fmla="*/ 0 h 3076834"/>
              <a:gd name="connsiteX2" fmla="*/ 745783 w 2458617"/>
              <a:gd name="connsiteY2" fmla="*/ 175474 h 3076834"/>
              <a:gd name="connsiteX3" fmla="*/ 2458617 w 2458617"/>
              <a:gd name="connsiteY3" fmla="*/ 181026 h 3076834"/>
              <a:gd name="connsiteX4" fmla="*/ 2452510 w 2458617"/>
              <a:gd name="connsiteY4" fmla="*/ 3060022 h 3076834"/>
              <a:gd name="connsiteX5" fmla="*/ 1238 w 2458617"/>
              <a:gd name="connsiteY5" fmla="*/ 3076834 h 3076834"/>
              <a:gd name="connsiteX6" fmla="*/ 0 w 2458617"/>
              <a:gd name="connsiteY6" fmla="*/ 703005 h 3076834"/>
              <a:gd name="connsiteX0" fmla="*/ 0 w 2464724"/>
              <a:gd name="connsiteY0" fmla="*/ 81267 h 3076834"/>
              <a:gd name="connsiteX1" fmla="*/ 713704 w 2464724"/>
              <a:gd name="connsiteY1" fmla="*/ 0 h 3076834"/>
              <a:gd name="connsiteX2" fmla="*/ 751890 w 2464724"/>
              <a:gd name="connsiteY2" fmla="*/ 175474 h 3076834"/>
              <a:gd name="connsiteX3" fmla="*/ 2464724 w 2464724"/>
              <a:gd name="connsiteY3" fmla="*/ 181026 h 3076834"/>
              <a:gd name="connsiteX4" fmla="*/ 2458617 w 2464724"/>
              <a:gd name="connsiteY4" fmla="*/ 3060022 h 3076834"/>
              <a:gd name="connsiteX5" fmla="*/ 7345 w 2464724"/>
              <a:gd name="connsiteY5" fmla="*/ 3076834 h 3076834"/>
              <a:gd name="connsiteX6" fmla="*/ 0 w 2464724"/>
              <a:gd name="connsiteY6" fmla="*/ 81267 h 3076834"/>
              <a:gd name="connsiteX0" fmla="*/ 0 w 2464724"/>
              <a:gd name="connsiteY0" fmla="*/ 13155 h 3008722"/>
              <a:gd name="connsiteX1" fmla="*/ 738546 w 2464724"/>
              <a:gd name="connsiteY1" fmla="*/ 0 h 3008722"/>
              <a:gd name="connsiteX2" fmla="*/ 751890 w 2464724"/>
              <a:gd name="connsiteY2" fmla="*/ 107362 h 3008722"/>
              <a:gd name="connsiteX3" fmla="*/ 2464724 w 2464724"/>
              <a:gd name="connsiteY3" fmla="*/ 112914 h 3008722"/>
              <a:gd name="connsiteX4" fmla="*/ 2458617 w 2464724"/>
              <a:gd name="connsiteY4" fmla="*/ 2991910 h 3008722"/>
              <a:gd name="connsiteX5" fmla="*/ 7345 w 2464724"/>
              <a:gd name="connsiteY5" fmla="*/ 3008722 h 3008722"/>
              <a:gd name="connsiteX6" fmla="*/ 0 w 2464724"/>
              <a:gd name="connsiteY6" fmla="*/ 13155 h 3008722"/>
              <a:gd name="connsiteX0" fmla="*/ 0 w 2464724"/>
              <a:gd name="connsiteY0" fmla="*/ 13155 h 3008722"/>
              <a:gd name="connsiteX1" fmla="*/ 738546 w 2464724"/>
              <a:gd name="connsiteY1" fmla="*/ 0 h 3008722"/>
              <a:gd name="connsiteX2" fmla="*/ 702208 w 2464724"/>
              <a:gd name="connsiteY2" fmla="*/ 166960 h 3008722"/>
              <a:gd name="connsiteX3" fmla="*/ 2464724 w 2464724"/>
              <a:gd name="connsiteY3" fmla="*/ 112914 h 3008722"/>
              <a:gd name="connsiteX4" fmla="*/ 2458617 w 2464724"/>
              <a:gd name="connsiteY4" fmla="*/ 2991910 h 3008722"/>
              <a:gd name="connsiteX5" fmla="*/ 7345 w 2464724"/>
              <a:gd name="connsiteY5" fmla="*/ 3008722 h 3008722"/>
              <a:gd name="connsiteX6" fmla="*/ 0 w 2464724"/>
              <a:gd name="connsiteY6" fmla="*/ 13155 h 3008722"/>
              <a:gd name="connsiteX0" fmla="*/ 0 w 2464724"/>
              <a:gd name="connsiteY0" fmla="*/ 13155 h 3008722"/>
              <a:gd name="connsiteX1" fmla="*/ 738546 w 2464724"/>
              <a:gd name="connsiteY1" fmla="*/ 0 h 3008722"/>
              <a:gd name="connsiteX2" fmla="*/ 747750 w 2464724"/>
              <a:gd name="connsiteY2" fmla="*/ 111618 h 3008722"/>
              <a:gd name="connsiteX3" fmla="*/ 2464724 w 2464724"/>
              <a:gd name="connsiteY3" fmla="*/ 112914 h 3008722"/>
              <a:gd name="connsiteX4" fmla="*/ 2458617 w 2464724"/>
              <a:gd name="connsiteY4" fmla="*/ 2991910 h 3008722"/>
              <a:gd name="connsiteX5" fmla="*/ 7345 w 2464724"/>
              <a:gd name="connsiteY5" fmla="*/ 3008722 h 3008722"/>
              <a:gd name="connsiteX6" fmla="*/ 0 w 2464724"/>
              <a:gd name="connsiteY6" fmla="*/ 13155 h 3008722"/>
              <a:gd name="connsiteX0" fmla="*/ 0 w 2464724"/>
              <a:gd name="connsiteY0" fmla="*/ 13155 h 3008722"/>
              <a:gd name="connsiteX1" fmla="*/ 738546 w 2464724"/>
              <a:gd name="connsiteY1" fmla="*/ 0 h 3008722"/>
              <a:gd name="connsiteX2" fmla="*/ 739469 w 2464724"/>
              <a:gd name="connsiteY2" fmla="*/ 111618 h 3008722"/>
              <a:gd name="connsiteX3" fmla="*/ 2464724 w 2464724"/>
              <a:gd name="connsiteY3" fmla="*/ 112914 h 3008722"/>
              <a:gd name="connsiteX4" fmla="*/ 2458617 w 2464724"/>
              <a:gd name="connsiteY4" fmla="*/ 2991910 h 3008722"/>
              <a:gd name="connsiteX5" fmla="*/ 7345 w 2464724"/>
              <a:gd name="connsiteY5" fmla="*/ 3008722 h 3008722"/>
              <a:gd name="connsiteX6" fmla="*/ 0 w 2464724"/>
              <a:gd name="connsiteY6" fmla="*/ 13155 h 3008722"/>
              <a:gd name="connsiteX0" fmla="*/ 0 w 2464724"/>
              <a:gd name="connsiteY0" fmla="*/ 13155 h 3008722"/>
              <a:gd name="connsiteX1" fmla="*/ 738546 w 2464724"/>
              <a:gd name="connsiteY1" fmla="*/ 0 h 3008722"/>
              <a:gd name="connsiteX2" fmla="*/ 747750 w 2464724"/>
              <a:gd name="connsiteY2" fmla="*/ 115875 h 3008722"/>
              <a:gd name="connsiteX3" fmla="*/ 2464724 w 2464724"/>
              <a:gd name="connsiteY3" fmla="*/ 112914 h 3008722"/>
              <a:gd name="connsiteX4" fmla="*/ 2458617 w 2464724"/>
              <a:gd name="connsiteY4" fmla="*/ 2991910 h 3008722"/>
              <a:gd name="connsiteX5" fmla="*/ 7345 w 2464724"/>
              <a:gd name="connsiteY5" fmla="*/ 3008722 h 3008722"/>
              <a:gd name="connsiteX6" fmla="*/ 0 w 2464724"/>
              <a:gd name="connsiteY6" fmla="*/ 13155 h 3008722"/>
              <a:gd name="connsiteX0" fmla="*/ 0 w 2464724"/>
              <a:gd name="connsiteY0" fmla="*/ 3140 h 2998707"/>
              <a:gd name="connsiteX1" fmla="*/ 725558 w 2464724"/>
              <a:gd name="connsiteY1" fmla="*/ 0 h 2998707"/>
              <a:gd name="connsiteX2" fmla="*/ 747750 w 2464724"/>
              <a:gd name="connsiteY2" fmla="*/ 105860 h 2998707"/>
              <a:gd name="connsiteX3" fmla="*/ 2464724 w 2464724"/>
              <a:gd name="connsiteY3" fmla="*/ 102899 h 2998707"/>
              <a:gd name="connsiteX4" fmla="*/ 2458617 w 2464724"/>
              <a:gd name="connsiteY4" fmla="*/ 2981895 h 2998707"/>
              <a:gd name="connsiteX5" fmla="*/ 7345 w 2464724"/>
              <a:gd name="connsiteY5" fmla="*/ 2998707 h 2998707"/>
              <a:gd name="connsiteX6" fmla="*/ 0 w 2464724"/>
              <a:gd name="connsiteY6" fmla="*/ 3140 h 2998707"/>
              <a:gd name="connsiteX0" fmla="*/ 0 w 2461477"/>
              <a:gd name="connsiteY0" fmla="*/ 0 h 3012259"/>
              <a:gd name="connsiteX1" fmla="*/ 722311 w 2461477"/>
              <a:gd name="connsiteY1" fmla="*/ 13552 h 3012259"/>
              <a:gd name="connsiteX2" fmla="*/ 744503 w 2461477"/>
              <a:gd name="connsiteY2" fmla="*/ 119412 h 3012259"/>
              <a:gd name="connsiteX3" fmla="*/ 2461477 w 2461477"/>
              <a:gd name="connsiteY3" fmla="*/ 116451 h 3012259"/>
              <a:gd name="connsiteX4" fmla="*/ 2455370 w 2461477"/>
              <a:gd name="connsiteY4" fmla="*/ 2995447 h 3012259"/>
              <a:gd name="connsiteX5" fmla="*/ 4098 w 2461477"/>
              <a:gd name="connsiteY5" fmla="*/ 3012259 h 3012259"/>
              <a:gd name="connsiteX6" fmla="*/ 0 w 2461477"/>
              <a:gd name="connsiteY6" fmla="*/ 0 h 3012259"/>
              <a:gd name="connsiteX0" fmla="*/ 0 w 2461477"/>
              <a:gd name="connsiteY0" fmla="*/ 0 h 3012259"/>
              <a:gd name="connsiteX1" fmla="*/ 738545 w 2461477"/>
              <a:gd name="connsiteY1" fmla="*/ 6875 h 3012259"/>
              <a:gd name="connsiteX2" fmla="*/ 744503 w 2461477"/>
              <a:gd name="connsiteY2" fmla="*/ 119412 h 3012259"/>
              <a:gd name="connsiteX3" fmla="*/ 2461477 w 2461477"/>
              <a:gd name="connsiteY3" fmla="*/ 116451 h 3012259"/>
              <a:gd name="connsiteX4" fmla="*/ 2455370 w 2461477"/>
              <a:gd name="connsiteY4" fmla="*/ 2995447 h 3012259"/>
              <a:gd name="connsiteX5" fmla="*/ 4098 w 2461477"/>
              <a:gd name="connsiteY5" fmla="*/ 3012259 h 3012259"/>
              <a:gd name="connsiteX6" fmla="*/ 0 w 2461477"/>
              <a:gd name="connsiteY6" fmla="*/ 0 h 3012259"/>
              <a:gd name="connsiteX0" fmla="*/ 0 w 2461477"/>
              <a:gd name="connsiteY0" fmla="*/ 0 h 3012259"/>
              <a:gd name="connsiteX1" fmla="*/ 738545 w 2461477"/>
              <a:gd name="connsiteY1" fmla="*/ 6875 h 3012259"/>
              <a:gd name="connsiteX2" fmla="*/ 660086 w 2461477"/>
              <a:gd name="connsiteY2" fmla="*/ 149458 h 3012259"/>
              <a:gd name="connsiteX3" fmla="*/ 2461477 w 2461477"/>
              <a:gd name="connsiteY3" fmla="*/ 116451 h 3012259"/>
              <a:gd name="connsiteX4" fmla="*/ 2455370 w 2461477"/>
              <a:gd name="connsiteY4" fmla="*/ 2995447 h 3012259"/>
              <a:gd name="connsiteX5" fmla="*/ 4098 w 2461477"/>
              <a:gd name="connsiteY5" fmla="*/ 3012259 h 3012259"/>
              <a:gd name="connsiteX6" fmla="*/ 0 w 2461477"/>
              <a:gd name="connsiteY6" fmla="*/ 0 h 3012259"/>
              <a:gd name="connsiteX0" fmla="*/ 0 w 2461477"/>
              <a:gd name="connsiteY0" fmla="*/ 0 h 3012259"/>
              <a:gd name="connsiteX1" fmla="*/ 738545 w 2461477"/>
              <a:gd name="connsiteY1" fmla="*/ 6875 h 3012259"/>
              <a:gd name="connsiteX2" fmla="*/ 738009 w 2461477"/>
              <a:gd name="connsiteY2" fmla="*/ 112736 h 3012259"/>
              <a:gd name="connsiteX3" fmla="*/ 2461477 w 2461477"/>
              <a:gd name="connsiteY3" fmla="*/ 116451 h 3012259"/>
              <a:gd name="connsiteX4" fmla="*/ 2455370 w 2461477"/>
              <a:gd name="connsiteY4" fmla="*/ 2995447 h 3012259"/>
              <a:gd name="connsiteX5" fmla="*/ 4098 w 2461477"/>
              <a:gd name="connsiteY5" fmla="*/ 3012259 h 3012259"/>
              <a:gd name="connsiteX6" fmla="*/ 0 w 2461477"/>
              <a:gd name="connsiteY6" fmla="*/ 0 h 3012259"/>
              <a:gd name="connsiteX0" fmla="*/ 0 w 2461477"/>
              <a:gd name="connsiteY0" fmla="*/ 0 h 3012259"/>
              <a:gd name="connsiteX1" fmla="*/ 709324 w 2461477"/>
              <a:gd name="connsiteY1" fmla="*/ 6875 h 3012259"/>
              <a:gd name="connsiteX2" fmla="*/ 738009 w 2461477"/>
              <a:gd name="connsiteY2" fmla="*/ 112736 h 3012259"/>
              <a:gd name="connsiteX3" fmla="*/ 2461477 w 2461477"/>
              <a:gd name="connsiteY3" fmla="*/ 116451 h 3012259"/>
              <a:gd name="connsiteX4" fmla="*/ 2455370 w 2461477"/>
              <a:gd name="connsiteY4" fmla="*/ 2995447 h 3012259"/>
              <a:gd name="connsiteX5" fmla="*/ 4098 w 2461477"/>
              <a:gd name="connsiteY5" fmla="*/ 3012259 h 3012259"/>
              <a:gd name="connsiteX6" fmla="*/ 0 w 2461477"/>
              <a:gd name="connsiteY6" fmla="*/ 0 h 3012259"/>
              <a:gd name="connsiteX0" fmla="*/ 0 w 2461477"/>
              <a:gd name="connsiteY0" fmla="*/ 0 h 3012259"/>
              <a:gd name="connsiteX1" fmla="*/ 735298 w 2461477"/>
              <a:gd name="connsiteY1" fmla="*/ 10214 h 3012259"/>
              <a:gd name="connsiteX2" fmla="*/ 738009 w 2461477"/>
              <a:gd name="connsiteY2" fmla="*/ 112736 h 3012259"/>
              <a:gd name="connsiteX3" fmla="*/ 2461477 w 2461477"/>
              <a:gd name="connsiteY3" fmla="*/ 116451 h 3012259"/>
              <a:gd name="connsiteX4" fmla="*/ 2455370 w 2461477"/>
              <a:gd name="connsiteY4" fmla="*/ 2995447 h 3012259"/>
              <a:gd name="connsiteX5" fmla="*/ 4098 w 2461477"/>
              <a:gd name="connsiteY5" fmla="*/ 3012259 h 3012259"/>
              <a:gd name="connsiteX6" fmla="*/ 0 w 2461477"/>
              <a:gd name="connsiteY6" fmla="*/ 0 h 3012259"/>
              <a:gd name="connsiteX0" fmla="*/ 0 w 2461477"/>
              <a:gd name="connsiteY0" fmla="*/ 0 h 3012259"/>
              <a:gd name="connsiteX1" fmla="*/ 732051 w 2461477"/>
              <a:gd name="connsiteY1" fmla="*/ 3537 h 3012259"/>
              <a:gd name="connsiteX2" fmla="*/ 738009 w 2461477"/>
              <a:gd name="connsiteY2" fmla="*/ 112736 h 3012259"/>
              <a:gd name="connsiteX3" fmla="*/ 2461477 w 2461477"/>
              <a:gd name="connsiteY3" fmla="*/ 116451 h 3012259"/>
              <a:gd name="connsiteX4" fmla="*/ 2455370 w 2461477"/>
              <a:gd name="connsiteY4" fmla="*/ 2995447 h 3012259"/>
              <a:gd name="connsiteX5" fmla="*/ 4098 w 2461477"/>
              <a:gd name="connsiteY5" fmla="*/ 3012259 h 3012259"/>
              <a:gd name="connsiteX6" fmla="*/ 0 w 2461477"/>
              <a:gd name="connsiteY6" fmla="*/ 0 h 3012259"/>
              <a:gd name="connsiteX0" fmla="*/ 0 w 2461477"/>
              <a:gd name="connsiteY0" fmla="*/ 0 h 3012259"/>
              <a:gd name="connsiteX1" fmla="*/ 1337217 w 2461477"/>
              <a:gd name="connsiteY1" fmla="*/ 14121 h 3012259"/>
              <a:gd name="connsiteX2" fmla="*/ 738009 w 2461477"/>
              <a:gd name="connsiteY2" fmla="*/ 112736 h 3012259"/>
              <a:gd name="connsiteX3" fmla="*/ 2461477 w 2461477"/>
              <a:gd name="connsiteY3" fmla="*/ 116451 h 3012259"/>
              <a:gd name="connsiteX4" fmla="*/ 2455370 w 2461477"/>
              <a:gd name="connsiteY4" fmla="*/ 2995447 h 3012259"/>
              <a:gd name="connsiteX5" fmla="*/ 4098 w 2461477"/>
              <a:gd name="connsiteY5" fmla="*/ 3012259 h 3012259"/>
              <a:gd name="connsiteX6" fmla="*/ 0 w 2461477"/>
              <a:gd name="connsiteY6" fmla="*/ 0 h 3012259"/>
              <a:gd name="connsiteX0" fmla="*/ 0 w 2461477"/>
              <a:gd name="connsiteY0" fmla="*/ 0 h 3012259"/>
              <a:gd name="connsiteX1" fmla="*/ 1337217 w 2461477"/>
              <a:gd name="connsiteY1" fmla="*/ 14121 h 3012259"/>
              <a:gd name="connsiteX2" fmla="*/ 1354739 w 2461477"/>
              <a:gd name="connsiteY2" fmla="*/ 409105 h 3012259"/>
              <a:gd name="connsiteX3" fmla="*/ 2461477 w 2461477"/>
              <a:gd name="connsiteY3" fmla="*/ 116451 h 3012259"/>
              <a:gd name="connsiteX4" fmla="*/ 2455370 w 2461477"/>
              <a:gd name="connsiteY4" fmla="*/ 2995447 h 3012259"/>
              <a:gd name="connsiteX5" fmla="*/ 4098 w 2461477"/>
              <a:gd name="connsiteY5" fmla="*/ 3012259 h 3012259"/>
              <a:gd name="connsiteX6" fmla="*/ 0 w 2461477"/>
              <a:gd name="connsiteY6" fmla="*/ 0 h 3012259"/>
              <a:gd name="connsiteX0" fmla="*/ 0 w 2455537"/>
              <a:gd name="connsiteY0" fmla="*/ 0 h 3012259"/>
              <a:gd name="connsiteX1" fmla="*/ 1337217 w 2455537"/>
              <a:gd name="connsiteY1" fmla="*/ 14121 h 3012259"/>
              <a:gd name="connsiteX2" fmla="*/ 1354739 w 2455537"/>
              <a:gd name="connsiteY2" fmla="*/ 409105 h 3012259"/>
              <a:gd name="connsiteX3" fmla="*/ 2442204 w 2455537"/>
              <a:gd name="connsiteY3" fmla="*/ 412823 h 3012259"/>
              <a:gd name="connsiteX4" fmla="*/ 2455370 w 2455537"/>
              <a:gd name="connsiteY4" fmla="*/ 2995447 h 3012259"/>
              <a:gd name="connsiteX5" fmla="*/ 4098 w 2455537"/>
              <a:gd name="connsiteY5" fmla="*/ 3012259 h 3012259"/>
              <a:gd name="connsiteX6" fmla="*/ 0 w 2455537"/>
              <a:gd name="connsiteY6" fmla="*/ 0 h 3012259"/>
              <a:gd name="connsiteX0" fmla="*/ 0 w 2442204"/>
              <a:gd name="connsiteY0" fmla="*/ 0 h 3027202"/>
              <a:gd name="connsiteX1" fmla="*/ 1337217 w 2442204"/>
              <a:gd name="connsiteY1" fmla="*/ 14121 h 3027202"/>
              <a:gd name="connsiteX2" fmla="*/ 1354739 w 2442204"/>
              <a:gd name="connsiteY2" fmla="*/ 409105 h 3027202"/>
              <a:gd name="connsiteX3" fmla="*/ 2442204 w 2442204"/>
              <a:gd name="connsiteY3" fmla="*/ 412823 h 3027202"/>
              <a:gd name="connsiteX4" fmla="*/ 2439952 w 2442204"/>
              <a:gd name="connsiteY4" fmla="*/ 3027202 h 3027202"/>
              <a:gd name="connsiteX5" fmla="*/ 4098 w 2442204"/>
              <a:gd name="connsiteY5" fmla="*/ 3012259 h 3027202"/>
              <a:gd name="connsiteX6" fmla="*/ 0 w 2442204"/>
              <a:gd name="connsiteY6" fmla="*/ 0 h 3027202"/>
              <a:gd name="connsiteX0" fmla="*/ 0 w 2442204"/>
              <a:gd name="connsiteY0" fmla="*/ 0 h 3012259"/>
              <a:gd name="connsiteX1" fmla="*/ 1337217 w 2442204"/>
              <a:gd name="connsiteY1" fmla="*/ 14121 h 3012259"/>
              <a:gd name="connsiteX2" fmla="*/ 1354739 w 2442204"/>
              <a:gd name="connsiteY2" fmla="*/ 409105 h 3012259"/>
              <a:gd name="connsiteX3" fmla="*/ 2442204 w 2442204"/>
              <a:gd name="connsiteY3" fmla="*/ 412823 h 3012259"/>
              <a:gd name="connsiteX4" fmla="*/ 2439952 w 2442204"/>
              <a:gd name="connsiteY4" fmla="*/ 2995450 h 3012259"/>
              <a:gd name="connsiteX5" fmla="*/ 4098 w 2442204"/>
              <a:gd name="connsiteY5" fmla="*/ 3012259 h 3012259"/>
              <a:gd name="connsiteX6" fmla="*/ 0 w 2442204"/>
              <a:gd name="connsiteY6" fmla="*/ 0 h 3012259"/>
              <a:gd name="connsiteX0" fmla="*/ 119249 w 2561453"/>
              <a:gd name="connsiteY0" fmla="*/ 0 h 3319211"/>
              <a:gd name="connsiteX1" fmla="*/ 1456466 w 2561453"/>
              <a:gd name="connsiteY1" fmla="*/ 14121 h 3319211"/>
              <a:gd name="connsiteX2" fmla="*/ 1473988 w 2561453"/>
              <a:gd name="connsiteY2" fmla="*/ 409105 h 3319211"/>
              <a:gd name="connsiteX3" fmla="*/ 2561453 w 2561453"/>
              <a:gd name="connsiteY3" fmla="*/ 412823 h 3319211"/>
              <a:gd name="connsiteX4" fmla="*/ 2559201 w 2561453"/>
              <a:gd name="connsiteY4" fmla="*/ 2995450 h 3319211"/>
              <a:gd name="connsiteX5" fmla="*/ 0 w 2561453"/>
              <a:gd name="connsiteY5" fmla="*/ 3319211 h 3319211"/>
              <a:gd name="connsiteX6" fmla="*/ 119249 w 2561453"/>
              <a:gd name="connsiteY6" fmla="*/ 0 h 3319211"/>
              <a:gd name="connsiteX0" fmla="*/ 7466 w 2449670"/>
              <a:gd name="connsiteY0" fmla="*/ 0 h 3022842"/>
              <a:gd name="connsiteX1" fmla="*/ 1344683 w 2449670"/>
              <a:gd name="connsiteY1" fmla="*/ 14121 h 3022842"/>
              <a:gd name="connsiteX2" fmla="*/ 1362205 w 2449670"/>
              <a:gd name="connsiteY2" fmla="*/ 409105 h 3022842"/>
              <a:gd name="connsiteX3" fmla="*/ 2449670 w 2449670"/>
              <a:gd name="connsiteY3" fmla="*/ 412823 h 3022842"/>
              <a:gd name="connsiteX4" fmla="*/ 2447418 w 2449670"/>
              <a:gd name="connsiteY4" fmla="*/ 2995450 h 3022842"/>
              <a:gd name="connsiteX5" fmla="*/ 0 w 2449670"/>
              <a:gd name="connsiteY5" fmla="*/ 3022842 h 3022842"/>
              <a:gd name="connsiteX6" fmla="*/ 7466 w 2449670"/>
              <a:gd name="connsiteY6" fmla="*/ 0 h 3022842"/>
              <a:gd name="connsiteX0" fmla="*/ 0 w 2542422"/>
              <a:gd name="connsiteY0" fmla="*/ 0 h 3287456"/>
              <a:gd name="connsiteX1" fmla="*/ 1437435 w 2542422"/>
              <a:gd name="connsiteY1" fmla="*/ 278735 h 3287456"/>
              <a:gd name="connsiteX2" fmla="*/ 1454957 w 2542422"/>
              <a:gd name="connsiteY2" fmla="*/ 673719 h 3287456"/>
              <a:gd name="connsiteX3" fmla="*/ 2542422 w 2542422"/>
              <a:gd name="connsiteY3" fmla="*/ 677437 h 3287456"/>
              <a:gd name="connsiteX4" fmla="*/ 2540170 w 2542422"/>
              <a:gd name="connsiteY4" fmla="*/ 3260064 h 3287456"/>
              <a:gd name="connsiteX5" fmla="*/ 92752 w 2542422"/>
              <a:gd name="connsiteY5" fmla="*/ 3287456 h 3287456"/>
              <a:gd name="connsiteX6" fmla="*/ 0 w 2542422"/>
              <a:gd name="connsiteY6" fmla="*/ 0 h 3287456"/>
              <a:gd name="connsiteX0" fmla="*/ 0 w 2449912"/>
              <a:gd name="connsiteY0" fmla="*/ 0 h 3033425"/>
              <a:gd name="connsiteX1" fmla="*/ 1344925 w 2449912"/>
              <a:gd name="connsiteY1" fmla="*/ 24704 h 3033425"/>
              <a:gd name="connsiteX2" fmla="*/ 1362447 w 2449912"/>
              <a:gd name="connsiteY2" fmla="*/ 419688 h 3033425"/>
              <a:gd name="connsiteX3" fmla="*/ 2449912 w 2449912"/>
              <a:gd name="connsiteY3" fmla="*/ 423406 h 3033425"/>
              <a:gd name="connsiteX4" fmla="*/ 2447660 w 2449912"/>
              <a:gd name="connsiteY4" fmla="*/ 3006033 h 3033425"/>
              <a:gd name="connsiteX5" fmla="*/ 242 w 2449912"/>
              <a:gd name="connsiteY5" fmla="*/ 3033425 h 3033425"/>
              <a:gd name="connsiteX6" fmla="*/ 0 w 2449912"/>
              <a:gd name="connsiteY6" fmla="*/ 0 h 30334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449912" h="3033425">
                <a:moveTo>
                  <a:pt x="0" y="0"/>
                </a:moveTo>
                <a:lnTo>
                  <a:pt x="1344925" y="24704"/>
                </a:lnTo>
                <a:cubicBezTo>
                  <a:pt x="1353519" y="65284"/>
                  <a:pt x="1355376" y="393223"/>
                  <a:pt x="1362447" y="419688"/>
                </a:cubicBezTo>
                <a:lnTo>
                  <a:pt x="2449912" y="423406"/>
                </a:lnTo>
                <a:cubicBezTo>
                  <a:pt x="2447876" y="1383071"/>
                  <a:pt x="2449696" y="2046368"/>
                  <a:pt x="2447660" y="3006033"/>
                </a:cubicBezTo>
                <a:lnTo>
                  <a:pt x="242" y="3033425"/>
                </a:lnTo>
                <a:cubicBezTo>
                  <a:pt x="242" y="2250877"/>
                  <a:pt x="0" y="782548"/>
                  <a:pt x="0" y="0"/>
                </a:cubicBezTo>
                <a:close/>
              </a:path>
            </a:pathLst>
          </a:custGeom>
          <a:noFill/>
          <a:ln w="6350">
            <a:solidFill>
              <a:schemeClr val="bg1"/>
            </a:solidFill>
          </a:ln>
          <a:effectLst>
            <a:glow rad="1397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 dirty="0"/>
          </a:p>
        </p:txBody>
      </p:sp>
      <p:grpSp>
        <p:nvGrpSpPr>
          <p:cNvPr id="12" name="Grupo 11">
            <a:extLst>
              <a:ext uri="{FF2B5EF4-FFF2-40B4-BE49-F238E27FC236}">
                <a16:creationId xmlns:a16="http://schemas.microsoft.com/office/drawing/2014/main" id="{ECDF3430-FF44-1E9C-F03B-96AD7AF82779}"/>
              </a:ext>
            </a:extLst>
          </p:cNvPr>
          <p:cNvGrpSpPr/>
          <p:nvPr/>
        </p:nvGrpSpPr>
        <p:grpSpPr>
          <a:xfrm>
            <a:off x="5034587" y="2924683"/>
            <a:ext cx="312351" cy="312351"/>
            <a:chOff x="5038077" y="2927253"/>
            <a:chExt cx="316762" cy="316762"/>
          </a:xfrm>
        </p:grpSpPr>
        <p:sp>
          <p:nvSpPr>
            <p:cNvPr id="10" name="Elipse 9">
              <a:extLst>
                <a:ext uri="{FF2B5EF4-FFF2-40B4-BE49-F238E27FC236}">
                  <a16:creationId xmlns:a16="http://schemas.microsoft.com/office/drawing/2014/main" id="{2E08D989-8BE3-BD2C-8696-1B4ECF7938AE}"/>
                </a:ext>
              </a:extLst>
            </p:cNvPr>
            <p:cNvSpPr/>
            <p:nvPr/>
          </p:nvSpPr>
          <p:spPr>
            <a:xfrm>
              <a:off x="5038077" y="2927253"/>
              <a:ext cx="316762" cy="316762"/>
            </a:xfrm>
            <a:prstGeom prst="ellipse">
              <a:avLst/>
            </a:prstGeom>
            <a:effectLst>
              <a:glow rad="37854">
                <a:srgbClr val="3AA2FE">
                  <a:alpha val="56192"/>
                </a:srgbClr>
              </a:glow>
            </a:effectLst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_tradnl"/>
            </a:p>
          </p:txBody>
        </p:sp>
        <p:pic>
          <p:nvPicPr>
            <p:cNvPr id="11" name="Imagen 10">
              <a:extLst>
                <a:ext uri="{FF2B5EF4-FFF2-40B4-BE49-F238E27FC236}">
                  <a16:creationId xmlns:a16="http://schemas.microsoft.com/office/drawing/2014/main" id="{8229E2F0-DA5D-6D14-6593-761981BA38F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097306" y="3014244"/>
              <a:ext cx="198304" cy="14277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1113530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000"/>
                            </p:stCondLst>
                            <p:childTnLst>
                              <p:par>
                                <p:cTn id="16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10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" dur="50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4000"/>
                            </p:stCondLst>
                            <p:childTnLst>
                              <p:par>
                                <p:cTn id="20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0"/>
                            </p:stCondLst>
                            <p:childTnLst>
                              <p:par>
                                <p:cTn id="23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10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" dur="50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6000"/>
                            </p:stCondLst>
                            <p:childTnLst>
                              <p:par>
                                <p:cTn id="27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8" dur="2000" fill="hold"/>
                                        <p:tgtEl>
                                          <p:spTgt spid="1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8000"/>
                            </p:stCondLst>
                            <p:childTnLst>
                              <p:par>
                                <p:cTn id="30" presetID="53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 animBg="1"/>
      <p:bldP spid="8" grpId="1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>
            <a:extLst>
              <a:ext uri="{FF2B5EF4-FFF2-40B4-BE49-F238E27FC236}">
                <a16:creationId xmlns:a16="http://schemas.microsoft.com/office/drawing/2014/main" id="{4AF46F39-3B96-6330-4223-8038F73FA14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3999" y="873125"/>
            <a:ext cx="9144001" cy="5184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o">
            <a:extLst>
              <a:ext uri="{FF2B5EF4-FFF2-40B4-BE49-F238E27FC236}">
                <a16:creationId xmlns:a16="http://schemas.microsoft.com/office/drawing/2014/main" id="{2A95999A-5DC4-F832-8EF6-70ECF7A530BC}"/>
              </a:ext>
            </a:extLst>
          </p:cNvPr>
          <p:cNvSpPr txBox="1">
            <a:spLocks/>
          </p:cNvSpPr>
          <p:nvPr/>
        </p:nvSpPr>
        <p:spPr>
          <a:xfrm>
            <a:off x="2462824" y="207888"/>
            <a:ext cx="7738861" cy="81641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s-CO" sz="2400" dirty="0">
                <a:solidFill>
                  <a:schemeClr val="accent1">
                    <a:lumMod val="75000"/>
                  </a:schemeClr>
                </a:solidFill>
              </a:rPr>
              <a:t>Modal informativa del botón generar texto.</a:t>
            </a:r>
            <a:endParaRPr lang="es-ES_tradnl" sz="2400" dirty="0">
              <a:solidFill>
                <a:schemeClr val="accent1">
                  <a:lumMod val="75000"/>
                </a:schemeClr>
              </a:solidFill>
            </a:endParaRPr>
          </a:p>
        </p:txBody>
      </p:sp>
      <p:cxnSp>
        <p:nvCxnSpPr>
          <p:cNvPr id="7" name="Linea punteada">
            <a:extLst>
              <a:ext uri="{FF2B5EF4-FFF2-40B4-BE49-F238E27FC236}">
                <a16:creationId xmlns:a16="http://schemas.microsoft.com/office/drawing/2014/main" id="{E0F1BA95-AB1D-F534-91DF-020827951BC8}"/>
              </a:ext>
            </a:extLst>
          </p:cNvPr>
          <p:cNvCxnSpPr>
            <a:cxnSpLocks/>
          </p:cNvCxnSpPr>
          <p:nvPr/>
        </p:nvCxnSpPr>
        <p:spPr>
          <a:xfrm rot="16200000" flipH="1">
            <a:off x="7665985" y="1196964"/>
            <a:ext cx="4120353" cy="2958616"/>
          </a:xfrm>
          <a:prstGeom prst="bentConnector3">
            <a:avLst>
              <a:gd name="adj1" fmla="val 172"/>
            </a:avLst>
          </a:prstGeom>
          <a:ln w="25400" cmpd="sng">
            <a:gradFill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67000">
                  <a:srgbClr val="20556E"/>
                </a:gs>
              </a:gsLst>
              <a:lin ang="5400000" scaled="1"/>
            </a:gradFill>
            <a:prstDash val="sysDot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ectángulo 4">
            <a:extLst>
              <a:ext uri="{FF2B5EF4-FFF2-40B4-BE49-F238E27FC236}">
                <a16:creationId xmlns:a16="http://schemas.microsoft.com/office/drawing/2014/main" id="{5B1E382F-0588-CB1C-9175-381B583984EC}"/>
              </a:ext>
            </a:extLst>
          </p:cNvPr>
          <p:cNvSpPr/>
          <p:nvPr/>
        </p:nvSpPr>
        <p:spPr>
          <a:xfrm>
            <a:off x="4895946" y="2533138"/>
            <a:ext cx="2440854" cy="1124462"/>
          </a:xfrm>
          <a:custGeom>
            <a:avLst/>
            <a:gdLst>
              <a:gd name="connsiteX0" fmla="*/ 0 w 2491483"/>
              <a:gd name="connsiteY0" fmla="*/ 0 h 2183258"/>
              <a:gd name="connsiteX1" fmla="*/ 2491483 w 2491483"/>
              <a:gd name="connsiteY1" fmla="*/ 0 h 2183258"/>
              <a:gd name="connsiteX2" fmla="*/ 2491483 w 2491483"/>
              <a:gd name="connsiteY2" fmla="*/ 2183258 h 2183258"/>
              <a:gd name="connsiteX3" fmla="*/ 0 w 2491483"/>
              <a:gd name="connsiteY3" fmla="*/ 2183258 h 2183258"/>
              <a:gd name="connsiteX4" fmla="*/ 0 w 2491483"/>
              <a:gd name="connsiteY4" fmla="*/ 0 h 2183258"/>
              <a:gd name="connsiteX0" fmla="*/ 0 w 2491483"/>
              <a:gd name="connsiteY0" fmla="*/ 154113 h 2337371"/>
              <a:gd name="connsiteX1" fmla="*/ 1114747 w 2491483"/>
              <a:gd name="connsiteY1" fmla="*/ 0 h 2337371"/>
              <a:gd name="connsiteX2" fmla="*/ 2491483 w 2491483"/>
              <a:gd name="connsiteY2" fmla="*/ 154113 h 2337371"/>
              <a:gd name="connsiteX3" fmla="*/ 2491483 w 2491483"/>
              <a:gd name="connsiteY3" fmla="*/ 2337371 h 2337371"/>
              <a:gd name="connsiteX4" fmla="*/ 0 w 2491483"/>
              <a:gd name="connsiteY4" fmla="*/ 2337371 h 2337371"/>
              <a:gd name="connsiteX5" fmla="*/ 0 w 2491483"/>
              <a:gd name="connsiteY5" fmla="*/ 154113 h 2337371"/>
              <a:gd name="connsiteX0" fmla="*/ 20548 w 2491483"/>
              <a:gd name="connsiteY0" fmla="*/ 0 h 2337371"/>
              <a:gd name="connsiteX1" fmla="*/ 1114747 w 2491483"/>
              <a:gd name="connsiteY1" fmla="*/ 0 h 2337371"/>
              <a:gd name="connsiteX2" fmla="*/ 2491483 w 2491483"/>
              <a:gd name="connsiteY2" fmla="*/ 154113 h 2337371"/>
              <a:gd name="connsiteX3" fmla="*/ 2491483 w 2491483"/>
              <a:gd name="connsiteY3" fmla="*/ 2337371 h 2337371"/>
              <a:gd name="connsiteX4" fmla="*/ 0 w 2491483"/>
              <a:gd name="connsiteY4" fmla="*/ 2337371 h 2337371"/>
              <a:gd name="connsiteX5" fmla="*/ 20548 w 2491483"/>
              <a:gd name="connsiteY5" fmla="*/ 0 h 2337371"/>
              <a:gd name="connsiteX0" fmla="*/ 20548 w 2491483"/>
              <a:gd name="connsiteY0" fmla="*/ 0 h 2337371"/>
              <a:gd name="connsiteX1" fmla="*/ 1114747 w 2491483"/>
              <a:gd name="connsiteY1" fmla="*/ 0 h 2337371"/>
              <a:gd name="connsiteX2" fmla="*/ 1068514 w 2491483"/>
              <a:gd name="connsiteY2" fmla="*/ 303089 h 2337371"/>
              <a:gd name="connsiteX3" fmla="*/ 2491483 w 2491483"/>
              <a:gd name="connsiteY3" fmla="*/ 154113 h 2337371"/>
              <a:gd name="connsiteX4" fmla="*/ 2491483 w 2491483"/>
              <a:gd name="connsiteY4" fmla="*/ 2337371 h 2337371"/>
              <a:gd name="connsiteX5" fmla="*/ 0 w 2491483"/>
              <a:gd name="connsiteY5" fmla="*/ 2337371 h 2337371"/>
              <a:gd name="connsiteX6" fmla="*/ 20548 w 2491483"/>
              <a:gd name="connsiteY6" fmla="*/ 0 h 2337371"/>
              <a:gd name="connsiteX0" fmla="*/ 20548 w 2491483"/>
              <a:gd name="connsiteY0" fmla="*/ 0 h 2337371"/>
              <a:gd name="connsiteX1" fmla="*/ 1114747 w 2491483"/>
              <a:gd name="connsiteY1" fmla="*/ 0 h 2337371"/>
              <a:gd name="connsiteX2" fmla="*/ 1068514 w 2491483"/>
              <a:gd name="connsiteY2" fmla="*/ 303089 h 2337371"/>
              <a:gd name="connsiteX3" fmla="*/ 2491483 w 2491483"/>
              <a:gd name="connsiteY3" fmla="*/ 154113 h 2337371"/>
              <a:gd name="connsiteX4" fmla="*/ 2491483 w 2491483"/>
              <a:gd name="connsiteY4" fmla="*/ 2337371 h 2337371"/>
              <a:gd name="connsiteX5" fmla="*/ 0 w 2491483"/>
              <a:gd name="connsiteY5" fmla="*/ 2337371 h 2337371"/>
              <a:gd name="connsiteX6" fmla="*/ 20548 w 2491483"/>
              <a:gd name="connsiteY6" fmla="*/ 0 h 2337371"/>
              <a:gd name="connsiteX0" fmla="*/ 20548 w 2491483"/>
              <a:gd name="connsiteY0" fmla="*/ 10274 h 2347645"/>
              <a:gd name="connsiteX1" fmla="*/ 1083925 w 2491483"/>
              <a:gd name="connsiteY1" fmla="*/ 0 h 2347645"/>
              <a:gd name="connsiteX2" fmla="*/ 1068514 w 2491483"/>
              <a:gd name="connsiteY2" fmla="*/ 313363 h 2347645"/>
              <a:gd name="connsiteX3" fmla="*/ 2491483 w 2491483"/>
              <a:gd name="connsiteY3" fmla="*/ 164387 h 2347645"/>
              <a:gd name="connsiteX4" fmla="*/ 2491483 w 2491483"/>
              <a:gd name="connsiteY4" fmla="*/ 2347645 h 2347645"/>
              <a:gd name="connsiteX5" fmla="*/ 0 w 2491483"/>
              <a:gd name="connsiteY5" fmla="*/ 2347645 h 2347645"/>
              <a:gd name="connsiteX6" fmla="*/ 20548 w 2491483"/>
              <a:gd name="connsiteY6" fmla="*/ 10274 h 2347645"/>
              <a:gd name="connsiteX0" fmla="*/ 20548 w 2491483"/>
              <a:gd name="connsiteY0" fmla="*/ 10274 h 2347645"/>
              <a:gd name="connsiteX1" fmla="*/ 1083925 w 2491483"/>
              <a:gd name="connsiteY1" fmla="*/ 0 h 2347645"/>
              <a:gd name="connsiteX2" fmla="*/ 1068514 w 2491483"/>
              <a:gd name="connsiteY2" fmla="*/ 313363 h 2347645"/>
              <a:gd name="connsiteX3" fmla="*/ 2491483 w 2491483"/>
              <a:gd name="connsiteY3" fmla="*/ 164387 h 2347645"/>
              <a:gd name="connsiteX4" fmla="*/ 2491483 w 2491483"/>
              <a:gd name="connsiteY4" fmla="*/ 2347645 h 2347645"/>
              <a:gd name="connsiteX5" fmla="*/ 0 w 2491483"/>
              <a:gd name="connsiteY5" fmla="*/ 2347645 h 2347645"/>
              <a:gd name="connsiteX6" fmla="*/ 20548 w 2491483"/>
              <a:gd name="connsiteY6" fmla="*/ 10274 h 2347645"/>
              <a:gd name="connsiteX0" fmla="*/ 20548 w 2491483"/>
              <a:gd name="connsiteY0" fmla="*/ 10274 h 2347645"/>
              <a:gd name="connsiteX1" fmla="*/ 1083925 w 2491483"/>
              <a:gd name="connsiteY1" fmla="*/ 0 h 2347645"/>
              <a:gd name="connsiteX2" fmla="*/ 1119885 w 2491483"/>
              <a:gd name="connsiteY2" fmla="*/ 159250 h 2347645"/>
              <a:gd name="connsiteX3" fmla="*/ 2491483 w 2491483"/>
              <a:gd name="connsiteY3" fmla="*/ 164387 h 2347645"/>
              <a:gd name="connsiteX4" fmla="*/ 2491483 w 2491483"/>
              <a:gd name="connsiteY4" fmla="*/ 2347645 h 2347645"/>
              <a:gd name="connsiteX5" fmla="*/ 0 w 2491483"/>
              <a:gd name="connsiteY5" fmla="*/ 2347645 h 2347645"/>
              <a:gd name="connsiteX6" fmla="*/ 20548 w 2491483"/>
              <a:gd name="connsiteY6" fmla="*/ 10274 h 2347645"/>
              <a:gd name="connsiteX0" fmla="*/ 20548 w 2491483"/>
              <a:gd name="connsiteY0" fmla="*/ 0 h 2337371"/>
              <a:gd name="connsiteX1" fmla="*/ 1114747 w 2491483"/>
              <a:gd name="connsiteY1" fmla="*/ 0 h 2337371"/>
              <a:gd name="connsiteX2" fmla="*/ 1119885 w 2491483"/>
              <a:gd name="connsiteY2" fmla="*/ 148976 h 2337371"/>
              <a:gd name="connsiteX3" fmla="*/ 2491483 w 2491483"/>
              <a:gd name="connsiteY3" fmla="*/ 154113 h 2337371"/>
              <a:gd name="connsiteX4" fmla="*/ 2491483 w 2491483"/>
              <a:gd name="connsiteY4" fmla="*/ 2337371 h 2337371"/>
              <a:gd name="connsiteX5" fmla="*/ 0 w 2491483"/>
              <a:gd name="connsiteY5" fmla="*/ 2337371 h 2337371"/>
              <a:gd name="connsiteX6" fmla="*/ 20548 w 2491483"/>
              <a:gd name="connsiteY6" fmla="*/ 0 h 2337371"/>
              <a:gd name="connsiteX0" fmla="*/ 0 w 2470935"/>
              <a:gd name="connsiteY0" fmla="*/ 0 h 2347645"/>
              <a:gd name="connsiteX1" fmla="*/ 1094199 w 2470935"/>
              <a:gd name="connsiteY1" fmla="*/ 0 h 2347645"/>
              <a:gd name="connsiteX2" fmla="*/ 1099337 w 2470935"/>
              <a:gd name="connsiteY2" fmla="*/ 148976 h 2347645"/>
              <a:gd name="connsiteX3" fmla="*/ 2470935 w 2470935"/>
              <a:gd name="connsiteY3" fmla="*/ 154113 h 2347645"/>
              <a:gd name="connsiteX4" fmla="*/ 2470935 w 2470935"/>
              <a:gd name="connsiteY4" fmla="*/ 2337371 h 2347645"/>
              <a:gd name="connsiteX5" fmla="*/ 1 w 2470935"/>
              <a:gd name="connsiteY5" fmla="*/ 2347645 h 2347645"/>
              <a:gd name="connsiteX6" fmla="*/ 0 w 2470935"/>
              <a:gd name="connsiteY6" fmla="*/ 0 h 2347645"/>
              <a:gd name="connsiteX0" fmla="*/ 0 w 2470935"/>
              <a:gd name="connsiteY0" fmla="*/ 0 h 2347645"/>
              <a:gd name="connsiteX1" fmla="*/ 945224 w 2470935"/>
              <a:gd name="connsiteY1" fmla="*/ 20549 h 2347645"/>
              <a:gd name="connsiteX2" fmla="*/ 1099337 w 2470935"/>
              <a:gd name="connsiteY2" fmla="*/ 148976 h 2347645"/>
              <a:gd name="connsiteX3" fmla="*/ 2470935 w 2470935"/>
              <a:gd name="connsiteY3" fmla="*/ 154113 h 2347645"/>
              <a:gd name="connsiteX4" fmla="*/ 2470935 w 2470935"/>
              <a:gd name="connsiteY4" fmla="*/ 2337371 h 2347645"/>
              <a:gd name="connsiteX5" fmla="*/ 1 w 2470935"/>
              <a:gd name="connsiteY5" fmla="*/ 2347645 h 2347645"/>
              <a:gd name="connsiteX6" fmla="*/ 0 w 2470935"/>
              <a:gd name="connsiteY6" fmla="*/ 0 h 2347645"/>
              <a:gd name="connsiteX0" fmla="*/ 0 w 2470935"/>
              <a:gd name="connsiteY0" fmla="*/ 0 h 2347645"/>
              <a:gd name="connsiteX1" fmla="*/ 945224 w 2470935"/>
              <a:gd name="connsiteY1" fmla="*/ 20549 h 2347645"/>
              <a:gd name="connsiteX2" fmla="*/ 1094200 w 2470935"/>
              <a:gd name="connsiteY2" fmla="*/ 154113 h 2347645"/>
              <a:gd name="connsiteX3" fmla="*/ 2470935 w 2470935"/>
              <a:gd name="connsiteY3" fmla="*/ 154113 h 2347645"/>
              <a:gd name="connsiteX4" fmla="*/ 2470935 w 2470935"/>
              <a:gd name="connsiteY4" fmla="*/ 2337371 h 2347645"/>
              <a:gd name="connsiteX5" fmla="*/ 1 w 2470935"/>
              <a:gd name="connsiteY5" fmla="*/ 2347645 h 2347645"/>
              <a:gd name="connsiteX6" fmla="*/ 0 w 2470935"/>
              <a:gd name="connsiteY6" fmla="*/ 0 h 2347645"/>
              <a:gd name="connsiteX0" fmla="*/ 0 w 2470935"/>
              <a:gd name="connsiteY0" fmla="*/ 5137 h 2352782"/>
              <a:gd name="connsiteX1" fmla="*/ 1073651 w 2470935"/>
              <a:gd name="connsiteY1" fmla="*/ 0 h 2352782"/>
              <a:gd name="connsiteX2" fmla="*/ 1094200 w 2470935"/>
              <a:gd name="connsiteY2" fmla="*/ 159250 h 2352782"/>
              <a:gd name="connsiteX3" fmla="*/ 2470935 w 2470935"/>
              <a:gd name="connsiteY3" fmla="*/ 159250 h 2352782"/>
              <a:gd name="connsiteX4" fmla="*/ 2470935 w 2470935"/>
              <a:gd name="connsiteY4" fmla="*/ 2342508 h 2352782"/>
              <a:gd name="connsiteX5" fmla="*/ 1 w 2470935"/>
              <a:gd name="connsiteY5" fmla="*/ 2352782 h 2352782"/>
              <a:gd name="connsiteX6" fmla="*/ 0 w 2470935"/>
              <a:gd name="connsiteY6" fmla="*/ 5137 h 2352782"/>
              <a:gd name="connsiteX0" fmla="*/ 0 w 2470935"/>
              <a:gd name="connsiteY0" fmla="*/ 5137 h 2352782"/>
              <a:gd name="connsiteX1" fmla="*/ 1073651 w 2470935"/>
              <a:gd name="connsiteY1" fmla="*/ 0 h 2352782"/>
              <a:gd name="connsiteX2" fmla="*/ 1089063 w 2470935"/>
              <a:gd name="connsiteY2" fmla="*/ 226032 h 2352782"/>
              <a:gd name="connsiteX3" fmla="*/ 2470935 w 2470935"/>
              <a:gd name="connsiteY3" fmla="*/ 159250 h 2352782"/>
              <a:gd name="connsiteX4" fmla="*/ 2470935 w 2470935"/>
              <a:gd name="connsiteY4" fmla="*/ 2342508 h 2352782"/>
              <a:gd name="connsiteX5" fmla="*/ 1 w 2470935"/>
              <a:gd name="connsiteY5" fmla="*/ 2352782 h 2352782"/>
              <a:gd name="connsiteX6" fmla="*/ 0 w 2470935"/>
              <a:gd name="connsiteY6" fmla="*/ 5137 h 2352782"/>
              <a:gd name="connsiteX0" fmla="*/ 0 w 2470935"/>
              <a:gd name="connsiteY0" fmla="*/ 5137 h 2352782"/>
              <a:gd name="connsiteX1" fmla="*/ 1093443 w 2470935"/>
              <a:gd name="connsiteY1" fmla="*/ 0 h 2352782"/>
              <a:gd name="connsiteX2" fmla="*/ 1089063 w 2470935"/>
              <a:gd name="connsiteY2" fmla="*/ 226032 h 2352782"/>
              <a:gd name="connsiteX3" fmla="*/ 2470935 w 2470935"/>
              <a:gd name="connsiteY3" fmla="*/ 159250 h 2352782"/>
              <a:gd name="connsiteX4" fmla="*/ 2470935 w 2470935"/>
              <a:gd name="connsiteY4" fmla="*/ 2342508 h 2352782"/>
              <a:gd name="connsiteX5" fmla="*/ 1 w 2470935"/>
              <a:gd name="connsiteY5" fmla="*/ 2352782 h 2352782"/>
              <a:gd name="connsiteX6" fmla="*/ 0 w 2470935"/>
              <a:gd name="connsiteY6" fmla="*/ 5137 h 2352782"/>
              <a:gd name="connsiteX0" fmla="*/ 0 w 2470935"/>
              <a:gd name="connsiteY0" fmla="*/ 5137 h 2352782"/>
              <a:gd name="connsiteX1" fmla="*/ 1093443 w 2470935"/>
              <a:gd name="connsiteY1" fmla="*/ 0 h 2352782"/>
              <a:gd name="connsiteX2" fmla="*/ 1093022 w 2470935"/>
              <a:gd name="connsiteY2" fmla="*/ 150821 h 2352782"/>
              <a:gd name="connsiteX3" fmla="*/ 2470935 w 2470935"/>
              <a:gd name="connsiteY3" fmla="*/ 159250 h 2352782"/>
              <a:gd name="connsiteX4" fmla="*/ 2470935 w 2470935"/>
              <a:gd name="connsiteY4" fmla="*/ 2342508 h 2352782"/>
              <a:gd name="connsiteX5" fmla="*/ 1 w 2470935"/>
              <a:gd name="connsiteY5" fmla="*/ 2352782 h 2352782"/>
              <a:gd name="connsiteX6" fmla="*/ 0 w 2470935"/>
              <a:gd name="connsiteY6" fmla="*/ 5137 h 2352782"/>
              <a:gd name="connsiteX0" fmla="*/ 0 w 2470935"/>
              <a:gd name="connsiteY0" fmla="*/ 5137 h 2352782"/>
              <a:gd name="connsiteX1" fmla="*/ 1093443 w 2470935"/>
              <a:gd name="connsiteY1" fmla="*/ 0 h 2352782"/>
              <a:gd name="connsiteX2" fmla="*/ 1093022 w 2470935"/>
              <a:gd name="connsiteY2" fmla="*/ 150821 h 2352782"/>
              <a:gd name="connsiteX3" fmla="*/ 2470935 w 2470935"/>
              <a:gd name="connsiteY3" fmla="*/ 159250 h 2352782"/>
              <a:gd name="connsiteX4" fmla="*/ 2470935 w 2470935"/>
              <a:gd name="connsiteY4" fmla="*/ 2342508 h 2352782"/>
              <a:gd name="connsiteX5" fmla="*/ 1 w 2470935"/>
              <a:gd name="connsiteY5" fmla="*/ 2352782 h 2352782"/>
              <a:gd name="connsiteX6" fmla="*/ 0 w 2470935"/>
              <a:gd name="connsiteY6" fmla="*/ 5137 h 2352782"/>
              <a:gd name="connsiteX0" fmla="*/ 0 w 2470935"/>
              <a:gd name="connsiteY0" fmla="*/ 5137 h 2352782"/>
              <a:gd name="connsiteX1" fmla="*/ 1093443 w 2470935"/>
              <a:gd name="connsiteY1" fmla="*/ 0 h 2352782"/>
              <a:gd name="connsiteX2" fmla="*/ 1093022 w 2470935"/>
              <a:gd name="connsiteY2" fmla="*/ 150821 h 2352782"/>
              <a:gd name="connsiteX3" fmla="*/ 2470935 w 2470935"/>
              <a:gd name="connsiteY3" fmla="*/ 159250 h 2352782"/>
              <a:gd name="connsiteX4" fmla="*/ 2470935 w 2470935"/>
              <a:gd name="connsiteY4" fmla="*/ 2342508 h 2352782"/>
              <a:gd name="connsiteX5" fmla="*/ 1 w 2470935"/>
              <a:gd name="connsiteY5" fmla="*/ 2352782 h 2352782"/>
              <a:gd name="connsiteX6" fmla="*/ 0 w 2470935"/>
              <a:gd name="connsiteY6" fmla="*/ 5137 h 2352782"/>
              <a:gd name="connsiteX0" fmla="*/ 0 w 2470935"/>
              <a:gd name="connsiteY0" fmla="*/ 5137 h 2352782"/>
              <a:gd name="connsiteX1" fmla="*/ 1093443 w 2470935"/>
              <a:gd name="connsiteY1" fmla="*/ 0 h 2352782"/>
              <a:gd name="connsiteX2" fmla="*/ 1093022 w 2470935"/>
              <a:gd name="connsiteY2" fmla="*/ 150821 h 2352782"/>
              <a:gd name="connsiteX3" fmla="*/ 2470935 w 2470935"/>
              <a:gd name="connsiteY3" fmla="*/ 159250 h 2352782"/>
              <a:gd name="connsiteX4" fmla="*/ 2470935 w 2470935"/>
              <a:gd name="connsiteY4" fmla="*/ 2342508 h 2352782"/>
              <a:gd name="connsiteX5" fmla="*/ 1 w 2470935"/>
              <a:gd name="connsiteY5" fmla="*/ 2352782 h 2352782"/>
              <a:gd name="connsiteX6" fmla="*/ 0 w 2470935"/>
              <a:gd name="connsiteY6" fmla="*/ 5137 h 2352782"/>
              <a:gd name="connsiteX0" fmla="*/ 0 w 2470935"/>
              <a:gd name="connsiteY0" fmla="*/ 5137 h 2352782"/>
              <a:gd name="connsiteX1" fmla="*/ 1093443 w 2470935"/>
              <a:gd name="connsiteY1" fmla="*/ 0 h 2352782"/>
              <a:gd name="connsiteX2" fmla="*/ 1097256 w 2470935"/>
              <a:gd name="connsiteY2" fmla="*/ 159288 h 2352782"/>
              <a:gd name="connsiteX3" fmla="*/ 2470935 w 2470935"/>
              <a:gd name="connsiteY3" fmla="*/ 159250 h 2352782"/>
              <a:gd name="connsiteX4" fmla="*/ 2470935 w 2470935"/>
              <a:gd name="connsiteY4" fmla="*/ 2342508 h 2352782"/>
              <a:gd name="connsiteX5" fmla="*/ 1 w 2470935"/>
              <a:gd name="connsiteY5" fmla="*/ 2352782 h 2352782"/>
              <a:gd name="connsiteX6" fmla="*/ 0 w 2470935"/>
              <a:gd name="connsiteY6" fmla="*/ 5137 h 2352782"/>
              <a:gd name="connsiteX0" fmla="*/ 0 w 2470935"/>
              <a:gd name="connsiteY0" fmla="*/ 13531 h 2361176"/>
              <a:gd name="connsiteX1" fmla="*/ 1485330 w 2470935"/>
              <a:gd name="connsiteY1" fmla="*/ 0 h 2361176"/>
              <a:gd name="connsiteX2" fmla="*/ 1097256 w 2470935"/>
              <a:gd name="connsiteY2" fmla="*/ 167682 h 2361176"/>
              <a:gd name="connsiteX3" fmla="*/ 2470935 w 2470935"/>
              <a:gd name="connsiteY3" fmla="*/ 167644 h 2361176"/>
              <a:gd name="connsiteX4" fmla="*/ 2470935 w 2470935"/>
              <a:gd name="connsiteY4" fmla="*/ 2350902 h 2361176"/>
              <a:gd name="connsiteX5" fmla="*/ 1 w 2470935"/>
              <a:gd name="connsiteY5" fmla="*/ 2361176 h 2361176"/>
              <a:gd name="connsiteX6" fmla="*/ 0 w 2470935"/>
              <a:gd name="connsiteY6" fmla="*/ 13531 h 2361176"/>
              <a:gd name="connsiteX0" fmla="*/ 0 w 2470935"/>
              <a:gd name="connsiteY0" fmla="*/ 13531 h 2361176"/>
              <a:gd name="connsiteX1" fmla="*/ 1485330 w 2470935"/>
              <a:gd name="connsiteY1" fmla="*/ 0 h 2361176"/>
              <a:gd name="connsiteX2" fmla="*/ 1497141 w 2470935"/>
              <a:gd name="connsiteY2" fmla="*/ 150894 h 2361176"/>
              <a:gd name="connsiteX3" fmla="*/ 2470935 w 2470935"/>
              <a:gd name="connsiteY3" fmla="*/ 167644 h 2361176"/>
              <a:gd name="connsiteX4" fmla="*/ 2470935 w 2470935"/>
              <a:gd name="connsiteY4" fmla="*/ 2350902 h 2361176"/>
              <a:gd name="connsiteX5" fmla="*/ 1 w 2470935"/>
              <a:gd name="connsiteY5" fmla="*/ 2361176 h 2361176"/>
              <a:gd name="connsiteX6" fmla="*/ 0 w 2470935"/>
              <a:gd name="connsiteY6" fmla="*/ 13531 h 2361176"/>
              <a:gd name="connsiteX0" fmla="*/ 24978 w 2470934"/>
              <a:gd name="connsiteY0" fmla="*/ 423 h 2361176"/>
              <a:gd name="connsiteX1" fmla="*/ 1485329 w 2470934"/>
              <a:gd name="connsiteY1" fmla="*/ 0 h 2361176"/>
              <a:gd name="connsiteX2" fmla="*/ 1497140 w 2470934"/>
              <a:gd name="connsiteY2" fmla="*/ 150894 h 2361176"/>
              <a:gd name="connsiteX3" fmla="*/ 2470934 w 2470934"/>
              <a:gd name="connsiteY3" fmla="*/ 167644 h 2361176"/>
              <a:gd name="connsiteX4" fmla="*/ 2470934 w 2470934"/>
              <a:gd name="connsiteY4" fmla="*/ 2350902 h 2361176"/>
              <a:gd name="connsiteX5" fmla="*/ 0 w 2470934"/>
              <a:gd name="connsiteY5" fmla="*/ 2361176 h 2361176"/>
              <a:gd name="connsiteX6" fmla="*/ 24978 w 2470934"/>
              <a:gd name="connsiteY6" fmla="*/ 423 h 2361176"/>
              <a:gd name="connsiteX0" fmla="*/ 24978 w 2470934"/>
              <a:gd name="connsiteY0" fmla="*/ 423 h 2361176"/>
              <a:gd name="connsiteX1" fmla="*/ 1485329 w 2470934"/>
              <a:gd name="connsiteY1" fmla="*/ 0 h 2361176"/>
              <a:gd name="connsiteX2" fmla="*/ 1497140 w 2470934"/>
              <a:gd name="connsiteY2" fmla="*/ 150894 h 2361176"/>
              <a:gd name="connsiteX3" fmla="*/ 2470934 w 2470934"/>
              <a:gd name="connsiteY3" fmla="*/ 150166 h 2361176"/>
              <a:gd name="connsiteX4" fmla="*/ 2470934 w 2470934"/>
              <a:gd name="connsiteY4" fmla="*/ 2350902 h 2361176"/>
              <a:gd name="connsiteX5" fmla="*/ 0 w 2470934"/>
              <a:gd name="connsiteY5" fmla="*/ 2361176 h 2361176"/>
              <a:gd name="connsiteX6" fmla="*/ 24978 w 2470934"/>
              <a:gd name="connsiteY6" fmla="*/ 423 h 2361176"/>
              <a:gd name="connsiteX0" fmla="*/ 24978 w 2470934"/>
              <a:gd name="connsiteY0" fmla="*/ 0 h 2360753"/>
              <a:gd name="connsiteX1" fmla="*/ 1489492 w 2470934"/>
              <a:gd name="connsiteY1" fmla="*/ 3946 h 2360753"/>
              <a:gd name="connsiteX2" fmla="*/ 1497140 w 2470934"/>
              <a:gd name="connsiteY2" fmla="*/ 150471 h 2360753"/>
              <a:gd name="connsiteX3" fmla="*/ 2470934 w 2470934"/>
              <a:gd name="connsiteY3" fmla="*/ 149743 h 2360753"/>
              <a:gd name="connsiteX4" fmla="*/ 2470934 w 2470934"/>
              <a:gd name="connsiteY4" fmla="*/ 2350479 h 2360753"/>
              <a:gd name="connsiteX5" fmla="*/ 0 w 2470934"/>
              <a:gd name="connsiteY5" fmla="*/ 2360753 h 2360753"/>
              <a:gd name="connsiteX6" fmla="*/ 24978 w 2470934"/>
              <a:gd name="connsiteY6" fmla="*/ 0 h 2360753"/>
              <a:gd name="connsiteX0" fmla="*/ 24978 w 2470934"/>
              <a:gd name="connsiteY0" fmla="*/ 0 h 2360753"/>
              <a:gd name="connsiteX1" fmla="*/ 1489492 w 2470934"/>
              <a:gd name="connsiteY1" fmla="*/ 118 h 2360753"/>
              <a:gd name="connsiteX2" fmla="*/ 1497140 w 2470934"/>
              <a:gd name="connsiteY2" fmla="*/ 150471 h 2360753"/>
              <a:gd name="connsiteX3" fmla="*/ 2470934 w 2470934"/>
              <a:gd name="connsiteY3" fmla="*/ 149743 h 2360753"/>
              <a:gd name="connsiteX4" fmla="*/ 2470934 w 2470934"/>
              <a:gd name="connsiteY4" fmla="*/ 2350479 h 2360753"/>
              <a:gd name="connsiteX5" fmla="*/ 0 w 2470934"/>
              <a:gd name="connsiteY5" fmla="*/ 2360753 h 2360753"/>
              <a:gd name="connsiteX6" fmla="*/ 24978 w 2470934"/>
              <a:gd name="connsiteY6" fmla="*/ 0 h 2360753"/>
              <a:gd name="connsiteX0" fmla="*/ 5316 w 2451272"/>
              <a:gd name="connsiteY0" fmla="*/ 0 h 2367291"/>
              <a:gd name="connsiteX1" fmla="*/ 1469830 w 2451272"/>
              <a:gd name="connsiteY1" fmla="*/ 118 h 2367291"/>
              <a:gd name="connsiteX2" fmla="*/ 1477478 w 2451272"/>
              <a:gd name="connsiteY2" fmla="*/ 150471 h 2367291"/>
              <a:gd name="connsiteX3" fmla="*/ 2451272 w 2451272"/>
              <a:gd name="connsiteY3" fmla="*/ 149743 h 2367291"/>
              <a:gd name="connsiteX4" fmla="*/ 2451272 w 2451272"/>
              <a:gd name="connsiteY4" fmla="*/ 2350479 h 2367291"/>
              <a:gd name="connsiteX5" fmla="*/ 0 w 2451272"/>
              <a:gd name="connsiteY5" fmla="*/ 2367291 h 2367291"/>
              <a:gd name="connsiteX6" fmla="*/ 5316 w 2451272"/>
              <a:gd name="connsiteY6" fmla="*/ 0 h 2367291"/>
              <a:gd name="connsiteX0" fmla="*/ 0 w 2452510"/>
              <a:gd name="connsiteY0" fmla="*/ 0 h 2373829"/>
              <a:gd name="connsiteX1" fmla="*/ 1471068 w 2452510"/>
              <a:gd name="connsiteY1" fmla="*/ 6656 h 2373829"/>
              <a:gd name="connsiteX2" fmla="*/ 1478716 w 2452510"/>
              <a:gd name="connsiteY2" fmla="*/ 157009 h 2373829"/>
              <a:gd name="connsiteX3" fmla="*/ 2452510 w 2452510"/>
              <a:gd name="connsiteY3" fmla="*/ 156281 h 2373829"/>
              <a:gd name="connsiteX4" fmla="*/ 2452510 w 2452510"/>
              <a:gd name="connsiteY4" fmla="*/ 2357017 h 2373829"/>
              <a:gd name="connsiteX5" fmla="*/ 1238 w 2452510"/>
              <a:gd name="connsiteY5" fmla="*/ 2373829 h 2373829"/>
              <a:gd name="connsiteX6" fmla="*/ 0 w 2452510"/>
              <a:gd name="connsiteY6" fmla="*/ 0 h 2373829"/>
              <a:gd name="connsiteX0" fmla="*/ 0 w 2458617"/>
              <a:gd name="connsiteY0" fmla="*/ 521979 h 2895808"/>
              <a:gd name="connsiteX1" fmla="*/ 1471068 w 2458617"/>
              <a:gd name="connsiteY1" fmla="*/ 528635 h 2895808"/>
              <a:gd name="connsiteX2" fmla="*/ 1478716 w 2458617"/>
              <a:gd name="connsiteY2" fmla="*/ 678988 h 2895808"/>
              <a:gd name="connsiteX3" fmla="*/ 2458617 w 2458617"/>
              <a:gd name="connsiteY3" fmla="*/ 0 h 2895808"/>
              <a:gd name="connsiteX4" fmla="*/ 2452510 w 2458617"/>
              <a:gd name="connsiteY4" fmla="*/ 2878996 h 2895808"/>
              <a:gd name="connsiteX5" fmla="*/ 1238 w 2458617"/>
              <a:gd name="connsiteY5" fmla="*/ 2895808 h 2895808"/>
              <a:gd name="connsiteX6" fmla="*/ 0 w 2458617"/>
              <a:gd name="connsiteY6" fmla="*/ 521979 h 2895808"/>
              <a:gd name="connsiteX0" fmla="*/ 0 w 2458617"/>
              <a:gd name="connsiteY0" fmla="*/ 703005 h 3076834"/>
              <a:gd name="connsiteX1" fmla="*/ 707597 w 2458617"/>
              <a:gd name="connsiteY1" fmla="*/ 0 h 3076834"/>
              <a:gd name="connsiteX2" fmla="*/ 1478716 w 2458617"/>
              <a:gd name="connsiteY2" fmla="*/ 860014 h 3076834"/>
              <a:gd name="connsiteX3" fmla="*/ 2458617 w 2458617"/>
              <a:gd name="connsiteY3" fmla="*/ 181026 h 3076834"/>
              <a:gd name="connsiteX4" fmla="*/ 2452510 w 2458617"/>
              <a:gd name="connsiteY4" fmla="*/ 3060022 h 3076834"/>
              <a:gd name="connsiteX5" fmla="*/ 1238 w 2458617"/>
              <a:gd name="connsiteY5" fmla="*/ 3076834 h 3076834"/>
              <a:gd name="connsiteX6" fmla="*/ 0 w 2458617"/>
              <a:gd name="connsiteY6" fmla="*/ 703005 h 3076834"/>
              <a:gd name="connsiteX0" fmla="*/ 0 w 2458617"/>
              <a:gd name="connsiteY0" fmla="*/ 703005 h 3076834"/>
              <a:gd name="connsiteX1" fmla="*/ 707597 w 2458617"/>
              <a:gd name="connsiteY1" fmla="*/ 0 h 3076834"/>
              <a:gd name="connsiteX2" fmla="*/ 745783 w 2458617"/>
              <a:gd name="connsiteY2" fmla="*/ 175474 h 3076834"/>
              <a:gd name="connsiteX3" fmla="*/ 2458617 w 2458617"/>
              <a:gd name="connsiteY3" fmla="*/ 181026 h 3076834"/>
              <a:gd name="connsiteX4" fmla="*/ 2452510 w 2458617"/>
              <a:gd name="connsiteY4" fmla="*/ 3060022 h 3076834"/>
              <a:gd name="connsiteX5" fmla="*/ 1238 w 2458617"/>
              <a:gd name="connsiteY5" fmla="*/ 3076834 h 3076834"/>
              <a:gd name="connsiteX6" fmla="*/ 0 w 2458617"/>
              <a:gd name="connsiteY6" fmla="*/ 703005 h 3076834"/>
              <a:gd name="connsiteX0" fmla="*/ 0 w 2464724"/>
              <a:gd name="connsiteY0" fmla="*/ 81267 h 3076834"/>
              <a:gd name="connsiteX1" fmla="*/ 713704 w 2464724"/>
              <a:gd name="connsiteY1" fmla="*/ 0 h 3076834"/>
              <a:gd name="connsiteX2" fmla="*/ 751890 w 2464724"/>
              <a:gd name="connsiteY2" fmla="*/ 175474 h 3076834"/>
              <a:gd name="connsiteX3" fmla="*/ 2464724 w 2464724"/>
              <a:gd name="connsiteY3" fmla="*/ 181026 h 3076834"/>
              <a:gd name="connsiteX4" fmla="*/ 2458617 w 2464724"/>
              <a:gd name="connsiteY4" fmla="*/ 3060022 h 3076834"/>
              <a:gd name="connsiteX5" fmla="*/ 7345 w 2464724"/>
              <a:gd name="connsiteY5" fmla="*/ 3076834 h 3076834"/>
              <a:gd name="connsiteX6" fmla="*/ 0 w 2464724"/>
              <a:gd name="connsiteY6" fmla="*/ 81267 h 3076834"/>
              <a:gd name="connsiteX0" fmla="*/ 0 w 2464724"/>
              <a:gd name="connsiteY0" fmla="*/ 13155 h 3008722"/>
              <a:gd name="connsiteX1" fmla="*/ 738546 w 2464724"/>
              <a:gd name="connsiteY1" fmla="*/ 0 h 3008722"/>
              <a:gd name="connsiteX2" fmla="*/ 751890 w 2464724"/>
              <a:gd name="connsiteY2" fmla="*/ 107362 h 3008722"/>
              <a:gd name="connsiteX3" fmla="*/ 2464724 w 2464724"/>
              <a:gd name="connsiteY3" fmla="*/ 112914 h 3008722"/>
              <a:gd name="connsiteX4" fmla="*/ 2458617 w 2464724"/>
              <a:gd name="connsiteY4" fmla="*/ 2991910 h 3008722"/>
              <a:gd name="connsiteX5" fmla="*/ 7345 w 2464724"/>
              <a:gd name="connsiteY5" fmla="*/ 3008722 h 3008722"/>
              <a:gd name="connsiteX6" fmla="*/ 0 w 2464724"/>
              <a:gd name="connsiteY6" fmla="*/ 13155 h 3008722"/>
              <a:gd name="connsiteX0" fmla="*/ 0 w 2464724"/>
              <a:gd name="connsiteY0" fmla="*/ 13155 h 3008722"/>
              <a:gd name="connsiteX1" fmla="*/ 738546 w 2464724"/>
              <a:gd name="connsiteY1" fmla="*/ 0 h 3008722"/>
              <a:gd name="connsiteX2" fmla="*/ 702208 w 2464724"/>
              <a:gd name="connsiteY2" fmla="*/ 166960 h 3008722"/>
              <a:gd name="connsiteX3" fmla="*/ 2464724 w 2464724"/>
              <a:gd name="connsiteY3" fmla="*/ 112914 h 3008722"/>
              <a:gd name="connsiteX4" fmla="*/ 2458617 w 2464724"/>
              <a:gd name="connsiteY4" fmla="*/ 2991910 h 3008722"/>
              <a:gd name="connsiteX5" fmla="*/ 7345 w 2464724"/>
              <a:gd name="connsiteY5" fmla="*/ 3008722 h 3008722"/>
              <a:gd name="connsiteX6" fmla="*/ 0 w 2464724"/>
              <a:gd name="connsiteY6" fmla="*/ 13155 h 3008722"/>
              <a:gd name="connsiteX0" fmla="*/ 0 w 2464724"/>
              <a:gd name="connsiteY0" fmla="*/ 13155 h 3008722"/>
              <a:gd name="connsiteX1" fmla="*/ 738546 w 2464724"/>
              <a:gd name="connsiteY1" fmla="*/ 0 h 3008722"/>
              <a:gd name="connsiteX2" fmla="*/ 747750 w 2464724"/>
              <a:gd name="connsiteY2" fmla="*/ 111618 h 3008722"/>
              <a:gd name="connsiteX3" fmla="*/ 2464724 w 2464724"/>
              <a:gd name="connsiteY3" fmla="*/ 112914 h 3008722"/>
              <a:gd name="connsiteX4" fmla="*/ 2458617 w 2464724"/>
              <a:gd name="connsiteY4" fmla="*/ 2991910 h 3008722"/>
              <a:gd name="connsiteX5" fmla="*/ 7345 w 2464724"/>
              <a:gd name="connsiteY5" fmla="*/ 3008722 h 3008722"/>
              <a:gd name="connsiteX6" fmla="*/ 0 w 2464724"/>
              <a:gd name="connsiteY6" fmla="*/ 13155 h 3008722"/>
              <a:gd name="connsiteX0" fmla="*/ 0 w 2464724"/>
              <a:gd name="connsiteY0" fmla="*/ 13155 h 3008722"/>
              <a:gd name="connsiteX1" fmla="*/ 738546 w 2464724"/>
              <a:gd name="connsiteY1" fmla="*/ 0 h 3008722"/>
              <a:gd name="connsiteX2" fmla="*/ 739469 w 2464724"/>
              <a:gd name="connsiteY2" fmla="*/ 111618 h 3008722"/>
              <a:gd name="connsiteX3" fmla="*/ 2464724 w 2464724"/>
              <a:gd name="connsiteY3" fmla="*/ 112914 h 3008722"/>
              <a:gd name="connsiteX4" fmla="*/ 2458617 w 2464724"/>
              <a:gd name="connsiteY4" fmla="*/ 2991910 h 3008722"/>
              <a:gd name="connsiteX5" fmla="*/ 7345 w 2464724"/>
              <a:gd name="connsiteY5" fmla="*/ 3008722 h 3008722"/>
              <a:gd name="connsiteX6" fmla="*/ 0 w 2464724"/>
              <a:gd name="connsiteY6" fmla="*/ 13155 h 3008722"/>
              <a:gd name="connsiteX0" fmla="*/ 0 w 2464724"/>
              <a:gd name="connsiteY0" fmla="*/ 13155 h 3008722"/>
              <a:gd name="connsiteX1" fmla="*/ 738546 w 2464724"/>
              <a:gd name="connsiteY1" fmla="*/ 0 h 3008722"/>
              <a:gd name="connsiteX2" fmla="*/ 747750 w 2464724"/>
              <a:gd name="connsiteY2" fmla="*/ 115875 h 3008722"/>
              <a:gd name="connsiteX3" fmla="*/ 2464724 w 2464724"/>
              <a:gd name="connsiteY3" fmla="*/ 112914 h 3008722"/>
              <a:gd name="connsiteX4" fmla="*/ 2458617 w 2464724"/>
              <a:gd name="connsiteY4" fmla="*/ 2991910 h 3008722"/>
              <a:gd name="connsiteX5" fmla="*/ 7345 w 2464724"/>
              <a:gd name="connsiteY5" fmla="*/ 3008722 h 3008722"/>
              <a:gd name="connsiteX6" fmla="*/ 0 w 2464724"/>
              <a:gd name="connsiteY6" fmla="*/ 13155 h 3008722"/>
              <a:gd name="connsiteX0" fmla="*/ 0 w 2464724"/>
              <a:gd name="connsiteY0" fmla="*/ 3140 h 2998707"/>
              <a:gd name="connsiteX1" fmla="*/ 725558 w 2464724"/>
              <a:gd name="connsiteY1" fmla="*/ 0 h 2998707"/>
              <a:gd name="connsiteX2" fmla="*/ 747750 w 2464724"/>
              <a:gd name="connsiteY2" fmla="*/ 105860 h 2998707"/>
              <a:gd name="connsiteX3" fmla="*/ 2464724 w 2464724"/>
              <a:gd name="connsiteY3" fmla="*/ 102899 h 2998707"/>
              <a:gd name="connsiteX4" fmla="*/ 2458617 w 2464724"/>
              <a:gd name="connsiteY4" fmla="*/ 2981895 h 2998707"/>
              <a:gd name="connsiteX5" fmla="*/ 7345 w 2464724"/>
              <a:gd name="connsiteY5" fmla="*/ 2998707 h 2998707"/>
              <a:gd name="connsiteX6" fmla="*/ 0 w 2464724"/>
              <a:gd name="connsiteY6" fmla="*/ 3140 h 2998707"/>
              <a:gd name="connsiteX0" fmla="*/ 0 w 2461477"/>
              <a:gd name="connsiteY0" fmla="*/ 0 h 3012259"/>
              <a:gd name="connsiteX1" fmla="*/ 722311 w 2461477"/>
              <a:gd name="connsiteY1" fmla="*/ 13552 h 3012259"/>
              <a:gd name="connsiteX2" fmla="*/ 744503 w 2461477"/>
              <a:gd name="connsiteY2" fmla="*/ 119412 h 3012259"/>
              <a:gd name="connsiteX3" fmla="*/ 2461477 w 2461477"/>
              <a:gd name="connsiteY3" fmla="*/ 116451 h 3012259"/>
              <a:gd name="connsiteX4" fmla="*/ 2455370 w 2461477"/>
              <a:gd name="connsiteY4" fmla="*/ 2995447 h 3012259"/>
              <a:gd name="connsiteX5" fmla="*/ 4098 w 2461477"/>
              <a:gd name="connsiteY5" fmla="*/ 3012259 h 3012259"/>
              <a:gd name="connsiteX6" fmla="*/ 0 w 2461477"/>
              <a:gd name="connsiteY6" fmla="*/ 0 h 3012259"/>
              <a:gd name="connsiteX0" fmla="*/ 0 w 2461477"/>
              <a:gd name="connsiteY0" fmla="*/ 0 h 3012259"/>
              <a:gd name="connsiteX1" fmla="*/ 738545 w 2461477"/>
              <a:gd name="connsiteY1" fmla="*/ 6875 h 3012259"/>
              <a:gd name="connsiteX2" fmla="*/ 744503 w 2461477"/>
              <a:gd name="connsiteY2" fmla="*/ 119412 h 3012259"/>
              <a:gd name="connsiteX3" fmla="*/ 2461477 w 2461477"/>
              <a:gd name="connsiteY3" fmla="*/ 116451 h 3012259"/>
              <a:gd name="connsiteX4" fmla="*/ 2455370 w 2461477"/>
              <a:gd name="connsiteY4" fmla="*/ 2995447 h 3012259"/>
              <a:gd name="connsiteX5" fmla="*/ 4098 w 2461477"/>
              <a:gd name="connsiteY5" fmla="*/ 3012259 h 3012259"/>
              <a:gd name="connsiteX6" fmla="*/ 0 w 2461477"/>
              <a:gd name="connsiteY6" fmla="*/ 0 h 3012259"/>
              <a:gd name="connsiteX0" fmla="*/ 0 w 2461477"/>
              <a:gd name="connsiteY0" fmla="*/ 0 h 3012259"/>
              <a:gd name="connsiteX1" fmla="*/ 738545 w 2461477"/>
              <a:gd name="connsiteY1" fmla="*/ 6875 h 3012259"/>
              <a:gd name="connsiteX2" fmla="*/ 660086 w 2461477"/>
              <a:gd name="connsiteY2" fmla="*/ 149458 h 3012259"/>
              <a:gd name="connsiteX3" fmla="*/ 2461477 w 2461477"/>
              <a:gd name="connsiteY3" fmla="*/ 116451 h 3012259"/>
              <a:gd name="connsiteX4" fmla="*/ 2455370 w 2461477"/>
              <a:gd name="connsiteY4" fmla="*/ 2995447 h 3012259"/>
              <a:gd name="connsiteX5" fmla="*/ 4098 w 2461477"/>
              <a:gd name="connsiteY5" fmla="*/ 3012259 h 3012259"/>
              <a:gd name="connsiteX6" fmla="*/ 0 w 2461477"/>
              <a:gd name="connsiteY6" fmla="*/ 0 h 3012259"/>
              <a:gd name="connsiteX0" fmla="*/ 0 w 2461477"/>
              <a:gd name="connsiteY0" fmla="*/ 0 h 3012259"/>
              <a:gd name="connsiteX1" fmla="*/ 738545 w 2461477"/>
              <a:gd name="connsiteY1" fmla="*/ 6875 h 3012259"/>
              <a:gd name="connsiteX2" fmla="*/ 738009 w 2461477"/>
              <a:gd name="connsiteY2" fmla="*/ 112736 h 3012259"/>
              <a:gd name="connsiteX3" fmla="*/ 2461477 w 2461477"/>
              <a:gd name="connsiteY3" fmla="*/ 116451 h 3012259"/>
              <a:gd name="connsiteX4" fmla="*/ 2455370 w 2461477"/>
              <a:gd name="connsiteY4" fmla="*/ 2995447 h 3012259"/>
              <a:gd name="connsiteX5" fmla="*/ 4098 w 2461477"/>
              <a:gd name="connsiteY5" fmla="*/ 3012259 h 3012259"/>
              <a:gd name="connsiteX6" fmla="*/ 0 w 2461477"/>
              <a:gd name="connsiteY6" fmla="*/ 0 h 3012259"/>
              <a:gd name="connsiteX0" fmla="*/ 0 w 2461477"/>
              <a:gd name="connsiteY0" fmla="*/ 0 h 3012259"/>
              <a:gd name="connsiteX1" fmla="*/ 709324 w 2461477"/>
              <a:gd name="connsiteY1" fmla="*/ 6875 h 3012259"/>
              <a:gd name="connsiteX2" fmla="*/ 738009 w 2461477"/>
              <a:gd name="connsiteY2" fmla="*/ 112736 h 3012259"/>
              <a:gd name="connsiteX3" fmla="*/ 2461477 w 2461477"/>
              <a:gd name="connsiteY3" fmla="*/ 116451 h 3012259"/>
              <a:gd name="connsiteX4" fmla="*/ 2455370 w 2461477"/>
              <a:gd name="connsiteY4" fmla="*/ 2995447 h 3012259"/>
              <a:gd name="connsiteX5" fmla="*/ 4098 w 2461477"/>
              <a:gd name="connsiteY5" fmla="*/ 3012259 h 3012259"/>
              <a:gd name="connsiteX6" fmla="*/ 0 w 2461477"/>
              <a:gd name="connsiteY6" fmla="*/ 0 h 3012259"/>
              <a:gd name="connsiteX0" fmla="*/ 0 w 2461477"/>
              <a:gd name="connsiteY0" fmla="*/ 0 h 3012259"/>
              <a:gd name="connsiteX1" fmla="*/ 735298 w 2461477"/>
              <a:gd name="connsiteY1" fmla="*/ 10214 h 3012259"/>
              <a:gd name="connsiteX2" fmla="*/ 738009 w 2461477"/>
              <a:gd name="connsiteY2" fmla="*/ 112736 h 3012259"/>
              <a:gd name="connsiteX3" fmla="*/ 2461477 w 2461477"/>
              <a:gd name="connsiteY3" fmla="*/ 116451 h 3012259"/>
              <a:gd name="connsiteX4" fmla="*/ 2455370 w 2461477"/>
              <a:gd name="connsiteY4" fmla="*/ 2995447 h 3012259"/>
              <a:gd name="connsiteX5" fmla="*/ 4098 w 2461477"/>
              <a:gd name="connsiteY5" fmla="*/ 3012259 h 3012259"/>
              <a:gd name="connsiteX6" fmla="*/ 0 w 2461477"/>
              <a:gd name="connsiteY6" fmla="*/ 0 h 3012259"/>
              <a:gd name="connsiteX0" fmla="*/ 0 w 2461477"/>
              <a:gd name="connsiteY0" fmla="*/ 0 h 3012259"/>
              <a:gd name="connsiteX1" fmla="*/ 732051 w 2461477"/>
              <a:gd name="connsiteY1" fmla="*/ 3537 h 3012259"/>
              <a:gd name="connsiteX2" fmla="*/ 738009 w 2461477"/>
              <a:gd name="connsiteY2" fmla="*/ 112736 h 3012259"/>
              <a:gd name="connsiteX3" fmla="*/ 2461477 w 2461477"/>
              <a:gd name="connsiteY3" fmla="*/ 116451 h 3012259"/>
              <a:gd name="connsiteX4" fmla="*/ 2455370 w 2461477"/>
              <a:gd name="connsiteY4" fmla="*/ 2995447 h 3012259"/>
              <a:gd name="connsiteX5" fmla="*/ 4098 w 2461477"/>
              <a:gd name="connsiteY5" fmla="*/ 3012259 h 3012259"/>
              <a:gd name="connsiteX6" fmla="*/ 0 w 2461477"/>
              <a:gd name="connsiteY6" fmla="*/ 0 h 3012259"/>
              <a:gd name="connsiteX0" fmla="*/ 0 w 2461477"/>
              <a:gd name="connsiteY0" fmla="*/ 0 h 3012259"/>
              <a:gd name="connsiteX1" fmla="*/ 1337217 w 2461477"/>
              <a:gd name="connsiteY1" fmla="*/ 14121 h 3012259"/>
              <a:gd name="connsiteX2" fmla="*/ 738009 w 2461477"/>
              <a:gd name="connsiteY2" fmla="*/ 112736 h 3012259"/>
              <a:gd name="connsiteX3" fmla="*/ 2461477 w 2461477"/>
              <a:gd name="connsiteY3" fmla="*/ 116451 h 3012259"/>
              <a:gd name="connsiteX4" fmla="*/ 2455370 w 2461477"/>
              <a:gd name="connsiteY4" fmla="*/ 2995447 h 3012259"/>
              <a:gd name="connsiteX5" fmla="*/ 4098 w 2461477"/>
              <a:gd name="connsiteY5" fmla="*/ 3012259 h 3012259"/>
              <a:gd name="connsiteX6" fmla="*/ 0 w 2461477"/>
              <a:gd name="connsiteY6" fmla="*/ 0 h 3012259"/>
              <a:gd name="connsiteX0" fmla="*/ 0 w 2461477"/>
              <a:gd name="connsiteY0" fmla="*/ 0 h 3012259"/>
              <a:gd name="connsiteX1" fmla="*/ 1337217 w 2461477"/>
              <a:gd name="connsiteY1" fmla="*/ 14121 h 3012259"/>
              <a:gd name="connsiteX2" fmla="*/ 1354739 w 2461477"/>
              <a:gd name="connsiteY2" fmla="*/ 409105 h 3012259"/>
              <a:gd name="connsiteX3" fmla="*/ 2461477 w 2461477"/>
              <a:gd name="connsiteY3" fmla="*/ 116451 h 3012259"/>
              <a:gd name="connsiteX4" fmla="*/ 2455370 w 2461477"/>
              <a:gd name="connsiteY4" fmla="*/ 2995447 h 3012259"/>
              <a:gd name="connsiteX5" fmla="*/ 4098 w 2461477"/>
              <a:gd name="connsiteY5" fmla="*/ 3012259 h 3012259"/>
              <a:gd name="connsiteX6" fmla="*/ 0 w 2461477"/>
              <a:gd name="connsiteY6" fmla="*/ 0 h 3012259"/>
              <a:gd name="connsiteX0" fmla="*/ 0 w 2455537"/>
              <a:gd name="connsiteY0" fmla="*/ 0 h 3012259"/>
              <a:gd name="connsiteX1" fmla="*/ 1337217 w 2455537"/>
              <a:gd name="connsiteY1" fmla="*/ 14121 h 3012259"/>
              <a:gd name="connsiteX2" fmla="*/ 1354739 w 2455537"/>
              <a:gd name="connsiteY2" fmla="*/ 409105 h 3012259"/>
              <a:gd name="connsiteX3" fmla="*/ 2442204 w 2455537"/>
              <a:gd name="connsiteY3" fmla="*/ 412823 h 3012259"/>
              <a:gd name="connsiteX4" fmla="*/ 2455370 w 2455537"/>
              <a:gd name="connsiteY4" fmla="*/ 2995447 h 3012259"/>
              <a:gd name="connsiteX5" fmla="*/ 4098 w 2455537"/>
              <a:gd name="connsiteY5" fmla="*/ 3012259 h 3012259"/>
              <a:gd name="connsiteX6" fmla="*/ 0 w 2455537"/>
              <a:gd name="connsiteY6" fmla="*/ 0 h 3012259"/>
              <a:gd name="connsiteX0" fmla="*/ 0 w 2442204"/>
              <a:gd name="connsiteY0" fmla="*/ 0 h 3027202"/>
              <a:gd name="connsiteX1" fmla="*/ 1337217 w 2442204"/>
              <a:gd name="connsiteY1" fmla="*/ 14121 h 3027202"/>
              <a:gd name="connsiteX2" fmla="*/ 1354739 w 2442204"/>
              <a:gd name="connsiteY2" fmla="*/ 409105 h 3027202"/>
              <a:gd name="connsiteX3" fmla="*/ 2442204 w 2442204"/>
              <a:gd name="connsiteY3" fmla="*/ 412823 h 3027202"/>
              <a:gd name="connsiteX4" fmla="*/ 2439952 w 2442204"/>
              <a:gd name="connsiteY4" fmla="*/ 3027202 h 3027202"/>
              <a:gd name="connsiteX5" fmla="*/ 4098 w 2442204"/>
              <a:gd name="connsiteY5" fmla="*/ 3012259 h 3027202"/>
              <a:gd name="connsiteX6" fmla="*/ 0 w 2442204"/>
              <a:gd name="connsiteY6" fmla="*/ 0 h 3027202"/>
              <a:gd name="connsiteX0" fmla="*/ 0 w 2442204"/>
              <a:gd name="connsiteY0" fmla="*/ 0 h 3012259"/>
              <a:gd name="connsiteX1" fmla="*/ 1337217 w 2442204"/>
              <a:gd name="connsiteY1" fmla="*/ 14121 h 3012259"/>
              <a:gd name="connsiteX2" fmla="*/ 1354739 w 2442204"/>
              <a:gd name="connsiteY2" fmla="*/ 409105 h 3012259"/>
              <a:gd name="connsiteX3" fmla="*/ 2442204 w 2442204"/>
              <a:gd name="connsiteY3" fmla="*/ 412823 h 3012259"/>
              <a:gd name="connsiteX4" fmla="*/ 2439952 w 2442204"/>
              <a:gd name="connsiteY4" fmla="*/ 2995450 h 3012259"/>
              <a:gd name="connsiteX5" fmla="*/ 4098 w 2442204"/>
              <a:gd name="connsiteY5" fmla="*/ 3012259 h 3012259"/>
              <a:gd name="connsiteX6" fmla="*/ 0 w 2442204"/>
              <a:gd name="connsiteY6" fmla="*/ 0 h 3012259"/>
              <a:gd name="connsiteX0" fmla="*/ 119249 w 2561453"/>
              <a:gd name="connsiteY0" fmla="*/ 0 h 3319211"/>
              <a:gd name="connsiteX1" fmla="*/ 1456466 w 2561453"/>
              <a:gd name="connsiteY1" fmla="*/ 14121 h 3319211"/>
              <a:gd name="connsiteX2" fmla="*/ 1473988 w 2561453"/>
              <a:gd name="connsiteY2" fmla="*/ 409105 h 3319211"/>
              <a:gd name="connsiteX3" fmla="*/ 2561453 w 2561453"/>
              <a:gd name="connsiteY3" fmla="*/ 412823 h 3319211"/>
              <a:gd name="connsiteX4" fmla="*/ 2559201 w 2561453"/>
              <a:gd name="connsiteY4" fmla="*/ 2995450 h 3319211"/>
              <a:gd name="connsiteX5" fmla="*/ 0 w 2561453"/>
              <a:gd name="connsiteY5" fmla="*/ 3319211 h 3319211"/>
              <a:gd name="connsiteX6" fmla="*/ 119249 w 2561453"/>
              <a:gd name="connsiteY6" fmla="*/ 0 h 3319211"/>
              <a:gd name="connsiteX0" fmla="*/ 7466 w 2449670"/>
              <a:gd name="connsiteY0" fmla="*/ 0 h 3022842"/>
              <a:gd name="connsiteX1" fmla="*/ 1344683 w 2449670"/>
              <a:gd name="connsiteY1" fmla="*/ 14121 h 3022842"/>
              <a:gd name="connsiteX2" fmla="*/ 1362205 w 2449670"/>
              <a:gd name="connsiteY2" fmla="*/ 409105 h 3022842"/>
              <a:gd name="connsiteX3" fmla="*/ 2449670 w 2449670"/>
              <a:gd name="connsiteY3" fmla="*/ 412823 h 3022842"/>
              <a:gd name="connsiteX4" fmla="*/ 2447418 w 2449670"/>
              <a:gd name="connsiteY4" fmla="*/ 2995450 h 3022842"/>
              <a:gd name="connsiteX5" fmla="*/ 0 w 2449670"/>
              <a:gd name="connsiteY5" fmla="*/ 3022842 h 3022842"/>
              <a:gd name="connsiteX6" fmla="*/ 7466 w 2449670"/>
              <a:gd name="connsiteY6" fmla="*/ 0 h 3022842"/>
              <a:gd name="connsiteX0" fmla="*/ 0 w 2542422"/>
              <a:gd name="connsiteY0" fmla="*/ 0 h 3287456"/>
              <a:gd name="connsiteX1" fmla="*/ 1437435 w 2542422"/>
              <a:gd name="connsiteY1" fmla="*/ 278735 h 3287456"/>
              <a:gd name="connsiteX2" fmla="*/ 1454957 w 2542422"/>
              <a:gd name="connsiteY2" fmla="*/ 673719 h 3287456"/>
              <a:gd name="connsiteX3" fmla="*/ 2542422 w 2542422"/>
              <a:gd name="connsiteY3" fmla="*/ 677437 h 3287456"/>
              <a:gd name="connsiteX4" fmla="*/ 2540170 w 2542422"/>
              <a:gd name="connsiteY4" fmla="*/ 3260064 h 3287456"/>
              <a:gd name="connsiteX5" fmla="*/ 92752 w 2542422"/>
              <a:gd name="connsiteY5" fmla="*/ 3287456 h 3287456"/>
              <a:gd name="connsiteX6" fmla="*/ 0 w 2542422"/>
              <a:gd name="connsiteY6" fmla="*/ 0 h 3287456"/>
              <a:gd name="connsiteX0" fmla="*/ 0 w 2449912"/>
              <a:gd name="connsiteY0" fmla="*/ 0 h 3033425"/>
              <a:gd name="connsiteX1" fmla="*/ 1344925 w 2449912"/>
              <a:gd name="connsiteY1" fmla="*/ 24704 h 3033425"/>
              <a:gd name="connsiteX2" fmla="*/ 1362447 w 2449912"/>
              <a:gd name="connsiteY2" fmla="*/ 419688 h 3033425"/>
              <a:gd name="connsiteX3" fmla="*/ 2449912 w 2449912"/>
              <a:gd name="connsiteY3" fmla="*/ 423406 h 3033425"/>
              <a:gd name="connsiteX4" fmla="*/ 2447660 w 2449912"/>
              <a:gd name="connsiteY4" fmla="*/ 3006033 h 3033425"/>
              <a:gd name="connsiteX5" fmla="*/ 242 w 2449912"/>
              <a:gd name="connsiteY5" fmla="*/ 3033425 h 3033425"/>
              <a:gd name="connsiteX6" fmla="*/ 0 w 2449912"/>
              <a:gd name="connsiteY6" fmla="*/ 0 h 30334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449912" h="3033425">
                <a:moveTo>
                  <a:pt x="0" y="0"/>
                </a:moveTo>
                <a:lnTo>
                  <a:pt x="1344925" y="24704"/>
                </a:lnTo>
                <a:cubicBezTo>
                  <a:pt x="1353519" y="65284"/>
                  <a:pt x="1355376" y="393223"/>
                  <a:pt x="1362447" y="419688"/>
                </a:cubicBezTo>
                <a:lnTo>
                  <a:pt x="2449912" y="423406"/>
                </a:lnTo>
                <a:cubicBezTo>
                  <a:pt x="2447876" y="1383071"/>
                  <a:pt x="2449696" y="2046368"/>
                  <a:pt x="2447660" y="3006033"/>
                </a:cubicBezTo>
                <a:lnTo>
                  <a:pt x="242" y="3033425"/>
                </a:lnTo>
                <a:cubicBezTo>
                  <a:pt x="242" y="2250877"/>
                  <a:pt x="0" y="782548"/>
                  <a:pt x="0" y="0"/>
                </a:cubicBezTo>
                <a:close/>
              </a:path>
            </a:pathLst>
          </a:custGeom>
          <a:noFill/>
          <a:ln w="6350">
            <a:solidFill>
              <a:schemeClr val="bg1"/>
            </a:solidFill>
          </a:ln>
          <a:effectLst>
            <a:glow rad="1397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 dirty="0"/>
          </a:p>
        </p:txBody>
      </p:sp>
      <p:grpSp>
        <p:nvGrpSpPr>
          <p:cNvPr id="9" name="Grupo 8">
            <a:extLst>
              <a:ext uri="{FF2B5EF4-FFF2-40B4-BE49-F238E27FC236}">
                <a16:creationId xmlns:a16="http://schemas.microsoft.com/office/drawing/2014/main" id="{ED9DDBC2-B2CE-2625-20CE-2E173E6C0B89}"/>
              </a:ext>
            </a:extLst>
          </p:cNvPr>
          <p:cNvGrpSpPr/>
          <p:nvPr/>
        </p:nvGrpSpPr>
        <p:grpSpPr>
          <a:xfrm>
            <a:off x="5034587" y="2924683"/>
            <a:ext cx="312351" cy="312351"/>
            <a:chOff x="5038077" y="2927253"/>
            <a:chExt cx="316762" cy="316762"/>
          </a:xfrm>
        </p:grpSpPr>
        <p:sp>
          <p:nvSpPr>
            <p:cNvPr id="10" name="Elipse 9">
              <a:extLst>
                <a:ext uri="{FF2B5EF4-FFF2-40B4-BE49-F238E27FC236}">
                  <a16:creationId xmlns:a16="http://schemas.microsoft.com/office/drawing/2014/main" id="{6693C236-6E10-AE83-D3A7-0B0D9995B429}"/>
                </a:ext>
              </a:extLst>
            </p:cNvPr>
            <p:cNvSpPr/>
            <p:nvPr/>
          </p:nvSpPr>
          <p:spPr>
            <a:xfrm>
              <a:off x="5038077" y="2927253"/>
              <a:ext cx="316762" cy="316762"/>
            </a:xfrm>
            <a:prstGeom prst="ellipse">
              <a:avLst/>
            </a:prstGeom>
            <a:effectLst>
              <a:glow rad="37854">
                <a:srgbClr val="3AA2FE">
                  <a:alpha val="56192"/>
                </a:srgbClr>
              </a:glow>
            </a:effectLst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_tradnl"/>
            </a:p>
          </p:txBody>
        </p:sp>
        <p:pic>
          <p:nvPicPr>
            <p:cNvPr id="11" name="Imagen 10">
              <a:extLst>
                <a:ext uri="{FF2B5EF4-FFF2-40B4-BE49-F238E27FC236}">
                  <a16:creationId xmlns:a16="http://schemas.microsoft.com/office/drawing/2014/main" id="{CC2637A0-AA5F-F0D6-D258-1BFFE2880D6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097306" y="3014244"/>
              <a:ext cx="198304" cy="14277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8800661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000"/>
                            </p:stCondLst>
                            <p:childTnLst>
                              <p:par>
                                <p:cTn id="16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10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" dur="50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4000"/>
                            </p:stCondLst>
                            <p:childTnLst>
                              <p:par>
                                <p:cTn id="20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0"/>
                            </p:stCondLst>
                            <p:childTnLst>
                              <p:par>
                                <p:cTn id="23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10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" dur="50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6000"/>
                            </p:stCondLst>
                            <p:childTnLst>
                              <p:par>
                                <p:cTn id="27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8" dur="2000" fill="hold"/>
                                        <p:tgtEl>
                                          <p:spTgt spid="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8000"/>
                            </p:stCondLst>
                            <p:childTnLst>
                              <p:par>
                                <p:cTn id="30" presetID="53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 animBg="1"/>
      <p:bldP spid="8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D9EA8142-6E98-D2D3-B0E4-DCCA54BA6BF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83848" y="876737"/>
            <a:ext cx="9184152" cy="51718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o">
            <a:extLst>
              <a:ext uri="{FF2B5EF4-FFF2-40B4-BE49-F238E27FC236}">
                <a16:creationId xmlns:a16="http://schemas.microsoft.com/office/drawing/2014/main" id="{83C1958A-9570-43BD-4B87-DEE180DE04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51513" y="166493"/>
            <a:ext cx="4816018" cy="899207"/>
          </a:xfrm>
        </p:spPr>
        <p:txBody>
          <a:bodyPr>
            <a:normAutofit/>
          </a:bodyPr>
          <a:lstStyle/>
          <a:p>
            <a:pPr algn="ctr"/>
            <a:r>
              <a:rPr lang="es-CO" sz="2400" dirty="0">
                <a:solidFill>
                  <a:schemeClr val="accent1">
                    <a:lumMod val="75000"/>
                  </a:schemeClr>
                </a:solidFill>
                <a:latin typeface="+mn-lt"/>
                <a:cs typeface="Arial" panose="020B0604020202020204" pitchFamily="34" charset="0"/>
              </a:rPr>
              <a:t>Inicio para Despachador</a:t>
            </a:r>
            <a:endParaRPr lang="es-ES_tradnl" sz="2400" dirty="0">
              <a:solidFill>
                <a:schemeClr val="accent1">
                  <a:lumMod val="75000"/>
                </a:schemeClr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6" name="Rectángulo redondeado 5">
            <a:extLst>
              <a:ext uri="{FF2B5EF4-FFF2-40B4-BE49-F238E27FC236}">
                <a16:creationId xmlns:a16="http://schemas.microsoft.com/office/drawing/2014/main" id="{5D3FB9C5-91E9-25C4-57CD-BDB3BAACFBFE}"/>
              </a:ext>
            </a:extLst>
          </p:cNvPr>
          <p:cNvSpPr/>
          <p:nvPr/>
        </p:nvSpPr>
        <p:spPr>
          <a:xfrm>
            <a:off x="1775357" y="1315724"/>
            <a:ext cx="1044043" cy="221274"/>
          </a:xfrm>
          <a:prstGeom prst="roundRect">
            <a:avLst>
              <a:gd name="adj" fmla="val 50000"/>
            </a:avLst>
          </a:prstGeom>
          <a:noFill/>
          <a:ln>
            <a:solidFill>
              <a:srgbClr val="FF0000"/>
            </a:solidFill>
          </a:ln>
          <a:effectLst>
            <a:glow rad="62684">
              <a:srgbClr val="FF0000">
                <a:alpha val="5908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15830816-CDE0-796D-3C48-EF9F58B3D4B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90522" y="7107207"/>
            <a:ext cx="393700" cy="635000"/>
          </a:xfrm>
          <a:prstGeom prst="rect">
            <a:avLst/>
          </a:prstGeom>
        </p:spPr>
      </p:pic>
      <p:cxnSp>
        <p:nvCxnSpPr>
          <p:cNvPr id="11" name="Linea punteada">
            <a:extLst>
              <a:ext uri="{FF2B5EF4-FFF2-40B4-BE49-F238E27FC236}">
                <a16:creationId xmlns:a16="http://schemas.microsoft.com/office/drawing/2014/main" id="{7DAF8BBF-D498-8093-CD52-3F6D88D07F93}"/>
              </a:ext>
            </a:extLst>
          </p:cNvPr>
          <p:cNvCxnSpPr>
            <a:cxnSpLocks/>
          </p:cNvCxnSpPr>
          <p:nvPr/>
        </p:nvCxnSpPr>
        <p:spPr>
          <a:xfrm rot="16200000" flipH="1">
            <a:off x="7648732" y="1196964"/>
            <a:ext cx="4120353" cy="2958616"/>
          </a:xfrm>
          <a:prstGeom prst="bentConnector3">
            <a:avLst>
              <a:gd name="adj1" fmla="val -247"/>
            </a:avLst>
          </a:prstGeom>
          <a:ln w="25400" cmpd="sng">
            <a:gradFill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67000">
                  <a:srgbClr val="20556E"/>
                </a:gs>
              </a:gsLst>
              <a:lin ang="5400000" scaled="1"/>
            </a:gradFill>
            <a:prstDash val="sysDot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103020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0" presetClass="path" presetSubtype="0" repeatCount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75E-6 1.11111E-6 L -0.02058 -0.05463 C -0.02331 -0.06435 -0.02852 -0.07176 -0.03086 -0.08033 C -0.0336 -0.09028 -0.03607 -0.09815 -0.03881 -0.10671 C -0.04375 -0.11945 -0.05131 -0.13565 -0.05404 -0.15023 C -0.05651 -0.16181 -0.05925 -0.17454 -0.06159 -0.18704 C -0.06433 -0.1919 -0.06433 -0.19676 -0.06433 -0.20232 C -0.0668 -0.21204 -0.06953 -0.22269 -0.06953 -0.23241 C -0.07175 -0.23843 -0.07175 -0.24329 -0.07448 -0.24884 C -0.07448 -0.25463 -0.07709 -0.26065 -0.07709 -0.2662 C -0.07982 -0.27408 -0.08203 -0.28195 -0.08203 -0.28935 C -0.08477 -0.29815 -0.08477 -0.30718 -0.08724 -0.31458 C -0.08998 -0.32616 -0.09232 -0.33588 -0.09232 -0.34653 C -0.1181 -0.47454 -0.09232 -0.35926 -0.11276 -0.43958 C -0.11276 -0.44699 -0.1155 -0.45602 -0.1181 -0.46482 C -0.1181 -0.47222 -0.12084 -0.47824 -0.12305 -0.48611 C -0.12578 -0.49653 -0.13099 -0.51574 -0.13581 -0.52847 C -0.13855 -0.54005 -0.13855 -0.53426 -0.14349 -0.54398 C -0.14349 -0.54792 -0.1461 -0.55185 -0.1461 -0.55486 C -0.14883 -0.55857 -0.15105 -0.55926 -0.15105 -0.56343 C -0.15378 -0.56644 -0.15378 -0.57014 -0.15625 -0.57315 C -0.15625 -0.575 -0.15899 -0.5757 -0.15899 -0.57778 C -0.15899 -0.58079 -0.16133 -0.5838 -0.16133 -0.58565 C -0.16407 -0.58866 -0.16654 -0.59167 -0.16654 -0.59421 C -0.17162 -0.60579 -0.16654 -0.59838 -0.17435 -0.6088 C -0.18451 -0.62431 -0.18177 -0.61667 -0.19727 -0.63704 C -0.21029 -0.65417 -0.20508 -0.64931 -0.21029 -0.65533 C -0.21524 -0.66482 -0.21029 -0.6581 -0.21784 -0.66296 C -0.22279 -0.66783 -0.22058 -0.67083 -0.228 -0.67083 C -0.2461 -0.67269 -0.28425 -0.6757 -0.28425 -0.67454 C -0.28685 -0.67639 -0.28959 -0.67755 -0.2918 -0.6787 C -0.29701 -0.6794 -0.29974 -0.6794 -0.30482 -0.68125 C -0.3073 -0.68241 -0.3073 -0.68542 -0.31003 -0.68611 C -0.31237 -0.68727 -0.31511 -0.68796 -0.31511 -0.68912 C -0.31758 -0.69097 -0.32253 -0.69213 -0.32526 -0.69468 C -0.32526 -0.69445 -0.32787 -0.69583 -0.32787 -0.69699 C -0.33034 -0.69699 -0.33282 -0.69769 -0.33282 -0.69954 C -0.33555 -0.7007 -0.3405 -0.7007 -0.3431 -0.70463 C -0.35078 -0.71505 -0.3405 -0.70463 -0.35326 -0.7125 C -0.37136 -0.72662 -0.34584 -0.70949 -0.36107 -0.71991 C -0.36355 -0.72222 -0.36628 -0.72477 -0.36628 -0.72778 C -0.37136 -0.73148 -0.37657 -0.7382 -0.37657 -0.7375 C -0.38412 -0.75486 -0.37136 -0.72894 -0.38151 -0.74815 C -0.38412 -0.75116 -0.38412 -0.75486 -0.38685 -0.75857 C -0.38685 -0.76088 -0.38685 -0.76343 -0.38907 -0.76644 C -0.39427 -0.77685 -0.3918 -0.7713 -0.39935 -0.78681 L -0.40209 -0.79468 C -0.40456 -0.80023 -0.40677 -0.80324 -0.40677 -0.80995 C -0.40677 -0.81296 -0.40677 -0.81482 -0.40677 -0.81783 C -0.40677 -0.82037 -0.40677 -0.82269 -0.40677 -0.82546 C -0.40677 -0.82755 -0.40677 -0.82847 -0.40456 -0.83033 C -0.40456 -0.83333 -0.40456 -0.83634 -0.40209 -0.83889 C -0.40209 -0.8412 -0.40209 -0.8456 -0.40209 -0.84491 " pathEditMode="relative" rAng="0" ptsTypes="AAAAAAAAAAAAAAAAAAAAAAAAAAAAAAAAAAAAAAAAAAAAAAAAAAAAA">
                                      <p:cBhvr>
                                        <p:cTn id="14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339" y="-422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0"/>
                            </p:stCondLst>
                            <p:childTnLst>
                              <p:par>
                                <p:cTn id="16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" dur="25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>
            <a:extLst>
              <a:ext uri="{FF2B5EF4-FFF2-40B4-BE49-F238E27FC236}">
                <a16:creationId xmlns:a16="http://schemas.microsoft.com/office/drawing/2014/main" id="{8EB290ED-24DB-3C99-15FC-D60B4C4D80B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5744" y="873124"/>
            <a:ext cx="9180512" cy="51847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Imagen 3">
            <a:extLst>
              <a:ext uri="{FF2B5EF4-FFF2-40B4-BE49-F238E27FC236}">
                <a16:creationId xmlns:a16="http://schemas.microsoft.com/office/drawing/2014/main" id="{192C2D4A-BD71-E2D8-6CC9-8FB6FDFEFD7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35900" y="6908577"/>
            <a:ext cx="393700" cy="635000"/>
          </a:xfrm>
          <a:prstGeom prst="rect">
            <a:avLst/>
          </a:prstGeom>
        </p:spPr>
      </p:pic>
      <p:sp>
        <p:nvSpPr>
          <p:cNvPr id="5" name="Texto">
            <a:extLst>
              <a:ext uri="{FF2B5EF4-FFF2-40B4-BE49-F238E27FC236}">
                <a16:creationId xmlns:a16="http://schemas.microsoft.com/office/drawing/2014/main" id="{F6C8E71A-DC56-2AF0-D322-61A5A8AB0009}"/>
              </a:ext>
            </a:extLst>
          </p:cNvPr>
          <p:cNvSpPr txBox="1">
            <a:spLocks/>
          </p:cNvSpPr>
          <p:nvPr/>
        </p:nvSpPr>
        <p:spPr>
          <a:xfrm>
            <a:off x="3311320" y="295006"/>
            <a:ext cx="5565539" cy="899207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s-CO" sz="2400" dirty="0">
                <a:solidFill>
                  <a:schemeClr val="accent1">
                    <a:lumMod val="75000"/>
                  </a:schemeClr>
                </a:solidFill>
                <a:latin typeface="+mn-lt"/>
                <a:cs typeface="Arial" panose="020B0604020202020204" pitchFamily="34" charset="0"/>
              </a:rPr>
              <a:t>Despachador ingresa a un incidente activo listado en la columna izquierda</a:t>
            </a:r>
            <a:br>
              <a:rPr lang="es-ES_tradnl" sz="240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s-ES_tradnl" sz="2400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7" name="Linea punteada">
            <a:extLst>
              <a:ext uri="{FF2B5EF4-FFF2-40B4-BE49-F238E27FC236}">
                <a16:creationId xmlns:a16="http://schemas.microsoft.com/office/drawing/2014/main" id="{85DA03B9-1174-6B92-F56C-D81C7C594916}"/>
              </a:ext>
            </a:extLst>
          </p:cNvPr>
          <p:cNvCxnSpPr>
            <a:cxnSpLocks/>
          </p:cNvCxnSpPr>
          <p:nvPr/>
        </p:nvCxnSpPr>
        <p:spPr>
          <a:xfrm rot="16200000" flipH="1">
            <a:off x="7648732" y="1196964"/>
            <a:ext cx="4120353" cy="2958616"/>
          </a:xfrm>
          <a:prstGeom prst="bentConnector3">
            <a:avLst>
              <a:gd name="adj1" fmla="val -247"/>
            </a:avLst>
          </a:prstGeom>
          <a:ln w="25400" cmpd="sng">
            <a:gradFill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67000">
                  <a:srgbClr val="20556E"/>
                </a:gs>
              </a:gsLst>
              <a:lin ang="5400000" scaled="1"/>
            </a:gradFill>
            <a:prstDash val="sysDot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004897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0" presetClass="path" presetSubtype="0" repeatCount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362 0.08519 L 0.0168 0.05139 C 0.01342 0.0463 0.01029 0.04144 0.00651 0.03611 C 0.00365 0.03033 0.00131 0.0257 -0.00156 0.02084 C -0.00664 0.0132 -0.01302 0.00417 -0.01679 -0.00532 C -0.01966 -0.01203 -0.02148 -0.01967 -0.02461 -0.02708 C -0.02578 -0.02986 -0.02669 -0.0324 -0.02734 -0.03634 C -0.02916 -0.04213 -0.03099 -0.04861 -0.03307 -0.05393 C -0.03424 -0.0581 -0.03515 -0.06018 -0.03632 -0.06365 C -0.03697 -0.06689 -0.03815 -0.07083 -0.03945 -0.0743 C -0.04127 -0.07916 -0.04349 -0.08287 -0.04479 -0.08796 C -0.04661 -0.09351 -0.04791 -0.09814 -0.04921 -0.10324 C -0.0513 -0.11018 -0.05377 -0.11597 -0.05559 -0.12199 C -0.07968 -0.19814 -0.05559 -0.12939 -0.07434 -0.17708 C -0.07591 -0.18264 -0.07708 -0.18726 -0.07968 -0.19236 C -0.08151 -0.19676 -0.08424 -0.20069 -0.08619 -0.20509 C -0.08919 -0.2118 -0.09336 -0.22361 -0.09791 -0.23078 C -0.10169 -0.23726 -0.10052 -0.23472 -0.10533 -0.24004 C -0.10742 -0.24213 -0.1082 -0.24444 -0.1095 -0.24629 C -0.11067 -0.24814 -0.1125 -0.24953 -0.11445 -0.25092 C -0.11536 -0.25301 -0.11666 -0.25532 -0.11849 -0.25764 C -0.11914 -0.25833 -0.12096 -0.25902 -0.12161 -0.26041 C -0.12252 -0.26111 -0.12382 -0.26319 -0.12513 -0.26504 C -0.12617 -0.2662 -0.12812 -0.26759 -0.12942 -0.26967 C -0.13528 -0.27615 -0.12942 -0.27222 -0.13711 -0.2787 C -0.14609 -0.28773 -0.14466 -0.28287 -0.15976 -0.29537 C -0.17109 -0.30555 -0.1664 -0.30324 -0.17356 -0.30578 C -0.17721 -0.31157 -0.17356 -0.3074 -0.18007 -0.31088 C -0.18541 -0.31389 -0.18307 -0.31504 -0.18971 -0.31551 C -0.20898 -0.31689 -0.24661 -0.31851 -0.24661 -0.31828 C -0.24974 -0.31921 -0.25182 -0.3199 -0.25442 -0.32014 C -0.25846 -0.3206 -0.26341 -0.32014 -0.26744 -0.32129 C -0.26927 -0.32222 -0.27109 -0.32407 -0.27265 -0.325 C -0.27461 -0.32546 -0.27643 -0.32546 -0.27825 -0.32615 C -0.28086 -0.32708 -0.28359 -0.32824 -0.28671 -0.32939 C -0.28854 -0.32986 -0.28984 -0.33055 -0.29075 -0.33078 C -0.29257 -0.33078 -0.2944 -0.33171 -0.29635 -0.33217 C -0.29908 -0.33333 -0.30234 -0.33356 -0.30533 -0.33495 C -0.31406 -0.34166 -0.30468 -0.33495 -0.31471 -0.34004 C -0.33515 -0.34884 -0.30755 -0.33889 -0.32434 -0.34444 C -0.32617 -0.34606 -0.32799 -0.34814 -0.32981 -0.34953 C -0.33268 -0.35115 -0.33854 -0.35532 -0.33854 -0.35509 C -0.3457 -0.36574 -0.33463 -0.35 -0.34414 -0.3618 C -0.34544 -0.36342 -0.34648 -0.36574 -0.3483 -0.36782 C -0.34947 -0.36921 -0.35013 -0.3706 -0.3513 -0.37268 C -0.35794 -0.3787 -0.35416 -0.37523 -0.36132 -0.38449 L -0.36445 -0.38935 C -0.36692 -0.39236 -0.36849 -0.39398 -0.36979 -0.39884 C -0.37031 -0.4 -0.37031 -0.40162 -0.37083 -0.40301 C -0.37031 -0.40463 -0.37031 -0.40601 -0.36979 -0.4074 C -0.36901 -0.40902 -0.36849 -0.40949 -0.36757 -0.41041 C -0.36692 -0.4125 -0.36627 -0.41412 -0.36575 -0.41551 C -0.36497 -0.41666 -0.36445 -0.41851 -0.36445 -0.41851 " pathEditMode="relative" rAng="0" ptsTypes="AAAAAAAAAAAAAAAAAAAAAAAAAAAAAAAAAAAAAAAAAAAAAAAAAAAAA">
                                      <p:cBhvr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352" y="-2518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0"/>
                            </p:stCondLst>
                            <p:childTnLst>
                              <p:par>
                                <p:cTn id="16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>
            <a:extLst>
              <a:ext uri="{FF2B5EF4-FFF2-40B4-BE49-F238E27FC236}">
                <a16:creationId xmlns:a16="http://schemas.microsoft.com/office/drawing/2014/main" id="{BF2739DE-992A-245F-89B3-07C219A145A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87488" y="889250"/>
            <a:ext cx="9180512" cy="5168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ángulo redondeado 3">
            <a:extLst>
              <a:ext uri="{FF2B5EF4-FFF2-40B4-BE49-F238E27FC236}">
                <a16:creationId xmlns:a16="http://schemas.microsoft.com/office/drawing/2014/main" id="{02797B62-4F80-E21D-15FD-069C243ADD3E}"/>
              </a:ext>
            </a:extLst>
          </p:cNvPr>
          <p:cNvSpPr/>
          <p:nvPr/>
        </p:nvSpPr>
        <p:spPr>
          <a:xfrm>
            <a:off x="7018870" y="3591070"/>
            <a:ext cx="910694" cy="221274"/>
          </a:xfrm>
          <a:prstGeom prst="roundRect">
            <a:avLst>
              <a:gd name="adj" fmla="val 50000"/>
            </a:avLst>
          </a:prstGeom>
          <a:noFill/>
          <a:ln>
            <a:solidFill>
              <a:srgbClr val="FF0000"/>
            </a:solidFill>
          </a:ln>
          <a:effectLst>
            <a:glow rad="62684">
              <a:srgbClr val="FF0000">
                <a:alpha val="5908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43637760-430D-AA69-D516-F8ACA10D5C0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004835" y="6821325"/>
            <a:ext cx="393700" cy="635000"/>
          </a:xfrm>
          <a:prstGeom prst="rect">
            <a:avLst/>
          </a:prstGeom>
        </p:spPr>
      </p:pic>
      <p:sp>
        <p:nvSpPr>
          <p:cNvPr id="6" name="Texto">
            <a:extLst>
              <a:ext uri="{FF2B5EF4-FFF2-40B4-BE49-F238E27FC236}">
                <a16:creationId xmlns:a16="http://schemas.microsoft.com/office/drawing/2014/main" id="{E7C5E1F9-1417-C4E0-2659-3A0391492360}"/>
              </a:ext>
            </a:extLst>
          </p:cNvPr>
          <p:cNvSpPr txBox="1">
            <a:spLocks/>
          </p:cNvSpPr>
          <p:nvPr/>
        </p:nvSpPr>
        <p:spPr>
          <a:xfrm>
            <a:off x="3090318" y="125825"/>
            <a:ext cx="5812142" cy="89920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s-CO" sz="2400" dirty="0">
                <a:solidFill>
                  <a:schemeClr val="accent1">
                    <a:lumMod val="75000"/>
                  </a:schemeClr>
                </a:solidFill>
                <a:latin typeface="+mn-lt"/>
                <a:cs typeface="Arial" panose="020B0604020202020204" pitchFamily="34" charset="0"/>
              </a:rPr>
              <a:t>Se hace Clic sobre botón “nuevo recurso” para añadir un recurso al incidente</a:t>
            </a:r>
            <a:endParaRPr lang="es-ES_tradnl" sz="2400" dirty="0">
              <a:solidFill>
                <a:schemeClr val="accent1">
                  <a:lumMod val="75000"/>
                </a:schemeClr>
              </a:solidFill>
              <a:latin typeface="+mn-lt"/>
              <a:cs typeface="Arial" panose="020B0604020202020204" pitchFamily="34" charset="0"/>
            </a:endParaRPr>
          </a:p>
        </p:txBody>
      </p:sp>
      <p:cxnSp>
        <p:nvCxnSpPr>
          <p:cNvPr id="8" name="Linea punteada">
            <a:extLst>
              <a:ext uri="{FF2B5EF4-FFF2-40B4-BE49-F238E27FC236}">
                <a16:creationId xmlns:a16="http://schemas.microsoft.com/office/drawing/2014/main" id="{4E9160F7-3FA0-9443-97F9-41BA20AB5298}"/>
              </a:ext>
            </a:extLst>
          </p:cNvPr>
          <p:cNvCxnSpPr>
            <a:cxnSpLocks/>
          </p:cNvCxnSpPr>
          <p:nvPr/>
        </p:nvCxnSpPr>
        <p:spPr>
          <a:xfrm rot="16200000" flipH="1">
            <a:off x="7665985" y="1196964"/>
            <a:ext cx="4120353" cy="2958616"/>
          </a:xfrm>
          <a:prstGeom prst="bentConnector3">
            <a:avLst>
              <a:gd name="adj1" fmla="val -247"/>
            </a:avLst>
          </a:prstGeom>
          <a:ln w="25400" cmpd="sng">
            <a:gradFill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67000">
                  <a:srgbClr val="20556E"/>
                </a:gs>
              </a:gsLst>
              <a:lin ang="5400000" scaled="1"/>
            </a:gradFill>
            <a:prstDash val="sysDot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303133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0" presetClass="path" presetSubtype="0" repeatCount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615 -0.06504 L -0.02578 -0.08981 C -0.02734 -0.09398 -0.02904 -0.09768 -0.0306 -0.10162 C -0.03203 -0.10555 -0.03333 -0.10949 -0.03477 -0.11342 C -0.03698 -0.11898 -0.04037 -0.12616 -0.04206 -0.13333 C -0.04349 -0.13842 -0.04453 -0.14375 -0.04583 -0.1493 C -0.04623 -0.15185 -0.04688 -0.15393 -0.0474 -0.15625 C -0.04818 -0.16111 -0.04896 -0.16574 -0.05 -0.17037 C -0.05065 -0.17268 -0.05104 -0.17477 -0.05156 -0.17731 C -0.05208 -0.18009 -0.05261 -0.18264 -0.05313 -0.18541 C -0.05391 -0.18912 -0.05508 -0.19236 -0.05573 -0.19583 C -0.05651 -0.19977 -0.05716 -0.20393 -0.05781 -0.20764 C -0.05873 -0.2125 -0.06003 -0.2169 -0.06094 -0.22176 C -0.07266 -0.2794 -0.06094 -0.22731 -0.06992 -0.26366 C -0.0707 -0.26759 -0.07149 -0.27153 -0.07253 -0.27523 C -0.07344 -0.27847 -0.07474 -0.28125 -0.07565 -0.28449 C -0.07734 -0.28981 -0.07943 -0.29861 -0.08151 -0.3044 C -0.08333 -0.30926 -0.08268 -0.30671 -0.08516 -0.31088 C -0.08594 -0.31273 -0.08646 -0.31435 -0.08724 -0.31574 C -0.08789 -0.31736 -0.08867 -0.31828 -0.08932 -0.31944 C -0.09011 -0.32106 -0.09063 -0.32291 -0.09141 -0.32407 C -0.0918 -0.325 -0.09245 -0.32546 -0.0931 -0.32616 C -0.09349 -0.32731 -0.09388 -0.32893 -0.09453 -0.32986 C -0.09518 -0.33102 -0.09596 -0.33217 -0.09662 -0.33356 C -0.09948 -0.33866 -0.09675 -0.33518 -0.10026 -0.34051 C -0.10482 -0.34722 -0.10443 -0.34375 -0.11146 -0.35324 C -0.11706 -0.36088 -0.11471 -0.35903 -0.11823 -0.36111 C -0.12018 -0.36528 -0.11823 -0.36227 -0.12149 -0.36481 C -0.12396 -0.36713 -0.12305 -0.36805 -0.12604 -0.36852 C -0.13529 -0.36921 -0.15391 -0.3706 -0.15391 -0.37014 C -0.15495 -0.37083 -0.15625 -0.37153 -0.15755 -0.37176 C -0.15964 -0.37245 -0.16172 -0.37245 -0.1638 -0.37291 C -0.16471 -0.37361 -0.1655 -0.37477 -0.16654 -0.37546 C -0.16732 -0.37592 -0.16823 -0.37592 -0.16901 -0.37639 C -0.17044 -0.37731 -0.17175 -0.37778 -0.17318 -0.3787 C -0.17409 -0.37893 -0.17461 -0.37963 -0.17526 -0.37986 C -0.1763 -0.38032 -0.17708 -0.38055 -0.17787 -0.38125 C -0.1793 -0.38171 -0.18086 -0.38171 -0.18216 -0.38333 C -0.18672 -0.38842 -0.1819 -0.38356 -0.18685 -0.38703 C -0.19675 -0.39352 -0.18346 -0.38611 -0.19167 -0.39051 C -0.19258 -0.39143 -0.19336 -0.39305 -0.19414 -0.39398 C -0.19557 -0.39537 -0.19844 -0.39884 -0.19844 -0.39838 C -0.20195 -0.40648 -0.19662 -0.39444 -0.20104 -0.40324 C -0.20182 -0.40463 -0.20248 -0.40648 -0.20313 -0.40787 C -0.20365 -0.40903 -0.20404 -0.41041 -0.20469 -0.41157 C -0.20781 -0.41643 -0.20612 -0.41342 -0.20951 -0.4206 L -0.21094 -0.4243 C -0.21224 -0.42685 -0.21289 -0.42801 -0.21367 -0.43125 C -0.2138 -0.43217 -0.21393 -0.43333 -0.21393 -0.43472 C -0.21393 -0.43588 -0.2138 -0.43703 -0.21367 -0.43819 C -0.21341 -0.43912 -0.21289 -0.43958 -0.2125 -0.44051 C -0.21224 -0.44166 -0.21172 -0.44282 -0.21159 -0.44398 C -0.21133 -0.44491 -0.21094 -0.44699 -0.21094 -0.44676 " pathEditMode="relative" rAng="0" ptsTypes="AAAAAAAAAAAAAAAAAAAAAAAAAAAAAAAAAAAAAAAAAAAAAAAAAAAAA">
                                      <p:cBhvr>
                                        <p:cTn id="1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896" y="-1909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0"/>
                            </p:stCondLst>
                            <p:childTnLst>
                              <p:par>
                                <p:cTn id="16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>
            <a:extLst>
              <a:ext uri="{FF2B5EF4-FFF2-40B4-BE49-F238E27FC236}">
                <a16:creationId xmlns:a16="http://schemas.microsoft.com/office/drawing/2014/main" id="{C3966A03-B04F-6C08-AEA0-1C33CAAA935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87488" y="873125"/>
            <a:ext cx="9180512" cy="5183144"/>
          </a:xfrm>
          <a:prstGeom prst="rect">
            <a:avLst/>
          </a:prstGeom>
          <a:noFill/>
          <a:ln>
            <a:solidFill>
              <a:schemeClr val="bg1">
                <a:alpha val="91618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ángulo 4">
            <a:extLst>
              <a:ext uri="{FF2B5EF4-FFF2-40B4-BE49-F238E27FC236}">
                <a16:creationId xmlns:a16="http://schemas.microsoft.com/office/drawing/2014/main" id="{E94E9BB6-6BA5-5F2C-8D6A-587E798C2804}"/>
              </a:ext>
            </a:extLst>
          </p:cNvPr>
          <p:cNvSpPr/>
          <p:nvPr/>
        </p:nvSpPr>
        <p:spPr>
          <a:xfrm>
            <a:off x="4923592" y="2431298"/>
            <a:ext cx="2470935" cy="2352782"/>
          </a:xfrm>
          <a:custGeom>
            <a:avLst/>
            <a:gdLst>
              <a:gd name="connsiteX0" fmla="*/ 0 w 2491483"/>
              <a:gd name="connsiteY0" fmla="*/ 0 h 2183258"/>
              <a:gd name="connsiteX1" fmla="*/ 2491483 w 2491483"/>
              <a:gd name="connsiteY1" fmla="*/ 0 h 2183258"/>
              <a:gd name="connsiteX2" fmla="*/ 2491483 w 2491483"/>
              <a:gd name="connsiteY2" fmla="*/ 2183258 h 2183258"/>
              <a:gd name="connsiteX3" fmla="*/ 0 w 2491483"/>
              <a:gd name="connsiteY3" fmla="*/ 2183258 h 2183258"/>
              <a:gd name="connsiteX4" fmla="*/ 0 w 2491483"/>
              <a:gd name="connsiteY4" fmla="*/ 0 h 2183258"/>
              <a:gd name="connsiteX0" fmla="*/ 0 w 2491483"/>
              <a:gd name="connsiteY0" fmla="*/ 154113 h 2337371"/>
              <a:gd name="connsiteX1" fmla="*/ 1114747 w 2491483"/>
              <a:gd name="connsiteY1" fmla="*/ 0 h 2337371"/>
              <a:gd name="connsiteX2" fmla="*/ 2491483 w 2491483"/>
              <a:gd name="connsiteY2" fmla="*/ 154113 h 2337371"/>
              <a:gd name="connsiteX3" fmla="*/ 2491483 w 2491483"/>
              <a:gd name="connsiteY3" fmla="*/ 2337371 h 2337371"/>
              <a:gd name="connsiteX4" fmla="*/ 0 w 2491483"/>
              <a:gd name="connsiteY4" fmla="*/ 2337371 h 2337371"/>
              <a:gd name="connsiteX5" fmla="*/ 0 w 2491483"/>
              <a:gd name="connsiteY5" fmla="*/ 154113 h 2337371"/>
              <a:gd name="connsiteX0" fmla="*/ 20548 w 2491483"/>
              <a:gd name="connsiteY0" fmla="*/ 0 h 2337371"/>
              <a:gd name="connsiteX1" fmla="*/ 1114747 w 2491483"/>
              <a:gd name="connsiteY1" fmla="*/ 0 h 2337371"/>
              <a:gd name="connsiteX2" fmla="*/ 2491483 w 2491483"/>
              <a:gd name="connsiteY2" fmla="*/ 154113 h 2337371"/>
              <a:gd name="connsiteX3" fmla="*/ 2491483 w 2491483"/>
              <a:gd name="connsiteY3" fmla="*/ 2337371 h 2337371"/>
              <a:gd name="connsiteX4" fmla="*/ 0 w 2491483"/>
              <a:gd name="connsiteY4" fmla="*/ 2337371 h 2337371"/>
              <a:gd name="connsiteX5" fmla="*/ 20548 w 2491483"/>
              <a:gd name="connsiteY5" fmla="*/ 0 h 2337371"/>
              <a:gd name="connsiteX0" fmla="*/ 20548 w 2491483"/>
              <a:gd name="connsiteY0" fmla="*/ 0 h 2337371"/>
              <a:gd name="connsiteX1" fmla="*/ 1114747 w 2491483"/>
              <a:gd name="connsiteY1" fmla="*/ 0 h 2337371"/>
              <a:gd name="connsiteX2" fmla="*/ 1068514 w 2491483"/>
              <a:gd name="connsiteY2" fmla="*/ 303089 h 2337371"/>
              <a:gd name="connsiteX3" fmla="*/ 2491483 w 2491483"/>
              <a:gd name="connsiteY3" fmla="*/ 154113 h 2337371"/>
              <a:gd name="connsiteX4" fmla="*/ 2491483 w 2491483"/>
              <a:gd name="connsiteY4" fmla="*/ 2337371 h 2337371"/>
              <a:gd name="connsiteX5" fmla="*/ 0 w 2491483"/>
              <a:gd name="connsiteY5" fmla="*/ 2337371 h 2337371"/>
              <a:gd name="connsiteX6" fmla="*/ 20548 w 2491483"/>
              <a:gd name="connsiteY6" fmla="*/ 0 h 2337371"/>
              <a:gd name="connsiteX0" fmla="*/ 20548 w 2491483"/>
              <a:gd name="connsiteY0" fmla="*/ 0 h 2337371"/>
              <a:gd name="connsiteX1" fmla="*/ 1114747 w 2491483"/>
              <a:gd name="connsiteY1" fmla="*/ 0 h 2337371"/>
              <a:gd name="connsiteX2" fmla="*/ 1068514 w 2491483"/>
              <a:gd name="connsiteY2" fmla="*/ 303089 h 2337371"/>
              <a:gd name="connsiteX3" fmla="*/ 2491483 w 2491483"/>
              <a:gd name="connsiteY3" fmla="*/ 154113 h 2337371"/>
              <a:gd name="connsiteX4" fmla="*/ 2491483 w 2491483"/>
              <a:gd name="connsiteY4" fmla="*/ 2337371 h 2337371"/>
              <a:gd name="connsiteX5" fmla="*/ 0 w 2491483"/>
              <a:gd name="connsiteY5" fmla="*/ 2337371 h 2337371"/>
              <a:gd name="connsiteX6" fmla="*/ 20548 w 2491483"/>
              <a:gd name="connsiteY6" fmla="*/ 0 h 2337371"/>
              <a:gd name="connsiteX0" fmla="*/ 20548 w 2491483"/>
              <a:gd name="connsiteY0" fmla="*/ 10274 h 2347645"/>
              <a:gd name="connsiteX1" fmla="*/ 1083925 w 2491483"/>
              <a:gd name="connsiteY1" fmla="*/ 0 h 2347645"/>
              <a:gd name="connsiteX2" fmla="*/ 1068514 w 2491483"/>
              <a:gd name="connsiteY2" fmla="*/ 313363 h 2347645"/>
              <a:gd name="connsiteX3" fmla="*/ 2491483 w 2491483"/>
              <a:gd name="connsiteY3" fmla="*/ 164387 h 2347645"/>
              <a:gd name="connsiteX4" fmla="*/ 2491483 w 2491483"/>
              <a:gd name="connsiteY4" fmla="*/ 2347645 h 2347645"/>
              <a:gd name="connsiteX5" fmla="*/ 0 w 2491483"/>
              <a:gd name="connsiteY5" fmla="*/ 2347645 h 2347645"/>
              <a:gd name="connsiteX6" fmla="*/ 20548 w 2491483"/>
              <a:gd name="connsiteY6" fmla="*/ 10274 h 2347645"/>
              <a:gd name="connsiteX0" fmla="*/ 20548 w 2491483"/>
              <a:gd name="connsiteY0" fmla="*/ 10274 h 2347645"/>
              <a:gd name="connsiteX1" fmla="*/ 1083925 w 2491483"/>
              <a:gd name="connsiteY1" fmla="*/ 0 h 2347645"/>
              <a:gd name="connsiteX2" fmla="*/ 1068514 w 2491483"/>
              <a:gd name="connsiteY2" fmla="*/ 313363 h 2347645"/>
              <a:gd name="connsiteX3" fmla="*/ 2491483 w 2491483"/>
              <a:gd name="connsiteY3" fmla="*/ 164387 h 2347645"/>
              <a:gd name="connsiteX4" fmla="*/ 2491483 w 2491483"/>
              <a:gd name="connsiteY4" fmla="*/ 2347645 h 2347645"/>
              <a:gd name="connsiteX5" fmla="*/ 0 w 2491483"/>
              <a:gd name="connsiteY5" fmla="*/ 2347645 h 2347645"/>
              <a:gd name="connsiteX6" fmla="*/ 20548 w 2491483"/>
              <a:gd name="connsiteY6" fmla="*/ 10274 h 2347645"/>
              <a:gd name="connsiteX0" fmla="*/ 20548 w 2491483"/>
              <a:gd name="connsiteY0" fmla="*/ 10274 h 2347645"/>
              <a:gd name="connsiteX1" fmla="*/ 1083925 w 2491483"/>
              <a:gd name="connsiteY1" fmla="*/ 0 h 2347645"/>
              <a:gd name="connsiteX2" fmla="*/ 1119885 w 2491483"/>
              <a:gd name="connsiteY2" fmla="*/ 159250 h 2347645"/>
              <a:gd name="connsiteX3" fmla="*/ 2491483 w 2491483"/>
              <a:gd name="connsiteY3" fmla="*/ 164387 h 2347645"/>
              <a:gd name="connsiteX4" fmla="*/ 2491483 w 2491483"/>
              <a:gd name="connsiteY4" fmla="*/ 2347645 h 2347645"/>
              <a:gd name="connsiteX5" fmla="*/ 0 w 2491483"/>
              <a:gd name="connsiteY5" fmla="*/ 2347645 h 2347645"/>
              <a:gd name="connsiteX6" fmla="*/ 20548 w 2491483"/>
              <a:gd name="connsiteY6" fmla="*/ 10274 h 2347645"/>
              <a:gd name="connsiteX0" fmla="*/ 20548 w 2491483"/>
              <a:gd name="connsiteY0" fmla="*/ 0 h 2337371"/>
              <a:gd name="connsiteX1" fmla="*/ 1114747 w 2491483"/>
              <a:gd name="connsiteY1" fmla="*/ 0 h 2337371"/>
              <a:gd name="connsiteX2" fmla="*/ 1119885 w 2491483"/>
              <a:gd name="connsiteY2" fmla="*/ 148976 h 2337371"/>
              <a:gd name="connsiteX3" fmla="*/ 2491483 w 2491483"/>
              <a:gd name="connsiteY3" fmla="*/ 154113 h 2337371"/>
              <a:gd name="connsiteX4" fmla="*/ 2491483 w 2491483"/>
              <a:gd name="connsiteY4" fmla="*/ 2337371 h 2337371"/>
              <a:gd name="connsiteX5" fmla="*/ 0 w 2491483"/>
              <a:gd name="connsiteY5" fmla="*/ 2337371 h 2337371"/>
              <a:gd name="connsiteX6" fmla="*/ 20548 w 2491483"/>
              <a:gd name="connsiteY6" fmla="*/ 0 h 2337371"/>
              <a:gd name="connsiteX0" fmla="*/ 0 w 2470935"/>
              <a:gd name="connsiteY0" fmla="*/ 0 h 2347645"/>
              <a:gd name="connsiteX1" fmla="*/ 1094199 w 2470935"/>
              <a:gd name="connsiteY1" fmla="*/ 0 h 2347645"/>
              <a:gd name="connsiteX2" fmla="*/ 1099337 w 2470935"/>
              <a:gd name="connsiteY2" fmla="*/ 148976 h 2347645"/>
              <a:gd name="connsiteX3" fmla="*/ 2470935 w 2470935"/>
              <a:gd name="connsiteY3" fmla="*/ 154113 h 2347645"/>
              <a:gd name="connsiteX4" fmla="*/ 2470935 w 2470935"/>
              <a:gd name="connsiteY4" fmla="*/ 2337371 h 2347645"/>
              <a:gd name="connsiteX5" fmla="*/ 1 w 2470935"/>
              <a:gd name="connsiteY5" fmla="*/ 2347645 h 2347645"/>
              <a:gd name="connsiteX6" fmla="*/ 0 w 2470935"/>
              <a:gd name="connsiteY6" fmla="*/ 0 h 2347645"/>
              <a:gd name="connsiteX0" fmla="*/ 0 w 2470935"/>
              <a:gd name="connsiteY0" fmla="*/ 0 h 2347645"/>
              <a:gd name="connsiteX1" fmla="*/ 945224 w 2470935"/>
              <a:gd name="connsiteY1" fmla="*/ 20549 h 2347645"/>
              <a:gd name="connsiteX2" fmla="*/ 1099337 w 2470935"/>
              <a:gd name="connsiteY2" fmla="*/ 148976 h 2347645"/>
              <a:gd name="connsiteX3" fmla="*/ 2470935 w 2470935"/>
              <a:gd name="connsiteY3" fmla="*/ 154113 h 2347645"/>
              <a:gd name="connsiteX4" fmla="*/ 2470935 w 2470935"/>
              <a:gd name="connsiteY4" fmla="*/ 2337371 h 2347645"/>
              <a:gd name="connsiteX5" fmla="*/ 1 w 2470935"/>
              <a:gd name="connsiteY5" fmla="*/ 2347645 h 2347645"/>
              <a:gd name="connsiteX6" fmla="*/ 0 w 2470935"/>
              <a:gd name="connsiteY6" fmla="*/ 0 h 2347645"/>
              <a:gd name="connsiteX0" fmla="*/ 0 w 2470935"/>
              <a:gd name="connsiteY0" fmla="*/ 0 h 2347645"/>
              <a:gd name="connsiteX1" fmla="*/ 945224 w 2470935"/>
              <a:gd name="connsiteY1" fmla="*/ 20549 h 2347645"/>
              <a:gd name="connsiteX2" fmla="*/ 1094200 w 2470935"/>
              <a:gd name="connsiteY2" fmla="*/ 154113 h 2347645"/>
              <a:gd name="connsiteX3" fmla="*/ 2470935 w 2470935"/>
              <a:gd name="connsiteY3" fmla="*/ 154113 h 2347645"/>
              <a:gd name="connsiteX4" fmla="*/ 2470935 w 2470935"/>
              <a:gd name="connsiteY4" fmla="*/ 2337371 h 2347645"/>
              <a:gd name="connsiteX5" fmla="*/ 1 w 2470935"/>
              <a:gd name="connsiteY5" fmla="*/ 2347645 h 2347645"/>
              <a:gd name="connsiteX6" fmla="*/ 0 w 2470935"/>
              <a:gd name="connsiteY6" fmla="*/ 0 h 2347645"/>
              <a:gd name="connsiteX0" fmla="*/ 0 w 2470935"/>
              <a:gd name="connsiteY0" fmla="*/ 5137 h 2352782"/>
              <a:gd name="connsiteX1" fmla="*/ 1073651 w 2470935"/>
              <a:gd name="connsiteY1" fmla="*/ 0 h 2352782"/>
              <a:gd name="connsiteX2" fmla="*/ 1094200 w 2470935"/>
              <a:gd name="connsiteY2" fmla="*/ 159250 h 2352782"/>
              <a:gd name="connsiteX3" fmla="*/ 2470935 w 2470935"/>
              <a:gd name="connsiteY3" fmla="*/ 159250 h 2352782"/>
              <a:gd name="connsiteX4" fmla="*/ 2470935 w 2470935"/>
              <a:gd name="connsiteY4" fmla="*/ 2342508 h 2352782"/>
              <a:gd name="connsiteX5" fmla="*/ 1 w 2470935"/>
              <a:gd name="connsiteY5" fmla="*/ 2352782 h 2352782"/>
              <a:gd name="connsiteX6" fmla="*/ 0 w 2470935"/>
              <a:gd name="connsiteY6" fmla="*/ 5137 h 2352782"/>
              <a:gd name="connsiteX0" fmla="*/ 0 w 2470935"/>
              <a:gd name="connsiteY0" fmla="*/ 5137 h 2352782"/>
              <a:gd name="connsiteX1" fmla="*/ 1073651 w 2470935"/>
              <a:gd name="connsiteY1" fmla="*/ 0 h 2352782"/>
              <a:gd name="connsiteX2" fmla="*/ 1089063 w 2470935"/>
              <a:gd name="connsiteY2" fmla="*/ 226032 h 2352782"/>
              <a:gd name="connsiteX3" fmla="*/ 2470935 w 2470935"/>
              <a:gd name="connsiteY3" fmla="*/ 159250 h 2352782"/>
              <a:gd name="connsiteX4" fmla="*/ 2470935 w 2470935"/>
              <a:gd name="connsiteY4" fmla="*/ 2342508 h 2352782"/>
              <a:gd name="connsiteX5" fmla="*/ 1 w 2470935"/>
              <a:gd name="connsiteY5" fmla="*/ 2352782 h 2352782"/>
              <a:gd name="connsiteX6" fmla="*/ 0 w 2470935"/>
              <a:gd name="connsiteY6" fmla="*/ 5137 h 2352782"/>
              <a:gd name="connsiteX0" fmla="*/ 0 w 2470935"/>
              <a:gd name="connsiteY0" fmla="*/ 5137 h 2352782"/>
              <a:gd name="connsiteX1" fmla="*/ 1093443 w 2470935"/>
              <a:gd name="connsiteY1" fmla="*/ 0 h 2352782"/>
              <a:gd name="connsiteX2" fmla="*/ 1089063 w 2470935"/>
              <a:gd name="connsiteY2" fmla="*/ 226032 h 2352782"/>
              <a:gd name="connsiteX3" fmla="*/ 2470935 w 2470935"/>
              <a:gd name="connsiteY3" fmla="*/ 159250 h 2352782"/>
              <a:gd name="connsiteX4" fmla="*/ 2470935 w 2470935"/>
              <a:gd name="connsiteY4" fmla="*/ 2342508 h 2352782"/>
              <a:gd name="connsiteX5" fmla="*/ 1 w 2470935"/>
              <a:gd name="connsiteY5" fmla="*/ 2352782 h 2352782"/>
              <a:gd name="connsiteX6" fmla="*/ 0 w 2470935"/>
              <a:gd name="connsiteY6" fmla="*/ 5137 h 2352782"/>
              <a:gd name="connsiteX0" fmla="*/ 0 w 2470935"/>
              <a:gd name="connsiteY0" fmla="*/ 5137 h 2352782"/>
              <a:gd name="connsiteX1" fmla="*/ 1093443 w 2470935"/>
              <a:gd name="connsiteY1" fmla="*/ 0 h 2352782"/>
              <a:gd name="connsiteX2" fmla="*/ 1093022 w 2470935"/>
              <a:gd name="connsiteY2" fmla="*/ 150821 h 2352782"/>
              <a:gd name="connsiteX3" fmla="*/ 2470935 w 2470935"/>
              <a:gd name="connsiteY3" fmla="*/ 159250 h 2352782"/>
              <a:gd name="connsiteX4" fmla="*/ 2470935 w 2470935"/>
              <a:gd name="connsiteY4" fmla="*/ 2342508 h 2352782"/>
              <a:gd name="connsiteX5" fmla="*/ 1 w 2470935"/>
              <a:gd name="connsiteY5" fmla="*/ 2352782 h 2352782"/>
              <a:gd name="connsiteX6" fmla="*/ 0 w 2470935"/>
              <a:gd name="connsiteY6" fmla="*/ 5137 h 2352782"/>
              <a:gd name="connsiteX0" fmla="*/ 0 w 2470935"/>
              <a:gd name="connsiteY0" fmla="*/ 5137 h 2352782"/>
              <a:gd name="connsiteX1" fmla="*/ 1093443 w 2470935"/>
              <a:gd name="connsiteY1" fmla="*/ 0 h 2352782"/>
              <a:gd name="connsiteX2" fmla="*/ 1093022 w 2470935"/>
              <a:gd name="connsiteY2" fmla="*/ 150821 h 2352782"/>
              <a:gd name="connsiteX3" fmla="*/ 2470935 w 2470935"/>
              <a:gd name="connsiteY3" fmla="*/ 159250 h 2352782"/>
              <a:gd name="connsiteX4" fmla="*/ 2470935 w 2470935"/>
              <a:gd name="connsiteY4" fmla="*/ 2342508 h 2352782"/>
              <a:gd name="connsiteX5" fmla="*/ 1 w 2470935"/>
              <a:gd name="connsiteY5" fmla="*/ 2352782 h 2352782"/>
              <a:gd name="connsiteX6" fmla="*/ 0 w 2470935"/>
              <a:gd name="connsiteY6" fmla="*/ 5137 h 2352782"/>
              <a:gd name="connsiteX0" fmla="*/ 0 w 2470935"/>
              <a:gd name="connsiteY0" fmla="*/ 5137 h 2352782"/>
              <a:gd name="connsiteX1" fmla="*/ 1093443 w 2470935"/>
              <a:gd name="connsiteY1" fmla="*/ 0 h 2352782"/>
              <a:gd name="connsiteX2" fmla="*/ 1093022 w 2470935"/>
              <a:gd name="connsiteY2" fmla="*/ 150821 h 2352782"/>
              <a:gd name="connsiteX3" fmla="*/ 2470935 w 2470935"/>
              <a:gd name="connsiteY3" fmla="*/ 159250 h 2352782"/>
              <a:gd name="connsiteX4" fmla="*/ 2470935 w 2470935"/>
              <a:gd name="connsiteY4" fmla="*/ 2342508 h 2352782"/>
              <a:gd name="connsiteX5" fmla="*/ 1 w 2470935"/>
              <a:gd name="connsiteY5" fmla="*/ 2352782 h 2352782"/>
              <a:gd name="connsiteX6" fmla="*/ 0 w 2470935"/>
              <a:gd name="connsiteY6" fmla="*/ 5137 h 2352782"/>
              <a:gd name="connsiteX0" fmla="*/ 0 w 2470935"/>
              <a:gd name="connsiteY0" fmla="*/ 5137 h 2352782"/>
              <a:gd name="connsiteX1" fmla="*/ 1093443 w 2470935"/>
              <a:gd name="connsiteY1" fmla="*/ 0 h 2352782"/>
              <a:gd name="connsiteX2" fmla="*/ 1093022 w 2470935"/>
              <a:gd name="connsiteY2" fmla="*/ 150821 h 2352782"/>
              <a:gd name="connsiteX3" fmla="*/ 2470935 w 2470935"/>
              <a:gd name="connsiteY3" fmla="*/ 159250 h 2352782"/>
              <a:gd name="connsiteX4" fmla="*/ 2470935 w 2470935"/>
              <a:gd name="connsiteY4" fmla="*/ 2342508 h 2352782"/>
              <a:gd name="connsiteX5" fmla="*/ 1 w 2470935"/>
              <a:gd name="connsiteY5" fmla="*/ 2352782 h 2352782"/>
              <a:gd name="connsiteX6" fmla="*/ 0 w 2470935"/>
              <a:gd name="connsiteY6" fmla="*/ 5137 h 2352782"/>
              <a:gd name="connsiteX0" fmla="*/ 0 w 2470935"/>
              <a:gd name="connsiteY0" fmla="*/ 5137 h 2352782"/>
              <a:gd name="connsiteX1" fmla="*/ 1093443 w 2470935"/>
              <a:gd name="connsiteY1" fmla="*/ 0 h 2352782"/>
              <a:gd name="connsiteX2" fmla="*/ 1097256 w 2470935"/>
              <a:gd name="connsiteY2" fmla="*/ 159288 h 2352782"/>
              <a:gd name="connsiteX3" fmla="*/ 2470935 w 2470935"/>
              <a:gd name="connsiteY3" fmla="*/ 159250 h 2352782"/>
              <a:gd name="connsiteX4" fmla="*/ 2470935 w 2470935"/>
              <a:gd name="connsiteY4" fmla="*/ 2342508 h 2352782"/>
              <a:gd name="connsiteX5" fmla="*/ 1 w 2470935"/>
              <a:gd name="connsiteY5" fmla="*/ 2352782 h 2352782"/>
              <a:gd name="connsiteX6" fmla="*/ 0 w 2470935"/>
              <a:gd name="connsiteY6" fmla="*/ 5137 h 23527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470935" h="2352782">
                <a:moveTo>
                  <a:pt x="0" y="5137"/>
                </a:moveTo>
                <a:lnTo>
                  <a:pt x="1093443" y="0"/>
                </a:lnTo>
                <a:cubicBezTo>
                  <a:pt x="1102037" y="40580"/>
                  <a:pt x="1090185" y="132823"/>
                  <a:pt x="1097256" y="159288"/>
                </a:cubicBezTo>
                <a:lnTo>
                  <a:pt x="2470935" y="159250"/>
                </a:lnTo>
                <a:lnTo>
                  <a:pt x="2470935" y="2342508"/>
                </a:lnTo>
                <a:lnTo>
                  <a:pt x="1" y="2352782"/>
                </a:lnTo>
                <a:cubicBezTo>
                  <a:pt x="1" y="1570234"/>
                  <a:pt x="0" y="787685"/>
                  <a:pt x="0" y="5137"/>
                </a:cubicBezTo>
                <a:close/>
              </a:path>
            </a:pathLst>
          </a:custGeom>
          <a:noFill/>
          <a:ln w="6350">
            <a:solidFill>
              <a:schemeClr val="bg1"/>
            </a:solidFill>
          </a:ln>
          <a:effectLst>
            <a:glow rad="1397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6" name="Texto">
            <a:extLst>
              <a:ext uri="{FF2B5EF4-FFF2-40B4-BE49-F238E27FC236}">
                <a16:creationId xmlns:a16="http://schemas.microsoft.com/office/drawing/2014/main" id="{8E4DF041-376F-54E9-4ACE-55F25C0315B4}"/>
              </a:ext>
            </a:extLst>
          </p:cNvPr>
          <p:cNvSpPr txBox="1">
            <a:spLocks/>
          </p:cNvSpPr>
          <p:nvPr/>
        </p:nvSpPr>
        <p:spPr>
          <a:xfrm>
            <a:off x="3090318" y="125825"/>
            <a:ext cx="5812142" cy="89920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s-CO" sz="2400" dirty="0">
                <a:solidFill>
                  <a:schemeClr val="accent1">
                    <a:lumMod val="75000"/>
                  </a:schemeClr>
                </a:solidFill>
                <a:latin typeface="+mn-lt"/>
                <a:cs typeface="Arial" panose="020B0604020202020204" pitchFamily="34" charset="0"/>
              </a:rPr>
              <a:t>Modal con campos a diligenciar del recurso que se desea añadir</a:t>
            </a:r>
            <a:endParaRPr lang="es-ES_tradnl" sz="2400" dirty="0">
              <a:solidFill>
                <a:schemeClr val="accent1">
                  <a:lumMod val="75000"/>
                </a:schemeClr>
              </a:solidFill>
              <a:latin typeface="+mn-lt"/>
              <a:cs typeface="Arial" panose="020B0604020202020204" pitchFamily="34" charset="0"/>
            </a:endParaRPr>
          </a:p>
        </p:txBody>
      </p:sp>
      <p:cxnSp>
        <p:nvCxnSpPr>
          <p:cNvPr id="8" name="Linea punteada">
            <a:extLst>
              <a:ext uri="{FF2B5EF4-FFF2-40B4-BE49-F238E27FC236}">
                <a16:creationId xmlns:a16="http://schemas.microsoft.com/office/drawing/2014/main" id="{CF4603ED-8F1B-9E59-1F60-2540DDD31DF0}"/>
              </a:ext>
            </a:extLst>
          </p:cNvPr>
          <p:cNvCxnSpPr>
            <a:cxnSpLocks/>
          </p:cNvCxnSpPr>
          <p:nvPr/>
        </p:nvCxnSpPr>
        <p:spPr>
          <a:xfrm rot="16200000" flipH="1">
            <a:off x="7665985" y="1196964"/>
            <a:ext cx="4120353" cy="2958616"/>
          </a:xfrm>
          <a:prstGeom prst="bentConnector3">
            <a:avLst>
              <a:gd name="adj1" fmla="val -247"/>
            </a:avLst>
          </a:prstGeom>
          <a:ln w="25400" cmpd="sng">
            <a:gradFill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67000">
                  <a:srgbClr val="20556E"/>
                </a:gs>
              </a:gsLst>
              <a:lin ang="5400000" scaled="1"/>
            </a:gradFill>
            <a:prstDash val="sysDot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873842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000"/>
                            </p:stCondLst>
                            <p:childTnLst>
                              <p:par>
                                <p:cTn id="16" presetID="26" presetClass="emph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500"/>
                            </p:stCondLst>
                            <p:childTnLst>
                              <p:par>
                                <p:cTn id="20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  <p:bldP spid="5" grpId="2" animBg="1"/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>
            <a:extLst>
              <a:ext uri="{FF2B5EF4-FFF2-40B4-BE49-F238E27FC236}">
                <a16:creationId xmlns:a16="http://schemas.microsoft.com/office/drawing/2014/main" id="{421E7B5B-255F-CABE-AF13-0CEC1BA1872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87488" y="866024"/>
            <a:ext cx="9180512" cy="5191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ángulo redondeado 1">
            <a:extLst>
              <a:ext uri="{FF2B5EF4-FFF2-40B4-BE49-F238E27FC236}">
                <a16:creationId xmlns:a16="http://schemas.microsoft.com/office/drawing/2014/main" id="{EFEBDCB5-92D0-9D37-05BF-AC5F9A2F0E19}"/>
              </a:ext>
            </a:extLst>
          </p:cNvPr>
          <p:cNvSpPr/>
          <p:nvPr/>
        </p:nvSpPr>
        <p:spPr>
          <a:xfrm>
            <a:off x="4395537" y="3545304"/>
            <a:ext cx="3593431" cy="1652337"/>
          </a:xfrm>
          <a:prstGeom prst="roundRect">
            <a:avLst>
              <a:gd name="adj" fmla="val 2155"/>
            </a:avLst>
          </a:prstGeom>
          <a:noFill/>
          <a:ln>
            <a:solidFill>
              <a:srgbClr val="C3E3F1">
                <a:alpha val="70000"/>
              </a:srgbClr>
            </a:solidFill>
          </a:ln>
          <a:effectLst>
            <a:glow rad="1397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8" name="Texto">
            <a:extLst>
              <a:ext uri="{FF2B5EF4-FFF2-40B4-BE49-F238E27FC236}">
                <a16:creationId xmlns:a16="http://schemas.microsoft.com/office/drawing/2014/main" id="{25DCE314-F90B-EBA3-AE67-D94DE0BB2FBF}"/>
              </a:ext>
            </a:extLst>
          </p:cNvPr>
          <p:cNvSpPr txBox="1">
            <a:spLocks/>
          </p:cNvSpPr>
          <p:nvPr/>
        </p:nvSpPr>
        <p:spPr>
          <a:xfrm>
            <a:off x="2992520" y="91402"/>
            <a:ext cx="6170447" cy="89920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s-CO" sz="2400" dirty="0">
                <a:solidFill>
                  <a:schemeClr val="accent1">
                    <a:lumMod val="75000"/>
                  </a:schemeClr>
                </a:solidFill>
                <a:latin typeface="+mn-lt"/>
                <a:cs typeface="Arial" panose="020B0604020202020204" pitchFamily="34" charset="0"/>
              </a:rPr>
              <a:t>Tabla con los recursos asignados al incidente con botones de acciones para gestión</a:t>
            </a:r>
            <a:endParaRPr lang="es-ES_tradnl" sz="2400" dirty="0">
              <a:solidFill>
                <a:schemeClr val="accent1">
                  <a:lumMod val="75000"/>
                </a:schemeClr>
              </a:solidFill>
              <a:latin typeface="+mn-lt"/>
              <a:cs typeface="Arial" panose="020B0604020202020204" pitchFamily="34" charset="0"/>
            </a:endParaRPr>
          </a:p>
        </p:txBody>
      </p:sp>
      <p:cxnSp>
        <p:nvCxnSpPr>
          <p:cNvPr id="10" name="Linea punteada">
            <a:extLst>
              <a:ext uri="{FF2B5EF4-FFF2-40B4-BE49-F238E27FC236}">
                <a16:creationId xmlns:a16="http://schemas.microsoft.com/office/drawing/2014/main" id="{07FC3F76-6B20-FE77-E2CD-CD8636D3C9F2}"/>
              </a:ext>
            </a:extLst>
          </p:cNvPr>
          <p:cNvCxnSpPr>
            <a:cxnSpLocks/>
          </p:cNvCxnSpPr>
          <p:nvPr/>
        </p:nvCxnSpPr>
        <p:spPr>
          <a:xfrm rot="16200000" flipH="1">
            <a:off x="7665985" y="1196964"/>
            <a:ext cx="4120353" cy="2958616"/>
          </a:xfrm>
          <a:prstGeom prst="bentConnector3">
            <a:avLst>
              <a:gd name="adj1" fmla="val -247"/>
            </a:avLst>
          </a:prstGeom>
          <a:ln w="25400" cmpd="sng">
            <a:gradFill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67000">
                  <a:srgbClr val="20556E"/>
                </a:gs>
              </a:gsLst>
              <a:lin ang="5400000" scaled="1"/>
            </a:gradFill>
            <a:prstDash val="sysDot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693798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500"/>
                            </p:stCondLst>
                            <p:childTnLst>
                              <p:par>
                                <p:cTn id="16" presetID="26" presetClass="emph" presetSubtype="0" repeatCount="300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20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" dur="100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9500"/>
                            </p:stCondLst>
                            <p:childTnLst>
                              <p:par>
                                <p:cTn id="20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2" grpId="2" animBg="1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>
            <a:extLst>
              <a:ext uri="{FF2B5EF4-FFF2-40B4-BE49-F238E27FC236}">
                <a16:creationId xmlns:a16="http://schemas.microsoft.com/office/drawing/2014/main" id="{78B1A6E8-36D4-63D1-771B-84016C67F51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5079" y="873125"/>
            <a:ext cx="9181842" cy="5184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Imagen 3">
            <a:extLst>
              <a:ext uri="{FF2B5EF4-FFF2-40B4-BE49-F238E27FC236}">
                <a16:creationId xmlns:a16="http://schemas.microsoft.com/office/drawing/2014/main" id="{996BD8F5-29FF-5CC5-E8D0-4CA42B92217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96712" y="4058820"/>
            <a:ext cx="161925" cy="161925"/>
          </a:xfrm>
          <a:prstGeom prst="rect">
            <a:avLst/>
          </a:prstGeom>
          <a:effectLst>
            <a:glow rad="25326">
              <a:srgbClr val="00B0F0"/>
            </a:glow>
          </a:effectLst>
        </p:spPr>
      </p:pic>
      <p:sp>
        <p:nvSpPr>
          <p:cNvPr id="7" name="Rectángulo redondeado 6">
            <a:extLst>
              <a:ext uri="{FF2B5EF4-FFF2-40B4-BE49-F238E27FC236}">
                <a16:creationId xmlns:a16="http://schemas.microsoft.com/office/drawing/2014/main" id="{E2F730C5-5C86-7400-7B3A-787055EBACC9}"/>
              </a:ext>
            </a:extLst>
          </p:cNvPr>
          <p:cNvSpPr/>
          <p:nvPr/>
        </p:nvSpPr>
        <p:spPr>
          <a:xfrm>
            <a:off x="7059623" y="3883264"/>
            <a:ext cx="636104" cy="159850"/>
          </a:xfrm>
          <a:prstGeom prst="roundRect">
            <a:avLst>
              <a:gd name="adj" fmla="val 50000"/>
            </a:avLst>
          </a:prstGeom>
          <a:noFill/>
          <a:ln>
            <a:solidFill>
              <a:srgbClr val="FF0000"/>
            </a:solidFill>
          </a:ln>
          <a:effectLst>
            <a:glow rad="62684">
              <a:srgbClr val="FF0000">
                <a:alpha val="5908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pic>
        <p:nvPicPr>
          <p:cNvPr id="8" name="Imagen 7">
            <a:extLst>
              <a:ext uri="{FF2B5EF4-FFF2-40B4-BE49-F238E27FC236}">
                <a16:creationId xmlns:a16="http://schemas.microsoft.com/office/drawing/2014/main" id="{45343B15-01A1-11E0-EDFB-C47170311F7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54066" y="6858000"/>
            <a:ext cx="393700" cy="635000"/>
          </a:xfrm>
          <a:prstGeom prst="rect">
            <a:avLst/>
          </a:prstGeom>
        </p:spPr>
      </p:pic>
      <p:sp>
        <p:nvSpPr>
          <p:cNvPr id="9" name="Texto">
            <a:extLst>
              <a:ext uri="{FF2B5EF4-FFF2-40B4-BE49-F238E27FC236}">
                <a16:creationId xmlns:a16="http://schemas.microsoft.com/office/drawing/2014/main" id="{82A73352-FC30-4910-EE7E-6D3375CF9049}"/>
              </a:ext>
            </a:extLst>
          </p:cNvPr>
          <p:cNvSpPr txBox="1">
            <a:spLocks/>
          </p:cNvSpPr>
          <p:nvPr/>
        </p:nvSpPr>
        <p:spPr>
          <a:xfrm>
            <a:off x="3189929" y="116616"/>
            <a:ext cx="5812142" cy="89920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s-CO" sz="2400" dirty="0">
                <a:solidFill>
                  <a:schemeClr val="accent1">
                    <a:lumMod val="75000"/>
                  </a:schemeClr>
                </a:solidFill>
                <a:latin typeface="+mn-lt"/>
              </a:rPr>
              <a:t>Acción 1 icono lápiz “editar estado” para editar el estado de la ambulancia</a:t>
            </a:r>
            <a:endParaRPr lang="es-ES_tradnl" sz="2400" dirty="0">
              <a:solidFill>
                <a:schemeClr val="accent1">
                  <a:lumMod val="75000"/>
                </a:schemeClr>
              </a:solidFill>
              <a:latin typeface="+mn-lt"/>
            </a:endParaRPr>
          </a:p>
        </p:txBody>
      </p:sp>
      <p:cxnSp>
        <p:nvCxnSpPr>
          <p:cNvPr id="11" name="Linea punteada">
            <a:extLst>
              <a:ext uri="{FF2B5EF4-FFF2-40B4-BE49-F238E27FC236}">
                <a16:creationId xmlns:a16="http://schemas.microsoft.com/office/drawing/2014/main" id="{E702AC66-A4C8-FC8B-FEF5-FDE819CE9F72}"/>
              </a:ext>
            </a:extLst>
          </p:cNvPr>
          <p:cNvCxnSpPr>
            <a:cxnSpLocks/>
          </p:cNvCxnSpPr>
          <p:nvPr/>
        </p:nvCxnSpPr>
        <p:spPr>
          <a:xfrm rot="16200000" flipH="1">
            <a:off x="7665985" y="1196964"/>
            <a:ext cx="4120353" cy="2958616"/>
          </a:xfrm>
          <a:prstGeom prst="bentConnector3">
            <a:avLst>
              <a:gd name="adj1" fmla="val -247"/>
            </a:avLst>
          </a:prstGeom>
          <a:ln w="25400" cmpd="sng">
            <a:gradFill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67000">
                  <a:srgbClr val="20556E"/>
                </a:gs>
              </a:gsLst>
              <a:lin ang="5400000" scaled="1"/>
            </a:gradFill>
            <a:prstDash val="sysDot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523692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000"/>
                            </p:stCondLst>
                            <p:childTnLst>
                              <p:par>
                                <p:cTn id="18" presetID="0" presetClass="path" presetSubtype="0" repeatCount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5404 -0.02894 L -0.03542 -0.05278 C -0.03255 -0.05695 -0.0293 -0.06042 -0.02617 -0.06412 C -0.02344 -0.06806 -0.02057 -0.07176 -0.01784 -0.07547 C -0.0138 -0.08079 -0.00703 -0.08797 -0.00378 -0.09468 C -0.00104 -0.09954 0.00104 -0.10486 0.00365 -0.11019 C 0.00443 -0.1125 0.00573 -0.11459 0.00664 -0.1169 C 0.0082 -0.12153 0.0095 -0.12593 0.01159 -0.13033 C 0.01302 -0.13264 0.01367 -0.13473 0.01471 -0.13704 C 0.01575 -0.13959 0.0168 -0.14236 0.01784 -0.14491 C 0.0194 -0.14838 0.02161 -0.15162 0.02292 -0.15486 C 0.02435 -0.1588 0.02552 -0.16274 0.02695 -0.16621 C 0.02865 -0.17107 0.03112 -0.175 0.03294 -0.17986 C 0.05573 -0.23542 0.03294 -0.18542 0.05052 -0.22014 C 0.05208 -0.22385 0.05365 -0.22778 0.0556 -0.23125 C 0.05755 -0.23449 0.0599 -0.23704 0.06172 -0.24028 C 0.0651 -0.24537 0.06901 -0.25371 0.07305 -0.25926 C 0.07656 -0.26412 0.07539 -0.26158 0.08021 -0.26574 C 0.08177 -0.2676 0.08281 -0.26899 0.08411 -0.27037 C 0.08555 -0.27199 0.08724 -0.27292 0.08841 -0.27408 C 0.0901 -0.27547 0.09101 -0.27709 0.09232 -0.27848 C 0.0931 -0.27917 0.09427 -0.27986 0.09583 -0.28033 C 0.09648 -0.28149 0.0974 -0.28311 0.09857 -0.28403 C 0.09974 -0.28519 0.1013 -0.28635 0.10247 -0.2875 C 0.10833 -0.29236 0.1026 -0.28912 0.10976 -0.29422 C 0.11862 -0.3007 0.11784 -0.29746 0.13151 -0.30649 C 0.14245 -0.31366 0.13776 -0.31204 0.14479 -0.31412 C 0.14857 -0.31806 0.14479 -0.31528 0.15104 -0.3176 C 0.15599 -0.31991 0.15417 -0.32084 0.16003 -0.32107 C 0.17799 -0.32199 0.21432 -0.32315 0.21432 -0.32292 C 0.21654 -0.32338 0.21901 -0.32408 0.22148 -0.32431 C 0.22539 -0.325 0.22956 -0.325 0.23359 -0.32547 C 0.23542 -0.32616 0.23698 -0.32732 0.23893 -0.32778 C 0.24049 -0.32848 0.24245 -0.32848 0.24375 -0.32871 C 0.24648 -0.32963 0.24909 -0.3301 0.25182 -0.33102 C 0.25378 -0.33125 0.25482 -0.33195 0.25599 -0.33218 C 0.25794 -0.33241 0.2595 -0.33287 0.2612 -0.33334 C 0.26393 -0.33403 0.2668 -0.33403 0.26953 -0.33542 C 0.27838 -0.34051 0.26888 -0.33565 0.27878 -0.33889 C 0.29779 -0.34537 0.27213 -0.33797 0.28789 -0.34236 C 0.28984 -0.34329 0.29128 -0.34468 0.29271 -0.34561 C 0.29583 -0.34723 0.3013 -0.35047 0.3013 -0.35 C 0.30807 -0.35764 0.29753 -0.3463 0.30625 -0.35463 C 0.30768 -0.35602 0.30898 -0.35764 0.31042 -0.35903 C 0.31146 -0.36019 0.31224 -0.36158 0.31341 -0.36274 C 0.31966 -0.36736 0.31615 -0.36436 0.32292 -0.37153 L 0.32565 -0.375 C 0.32812 -0.37732 0.32943 -0.37848 0.33086 -0.38172 C 0.33112 -0.38264 0.33177 -0.3838 0.33177 -0.38496 C 0.33177 -0.38611 0.33112 -0.38727 0.33086 -0.38843 C 0.33047 -0.38936 0.32943 -0.38959 0.32851 -0.39051 C 0.32812 -0.39167 0.32721 -0.39283 0.32708 -0.39399 C 0.3263 -0.39491 0.32565 -0.39676 0.32565 -0.39653 " pathEditMode="relative" rAng="0" ptsTypes="AAAAAAAAAAAAAAAAAAAAAAAAAAAAAAAAAAAAAAAAAAAAAAAAAAAAA">
                                      <p:cBhvr>
                                        <p:cTn id="1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284" y="-1840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0"/>
                            </p:stCondLst>
                            <p:childTnLst>
                              <p:par>
                                <p:cTn id="2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0"/>
                            </p:stCondLst>
                            <p:childTnLst>
                              <p:par>
                                <p:cTn id="24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6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500"/>
                            </p:stCondLst>
                            <p:childTnLst>
                              <p:par>
                                <p:cTn id="2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500"/>
                            </p:stCondLst>
                            <p:childTnLst>
                              <p:par>
                                <p:cTn id="31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3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6000"/>
                            </p:stCondLst>
                            <p:childTnLst>
                              <p:par>
                                <p:cTn id="35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>
            <a:extLst>
              <a:ext uri="{FF2B5EF4-FFF2-40B4-BE49-F238E27FC236}">
                <a16:creationId xmlns:a16="http://schemas.microsoft.com/office/drawing/2014/main" id="{125A0035-1605-C917-FF03-F4AFC08CBE7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87488" y="897036"/>
            <a:ext cx="9147796" cy="51513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Imagen 3">
            <a:extLst>
              <a:ext uri="{FF2B5EF4-FFF2-40B4-BE49-F238E27FC236}">
                <a16:creationId xmlns:a16="http://schemas.microsoft.com/office/drawing/2014/main" id="{536F9A7B-95A9-9C43-35C2-1B96B452AFE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82870" y="4185650"/>
            <a:ext cx="393700" cy="635000"/>
          </a:xfrm>
          <a:prstGeom prst="rect">
            <a:avLst/>
          </a:prstGeom>
        </p:spPr>
      </p:pic>
      <p:sp>
        <p:nvSpPr>
          <p:cNvPr id="5" name="Rectángulo 4">
            <a:extLst>
              <a:ext uri="{FF2B5EF4-FFF2-40B4-BE49-F238E27FC236}">
                <a16:creationId xmlns:a16="http://schemas.microsoft.com/office/drawing/2014/main" id="{DE917E92-76B2-7EF2-30BE-DEB5C82B86B6}"/>
              </a:ext>
            </a:extLst>
          </p:cNvPr>
          <p:cNvSpPr/>
          <p:nvPr/>
        </p:nvSpPr>
        <p:spPr>
          <a:xfrm>
            <a:off x="4927941" y="2270657"/>
            <a:ext cx="2448629" cy="2104961"/>
          </a:xfrm>
          <a:custGeom>
            <a:avLst/>
            <a:gdLst>
              <a:gd name="connsiteX0" fmla="*/ 0 w 2491483"/>
              <a:gd name="connsiteY0" fmla="*/ 0 h 2183258"/>
              <a:gd name="connsiteX1" fmla="*/ 2491483 w 2491483"/>
              <a:gd name="connsiteY1" fmla="*/ 0 h 2183258"/>
              <a:gd name="connsiteX2" fmla="*/ 2491483 w 2491483"/>
              <a:gd name="connsiteY2" fmla="*/ 2183258 h 2183258"/>
              <a:gd name="connsiteX3" fmla="*/ 0 w 2491483"/>
              <a:gd name="connsiteY3" fmla="*/ 2183258 h 2183258"/>
              <a:gd name="connsiteX4" fmla="*/ 0 w 2491483"/>
              <a:gd name="connsiteY4" fmla="*/ 0 h 2183258"/>
              <a:gd name="connsiteX0" fmla="*/ 0 w 2491483"/>
              <a:gd name="connsiteY0" fmla="*/ 154113 h 2337371"/>
              <a:gd name="connsiteX1" fmla="*/ 1114747 w 2491483"/>
              <a:gd name="connsiteY1" fmla="*/ 0 h 2337371"/>
              <a:gd name="connsiteX2" fmla="*/ 2491483 w 2491483"/>
              <a:gd name="connsiteY2" fmla="*/ 154113 h 2337371"/>
              <a:gd name="connsiteX3" fmla="*/ 2491483 w 2491483"/>
              <a:gd name="connsiteY3" fmla="*/ 2337371 h 2337371"/>
              <a:gd name="connsiteX4" fmla="*/ 0 w 2491483"/>
              <a:gd name="connsiteY4" fmla="*/ 2337371 h 2337371"/>
              <a:gd name="connsiteX5" fmla="*/ 0 w 2491483"/>
              <a:gd name="connsiteY5" fmla="*/ 154113 h 2337371"/>
              <a:gd name="connsiteX0" fmla="*/ 20548 w 2491483"/>
              <a:gd name="connsiteY0" fmla="*/ 0 h 2337371"/>
              <a:gd name="connsiteX1" fmla="*/ 1114747 w 2491483"/>
              <a:gd name="connsiteY1" fmla="*/ 0 h 2337371"/>
              <a:gd name="connsiteX2" fmla="*/ 2491483 w 2491483"/>
              <a:gd name="connsiteY2" fmla="*/ 154113 h 2337371"/>
              <a:gd name="connsiteX3" fmla="*/ 2491483 w 2491483"/>
              <a:gd name="connsiteY3" fmla="*/ 2337371 h 2337371"/>
              <a:gd name="connsiteX4" fmla="*/ 0 w 2491483"/>
              <a:gd name="connsiteY4" fmla="*/ 2337371 h 2337371"/>
              <a:gd name="connsiteX5" fmla="*/ 20548 w 2491483"/>
              <a:gd name="connsiteY5" fmla="*/ 0 h 2337371"/>
              <a:gd name="connsiteX0" fmla="*/ 20548 w 2491483"/>
              <a:gd name="connsiteY0" fmla="*/ 0 h 2337371"/>
              <a:gd name="connsiteX1" fmla="*/ 1114747 w 2491483"/>
              <a:gd name="connsiteY1" fmla="*/ 0 h 2337371"/>
              <a:gd name="connsiteX2" fmla="*/ 1068514 w 2491483"/>
              <a:gd name="connsiteY2" fmla="*/ 303089 h 2337371"/>
              <a:gd name="connsiteX3" fmla="*/ 2491483 w 2491483"/>
              <a:gd name="connsiteY3" fmla="*/ 154113 h 2337371"/>
              <a:gd name="connsiteX4" fmla="*/ 2491483 w 2491483"/>
              <a:gd name="connsiteY4" fmla="*/ 2337371 h 2337371"/>
              <a:gd name="connsiteX5" fmla="*/ 0 w 2491483"/>
              <a:gd name="connsiteY5" fmla="*/ 2337371 h 2337371"/>
              <a:gd name="connsiteX6" fmla="*/ 20548 w 2491483"/>
              <a:gd name="connsiteY6" fmla="*/ 0 h 2337371"/>
              <a:gd name="connsiteX0" fmla="*/ 20548 w 2491483"/>
              <a:gd name="connsiteY0" fmla="*/ 0 h 2337371"/>
              <a:gd name="connsiteX1" fmla="*/ 1114747 w 2491483"/>
              <a:gd name="connsiteY1" fmla="*/ 0 h 2337371"/>
              <a:gd name="connsiteX2" fmla="*/ 1068514 w 2491483"/>
              <a:gd name="connsiteY2" fmla="*/ 303089 h 2337371"/>
              <a:gd name="connsiteX3" fmla="*/ 2491483 w 2491483"/>
              <a:gd name="connsiteY3" fmla="*/ 154113 h 2337371"/>
              <a:gd name="connsiteX4" fmla="*/ 2491483 w 2491483"/>
              <a:gd name="connsiteY4" fmla="*/ 2337371 h 2337371"/>
              <a:gd name="connsiteX5" fmla="*/ 0 w 2491483"/>
              <a:gd name="connsiteY5" fmla="*/ 2337371 h 2337371"/>
              <a:gd name="connsiteX6" fmla="*/ 20548 w 2491483"/>
              <a:gd name="connsiteY6" fmla="*/ 0 h 2337371"/>
              <a:gd name="connsiteX0" fmla="*/ 20548 w 2491483"/>
              <a:gd name="connsiteY0" fmla="*/ 10274 h 2347645"/>
              <a:gd name="connsiteX1" fmla="*/ 1083925 w 2491483"/>
              <a:gd name="connsiteY1" fmla="*/ 0 h 2347645"/>
              <a:gd name="connsiteX2" fmla="*/ 1068514 w 2491483"/>
              <a:gd name="connsiteY2" fmla="*/ 313363 h 2347645"/>
              <a:gd name="connsiteX3" fmla="*/ 2491483 w 2491483"/>
              <a:gd name="connsiteY3" fmla="*/ 164387 h 2347645"/>
              <a:gd name="connsiteX4" fmla="*/ 2491483 w 2491483"/>
              <a:gd name="connsiteY4" fmla="*/ 2347645 h 2347645"/>
              <a:gd name="connsiteX5" fmla="*/ 0 w 2491483"/>
              <a:gd name="connsiteY5" fmla="*/ 2347645 h 2347645"/>
              <a:gd name="connsiteX6" fmla="*/ 20548 w 2491483"/>
              <a:gd name="connsiteY6" fmla="*/ 10274 h 2347645"/>
              <a:gd name="connsiteX0" fmla="*/ 20548 w 2491483"/>
              <a:gd name="connsiteY0" fmla="*/ 10274 h 2347645"/>
              <a:gd name="connsiteX1" fmla="*/ 1083925 w 2491483"/>
              <a:gd name="connsiteY1" fmla="*/ 0 h 2347645"/>
              <a:gd name="connsiteX2" fmla="*/ 1068514 w 2491483"/>
              <a:gd name="connsiteY2" fmla="*/ 313363 h 2347645"/>
              <a:gd name="connsiteX3" fmla="*/ 2491483 w 2491483"/>
              <a:gd name="connsiteY3" fmla="*/ 164387 h 2347645"/>
              <a:gd name="connsiteX4" fmla="*/ 2491483 w 2491483"/>
              <a:gd name="connsiteY4" fmla="*/ 2347645 h 2347645"/>
              <a:gd name="connsiteX5" fmla="*/ 0 w 2491483"/>
              <a:gd name="connsiteY5" fmla="*/ 2347645 h 2347645"/>
              <a:gd name="connsiteX6" fmla="*/ 20548 w 2491483"/>
              <a:gd name="connsiteY6" fmla="*/ 10274 h 2347645"/>
              <a:gd name="connsiteX0" fmla="*/ 20548 w 2491483"/>
              <a:gd name="connsiteY0" fmla="*/ 10274 h 2347645"/>
              <a:gd name="connsiteX1" fmla="*/ 1083925 w 2491483"/>
              <a:gd name="connsiteY1" fmla="*/ 0 h 2347645"/>
              <a:gd name="connsiteX2" fmla="*/ 1119885 w 2491483"/>
              <a:gd name="connsiteY2" fmla="*/ 159250 h 2347645"/>
              <a:gd name="connsiteX3" fmla="*/ 2491483 w 2491483"/>
              <a:gd name="connsiteY3" fmla="*/ 164387 h 2347645"/>
              <a:gd name="connsiteX4" fmla="*/ 2491483 w 2491483"/>
              <a:gd name="connsiteY4" fmla="*/ 2347645 h 2347645"/>
              <a:gd name="connsiteX5" fmla="*/ 0 w 2491483"/>
              <a:gd name="connsiteY5" fmla="*/ 2347645 h 2347645"/>
              <a:gd name="connsiteX6" fmla="*/ 20548 w 2491483"/>
              <a:gd name="connsiteY6" fmla="*/ 10274 h 2347645"/>
              <a:gd name="connsiteX0" fmla="*/ 20548 w 2491483"/>
              <a:gd name="connsiteY0" fmla="*/ 0 h 2337371"/>
              <a:gd name="connsiteX1" fmla="*/ 1114747 w 2491483"/>
              <a:gd name="connsiteY1" fmla="*/ 0 h 2337371"/>
              <a:gd name="connsiteX2" fmla="*/ 1119885 w 2491483"/>
              <a:gd name="connsiteY2" fmla="*/ 148976 h 2337371"/>
              <a:gd name="connsiteX3" fmla="*/ 2491483 w 2491483"/>
              <a:gd name="connsiteY3" fmla="*/ 154113 h 2337371"/>
              <a:gd name="connsiteX4" fmla="*/ 2491483 w 2491483"/>
              <a:gd name="connsiteY4" fmla="*/ 2337371 h 2337371"/>
              <a:gd name="connsiteX5" fmla="*/ 0 w 2491483"/>
              <a:gd name="connsiteY5" fmla="*/ 2337371 h 2337371"/>
              <a:gd name="connsiteX6" fmla="*/ 20548 w 2491483"/>
              <a:gd name="connsiteY6" fmla="*/ 0 h 2337371"/>
              <a:gd name="connsiteX0" fmla="*/ 0 w 2470935"/>
              <a:gd name="connsiteY0" fmla="*/ 0 h 2347645"/>
              <a:gd name="connsiteX1" fmla="*/ 1094199 w 2470935"/>
              <a:gd name="connsiteY1" fmla="*/ 0 h 2347645"/>
              <a:gd name="connsiteX2" fmla="*/ 1099337 w 2470935"/>
              <a:gd name="connsiteY2" fmla="*/ 148976 h 2347645"/>
              <a:gd name="connsiteX3" fmla="*/ 2470935 w 2470935"/>
              <a:gd name="connsiteY3" fmla="*/ 154113 h 2347645"/>
              <a:gd name="connsiteX4" fmla="*/ 2470935 w 2470935"/>
              <a:gd name="connsiteY4" fmla="*/ 2337371 h 2347645"/>
              <a:gd name="connsiteX5" fmla="*/ 1 w 2470935"/>
              <a:gd name="connsiteY5" fmla="*/ 2347645 h 2347645"/>
              <a:gd name="connsiteX6" fmla="*/ 0 w 2470935"/>
              <a:gd name="connsiteY6" fmla="*/ 0 h 2347645"/>
              <a:gd name="connsiteX0" fmla="*/ 0 w 2470935"/>
              <a:gd name="connsiteY0" fmla="*/ 0 h 2347645"/>
              <a:gd name="connsiteX1" fmla="*/ 945224 w 2470935"/>
              <a:gd name="connsiteY1" fmla="*/ 20549 h 2347645"/>
              <a:gd name="connsiteX2" fmla="*/ 1099337 w 2470935"/>
              <a:gd name="connsiteY2" fmla="*/ 148976 h 2347645"/>
              <a:gd name="connsiteX3" fmla="*/ 2470935 w 2470935"/>
              <a:gd name="connsiteY3" fmla="*/ 154113 h 2347645"/>
              <a:gd name="connsiteX4" fmla="*/ 2470935 w 2470935"/>
              <a:gd name="connsiteY4" fmla="*/ 2337371 h 2347645"/>
              <a:gd name="connsiteX5" fmla="*/ 1 w 2470935"/>
              <a:gd name="connsiteY5" fmla="*/ 2347645 h 2347645"/>
              <a:gd name="connsiteX6" fmla="*/ 0 w 2470935"/>
              <a:gd name="connsiteY6" fmla="*/ 0 h 2347645"/>
              <a:gd name="connsiteX0" fmla="*/ 0 w 2470935"/>
              <a:gd name="connsiteY0" fmla="*/ 0 h 2347645"/>
              <a:gd name="connsiteX1" fmla="*/ 945224 w 2470935"/>
              <a:gd name="connsiteY1" fmla="*/ 20549 h 2347645"/>
              <a:gd name="connsiteX2" fmla="*/ 1094200 w 2470935"/>
              <a:gd name="connsiteY2" fmla="*/ 154113 h 2347645"/>
              <a:gd name="connsiteX3" fmla="*/ 2470935 w 2470935"/>
              <a:gd name="connsiteY3" fmla="*/ 154113 h 2347645"/>
              <a:gd name="connsiteX4" fmla="*/ 2470935 w 2470935"/>
              <a:gd name="connsiteY4" fmla="*/ 2337371 h 2347645"/>
              <a:gd name="connsiteX5" fmla="*/ 1 w 2470935"/>
              <a:gd name="connsiteY5" fmla="*/ 2347645 h 2347645"/>
              <a:gd name="connsiteX6" fmla="*/ 0 w 2470935"/>
              <a:gd name="connsiteY6" fmla="*/ 0 h 2347645"/>
              <a:gd name="connsiteX0" fmla="*/ 0 w 2470935"/>
              <a:gd name="connsiteY0" fmla="*/ 5137 h 2352782"/>
              <a:gd name="connsiteX1" fmla="*/ 1073651 w 2470935"/>
              <a:gd name="connsiteY1" fmla="*/ 0 h 2352782"/>
              <a:gd name="connsiteX2" fmla="*/ 1094200 w 2470935"/>
              <a:gd name="connsiteY2" fmla="*/ 159250 h 2352782"/>
              <a:gd name="connsiteX3" fmla="*/ 2470935 w 2470935"/>
              <a:gd name="connsiteY3" fmla="*/ 159250 h 2352782"/>
              <a:gd name="connsiteX4" fmla="*/ 2470935 w 2470935"/>
              <a:gd name="connsiteY4" fmla="*/ 2342508 h 2352782"/>
              <a:gd name="connsiteX5" fmla="*/ 1 w 2470935"/>
              <a:gd name="connsiteY5" fmla="*/ 2352782 h 2352782"/>
              <a:gd name="connsiteX6" fmla="*/ 0 w 2470935"/>
              <a:gd name="connsiteY6" fmla="*/ 5137 h 2352782"/>
              <a:gd name="connsiteX0" fmla="*/ 0 w 2470935"/>
              <a:gd name="connsiteY0" fmla="*/ 5137 h 2352782"/>
              <a:gd name="connsiteX1" fmla="*/ 1073651 w 2470935"/>
              <a:gd name="connsiteY1" fmla="*/ 0 h 2352782"/>
              <a:gd name="connsiteX2" fmla="*/ 1089063 w 2470935"/>
              <a:gd name="connsiteY2" fmla="*/ 226032 h 2352782"/>
              <a:gd name="connsiteX3" fmla="*/ 2470935 w 2470935"/>
              <a:gd name="connsiteY3" fmla="*/ 159250 h 2352782"/>
              <a:gd name="connsiteX4" fmla="*/ 2470935 w 2470935"/>
              <a:gd name="connsiteY4" fmla="*/ 2342508 h 2352782"/>
              <a:gd name="connsiteX5" fmla="*/ 1 w 2470935"/>
              <a:gd name="connsiteY5" fmla="*/ 2352782 h 2352782"/>
              <a:gd name="connsiteX6" fmla="*/ 0 w 2470935"/>
              <a:gd name="connsiteY6" fmla="*/ 5137 h 2352782"/>
              <a:gd name="connsiteX0" fmla="*/ 0 w 2470935"/>
              <a:gd name="connsiteY0" fmla="*/ 5137 h 2352782"/>
              <a:gd name="connsiteX1" fmla="*/ 1093443 w 2470935"/>
              <a:gd name="connsiteY1" fmla="*/ 0 h 2352782"/>
              <a:gd name="connsiteX2" fmla="*/ 1089063 w 2470935"/>
              <a:gd name="connsiteY2" fmla="*/ 226032 h 2352782"/>
              <a:gd name="connsiteX3" fmla="*/ 2470935 w 2470935"/>
              <a:gd name="connsiteY3" fmla="*/ 159250 h 2352782"/>
              <a:gd name="connsiteX4" fmla="*/ 2470935 w 2470935"/>
              <a:gd name="connsiteY4" fmla="*/ 2342508 h 2352782"/>
              <a:gd name="connsiteX5" fmla="*/ 1 w 2470935"/>
              <a:gd name="connsiteY5" fmla="*/ 2352782 h 2352782"/>
              <a:gd name="connsiteX6" fmla="*/ 0 w 2470935"/>
              <a:gd name="connsiteY6" fmla="*/ 5137 h 2352782"/>
              <a:gd name="connsiteX0" fmla="*/ 0 w 2470935"/>
              <a:gd name="connsiteY0" fmla="*/ 5137 h 2352782"/>
              <a:gd name="connsiteX1" fmla="*/ 1093443 w 2470935"/>
              <a:gd name="connsiteY1" fmla="*/ 0 h 2352782"/>
              <a:gd name="connsiteX2" fmla="*/ 1093022 w 2470935"/>
              <a:gd name="connsiteY2" fmla="*/ 150821 h 2352782"/>
              <a:gd name="connsiteX3" fmla="*/ 2470935 w 2470935"/>
              <a:gd name="connsiteY3" fmla="*/ 159250 h 2352782"/>
              <a:gd name="connsiteX4" fmla="*/ 2470935 w 2470935"/>
              <a:gd name="connsiteY4" fmla="*/ 2342508 h 2352782"/>
              <a:gd name="connsiteX5" fmla="*/ 1 w 2470935"/>
              <a:gd name="connsiteY5" fmla="*/ 2352782 h 2352782"/>
              <a:gd name="connsiteX6" fmla="*/ 0 w 2470935"/>
              <a:gd name="connsiteY6" fmla="*/ 5137 h 2352782"/>
              <a:gd name="connsiteX0" fmla="*/ 0 w 2470935"/>
              <a:gd name="connsiteY0" fmla="*/ 5137 h 2352782"/>
              <a:gd name="connsiteX1" fmla="*/ 1093443 w 2470935"/>
              <a:gd name="connsiteY1" fmla="*/ 0 h 2352782"/>
              <a:gd name="connsiteX2" fmla="*/ 1093022 w 2470935"/>
              <a:gd name="connsiteY2" fmla="*/ 150821 h 2352782"/>
              <a:gd name="connsiteX3" fmla="*/ 2470935 w 2470935"/>
              <a:gd name="connsiteY3" fmla="*/ 159250 h 2352782"/>
              <a:gd name="connsiteX4" fmla="*/ 2470935 w 2470935"/>
              <a:gd name="connsiteY4" fmla="*/ 2342508 h 2352782"/>
              <a:gd name="connsiteX5" fmla="*/ 1 w 2470935"/>
              <a:gd name="connsiteY5" fmla="*/ 2352782 h 2352782"/>
              <a:gd name="connsiteX6" fmla="*/ 0 w 2470935"/>
              <a:gd name="connsiteY6" fmla="*/ 5137 h 2352782"/>
              <a:gd name="connsiteX0" fmla="*/ 0 w 2470935"/>
              <a:gd name="connsiteY0" fmla="*/ 5137 h 2352782"/>
              <a:gd name="connsiteX1" fmla="*/ 1093443 w 2470935"/>
              <a:gd name="connsiteY1" fmla="*/ 0 h 2352782"/>
              <a:gd name="connsiteX2" fmla="*/ 1093022 w 2470935"/>
              <a:gd name="connsiteY2" fmla="*/ 150821 h 2352782"/>
              <a:gd name="connsiteX3" fmla="*/ 2470935 w 2470935"/>
              <a:gd name="connsiteY3" fmla="*/ 159250 h 2352782"/>
              <a:gd name="connsiteX4" fmla="*/ 2470935 w 2470935"/>
              <a:gd name="connsiteY4" fmla="*/ 2342508 h 2352782"/>
              <a:gd name="connsiteX5" fmla="*/ 1 w 2470935"/>
              <a:gd name="connsiteY5" fmla="*/ 2352782 h 2352782"/>
              <a:gd name="connsiteX6" fmla="*/ 0 w 2470935"/>
              <a:gd name="connsiteY6" fmla="*/ 5137 h 2352782"/>
              <a:gd name="connsiteX0" fmla="*/ 0 w 2470935"/>
              <a:gd name="connsiteY0" fmla="*/ 5137 h 2352782"/>
              <a:gd name="connsiteX1" fmla="*/ 1093443 w 2470935"/>
              <a:gd name="connsiteY1" fmla="*/ 0 h 2352782"/>
              <a:gd name="connsiteX2" fmla="*/ 1093022 w 2470935"/>
              <a:gd name="connsiteY2" fmla="*/ 150821 h 2352782"/>
              <a:gd name="connsiteX3" fmla="*/ 2470935 w 2470935"/>
              <a:gd name="connsiteY3" fmla="*/ 159250 h 2352782"/>
              <a:gd name="connsiteX4" fmla="*/ 2470935 w 2470935"/>
              <a:gd name="connsiteY4" fmla="*/ 2342508 h 2352782"/>
              <a:gd name="connsiteX5" fmla="*/ 1 w 2470935"/>
              <a:gd name="connsiteY5" fmla="*/ 2352782 h 2352782"/>
              <a:gd name="connsiteX6" fmla="*/ 0 w 2470935"/>
              <a:gd name="connsiteY6" fmla="*/ 5137 h 2352782"/>
              <a:gd name="connsiteX0" fmla="*/ 0 w 2470935"/>
              <a:gd name="connsiteY0" fmla="*/ 5137 h 2352782"/>
              <a:gd name="connsiteX1" fmla="*/ 1093443 w 2470935"/>
              <a:gd name="connsiteY1" fmla="*/ 0 h 2352782"/>
              <a:gd name="connsiteX2" fmla="*/ 1097256 w 2470935"/>
              <a:gd name="connsiteY2" fmla="*/ 159288 h 2352782"/>
              <a:gd name="connsiteX3" fmla="*/ 2470935 w 2470935"/>
              <a:gd name="connsiteY3" fmla="*/ 159250 h 2352782"/>
              <a:gd name="connsiteX4" fmla="*/ 2470935 w 2470935"/>
              <a:gd name="connsiteY4" fmla="*/ 2342508 h 2352782"/>
              <a:gd name="connsiteX5" fmla="*/ 1 w 2470935"/>
              <a:gd name="connsiteY5" fmla="*/ 2352782 h 2352782"/>
              <a:gd name="connsiteX6" fmla="*/ 0 w 2470935"/>
              <a:gd name="connsiteY6" fmla="*/ 5137 h 23527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470935" h="2352782">
                <a:moveTo>
                  <a:pt x="0" y="5137"/>
                </a:moveTo>
                <a:lnTo>
                  <a:pt x="1093443" y="0"/>
                </a:lnTo>
                <a:cubicBezTo>
                  <a:pt x="1102037" y="40580"/>
                  <a:pt x="1090185" y="132823"/>
                  <a:pt x="1097256" y="159288"/>
                </a:cubicBezTo>
                <a:lnTo>
                  <a:pt x="2470935" y="159250"/>
                </a:lnTo>
                <a:lnTo>
                  <a:pt x="2470935" y="2342508"/>
                </a:lnTo>
                <a:lnTo>
                  <a:pt x="1" y="2352782"/>
                </a:lnTo>
                <a:cubicBezTo>
                  <a:pt x="1" y="1570234"/>
                  <a:pt x="0" y="787685"/>
                  <a:pt x="0" y="5137"/>
                </a:cubicBezTo>
                <a:close/>
              </a:path>
            </a:pathLst>
          </a:custGeom>
          <a:noFill/>
          <a:ln w="6350">
            <a:solidFill>
              <a:schemeClr val="bg1"/>
            </a:solidFill>
          </a:ln>
          <a:effectLst>
            <a:glow rad="1397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cxnSp>
        <p:nvCxnSpPr>
          <p:cNvPr id="8" name="Linea punteada">
            <a:extLst>
              <a:ext uri="{FF2B5EF4-FFF2-40B4-BE49-F238E27FC236}">
                <a16:creationId xmlns:a16="http://schemas.microsoft.com/office/drawing/2014/main" id="{21E11FDA-E887-EA84-21D7-67DDD1CFB2C9}"/>
              </a:ext>
            </a:extLst>
          </p:cNvPr>
          <p:cNvCxnSpPr>
            <a:cxnSpLocks/>
          </p:cNvCxnSpPr>
          <p:nvPr/>
        </p:nvCxnSpPr>
        <p:spPr>
          <a:xfrm rot="16200000" flipH="1">
            <a:off x="6426539" y="198548"/>
            <a:ext cx="5857373" cy="3700488"/>
          </a:xfrm>
          <a:prstGeom prst="bentConnector3">
            <a:avLst>
              <a:gd name="adj1" fmla="val 30356"/>
            </a:avLst>
          </a:prstGeom>
          <a:ln w="25400" cmpd="sng">
            <a:gradFill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67000">
                  <a:srgbClr val="20556E"/>
                </a:gs>
              </a:gsLst>
              <a:lin ang="5400000" scaled="1"/>
            </a:gradFill>
            <a:prstDash val="sysDot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967266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6" presetClass="emph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10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" dur="50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  <p:bldP spid="5" grpId="2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>
            <a:extLst>
              <a:ext uri="{FF2B5EF4-FFF2-40B4-BE49-F238E27FC236}">
                <a16:creationId xmlns:a16="http://schemas.microsoft.com/office/drawing/2014/main" id="{9B436C0F-5DCC-1D49-5A6C-7EDF3C4F25E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87487" y="873124"/>
            <a:ext cx="9180513" cy="5184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ángulo redondeado 1">
            <a:extLst>
              <a:ext uri="{FF2B5EF4-FFF2-40B4-BE49-F238E27FC236}">
                <a16:creationId xmlns:a16="http://schemas.microsoft.com/office/drawing/2014/main" id="{01F09C96-12EB-EE00-F79D-514DBF24D2D8}"/>
              </a:ext>
            </a:extLst>
          </p:cNvPr>
          <p:cNvSpPr/>
          <p:nvPr/>
        </p:nvSpPr>
        <p:spPr>
          <a:xfrm>
            <a:off x="7223396" y="3829455"/>
            <a:ext cx="605151" cy="197113"/>
          </a:xfrm>
          <a:prstGeom prst="roundRect">
            <a:avLst>
              <a:gd name="adj" fmla="val 50000"/>
            </a:avLst>
          </a:prstGeom>
          <a:noFill/>
          <a:ln>
            <a:solidFill>
              <a:srgbClr val="FF0000"/>
            </a:solidFill>
          </a:ln>
          <a:effectLst>
            <a:glow rad="62684">
              <a:srgbClr val="FF0000">
                <a:alpha val="5908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FD44D771-8412-5BDD-15C0-5E3E6A2B6C1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76164" y="4026568"/>
            <a:ext cx="276446" cy="477201"/>
          </a:xfrm>
          <a:prstGeom prst="rect">
            <a:avLst/>
          </a:prstGeom>
        </p:spPr>
      </p:pic>
      <p:sp>
        <p:nvSpPr>
          <p:cNvPr id="5" name="Texto">
            <a:extLst>
              <a:ext uri="{FF2B5EF4-FFF2-40B4-BE49-F238E27FC236}">
                <a16:creationId xmlns:a16="http://schemas.microsoft.com/office/drawing/2014/main" id="{F2D4F0D2-1026-E013-F2F1-A08234AB5FE1}"/>
              </a:ext>
            </a:extLst>
          </p:cNvPr>
          <p:cNvSpPr txBox="1">
            <a:spLocks/>
          </p:cNvSpPr>
          <p:nvPr/>
        </p:nvSpPr>
        <p:spPr>
          <a:xfrm>
            <a:off x="2425544" y="162168"/>
            <a:ext cx="7340912" cy="81641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s-CO" sz="2400" dirty="0">
                <a:solidFill>
                  <a:schemeClr val="accent1">
                    <a:lumMod val="75000"/>
                  </a:schemeClr>
                </a:solidFill>
                <a:latin typeface="+mn-lt"/>
                <a:cs typeface="Arial" panose="020B0604020202020204" pitchFamily="34" charset="0"/>
              </a:rPr>
              <a:t>Acción 2 icono vía “carril Transmilenio” para registrar la solicitud del uso de un carril del Transmilenio</a:t>
            </a:r>
            <a:endParaRPr lang="es-ES_tradnl" sz="2400" dirty="0">
              <a:solidFill>
                <a:schemeClr val="accent1">
                  <a:lumMod val="75000"/>
                </a:schemeClr>
              </a:solidFill>
              <a:latin typeface="+mn-lt"/>
              <a:cs typeface="Arial" panose="020B0604020202020204" pitchFamily="34" charset="0"/>
            </a:endParaRPr>
          </a:p>
        </p:txBody>
      </p:sp>
      <p:cxnSp>
        <p:nvCxnSpPr>
          <p:cNvPr id="7" name="Linea punteada">
            <a:extLst>
              <a:ext uri="{FF2B5EF4-FFF2-40B4-BE49-F238E27FC236}">
                <a16:creationId xmlns:a16="http://schemas.microsoft.com/office/drawing/2014/main" id="{436BCCC8-E5CF-474D-4986-33351CD1EF02}"/>
              </a:ext>
            </a:extLst>
          </p:cNvPr>
          <p:cNvCxnSpPr>
            <a:cxnSpLocks/>
          </p:cNvCxnSpPr>
          <p:nvPr/>
        </p:nvCxnSpPr>
        <p:spPr>
          <a:xfrm rot="16200000" flipH="1">
            <a:off x="7665985" y="1196964"/>
            <a:ext cx="4120353" cy="2958616"/>
          </a:xfrm>
          <a:prstGeom prst="bentConnector3">
            <a:avLst>
              <a:gd name="adj1" fmla="val 172"/>
            </a:avLst>
          </a:prstGeom>
          <a:ln w="25400" cmpd="sng">
            <a:gradFill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67000">
                  <a:srgbClr val="20556E"/>
                </a:gs>
              </a:gsLst>
              <a:lin ang="5400000" scaled="1"/>
            </a:gradFill>
            <a:prstDash val="sysDot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673626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0" presetClass="path" presetSubtype="0" repeatCount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53437 0.36736 L -0.50833 0.34352 C -0.50416 0.33981 -0.49974 0.33634 -0.49518 0.33241 C -0.4914 0.32847 -0.48789 0.32477 -0.48398 0.32106 C -0.47747 0.31551 -0.46875 0.30856 -0.4638 0.30208 C -0.45976 0.29699 -0.45703 0.29167 -0.45377 0.28634 C -0.45208 0.28403 -0.45052 0.28218 -0.44935 0.27963 C -0.447 0.275 -0.44505 0.2706 -0.44219 0.2662 C -0.44049 0.26389 -0.43932 0.2618 -0.43789 0.25949 C -0.43646 0.25694 -0.43476 0.25417 -0.43359 0.25162 C -0.43138 0.24815 -0.42825 0.24491 -0.42617 0.24167 C -0.42422 0.23796 -0.42252 0.23403 -0.42044 0.23032 C -0.41784 0.22569 -0.41432 0.22153 -0.41198 0.2169 C -0.38008 0.16134 -0.41172 0.21134 -0.38737 0.17662 C -0.38502 0.17292 -0.38294 0.16898 -0.38021 0.16551 C -0.37786 0.16227 -0.37396 0.15949 -0.37148 0.15625 C -0.36719 0.15162 -0.36146 0.14282 -0.35573 0.1375 C -0.35026 0.13264 -0.35208 0.13495 -0.34531 0.13079 C -0.34349 0.12917 -0.34205 0.12755 -0.33984 0.12616 C -0.33815 0.125 -0.33594 0.12407 -0.33411 0.12292 C -0.33203 0.12153 -0.33047 0.11968 -0.32838 0.11829 C -0.32721 0.11759 -0.32539 0.11713 -0.32396 0.1162 C -0.32252 0.11505 -0.32122 0.11366 -0.31966 0.11273 C -0.31784 0.1118 -0.31575 0.11065 -0.31367 0.10926 C -0.30599 0.1044 -0.31354 0.10741 -0.30364 0.10278 C -0.2914 0.0963 -0.29271 0.0993 -0.2733 0.09051 C -0.25781 0.0831 -0.26445 0.08495 -0.25495 0.08264 C -0.24961 0.07847 -0.25495 0.08148 -0.24609 0.07917 C -0.23893 0.07685 -0.24166 0.07616 -0.2332 0.07569 C -0.20768 0.07477 -0.15703 0.07361 -0.15703 0.07384 C -0.15364 0.07338 -0.15013 0.07268 -0.14661 0.07245 C -0.14114 0.07199 -0.13528 0.07199 -0.12969 0.0713 C -0.12708 0.07083 -0.12487 0.06968 -0.12213 0.06921 C -0.11992 0.06852 -0.11745 0.06829 -0.11497 0.06805 C -0.11133 0.06713 -0.10742 0.06643 -0.10351 0.06574 C -0.10156 0.06528 -0.09974 0.06481 -0.09791 0.06458 C -0.09544 0.06435 -0.0931 0.06389 -0.09088 0.06343 C -0.08685 0.06296 -0.08255 0.06273 -0.07929 0.06134 C -0.06679 0.05648 -0.08034 0.06111 -0.06614 0.05787 C -0.03906 0.05139 -0.07539 0.0588 -0.05312 0.0544 C -0.05091 0.05347 -0.0487 0.05208 -0.04622 0.05116 C -0.04232 0.04954 -0.0345 0.04653 -0.0345 0.04676 C -0.02474 0.03912 -0.03984 0.05069 -0.02721 0.04213 C -0.02513 0.04097 -0.02357 0.03935 -0.02148 0.03773 C -0.02005 0.03657 -0.01901 0.03542 -0.01719 0.03426 C -0.00885 0.02963 -0.01328 0.03241 -0.00429 0.02546 L -2.29167E-6 0.02199 C 0.00339 0.01968 0.00521 0.01852 0.00729 0.01528 C 0.00795 0.01412 0.00808 0.01296 0.0086 0.01204 C 0.00808 0.01088 0.00795 0.00972 0.00729 0.00856 C 0.00651 0.00764 0.00521 0.00718 0.00443 0.00648 C 0.00339 0.00532 0.00222 0.00417 0.00143 0.00301 C 0.00091 0.00208 -2.29167E-6 7.40741E-7 -2.29167E-6 0.00023 " pathEditMode="relative" rAng="0" ptsTypes="AAAAAAAAAAAAAAAAAAAAAAAAAAAAAAAAAAAAAAAAAAAAAAAAAAAAA">
                                      <p:cBhvr>
                                        <p:cTn id="14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148" y="-1838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0"/>
                            </p:stCondLst>
                            <p:childTnLst>
                              <p:par>
                                <p:cTn id="16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" dur="25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/>
    </p:bld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00bcbf9d-1f89-4462-9a90-0841ed409ae2">
      <Terms xmlns="http://schemas.microsoft.com/office/infopath/2007/PartnerControls"/>
    </lcf76f155ced4ddcb4097134ff3c332f>
    <TaxCatchAll xmlns="c6b4dce3-5f7c-4334-bc88-9146d88cf62b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EC364260465C3E41ABF42E909A92D44A" ma:contentTypeVersion="15" ma:contentTypeDescription="Crear nuevo documento." ma:contentTypeScope="" ma:versionID="04565413996f0cde4c72cfbb2fe7603b">
  <xsd:schema xmlns:xsd="http://www.w3.org/2001/XMLSchema" xmlns:xs="http://www.w3.org/2001/XMLSchema" xmlns:p="http://schemas.microsoft.com/office/2006/metadata/properties" xmlns:ns2="00bcbf9d-1f89-4462-9a90-0841ed409ae2" xmlns:ns3="c6b4dce3-5f7c-4334-bc88-9146d88cf62b" targetNamespace="http://schemas.microsoft.com/office/2006/metadata/properties" ma:root="true" ma:fieldsID="f2bb78d0f81c17df3d85ad0643a708d7" ns2:_="" ns3:_="">
    <xsd:import namespace="00bcbf9d-1f89-4462-9a90-0841ed409ae2"/>
    <xsd:import namespace="c6b4dce3-5f7c-4334-bc88-9146d88cf62b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LengthInSeconds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0bcbf9d-1f89-4462-9a90-0841ed409ae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5" nillable="true" ma:taxonomy="true" ma:internalName="lcf76f155ced4ddcb4097134ff3c332f" ma:taxonomyFieldName="MediaServiceImageTags" ma:displayName="Etiquetas de imagen" ma:readOnly="false" ma:fieldId="{5cf76f15-5ced-4ddc-b409-7134ff3c332f}" ma:taxonomyMulti="true" ma:sspId="00797eea-8358-47d8-b969-3b387de3c5f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9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20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21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22" nillable="true" ma:displayName="Location" ma:description="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6b4dce3-5f7c-4334-bc88-9146d88cf62b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Compartido con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Detalles de uso compartido" ma:internalName="SharedWithDetails" ma:readOnly="true">
      <xsd:simpleType>
        <xsd:restriction base="dms:Note">
          <xsd:maxLength value="255"/>
        </xsd:restriction>
      </xsd:simpleType>
    </xsd:element>
    <xsd:element name="TaxCatchAll" ma:index="16" nillable="true" ma:displayName="Taxonomy Catch All Column" ma:hidden="true" ma:list="{10c9387e-6d98-4ebc-9ba2-529ac343b866}" ma:internalName="TaxCatchAll" ma:showField="CatchAllData" ma:web="c6b4dce3-5f7c-4334-bc88-9146d88cf62b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ni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FBE70965-7113-44E8-8391-0B1DA650FDC3}">
  <ds:schemaRefs>
    <ds:schemaRef ds:uri="http://schemas.microsoft.com/office/2006/metadata/properties"/>
    <ds:schemaRef ds:uri="http://schemas.microsoft.com/office/infopath/2007/PartnerControls"/>
    <ds:schemaRef ds:uri="50b018f9-5099-4901-93f6-5478b39b2760"/>
    <ds:schemaRef ds:uri="c87cc9f6-00ac-4b7f-8441-2b311681a7ac"/>
  </ds:schemaRefs>
</ds:datastoreItem>
</file>

<file path=customXml/itemProps2.xml><?xml version="1.0" encoding="utf-8"?>
<ds:datastoreItem xmlns:ds="http://schemas.openxmlformats.org/officeDocument/2006/customXml" ds:itemID="{2D559815-92F5-46CE-AE43-AED7876D90CC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6DC4B012-F099-4E82-9518-C44BD9C537A6}"/>
</file>

<file path=docProps/app.xml><?xml version="1.0" encoding="utf-8"?>
<Properties xmlns="http://schemas.openxmlformats.org/officeDocument/2006/extended-properties" xmlns:vt="http://schemas.openxmlformats.org/officeDocument/2006/docPropsVTypes">
  <TotalTime>3412</TotalTime>
  <Words>285</Words>
  <Application>Microsoft Office PowerPoint</Application>
  <PresentationFormat>Panorámica</PresentationFormat>
  <Paragraphs>47</Paragraphs>
  <Slides>19</Slides>
  <Notes>11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19</vt:i4>
      </vt:variant>
    </vt:vector>
  </HeadingPairs>
  <TitlesOfParts>
    <vt:vector size="20" baseType="lpstr">
      <vt:lpstr>Tema de Office</vt:lpstr>
      <vt:lpstr>Presentación de PowerPoint</vt:lpstr>
      <vt:lpstr>Inicio para Despachador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Microsoft Office User</dc:creator>
  <cp:lastModifiedBy>Microsoft Office User</cp:lastModifiedBy>
  <cp:revision>56</cp:revision>
  <dcterms:created xsi:type="dcterms:W3CDTF">2022-08-12T13:29:51Z</dcterms:created>
  <dcterms:modified xsi:type="dcterms:W3CDTF">2026-01-14T15:13:19Z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0x010100EC364260465C3E41ABF42E909A92D44A</vt:lpwstr>
  </property>
  <property fmtid="{D5CDD505-2E9C-101B-9397-08002B2CF9AE}" pid="3" name="MediaServiceImageTags">
    <vt:lpwstr/>
  </property>
</Properties>
</file>