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8" r:id="rId2"/>
  </p:sldMasterIdLst>
  <p:handoutMasterIdLst>
    <p:handoutMasterId r:id="rId6"/>
  </p:handoutMasterIdLst>
  <p:sldIdLst>
    <p:sldId id="256" r:id="rId3"/>
    <p:sldId id="276" r:id="rId4"/>
    <p:sldId id="277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68B1CAC2-638B-4D05-BF9F-4DC59F80256B}">
          <p14:sldIdLst>
            <p14:sldId id="256"/>
          </p14:sldIdLst>
        </p14:section>
        <p14:section name="Sección sin título" id="{3F2CC2E4-7B15-4929-BF40-D28C8CF5ED54}">
          <p14:sldIdLst>
            <p14:sldId id="276"/>
            <p14:sldId id="27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i Garcia" initials="CG" lastIdx="1" clrIdx="0">
    <p:extLst>
      <p:ext uri="{19B8F6BF-5375-455C-9EA6-DF929625EA0E}">
        <p15:presenceInfo xmlns:p15="http://schemas.microsoft.com/office/powerpoint/2012/main" userId="Cami Garc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255F"/>
    <a:srgbClr val="FAB427"/>
    <a:srgbClr val="FF76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94632" autoAdjust="0"/>
  </p:normalViewPr>
  <p:slideViewPr>
    <p:cSldViewPr snapToGrid="0">
      <p:cViewPr>
        <p:scale>
          <a:sx n="90" d="100"/>
          <a:sy n="90" d="100"/>
        </p:scale>
        <p:origin x="78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inan\Downloads\MATRIZ%20LIGAS%20DEPORTIVAS%202024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inan\Downloads\MATRIZ%20LIGAS%20DEPORTIVAS%202024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[MATRIZ LIGAS DEPORTIVAS 2024.xlsx]Hoja4!TablaDinámica19</c:name>
    <c:fmtId val="-1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Cuenta de LIGAS 
DEPORTIVAS  por ESTADO</a:t>
            </a:r>
          </a:p>
        </c:rich>
      </c:tx>
      <c:layout>
        <c:manualLayout>
          <c:xMode val="edge"/>
          <c:yMode val="edge"/>
          <c:x val="0.2037887715845362"/>
          <c:y val="4.629629629629629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Hoja4!$B$3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9EDA-4234-9227-D09A282853E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9EDA-4234-9227-D09A282853E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200" dirty="0"/>
                      <a:t>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9EDA-4234-9227-D09A282853E7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1200"/>
                      <a:t>43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9EDA-4234-9227-D09A282853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Hoja4!$A$4:$A$7</c:f>
              <c:strCache>
                <c:ptCount val="4"/>
                <c:pt idx="0">
                  <c:v>POR VENCER</c:v>
                </c:pt>
                <c:pt idx="1">
                  <c:v>Sin registro</c:v>
                </c:pt>
                <c:pt idx="2">
                  <c:v>VENCIDO</c:v>
                </c:pt>
                <c:pt idx="3">
                  <c:v>VIGENTE</c:v>
                </c:pt>
              </c:strCache>
            </c:strRef>
          </c:cat>
          <c:val>
            <c:numRef>
              <c:f>Hoja4!$B$4:$B$7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1</c:v>
                </c:pt>
                <c:pt idx="3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DA-4234-9227-D09A282853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582352"/>
        <c:axId val="166037856"/>
      </c:barChart>
      <c:catAx>
        <c:axId val="17582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6037856"/>
        <c:crosses val="autoZero"/>
        <c:auto val="1"/>
        <c:lblAlgn val="ctr"/>
        <c:lblOffset val="100"/>
        <c:noMultiLvlLbl val="0"/>
      </c:catAx>
      <c:valAx>
        <c:axId val="166037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7582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[MATRIZ LIGAS DEPORTIVAS 2024.xlsx]Hoja4!TablaDinámica19</c:name>
    <c:fmtId val="-1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5.2692038495188102E-2"/>
          <c:y val="2.5428331875182269E-2"/>
          <c:w val="0.90286351706036749"/>
          <c:h val="0.84167468649752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Hoja4!$B$3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5D82-47D9-A9BF-E8A60943953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5D82-47D9-A9BF-E8A60943953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5D82-47D9-A9BF-E8A60943953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1200" dirty="0"/>
                      <a:t>45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5D82-47D9-A9BF-E8A6094395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Hoja4!$A$4:$A$7</c:f>
              <c:strCache>
                <c:ptCount val="4"/>
                <c:pt idx="0">
                  <c:v>POR VENCER</c:v>
                </c:pt>
                <c:pt idx="1">
                  <c:v>Sin registro</c:v>
                </c:pt>
                <c:pt idx="2">
                  <c:v>VENCIDO</c:v>
                </c:pt>
                <c:pt idx="3">
                  <c:v>VIGENTE</c:v>
                </c:pt>
              </c:strCache>
            </c:strRef>
          </c:cat>
          <c:val>
            <c:numRef>
              <c:f>Hoja4!$B$4:$B$7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1</c:v>
                </c:pt>
                <c:pt idx="3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82-47D9-A9BF-E8A6094395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582352"/>
        <c:axId val="166037856"/>
      </c:barChart>
      <c:catAx>
        <c:axId val="17582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6037856"/>
        <c:crosses val="autoZero"/>
        <c:auto val="1"/>
        <c:lblAlgn val="ctr"/>
        <c:lblOffset val="100"/>
        <c:noMultiLvlLbl val="0"/>
      </c:catAx>
      <c:valAx>
        <c:axId val="166037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758235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3C2DAB0-85F2-49D9-972B-00CD7D3368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7FF42A1-CD12-4B9E-A57F-58C12A3607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F7DD58-7AA7-405E-8B5B-828C0AF1F73C}" type="datetimeFigureOut">
              <a:rPr lang="es-CO" smtClean="0"/>
              <a:t>15/06/2024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EC647A0-6055-4FE4-9C4E-3667551DC02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A6A42AD-21B6-42B0-8162-52638F69FD3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32A11-45B9-47CA-9E0D-2E6410EC7DC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7081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9" Type="http://schemas.openxmlformats.org/officeDocument/2006/relationships/image" Target="../media/image8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2.jpeg"/><Relationship Id="rId7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0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4.png"/><Relationship Id="rId7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png"/><Relationship Id="rId5" Type="http://schemas.openxmlformats.org/officeDocument/2006/relationships/image" Target="../media/image5.png"/><Relationship Id="rId4" Type="http://schemas.openxmlformats.org/officeDocument/2006/relationships/image" Target="../media/image25.svg"/><Relationship Id="rId9" Type="http://schemas.openxmlformats.org/officeDocument/2006/relationships/image" Target="../media/image28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8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E8CA67A2-A99E-4560-AF2A-4D36FD1551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282854" cy="6905432"/>
          </a:xfrm>
          <a:prstGeom prst="rect">
            <a:avLst/>
          </a:prstGeom>
        </p:spPr>
      </p:pic>
      <p:pic>
        <p:nvPicPr>
          <p:cNvPr id="14" name="Gráfico 13">
            <a:extLst>
              <a:ext uri="{FF2B5EF4-FFF2-40B4-BE49-F238E27FC236}">
                <a16:creationId xmlns:a16="http://schemas.microsoft.com/office/drawing/2014/main" id="{1B1C0218-E2AC-4975-9EDF-F99E08D68D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11160" b="4555"/>
          <a:stretch/>
        </p:blipFill>
        <p:spPr>
          <a:xfrm>
            <a:off x="-6683" y="0"/>
            <a:ext cx="12289537" cy="690543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6AC3DBB-81BA-4994-88F8-3DC7ADE365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8" r="1082"/>
          <a:stretch/>
        </p:blipFill>
        <p:spPr>
          <a:xfrm rot="10800000">
            <a:off x="-2" y="3416167"/>
            <a:ext cx="8437669" cy="344183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11BA080-8A7F-495A-B235-E68AD9953B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1" r="1513"/>
          <a:stretch/>
        </p:blipFill>
        <p:spPr>
          <a:xfrm>
            <a:off x="3881997" y="0"/>
            <a:ext cx="8400858" cy="357899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E4D19C6-99C0-4992-91F9-44C72C2838D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708" y="5075459"/>
            <a:ext cx="3846584" cy="171602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58C90EB-4796-481F-B2B9-7FB5E7AF8B4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427" y="-274539"/>
            <a:ext cx="12282853" cy="690543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E174ECA-4C3E-49C3-BEF1-ABBFC511ED64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524000" y="2480041"/>
            <a:ext cx="9144000" cy="2135523"/>
          </a:xfrm>
        </p:spPr>
        <p:txBody>
          <a:bodyPr anchor="b"/>
          <a:lstStyle>
            <a:lvl1pPr algn="ctr">
              <a:defRPr sz="6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E17BCF6-FECA-4B55-82EA-8E91252FA489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1524000" y="4697835"/>
            <a:ext cx="9144000" cy="755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457211" indent="0" algn="ctr">
              <a:buNone/>
              <a:defRPr sz="2000"/>
            </a:lvl2pPr>
            <a:lvl3pPr marL="914423" indent="0" algn="ctr">
              <a:buNone/>
              <a:defRPr sz="1801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F4C59CF0-E8B7-41AE-8E61-EF68F12CEB41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14835" y="1331930"/>
            <a:ext cx="1853184" cy="75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513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E404CE-C6B5-4CA8-A7B0-582711D6BD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BFB2767-D07C-43E5-AD65-8B30127E7A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CC47E13-E787-41E7-9EB2-99FCAA59D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AAA0-6A7E-4638-A2A5-70CD39ED8C28}" type="datetimeFigureOut">
              <a:rPr lang="es-CO" smtClean="0"/>
              <a:t>15/06/2024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25CBD64-651D-4CF5-9545-2800AE6FF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124C7A-613A-41A0-8886-7829EA9F6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CD296-02E1-46B0-B509-F46D20F4004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121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AA1E0F-E11A-491A-A8ED-2252F8FFE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A37FDD8-CE30-448C-93BF-14414D0E3A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054981-50DA-4BF2-984D-6017EE60A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AAA0-6A7E-4638-A2A5-70CD39ED8C28}" type="datetimeFigureOut">
              <a:rPr lang="es-CO" smtClean="0"/>
              <a:t>15/06/2024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0222986-4AC7-441F-900D-E87005A9B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6F7D88-447D-4E70-A688-78E440730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CD296-02E1-46B0-B509-F46D20F4004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71247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4A8C83-EDAA-4A2B-B254-C1A3FB683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550719F-7AD5-4BC0-84D9-FA09D3D9C0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11EC4E3-CCDF-4DBC-8CDC-0C372B2E3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AAA0-6A7E-4638-A2A5-70CD39ED8C28}" type="datetimeFigureOut">
              <a:rPr lang="es-CO" smtClean="0"/>
              <a:t>15/06/2024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FFDABDA-420B-41F9-9166-70CACDC8E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96A40F-881C-439F-A16F-227852931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CD296-02E1-46B0-B509-F46D20F4004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453739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ABF333-0B23-47D1-8589-1A8C6A34B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7042EE1-6D8A-4755-A6A0-393E27331B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115ACB7-ADAA-4C16-A393-94016A1BA0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CF55EE8-69F2-4086-9412-8B1112CE8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AAA0-6A7E-4638-A2A5-70CD39ED8C28}" type="datetimeFigureOut">
              <a:rPr lang="es-CO" smtClean="0"/>
              <a:t>15/06/2024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C9B6E58-5208-4709-BF7B-E13BC713D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44D2E6-BD9F-4623-98E7-A6521C2DC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CD296-02E1-46B0-B509-F46D20F4004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85872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598119-B061-481B-9F03-F33B7625F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A8AE08-6E32-45A0-BADA-A1A873EEE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2865692-9120-42E8-9FC4-15594E56A5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EFB6A91-BD5D-430B-B4B7-BE1BF96F3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FEFF76A-3A14-4351-827F-E97CAF472B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815DBAD-D0CC-4868-94D0-54127B510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AAA0-6A7E-4638-A2A5-70CD39ED8C28}" type="datetimeFigureOut">
              <a:rPr lang="es-CO" smtClean="0"/>
              <a:t>15/06/2024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6F9C550-C4D1-4DF9-AF50-D634D407B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4F31C60-2455-4D74-8B07-F70A1AF69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CD296-02E1-46B0-B509-F46D20F4004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68054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B576DA-013F-45F6-92F7-8B93E37D2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11A093B-81A4-4025-A498-386C4A2C6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AAA0-6A7E-4638-A2A5-70CD39ED8C28}" type="datetimeFigureOut">
              <a:rPr lang="es-CO" smtClean="0"/>
              <a:t>15/06/2024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77314A6-6D22-4D1A-937F-79F27E726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903D7D5-61E8-4071-A77F-B13068540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CD296-02E1-46B0-B509-F46D20F4004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90189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8CCD3B7-DDE9-4318-AA35-7860343A1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AAA0-6A7E-4638-A2A5-70CD39ED8C28}" type="datetimeFigureOut">
              <a:rPr lang="es-CO" smtClean="0"/>
              <a:t>15/06/2024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06FFF51-4FA4-4380-8D53-B06F6BE26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0100321-6583-4CAD-98AC-151FB4398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CD296-02E1-46B0-B509-F46D20F4004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39532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7A838F-DCF0-4935-B801-20360F5DF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E763428-15C3-4976-81CE-4376F5F636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5AC6CC9-94C2-44BC-AFFA-C2BEF7DCD6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D6C14DD-8D68-4448-B5EC-D217C3DF2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AAA0-6A7E-4638-A2A5-70CD39ED8C28}" type="datetimeFigureOut">
              <a:rPr lang="es-CO" smtClean="0"/>
              <a:t>15/06/2024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9562847-D407-4B5E-AEB2-9A4F04DCF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B9C7A0C-A638-4914-8667-BBE57ADAD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CD296-02E1-46B0-B509-F46D20F4004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39310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DF2BCF-6C84-4A8C-9AE7-0945E8546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00FB2FB-6408-4E26-9456-4CAFF530F6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B034AE9-C23D-47D4-B15B-397148E35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62902C7-13DF-4E54-A3ED-D268B2C57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AAA0-6A7E-4638-A2A5-70CD39ED8C28}" type="datetimeFigureOut">
              <a:rPr lang="es-CO" smtClean="0"/>
              <a:t>15/06/2024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4D36940-3DF2-487D-A9ED-B2D77BAFF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750E78-0248-4300-BF4A-504B1E299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CD296-02E1-46B0-B509-F46D20F4004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26954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8FF5FC-BFEB-48A6-9CAE-32DB97DDC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A1436DB-0757-43B1-9B8A-C3B493C2B8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6AE6731-C92E-4945-97EB-2287E3175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AAA0-6A7E-4638-A2A5-70CD39ED8C28}" type="datetimeFigureOut">
              <a:rPr lang="es-CO" smtClean="0"/>
              <a:t>15/06/2024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5EA48-8148-4F66-867E-32314BF0D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6C94AA-10F8-4D06-B7D6-D8B0CB3CA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CD296-02E1-46B0-B509-F46D20F4004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4996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FDC1F91F-9645-47AB-8B1E-CE4A1AE249D2}"/>
              </a:ext>
            </a:extLst>
          </p:cNvPr>
          <p:cNvGrpSpPr/>
          <p:nvPr userDrawn="1"/>
        </p:nvGrpSpPr>
        <p:grpSpPr>
          <a:xfrm>
            <a:off x="4243" y="635"/>
            <a:ext cx="12317297" cy="6930224"/>
            <a:chOff x="4243" y="635"/>
            <a:chExt cx="12317297" cy="6930224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8828D7E8-341B-4BB5-823F-3262FE2A26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4243" y="635"/>
              <a:ext cx="12294437" cy="6857365"/>
            </a:xfrm>
            <a:prstGeom prst="rect">
              <a:avLst/>
            </a:prstGeom>
          </p:spPr>
        </p:pic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C4CEADA2-F9DA-43AB-9AE5-DBC0CD2CE9A2}"/>
                </a:ext>
              </a:extLst>
            </p:cNvPr>
            <p:cNvSpPr/>
            <p:nvPr userDrawn="1"/>
          </p:nvSpPr>
          <p:spPr>
            <a:xfrm>
              <a:off x="22859" y="15240"/>
              <a:ext cx="12298681" cy="6915619"/>
            </a:xfrm>
            <a:prstGeom prst="rect">
              <a:avLst/>
            </a:prstGeom>
            <a:blipFill dpi="0" rotWithShape="1">
              <a:blip r:embed="rId3">
                <a:alphaModFix amt="14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232C8996-A051-45D2-AA0B-69794E586B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2708" y="5075459"/>
              <a:ext cx="3846584" cy="1716027"/>
            </a:xfrm>
            <a:prstGeom prst="rect">
              <a:avLst/>
            </a:prstGeom>
          </p:spPr>
        </p:pic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C886C448-695D-43D9-9ACD-71A309D67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5408" y="2766218"/>
            <a:ext cx="7873581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6FC79849-4101-4CD6-87C9-CA682540379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14835" y="1331930"/>
            <a:ext cx="1853184" cy="75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787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0686BCA-7901-44F3-9524-5F1F26A25B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3795184-4E78-4188-96AE-6DF1C6895D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FCFD58A-9689-439E-BE71-D876D0E6E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AAA0-6A7E-4638-A2A5-70CD39ED8C28}" type="datetimeFigureOut">
              <a:rPr lang="es-CO" smtClean="0"/>
              <a:t>15/06/2024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FC90959-7545-4C35-B72F-FA2B4307E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3010A44-1BB2-4B61-BCB5-0377CB250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CD296-02E1-46B0-B509-F46D20F4004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5205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B161CD63-C881-4626-8768-1612DE12B925}"/>
              </a:ext>
            </a:extLst>
          </p:cNvPr>
          <p:cNvGrpSpPr/>
          <p:nvPr userDrawn="1"/>
        </p:nvGrpSpPr>
        <p:grpSpPr>
          <a:xfrm>
            <a:off x="-23201" y="-22930"/>
            <a:ext cx="12363203" cy="6941890"/>
            <a:chOff x="-23201" y="-22930"/>
            <a:chExt cx="12363203" cy="6941890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4B3862CC-17B9-4716-AE99-993DF568EB2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96031"/>
            </a:xfrm>
            <a:prstGeom prst="rect">
              <a:avLst/>
            </a:prstGeom>
          </p:spPr>
        </p:pic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06CF2E7A-EEDA-4EB9-BD35-5B057949B148}"/>
                </a:ext>
              </a:extLst>
            </p:cNvPr>
            <p:cNvSpPr/>
            <p:nvPr userDrawn="1"/>
          </p:nvSpPr>
          <p:spPr>
            <a:xfrm>
              <a:off x="0" y="-22930"/>
              <a:ext cx="12192000" cy="6880929"/>
            </a:xfrm>
            <a:prstGeom prst="rect">
              <a:avLst/>
            </a:prstGeom>
            <a:blipFill dpi="0" rotWithShape="1">
              <a:blip r:embed="rId3">
                <a:alphaModFix amt="2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2781" b="-1358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514BB771-8537-4435-A084-13685AB4984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5609" y="5321571"/>
              <a:ext cx="3039284" cy="1355877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284682F1-0C1C-4A4F-8EFE-B22BC8167E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201" y="6617137"/>
              <a:ext cx="12340002" cy="301823"/>
            </a:xfrm>
            <a:prstGeom prst="rect">
              <a:avLst/>
            </a:prstGeom>
          </p:spPr>
        </p:pic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DD54D893-8279-459C-8EB0-3853CCCF056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340002" cy="301823"/>
            </a:xfrm>
            <a:prstGeom prst="rect">
              <a:avLst/>
            </a:prstGeom>
          </p:spPr>
        </p:pic>
      </p:grpSp>
      <p:sp>
        <p:nvSpPr>
          <p:cNvPr id="26" name="Título 1">
            <a:extLst>
              <a:ext uri="{FF2B5EF4-FFF2-40B4-BE49-F238E27FC236}">
                <a16:creationId xmlns:a16="http://schemas.microsoft.com/office/drawing/2014/main" id="{ECE09828-E5A2-42DA-B66C-E7EE205C1301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3543298" y="2920683"/>
            <a:ext cx="5105400" cy="3236277"/>
          </a:xfr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27" name="Subtítulo 2">
            <a:extLst>
              <a:ext uri="{FF2B5EF4-FFF2-40B4-BE49-F238E27FC236}">
                <a16:creationId xmlns:a16="http://schemas.microsoft.com/office/drawing/2014/main" id="{3B267310-C5B5-4E84-817A-78E4092E317A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3543298" y="2087880"/>
            <a:ext cx="5105400" cy="832803"/>
          </a:xfrm>
        </p:spPr>
        <p:txBody>
          <a:bodyPr>
            <a:no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E78670AB-B938-48B0-8296-88061837B2A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27107" y="5700566"/>
            <a:ext cx="1853184" cy="75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758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8A9D85BB-A8A9-41CA-B596-11BE8722420C}"/>
              </a:ext>
            </a:extLst>
          </p:cNvPr>
          <p:cNvGrpSpPr/>
          <p:nvPr userDrawn="1"/>
        </p:nvGrpSpPr>
        <p:grpSpPr>
          <a:xfrm>
            <a:off x="-31107" y="-17235"/>
            <a:ext cx="12254214" cy="6912797"/>
            <a:chOff x="-31107" y="-17235"/>
            <a:chExt cx="12254214" cy="6912797"/>
          </a:xfrm>
        </p:grpSpPr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7652CAA7-22C9-4070-8F29-0D71874FF08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6" r="4130" b="35871"/>
            <a:stretch/>
          </p:blipFill>
          <p:spPr>
            <a:xfrm>
              <a:off x="-1" y="3822741"/>
              <a:ext cx="12192001" cy="3035260"/>
            </a:xfrm>
            <a:prstGeom prst="rect">
              <a:avLst/>
            </a:prstGeom>
          </p:spPr>
        </p:pic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80037CC2-004F-4458-816D-340AEC03FBC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1993"/>
            <a:stretch/>
          </p:blipFill>
          <p:spPr>
            <a:xfrm>
              <a:off x="2429752" y="-17235"/>
              <a:ext cx="1973863" cy="146773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AEAEA451-E1C0-4409-A61D-28824B429C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107" y="6563276"/>
              <a:ext cx="12254214" cy="332286"/>
            </a:xfrm>
            <a:prstGeom prst="rect">
              <a:avLst/>
            </a:prstGeom>
          </p:spPr>
        </p:pic>
        <p:pic>
          <p:nvPicPr>
            <p:cNvPr id="17" name="Imagen 16">
              <a:extLst>
                <a:ext uri="{FF2B5EF4-FFF2-40B4-BE49-F238E27FC236}">
                  <a16:creationId xmlns:a16="http://schemas.microsoft.com/office/drawing/2014/main" id="{BCE3C28C-B24D-4BC2-A849-6EF0C2CBDF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20783" y="5852843"/>
              <a:ext cx="2722287" cy="579510"/>
            </a:xfrm>
            <a:prstGeom prst="rect">
              <a:avLst/>
            </a:prstGeom>
          </p:spPr>
        </p:pic>
      </p:grpSp>
      <p:pic>
        <p:nvPicPr>
          <p:cNvPr id="11" name="Gráfico 10">
            <a:extLst>
              <a:ext uri="{FF2B5EF4-FFF2-40B4-BE49-F238E27FC236}">
                <a16:creationId xmlns:a16="http://schemas.microsoft.com/office/drawing/2014/main" id="{92688749-84B8-43CF-8766-F4A205D64A6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7108" y="5699454"/>
            <a:ext cx="1853184" cy="752308"/>
          </a:xfrm>
          <a:prstGeom prst="rect">
            <a:avLst/>
          </a:prstGeom>
        </p:spPr>
      </p:pic>
      <p:sp>
        <p:nvSpPr>
          <p:cNvPr id="31" name="Título 1">
            <a:extLst>
              <a:ext uri="{FF2B5EF4-FFF2-40B4-BE49-F238E27FC236}">
                <a16:creationId xmlns:a16="http://schemas.microsoft.com/office/drawing/2014/main" id="{52A4F387-B03E-44C1-9CE5-BBB9F27784C2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679048" y="393794"/>
            <a:ext cx="10675716" cy="1318471"/>
          </a:xfrm>
        </p:spPr>
        <p:txBody>
          <a:bodyPr anchor="b">
            <a:noAutofit/>
          </a:bodyPr>
          <a:lstStyle>
            <a:lvl1pPr algn="ctr">
              <a:defRPr sz="4800" b="1">
                <a:solidFill>
                  <a:srgbClr val="39255F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3" name="Subtítulo 2">
            <a:extLst>
              <a:ext uri="{FF2B5EF4-FFF2-40B4-BE49-F238E27FC236}">
                <a16:creationId xmlns:a16="http://schemas.microsoft.com/office/drawing/2014/main" id="{6896FD98-9A14-4A20-85C0-98F591D15E1F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679048" y="1794725"/>
            <a:ext cx="10675716" cy="1634275"/>
          </a:xfrm>
        </p:spPr>
        <p:txBody>
          <a:bodyPr/>
          <a:lstStyle>
            <a:lvl1pPr marL="0" indent="0" algn="just">
              <a:buNone/>
              <a:defRPr sz="2400">
                <a:solidFill>
                  <a:srgbClr val="39255F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15" name="Marcador de texto 14">
            <a:extLst>
              <a:ext uri="{FF2B5EF4-FFF2-40B4-BE49-F238E27FC236}">
                <a16:creationId xmlns:a16="http://schemas.microsoft.com/office/drawing/2014/main" id="{D138C2D2-4D4F-4613-A182-F94A60603DAA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792846" y="3706813"/>
            <a:ext cx="10561919" cy="527930"/>
          </a:xfrm>
        </p:spPr>
        <p:txBody>
          <a:bodyPr/>
          <a:lstStyle>
            <a:lvl1pPr marL="0" indent="0">
              <a:buNone/>
              <a:defRPr b="1">
                <a:solidFill>
                  <a:srgbClr val="39255F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  <a:endParaRPr lang="es-CO" dirty="0"/>
          </a:p>
        </p:txBody>
      </p:sp>
      <p:sp>
        <p:nvSpPr>
          <p:cNvPr id="37" name="Marcador de texto 36">
            <a:extLst>
              <a:ext uri="{FF2B5EF4-FFF2-40B4-BE49-F238E27FC236}">
                <a16:creationId xmlns:a16="http://schemas.microsoft.com/office/drawing/2014/main" id="{45E66610-B6BA-4E63-85F5-2246AA2A3510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792846" y="4438599"/>
            <a:ext cx="10561918" cy="158272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39255F"/>
                </a:solidFill>
                <a:latin typeface="+mj-lt"/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389074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upo 35">
            <a:extLst>
              <a:ext uri="{FF2B5EF4-FFF2-40B4-BE49-F238E27FC236}">
                <a16:creationId xmlns:a16="http://schemas.microsoft.com/office/drawing/2014/main" id="{FC20B08F-1CD6-4C8D-B729-0541B18DD476}"/>
              </a:ext>
            </a:extLst>
          </p:cNvPr>
          <p:cNvGrpSpPr/>
          <p:nvPr userDrawn="1"/>
        </p:nvGrpSpPr>
        <p:grpSpPr>
          <a:xfrm>
            <a:off x="-86803" y="0"/>
            <a:ext cx="12365604" cy="6895561"/>
            <a:chOff x="-86803" y="0"/>
            <a:chExt cx="12365604" cy="6895561"/>
          </a:xfrm>
        </p:grpSpPr>
        <p:pic>
          <p:nvPicPr>
            <p:cNvPr id="37" name="Imagen 36">
              <a:extLst>
                <a:ext uri="{FF2B5EF4-FFF2-40B4-BE49-F238E27FC236}">
                  <a16:creationId xmlns:a16="http://schemas.microsoft.com/office/drawing/2014/main" id="{C76629CF-7F4F-40B5-8B02-4005BA0FD28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6" r="4130" b="35871"/>
            <a:stretch/>
          </p:blipFill>
          <p:spPr>
            <a:xfrm>
              <a:off x="-1" y="3822741"/>
              <a:ext cx="12192001" cy="3035260"/>
            </a:xfrm>
            <a:prstGeom prst="rect">
              <a:avLst/>
            </a:prstGeom>
          </p:spPr>
        </p:pic>
        <p:pic>
          <p:nvPicPr>
            <p:cNvPr id="38" name="Imagen 37">
              <a:extLst>
                <a:ext uri="{FF2B5EF4-FFF2-40B4-BE49-F238E27FC236}">
                  <a16:creationId xmlns:a16="http://schemas.microsoft.com/office/drawing/2014/main" id="{812A2EC0-07FC-409A-97CC-C483E47C8D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20783" y="5852843"/>
              <a:ext cx="2722287" cy="579510"/>
            </a:xfrm>
            <a:prstGeom prst="rect">
              <a:avLst/>
            </a:prstGeom>
          </p:spPr>
        </p:pic>
        <p:pic>
          <p:nvPicPr>
            <p:cNvPr id="39" name="Imagen 38">
              <a:extLst>
                <a:ext uri="{FF2B5EF4-FFF2-40B4-BE49-F238E27FC236}">
                  <a16:creationId xmlns:a16="http://schemas.microsoft.com/office/drawing/2014/main" id="{0A0AF2E0-8A44-47ED-9C57-419F809C620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7548" b="415"/>
            <a:stretch/>
          </p:blipFill>
          <p:spPr>
            <a:xfrm>
              <a:off x="-86803" y="6563275"/>
              <a:ext cx="12365604" cy="332286"/>
            </a:xfrm>
            <a:prstGeom prst="rect">
              <a:avLst/>
            </a:prstGeom>
          </p:spPr>
        </p:pic>
        <p:pic>
          <p:nvPicPr>
            <p:cNvPr id="40" name="Imagen 39">
              <a:extLst>
                <a:ext uri="{FF2B5EF4-FFF2-40B4-BE49-F238E27FC236}">
                  <a16:creationId xmlns:a16="http://schemas.microsoft.com/office/drawing/2014/main" id="{C220D80C-B787-4995-9F63-F899CFF28EE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675"/>
            <a:stretch/>
          </p:blipFill>
          <p:spPr>
            <a:xfrm>
              <a:off x="2429752" y="0"/>
              <a:ext cx="1973863" cy="126346"/>
            </a:xfrm>
            <a:prstGeom prst="rect">
              <a:avLst/>
            </a:prstGeom>
          </p:spPr>
        </p:pic>
      </p:grpSp>
      <p:pic>
        <p:nvPicPr>
          <p:cNvPr id="11" name="Gráfico 10">
            <a:extLst>
              <a:ext uri="{FF2B5EF4-FFF2-40B4-BE49-F238E27FC236}">
                <a16:creationId xmlns:a16="http://schemas.microsoft.com/office/drawing/2014/main" id="{C69825F8-65F3-47F6-96B3-311777F0B34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7108" y="5699454"/>
            <a:ext cx="1853184" cy="752308"/>
          </a:xfrm>
          <a:prstGeom prst="rect">
            <a:avLst/>
          </a:prstGeom>
        </p:spPr>
      </p:pic>
      <p:sp>
        <p:nvSpPr>
          <p:cNvPr id="41" name="Título 1">
            <a:extLst>
              <a:ext uri="{FF2B5EF4-FFF2-40B4-BE49-F238E27FC236}">
                <a16:creationId xmlns:a16="http://schemas.microsoft.com/office/drawing/2014/main" id="{2685FB7F-AF53-465E-8648-2488440B40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048" y="393794"/>
            <a:ext cx="10675716" cy="1318471"/>
          </a:xfrm>
        </p:spPr>
        <p:txBody>
          <a:bodyPr anchor="b">
            <a:noAutofit/>
          </a:bodyPr>
          <a:lstStyle>
            <a:lvl1pPr algn="ctr">
              <a:defRPr sz="4800" b="1">
                <a:solidFill>
                  <a:srgbClr val="39255F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42" name="Subtítulo 2">
            <a:extLst>
              <a:ext uri="{FF2B5EF4-FFF2-40B4-BE49-F238E27FC236}">
                <a16:creationId xmlns:a16="http://schemas.microsoft.com/office/drawing/2014/main" id="{B9619092-9A1F-4CBE-A013-6FB91E726C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9048" y="1794725"/>
            <a:ext cx="10675716" cy="1634275"/>
          </a:xfrm>
        </p:spPr>
        <p:txBody>
          <a:bodyPr/>
          <a:lstStyle>
            <a:lvl1pPr marL="0" indent="0" algn="just">
              <a:buNone/>
              <a:defRPr sz="2400">
                <a:solidFill>
                  <a:srgbClr val="39255F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3" name="Marcador de texto 14">
            <a:extLst>
              <a:ext uri="{FF2B5EF4-FFF2-40B4-BE49-F238E27FC236}">
                <a16:creationId xmlns:a16="http://schemas.microsoft.com/office/drawing/2014/main" id="{7CD51559-0EE9-4426-982C-B75F81B384A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2846" y="3706813"/>
            <a:ext cx="10561919" cy="527930"/>
          </a:xfrm>
        </p:spPr>
        <p:txBody>
          <a:bodyPr/>
          <a:lstStyle>
            <a:lvl1pPr marL="0" indent="0">
              <a:buNone/>
              <a:defRPr b="1">
                <a:solidFill>
                  <a:srgbClr val="39255F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  <a:endParaRPr lang="es-CO" dirty="0"/>
          </a:p>
        </p:txBody>
      </p:sp>
      <p:sp>
        <p:nvSpPr>
          <p:cNvPr id="44" name="Marcador de texto 36">
            <a:extLst>
              <a:ext uri="{FF2B5EF4-FFF2-40B4-BE49-F238E27FC236}">
                <a16:creationId xmlns:a16="http://schemas.microsoft.com/office/drawing/2014/main" id="{6C924DD0-7004-4418-8183-853ED83752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2846" y="4438599"/>
            <a:ext cx="10561918" cy="158272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39255F"/>
                </a:solidFill>
                <a:latin typeface="+mj-lt"/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589630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B2300A4C-F223-4451-8A41-87A2A6ED52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752" y="-179388"/>
            <a:ext cx="1973863" cy="305734"/>
          </a:xfrm>
          <a:prstGeom prst="rect">
            <a:avLst/>
          </a:prstGeom>
        </p:spPr>
      </p:pic>
      <p:sp>
        <p:nvSpPr>
          <p:cNvPr id="16" name="Título 1">
            <a:extLst>
              <a:ext uri="{FF2B5EF4-FFF2-40B4-BE49-F238E27FC236}">
                <a16:creationId xmlns:a16="http://schemas.microsoft.com/office/drawing/2014/main" id="{2ECE6DA3-61F7-4026-BDD9-2A1CF675A2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048" y="393794"/>
            <a:ext cx="10675716" cy="1318471"/>
          </a:xfrm>
        </p:spPr>
        <p:txBody>
          <a:bodyPr anchor="b">
            <a:noAutofit/>
          </a:bodyPr>
          <a:lstStyle>
            <a:lvl1pPr algn="ctr">
              <a:defRPr sz="4800" b="1">
                <a:solidFill>
                  <a:srgbClr val="39255F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20" name="Subtítulo 2">
            <a:extLst>
              <a:ext uri="{FF2B5EF4-FFF2-40B4-BE49-F238E27FC236}">
                <a16:creationId xmlns:a16="http://schemas.microsoft.com/office/drawing/2014/main" id="{54213B8A-002F-4DBE-A9CB-F5456E4A03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9048" y="1794725"/>
            <a:ext cx="10675716" cy="1634275"/>
          </a:xfrm>
        </p:spPr>
        <p:txBody>
          <a:bodyPr/>
          <a:lstStyle>
            <a:lvl1pPr marL="0" indent="0" algn="just">
              <a:buNone/>
              <a:defRPr sz="2400">
                <a:solidFill>
                  <a:srgbClr val="39255F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21" name="Marcador de texto 14">
            <a:extLst>
              <a:ext uri="{FF2B5EF4-FFF2-40B4-BE49-F238E27FC236}">
                <a16:creationId xmlns:a16="http://schemas.microsoft.com/office/drawing/2014/main" id="{BAAEE0CB-55C5-4A96-8160-30D3A29130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2846" y="3706813"/>
            <a:ext cx="10561919" cy="527930"/>
          </a:xfrm>
        </p:spPr>
        <p:txBody>
          <a:bodyPr/>
          <a:lstStyle>
            <a:lvl1pPr marL="0" indent="0">
              <a:buNone/>
              <a:defRPr b="1">
                <a:solidFill>
                  <a:srgbClr val="39255F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  <a:endParaRPr lang="es-CO" dirty="0"/>
          </a:p>
        </p:txBody>
      </p:sp>
      <p:sp>
        <p:nvSpPr>
          <p:cNvPr id="22" name="Marcador de texto 36">
            <a:extLst>
              <a:ext uri="{FF2B5EF4-FFF2-40B4-BE49-F238E27FC236}">
                <a16:creationId xmlns:a16="http://schemas.microsoft.com/office/drawing/2014/main" id="{4714CE8E-4FA9-4945-BDB9-556B93E929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2846" y="4438599"/>
            <a:ext cx="10561918" cy="158272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39255F"/>
                </a:solidFill>
                <a:latin typeface="+mj-lt"/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1CC7418D-B5F5-4B45-BBDC-D4C37888AD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" r="4130" b="35871"/>
          <a:stretch/>
        </p:blipFill>
        <p:spPr>
          <a:xfrm>
            <a:off x="-1" y="3822741"/>
            <a:ext cx="12192001" cy="3035260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E9E737DD-184E-4859-8AE1-0DDA933199C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0783" y="5852843"/>
            <a:ext cx="2722287" cy="579510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53D023C7-5458-462A-A287-A9689752CD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7548" b="415"/>
          <a:stretch/>
        </p:blipFill>
        <p:spPr>
          <a:xfrm>
            <a:off x="-86803" y="6563275"/>
            <a:ext cx="12365604" cy="332286"/>
          </a:xfrm>
          <a:prstGeom prst="rect">
            <a:avLst/>
          </a:prstGeom>
        </p:spPr>
      </p:pic>
      <p:pic>
        <p:nvPicPr>
          <p:cNvPr id="75" name="Gráfico 74">
            <a:extLst>
              <a:ext uri="{FF2B5EF4-FFF2-40B4-BE49-F238E27FC236}">
                <a16:creationId xmlns:a16="http://schemas.microsoft.com/office/drawing/2014/main" id="{F665D6C2-1190-42DB-8476-30DCA6A50CF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7108" y="5699454"/>
            <a:ext cx="1853184" cy="75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07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62977F56-B2DC-4947-B78B-6608F67BD6D0}"/>
              </a:ext>
            </a:extLst>
          </p:cNvPr>
          <p:cNvGrpSpPr/>
          <p:nvPr userDrawn="1"/>
        </p:nvGrpSpPr>
        <p:grpSpPr>
          <a:xfrm>
            <a:off x="-86803" y="0"/>
            <a:ext cx="12365604" cy="6895561"/>
            <a:chOff x="-86803" y="0"/>
            <a:chExt cx="12365604" cy="6895561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78B2A625-218C-4A4B-99A8-E64586D85B1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6" r="4130" b="35871"/>
            <a:stretch/>
          </p:blipFill>
          <p:spPr>
            <a:xfrm>
              <a:off x="-1" y="3822741"/>
              <a:ext cx="12192001" cy="3035260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71509DEC-ADF7-4AC1-87BB-0FAA173C327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20783" y="5852843"/>
              <a:ext cx="2722287" cy="579510"/>
            </a:xfrm>
            <a:prstGeom prst="rect">
              <a:avLst/>
            </a:prstGeom>
          </p:spPr>
        </p:pic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17F6C2D7-0E7D-42AF-927D-A51E0010304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7548" b="415"/>
            <a:stretch/>
          </p:blipFill>
          <p:spPr>
            <a:xfrm>
              <a:off x="-86803" y="6563275"/>
              <a:ext cx="12365604" cy="332286"/>
            </a:xfrm>
            <a:prstGeom prst="rect">
              <a:avLst/>
            </a:prstGeom>
          </p:spPr>
        </p:pic>
        <p:pic>
          <p:nvPicPr>
            <p:cNvPr id="17" name="Imagen 16">
              <a:extLst>
                <a:ext uri="{FF2B5EF4-FFF2-40B4-BE49-F238E27FC236}">
                  <a16:creationId xmlns:a16="http://schemas.microsoft.com/office/drawing/2014/main" id="{B2300A4C-F223-4451-8A41-87A2A6ED52C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675"/>
            <a:stretch/>
          </p:blipFill>
          <p:spPr>
            <a:xfrm>
              <a:off x="2429752" y="0"/>
              <a:ext cx="1973863" cy="126346"/>
            </a:xfrm>
            <a:prstGeom prst="rect">
              <a:avLst/>
            </a:prstGeom>
          </p:spPr>
        </p:pic>
      </p:grpSp>
      <p:sp>
        <p:nvSpPr>
          <p:cNvPr id="13" name="Título 1">
            <a:extLst>
              <a:ext uri="{FF2B5EF4-FFF2-40B4-BE49-F238E27FC236}">
                <a16:creationId xmlns:a16="http://schemas.microsoft.com/office/drawing/2014/main" id="{F6EAA2F3-2B4F-4EDF-89E2-66F0613BCF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048" y="393794"/>
            <a:ext cx="10675716" cy="1318471"/>
          </a:xfrm>
        </p:spPr>
        <p:txBody>
          <a:bodyPr anchor="b">
            <a:noAutofit/>
          </a:bodyPr>
          <a:lstStyle>
            <a:lvl1pPr algn="ctr">
              <a:defRPr sz="4800" b="1">
                <a:solidFill>
                  <a:srgbClr val="39255F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3C2B0D4D-2EE8-44D1-BBB8-F230E41C1D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9048" y="1794725"/>
            <a:ext cx="10675716" cy="1634275"/>
          </a:xfrm>
        </p:spPr>
        <p:txBody>
          <a:bodyPr/>
          <a:lstStyle>
            <a:lvl1pPr marL="0" indent="0" algn="just">
              <a:buNone/>
              <a:defRPr sz="2400">
                <a:solidFill>
                  <a:srgbClr val="39255F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15" name="Marcador de texto 14">
            <a:extLst>
              <a:ext uri="{FF2B5EF4-FFF2-40B4-BE49-F238E27FC236}">
                <a16:creationId xmlns:a16="http://schemas.microsoft.com/office/drawing/2014/main" id="{9EDBDA61-22F3-4CD4-89E5-F1928368025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2846" y="3706813"/>
            <a:ext cx="10561919" cy="527930"/>
          </a:xfrm>
        </p:spPr>
        <p:txBody>
          <a:bodyPr/>
          <a:lstStyle>
            <a:lvl1pPr marL="0" indent="0">
              <a:buNone/>
              <a:defRPr b="1">
                <a:solidFill>
                  <a:srgbClr val="39255F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  <a:endParaRPr lang="es-CO" dirty="0"/>
          </a:p>
        </p:txBody>
      </p:sp>
      <p:sp>
        <p:nvSpPr>
          <p:cNvPr id="16" name="Marcador de texto 36">
            <a:extLst>
              <a:ext uri="{FF2B5EF4-FFF2-40B4-BE49-F238E27FC236}">
                <a16:creationId xmlns:a16="http://schemas.microsoft.com/office/drawing/2014/main" id="{F0513631-FC0E-4FED-A67F-83E5C08593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2846" y="4438599"/>
            <a:ext cx="10561918" cy="158272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39255F"/>
                </a:solidFill>
                <a:latin typeface="+mj-lt"/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pic>
        <p:nvPicPr>
          <p:cNvPr id="75" name="Gráfico 74">
            <a:extLst>
              <a:ext uri="{FF2B5EF4-FFF2-40B4-BE49-F238E27FC236}">
                <a16:creationId xmlns:a16="http://schemas.microsoft.com/office/drawing/2014/main" id="{362A9F98-C33E-4369-B403-F30C68D776E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7108" y="5699454"/>
            <a:ext cx="1853184" cy="75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466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DAA2BC21-9C27-49BA-AFC0-31ED9D7A33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6332" y="0"/>
            <a:ext cx="12244661" cy="6930516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D4A601C4-A156-4938-A61C-0256A7D9BA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892" b="6042"/>
          <a:stretch/>
        </p:blipFill>
        <p:spPr>
          <a:xfrm>
            <a:off x="-26332" y="1"/>
            <a:ext cx="12265510" cy="693051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42094A6-2E48-44FF-93FE-58CEC375AC3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5609" y="5321571"/>
            <a:ext cx="3039284" cy="1355877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86B464F3-7F71-4956-B3E9-F51FE42EA61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96488" cy="303467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B4B6DF6-0945-435D-ADF2-2153F974170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245" y="6621259"/>
            <a:ext cx="12396488" cy="309257"/>
          </a:xfrm>
          <a:prstGeom prst="rect">
            <a:avLst/>
          </a:prstGeom>
        </p:spPr>
      </p:pic>
      <p:sp>
        <p:nvSpPr>
          <p:cNvPr id="19" name="Título 1">
            <a:extLst>
              <a:ext uri="{FF2B5EF4-FFF2-40B4-BE49-F238E27FC236}">
                <a16:creationId xmlns:a16="http://schemas.microsoft.com/office/drawing/2014/main" id="{3B0B23BB-489E-46C0-A2D8-5D246613E070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3543298" y="2920683"/>
            <a:ext cx="5105400" cy="3236277"/>
          </a:xfrm>
        </p:spPr>
        <p:txBody>
          <a:bodyPr anchor="b"/>
          <a:lstStyle>
            <a:lvl1pPr algn="l">
              <a:defRPr sz="6000" b="1">
                <a:solidFill>
                  <a:srgbClr val="39255F"/>
                </a:solidFill>
                <a:latin typeface="+mn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20" name="Subtítulo 2">
            <a:extLst>
              <a:ext uri="{FF2B5EF4-FFF2-40B4-BE49-F238E27FC236}">
                <a16:creationId xmlns:a16="http://schemas.microsoft.com/office/drawing/2014/main" id="{272C5868-A0D0-4E47-8FDB-900F11A70D10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3543298" y="2087880"/>
            <a:ext cx="5105400" cy="832803"/>
          </a:xfrm>
        </p:spPr>
        <p:txBody>
          <a:bodyPr>
            <a:noAutofit/>
          </a:bodyPr>
          <a:lstStyle>
            <a:lvl1pPr marL="0" indent="0" algn="l">
              <a:buNone/>
              <a:defRPr sz="2800">
                <a:solidFill>
                  <a:srgbClr val="39255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pic>
        <p:nvPicPr>
          <p:cNvPr id="17" name="Gráfico 16">
            <a:extLst>
              <a:ext uri="{FF2B5EF4-FFF2-40B4-BE49-F238E27FC236}">
                <a16:creationId xmlns:a16="http://schemas.microsoft.com/office/drawing/2014/main" id="{16226E24-2FDB-4A08-94F4-D58A66533461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7107" y="5700566"/>
            <a:ext cx="1853184" cy="75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22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24F77F47-5FB5-4A11-BA21-76EB27033EAE}"/>
              </a:ext>
            </a:extLst>
          </p:cNvPr>
          <p:cNvGrpSpPr/>
          <p:nvPr userDrawn="1"/>
        </p:nvGrpSpPr>
        <p:grpSpPr>
          <a:xfrm>
            <a:off x="-27139" y="-1"/>
            <a:ext cx="12337132" cy="6905434"/>
            <a:chOff x="-27139" y="-1"/>
            <a:chExt cx="12337132" cy="6905434"/>
          </a:xfrm>
        </p:grpSpPr>
        <p:pic>
          <p:nvPicPr>
            <p:cNvPr id="17" name="Imagen 16">
              <a:extLst>
                <a:ext uri="{FF2B5EF4-FFF2-40B4-BE49-F238E27FC236}">
                  <a16:creationId xmlns:a16="http://schemas.microsoft.com/office/drawing/2014/main" id="{E8CA67A2-A99E-4560-AF2A-4D36FD15513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1"/>
              <a:ext cx="12282854" cy="6905432"/>
            </a:xfrm>
            <a:prstGeom prst="rect">
              <a:avLst/>
            </a:prstGeom>
          </p:spPr>
        </p:pic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E8B5D7E9-1AF2-45A2-9F39-89ABEA41CEBF}"/>
                </a:ext>
              </a:extLst>
            </p:cNvPr>
            <p:cNvSpPr/>
            <p:nvPr userDrawn="1"/>
          </p:nvSpPr>
          <p:spPr>
            <a:xfrm>
              <a:off x="-27138" y="0"/>
              <a:ext cx="12309992" cy="6905433"/>
            </a:xfrm>
            <a:prstGeom prst="rect">
              <a:avLst/>
            </a:prstGeom>
            <a:blipFill dpi="0" rotWithShape="1">
              <a:blip r:embed="rId3">
                <a:alphaModFix amt="24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7661" b="-1131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088C370D-E1A0-4AD3-A52A-B8729180EF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1" r="1195"/>
            <a:stretch/>
          </p:blipFill>
          <p:spPr>
            <a:xfrm>
              <a:off x="3881997" y="-1"/>
              <a:ext cx="8427996" cy="3578999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32FEFD62-1D9E-49CB-ABA8-5EC731882B9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458" r="764"/>
            <a:stretch/>
          </p:blipFill>
          <p:spPr>
            <a:xfrm rot="10800000">
              <a:off x="-27139" y="3416169"/>
              <a:ext cx="8464806" cy="3489264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32BE764E-DA70-491A-AD68-A34D3C6F24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2708" y="5075459"/>
              <a:ext cx="3846584" cy="1716027"/>
            </a:xfrm>
            <a:prstGeom prst="rect">
              <a:avLst/>
            </a:prstGeom>
          </p:spPr>
        </p:pic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EE174ECA-4C3E-49C3-BEF1-ABBFC511ED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80041"/>
            <a:ext cx="9144000" cy="2135523"/>
          </a:xfrm>
        </p:spPr>
        <p:txBody>
          <a:bodyPr anchor="b"/>
          <a:lstStyle>
            <a:lvl1pPr algn="ctr">
              <a:defRPr sz="6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3EA69B7E-8CB5-4E4E-BE7A-2CECB5B3AF2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14835" y="1331930"/>
            <a:ext cx="1853184" cy="75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79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B7DE1B2-6141-4309-9A80-7E702BAA2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09FFF50-438E-43FF-B3C7-63EA88C85C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0BDE5F-8F97-43E0-B47E-13A9640E12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DF5DC-6A5C-4B23-8B2E-2A277A670E6B}" type="datetimeFigureOut">
              <a:rPr lang="es-CO" smtClean="0"/>
              <a:t>15/06/2024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14A390-EF01-473D-9D3C-388784ECE6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B84A93-AAB6-4C90-A4E1-2ED88FC05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C6C4C-86A0-42A0-9DBB-A57AD40CB55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5554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99" r:id="rId4"/>
    <p:sldLayoutId id="2147483714" r:id="rId5"/>
    <p:sldLayoutId id="2147483715" r:id="rId6"/>
    <p:sldLayoutId id="2147483713" r:id="rId7"/>
    <p:sldLayoutId id="2147483712" r:id="rId8"/>
    <p:sldLayoutId id="2147483717" r:id="rId9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9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1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92EED69-7A9F-4474-BA97-0B7953E79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72836B-9166-4FD1-A033-D037410E24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FACFD6C-4BC3-4207-AE96-9C184D87C2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1AAA0-6A7E-4638-A2A5-70CD39ED8C28}" type="datetimeFigureOut">
              <a:rPr lang="es-CO" smtClean="0"/>
              <a:t>15/06/2024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4EC4511-D8A0-4C5F-9FE7-32C3A9D8CF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385CEC-4584-43E2-8133-1C897D1293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CD296-02E1-46B0-B509-F46D20F4004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52878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D555FF-A610-4F32-8A08-63E4C71EF4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37259" y="2361238"/>
            <a:ext cx="9144000" cy="2135523"/>
          </a:xfrm>
        </p:spPr>
        <p:txBody>
          <a:bodyPr>
            <a:normAutofit fontScale="90000"/>
          </a:bodyPr>
          <a:lstStyle/>
          <a:p>
            <a:br>
              <a:rPr lang="es-CO" sz="4400" dirty="0"/>
            </a:br>
            <a:br>
              <a:rPr lang="es-CO" sz="4400" dirty="0"/>
            </a:br>
            <a:br>
              <a:rPr lang="es-CO" sz="4400" dirty="0"/>
            </a:br>
            <a:br>
              <a:rPr lang="es-CO" sz="4400" dirty="0"/>
            </a:br>
            <a:br>
              <a:rPr lang="es-CO" sz="4400" dirty="0"/>
            </a:br>
            <a:br>
              <a:rPr lang="es-CO" sz="4400" dirty="0"/>
            </a:br>
            <a:br>
              <a:rPr lang="es-CO" sz="4400" dirty="0"/>
            </a:br>
            <a:br>
              <a:rPr lang="es-CO" sz="4400" dirty="0"/>
            </a:br>
            <a:br>
              <a:rPr lang="es-CO" sz="4400" dirty="0"/>
            </a:br>
            <a:br>
              <a:rPr lang="es-CO" sz="4400" dirty="0"/>
            </a:br>
            <a:r>
              <a:rPr lang="es-CO" sz="4400" dirty="0"/>
              <a:t>ESTADO DE LIGAS DEPORTIVAS DE BOGOTÁ 2024 </a:t>
            </a:r>
            <a:br>
              <a:rPr lang="es-CO" sz="4400" dirty="0"/>
            </a:br>
            <a:r>
              <a:rPr lang="es-CO" sz="4400" dirty="0"/>
              <a:t>GOBERNANZA</a:t>
            </a:r>
            <a:br>
              <a:rPr lang="es-CO" sz="4400" dirty="0"/>
            </a:br>
            <a:endParaRPr lang="es-CO" sz="440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1E6ACEB-E59C-4877-AD11-D9AAF217D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41566" y="4044692"/>
            <a:ext cx="9144000" cy="755248"/>
          </a:xfrm>
        </p:spPr>
        <p:txBody>
          <a:bodyPr>
            <a:normAutofit/>
          </a:bodyPr>
          <a:lstStyle/>
          <a:p>
            <a:r>
              <a:rPr lang="es-CO" sz="4000" b="1" dirty="0"/>
              <a:t>SISTEMA NACIONAL DEL DEPORTE</a:t>
            </a:r>
          </a:p>
        </p:txBody>
      </p:sp>
    </p:spTree>
    <p:extLst>
      <p:ext uri="{BB962C8B-B14F-4D97-AF65-F5344CB8AC3E}">
        <p14:creationId xmlns:p14="http://schemas.microsoft.com/office/powerpoint/2010/main" val="2416871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29CA8429-699D-976E-A8B1-35385277AE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7726135"/>
              </p:ext>
            </p:extLst>
          </p:nvPr>
        </p:nvGraphicFramePr>
        <p:xfrm>
          <a:off x="1033533" y="1643174"/>
          <a:ext cx="526181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82245EAB-7D34-6A4B-98BD-5386E36547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6516966"/>
              </p:ext>
            </p:extLst>
          </p:nvPr>
        </p:nvGraphicFramePr>
        <p:xfrm>
          <a:off x="7343406" y="1846374"/>
          <a:ext cx="4259263" cy="2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2571593" imgH="1533539" progId="Excel.Sheet.12">
                  <p:embed/>
                </p:oleObj>
              </mc:Choice>
              <mc:Fallback>
                <p:oleObj name="Worksheet" r:id="rId3" imgW="2571593" imgH="1533539" progId="Excel.Sheet.12">
                  <p:embed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id="{BC54C869-80B8-26F2-23DD-79CA79F607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43406" y="1846374"/>
                        <a:ext cx="4259263" cy="25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EF194F50-ED68-D49D-B33C-13696556BB85}"/>
              </a:ext>
            </a:extLst>
          </p:cNvPr>
          <p:cNvSpPr txBox="1"/>
          <p:nvPr/>
        </p:nvSpPr>
        <p:spPr>
          <a:xfrm>
            <a:off x="3004584" y="681887"/>
            <a:ext cx="6182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chemeClr val="tx1"/>
                </a:solidFill>
              </a:rPr>
              <a:t>ESTADO LEGAL DE RECONOCIMIENTO DEPORTIVO 2024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54748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1E5FEB-6CCA-5442-A782-0B30825131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sz="3600" b="1" dirty="0">
                <a:solidFill>
                  <a:schemeClr val="tx1"/>
                </a:solidFill>
              </a:rPr>
              <a:t>ESTADO LEGAL DE PERIODO DE DIGNATARIOS 2024</a:t>
            </a:r>
            <a:endParaRPr lang="es-CO" sz="360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70F7300-9173-553C-0E45-6587186607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9048" y="1658678"/>
            <a:ext cx="10675716" cy="3702308"/>
          </a:xfrm>
        </p:spPr>
        <p:txBody>
          <a:bodyPr/>
          <a:lstStyle/>
          <a:p>
            <a:endParaRPr lang="es-MX" dirty="0"/>
          </a:p>
          <a:p>
            <a:endParaRPr lang="es-MX" dirty="0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EF2EF4F8-9DB6-A0AA-6CD0-0316D65453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4339758"/>
              </p:ext>
            </p:extLst>
          </p:nvPr>
        </p:nvGraphicFramePr>
        <p:xfrm>
          <a:off x="1874874" y="2443311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97E3DB7B-7BD6-DC3C-E383-AE8D629614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091003"/>
              </p:ext>
            </p:extLst>
          </p:nvPr>
        </p:nvGraphicFramePr>
        <p:xfrm>
          <a:off x="7316237" y="2291048"/>
          <a:ext cx="3548272" cy="2491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2838624" imgH="1914460" progId="Excel.Sheet.12">
                  <p:embed/>
                </p:oleObj>
              </mc:Choice>
              <mc:Fallback>
                <p:oleObj name="Worksheet" r:id="rId3" imgW="2838624" imgH="1914460" progId="Excel.Sheet.12">
                  <p:embed/>
                  <p:pic>
                    <p:nvPicPr>
                      <p:cNvPr id="11" name="Objeto 10">
                        <a:extLst>
                          <a:ext uri="{FF2B5EF4-FFF2-40B4-BE49-F238E27FC236}">
                            <a16:creationId xmlns:a16="http://schemas.microsoft.com/office/drawing/2014/main" id="{DBE8D4BE-7F4A-E81F-818F-52C95A685D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16237" y="2291048"/>
                        <a:ext cx="3548272" cy="2491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43850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1725</TotalTime>
  <Words>52</Words>
  <Application>Microsoft Office PowerPoint</Application>
  <PresentationFormat>Panorámica</PresentationFormat>
  <Paragraphs>13</Paragraphs>
  <Slides>3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Tema de Office</vt:lpstr>
      <vt:lpstr>Diseño personalizado</vt:lpstr>
      <vt:lpstr>Hoja de cálculo de Microsoft Excel</vt:lpstr>
      <vt:lpstr>          ESTADO DE LIGAS DEPORTIVAS DE BOGOTÁ 2024  GOBERNANZA </vt:lpstr>
      <vt:lpstr>Presentación de PowerPoint</vt:lpstr>
      <vt:lpstr>ESTADO LEGAL DE PERIODO DE DIGNATARIOS 2024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Cami Garcia</dc:creator>
  <cp:lastModifiedBy>d s</cp:lastModifiedBy>
  <cp:revision>86</cp:revision>
  <dcterms:created xsi:type="dcterms:W3CDTF">2021-05-13T16:27:59Z</dcterms:created>
  <dcterms:modified xsi:type="dcterms:W3CDTF">2024-06-16T00:06:51Z</dcterms:modified>
</cp:coreProperties>
</file>