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  <p:sldMasterId id="2147483720" r:id="rId8"/>
    <p:sldMasterId id="2147483735" r:id="rId9"/>
    <p:sldMasterId id="2147483777" r:id="rId10"/>
    <p:sldMasterId id="2147483792" r:id="rId11"/>
    <p:sldMasterId id="2147483839" r:id="rId12"/>
  </p:sldMasterIdLst>
  <p:notesMasterIdLst>
    <p:notesMasterId r:id="rId27"/>
  </p:notesMasterIdLst>
  <p:sldIdLst>
    <p:sldId id="2145706645" r:id="rId13"/>
    <p:sldId id="2145705913" r:id="rId14"/>
    <p:sldId id="2145706647" r:id="rId15"/>
    <p:sldId id="2145706652" r:id="rId16"/>
    <p:sldId id="2145706651" r:id="rId17"/>
    <p:sldId id="2145706650" r:id="rId18"/>
    <p:sldId id="2145706648" r:id="rId19"/>
    <p:sldId id="2145706653" r:id="rId20"/>
    <p:sldId id="2145706657" r:id="rId21"/>
    <p:sldId id="2145706658" r:id="rId22"/>
    <p:sldId id="2145706654" r:id="rId23"/>
    <p:sldId id="2145706655" r:id="rId24"/>
    <p:sldId id="2145706656" r:id="rId25"/>
    <p:sldId id="2145706649" r:id="rId26"/>
  </p:sldIdLst>
  <p:sldSz cx="9144000" cy="5143500" type="screen16x9"/>
  <p:notesSz cx="6858000" cy="9144000"/>
  <p:defaultTextStyle>
    <a:defPPr>
      <a:defRPr lang="es-CO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enta Microsoft" initials="CM" lastIdx="1" clrIdx="0">
    <p:extLst>
      <p:ext uri="{19B8F6BF-5375-455C-9EA6-DF929625EA0E}">
        <p15:presenceInfo xmlns:p15="http://schemas.microsoft.com/office/powerpoint/2012/main" userId="25df81acb96019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02C"/>
    <a:srgbClr val="A9DEED"/>
    <a:srgbClr val="F2B02B"/>
    <a:srgbClr val="042B41"/>
    <a:srgbClr val="FFFFFF"/>
    <a:srgbClr val="145768"/>
    <a:srgbClr val="000000"/>
    <a:srgbClr val="29A9CB"/>
    <a:srgbClr val="D90F2C"/>
    <a:srgbClr val="337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71FF33-51C5-A801-1334-6D55FF090159}" v="96" dt="2025-09-23T03:09:59.6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0297" autoAdjust="0"/>
  </p:normalViewPr>
  <p:slideViewPr>
    <p:cSldViewPr snapToGrid="0">
      <p:cViewPr varScale="1">
        <p:scale>
          <a:sx n="95" d="100"/>
          <a:sy n="95" d="100"/>
        </p:scale>
        <p:origin x="876" y="27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Maritza, Guaca Ruiz" userId="S::amguaca@saludcapital.gov.co::524d0565-9fb2-44e9-86d7-f0471369bfe6" providerId="AD" clId="Web-{5E2E6E58-4D5A-7133-731D-7D61FEE5433A}"/>
    <pc:docChg chg="addSld modSld">
      <pc:chgData name="Adriana Maritza, Guaca Ruiz" userId="S::amguaca@saludcapital.gov.co::524d0565-9fb2-44e9-86d7-f0471369bfe6" providerId="AD" clId="Web-{5E2E6E58-4D5A-7133-731D-7D61FEE5433A}" dt="2025-09-08T22:38:02.257" v="25"/>
      <pc:docMkLst>
        <pc:docMk/>
      </pc:docMkLst>
      <pc:sldChg chg="addSp delSp modSp">
        <pc:chgData name="Adriana Maritza, Guaca Ruiz" userId="S::amguaca@saludcapital.gov.co::524d0565-9fb2-44e9-86d7-f0471369bfe6" providerId="AD" clId="Web-{5E2E6E58-4D5A-7133-731D-7D61FEE5433A}" dt="2025-09-08T22:38:02.257" v="25"/>
        <pc:sldMkLst>
          <pc:docMk/>
          <pc:sldMk cId="1175159968" sldId="2145706647"/>
        </pc:sldMkLst>
        <pc:spChg chg="mod">
          <ac:chgData name="Adriana Maritza, Guaca Ruiz" userId="S::amguaca@saludcapital.gov.co::524d0565-9fb2-44e9-86d7-f0471369bfe6" providerId="AD" clId="Web-{5E2E6E58-4D5A-7133-731D-7D61FEE5433A}" dt="2025-09-08T22:34:38.003" v="7"/>
          <ac:spMkLst>
            <pc:docMk/>
            <pc:sldMk cId="1175159968" sldId="2145706647"/>
            <ac:spMk id="2" creationId="{4FA7DE86-F9E4-ABAB-4688-EAF2BB044E99}"/>
          </ac:spMkLst>
        </pc:spChg>
        <pc:spChg chg="add">
          <ac:chgData name="Adriana Maritza, Guaca Ruiz" userId="S::amguaca@saludcapital.gov.co::524d0565-9fb2-44e9-86d7-f0471369bfe6" providerId="AD" clId="Web-{5E2E6E58-4D5A-7133-731D-7D61FEE5433A}" dt="2025-09-08T22:38:02.257" v="25"/>
          <ac:spMkLst>
            <pc:docMk/>
            <pc:sldMk cId="1175159968" sldId="2145706647"/>
            <ac:spMk id="7" creationId="{7238E222-1DE5-5C72-0CBA-B3270C9671E4}"/>
          </ac:spMkLst>
        </pc:spChg>
      </pc:sldChg>
      <pc:sldChg chg="addSp delSp modSp add replId">
        <pc:chgData name="Adriana Maritza, Guaca Ruiz" userId="S::amguaca@saludcapital.gov.co::524d0565-9fb2-44e9-86d7-f0471369bfe6" providerId="AD" clId="Web-{5E2E6E58-4D5A-7133-731D-7D61FEE5433A}" dt="2025-09-08T22:37:52.273" v="24" actId="14100"/>
        <pc:sldMkLst>
          <pc:docMk/>
          <pc:sldMk cId="1406698858" sldId="2145706650"/>
        </pc:sldMkLst>
        <pc:spChg chg="add mod">
          <ac:chgData name="Adriana Maritza, Guaca Ruiz" userId="S::amguaca@saludcapital.gov.co::524d0565-9fb2-44e9-86d7-f0471369bfe6" providerId="AD" clId="Web-{5E2E6E58-4D5A-7133-731D-7D61FEE5433A}" dt="2025-09-08T22:37:46.788" v="23" actId="20577"/>
          <ac:spMkLst>
            <pc:docMk/>
            <pc:sldMk cId="1406698858" sldId="2145706650"/>
            <ac:spMk id="4" creationId="{E1CA7590-5EF0-DFD0-A894-C5A7467A4345}"/>
          </ac:spMkLst>
        </pc:spChg>
      </pc:sldChg>
    </pc:docChg>
  </pc:docChgLst>
  <pc:docChgLst>
    <pc:chgData name="Martha Helena, Beltran Gonzalez" userId="S::mhbeltran@saludcapital.gov.co::65a99587-fbda-42b5-8e61-f7314a13debd" providerId="AD" clId="Web-{7FB443F5-563C-94EC-E318-BEE534CE6216}"/>
    <pc:docChg chg="delSld modSld">
      <pc:chgData name="Martha Helena, Beltran Gonzalez" userId="S::mhbeltran@saludcapital.gov.co::65a99587-fbda-42b5-8e61-f7314a13debd" providerId="AD" clId="Web-{7FB443F5-563C-94EC-E318-BEE534CE6216}" dt="2025-09-17T18:25:36.590" v="2"/>
      <pc:docMkLst>
        <pc:docMk/>
      </pc:docMkLst>
      <pc:sldChg chg="modSp">
        <pc:chgData name="Martha Helena, Beltran Gonzalez" userId="S::mhbeltran@saludcapital.gov.co::65a99587-fbda-42b5-8e61-f7314a13debd" providerId="AD" clId="Web-{7FB443F5-563C-94EC-E318-BEE534CE6216}" dt="2025-09-17T17:20:45.144" v="1" actId="20577"/>
        <pc:sldMkLst>
          <pc:docMk/>
          <pc:sldMk cId="3797809533" sldId="2145706645"/>
        </pc:sldMkLst>
        <pc:spChg chg="mod">
          <ac:chgData name="Martha Helena, Beltran Gonzalez" userId="S::mhbeltran@saludcapital.gov.co::65a99587-fbda-42b5-8e61-f7314a13debd" providerId="AD" clId="Web-{7FB443F5-563C-94EC-E318-BEE534CE6216}" dt="2025-09-17T17:20:45.144" v="1" actId="20577"/>
          <ac:spMkLst>
            <pc:docMk/>
            <pc:sldMk cId="3797809533" sldId="2145706645"/>
            <ac:spMk id="2" creationId="{CAECFCE6-FA48-C59D-8FFA-D7FB2AD5CC50}"/>
          </ac:spMkLst>
        </pc:spChg>
      </pc:sldChg>
    </pc:docChg>
  </pc:docChgLst>
  <pc:docChgLst>
    <pc:chgData name="Adriana Maritza, Guaca Ruiz" userId="S::amguaca@saludcapital.gov.co::524d0565-9fb2-44e9-86d7-f0471369bfe6" providerId="AD" clId="Web-{9D71FF33-51C5-A801-1334-6D55FF090159}"/>
    <pc:docChg chg="addSld modSld">
      <pc:chgData name="Adriana Maritza, Guaca Ruiz" userId="S::amguaca@saludcapital.gov.co::524d0565-9fb2-44e9-86d7-f0471369bfe6" providerId="AD" clId="Web-{9D71FF33-51C5-A801-1334-6D55FF090159}" dt="2025-09-23T03:09:59.646" v="61" actId="1076"/>
      <pc:docMkLst>
        <pc:docMk/>
      </pc:docMkLst>
      <pc:sldChg chg="addSp delSp modSp new">
        <pc:chgData name="Adriana Maritza, Guaca Ruiz" userId="S::amguaca@saludcapital.gov.co::524d0565-9fb2-44e9-86d7-f0471369bfe6" providerId="AD" clId="Web-{9D71FF33-51C5-A801-1334-6D55FF090159}" dt="2025-09-23T02:58:36.176" v="42" actId="20577"/>
        <pc:sldMkLst>
          <pc:docMk/>
          <pc:sldMk cId="1288937094" sldId="2145706657"/>
        </pc:sldMkLst>
        <pc:spChg chg="add mod">
          <ac:chgData name="Adriana Maritza, Guaca Ruiz" userId="S::amguaca@saludcapital.gov.co::524d0565-9fb2-44e9-86d7-f0471369bfe6" providerId="AD" clId="Web-{9D71FF33-51C5-A801-1334-6D55FF090159}" dt="2025-09-23T02:57:51.901" v="12" actId="20577"/>
          <ac:spMkLst>
            <pc:docMk/>
            <pc:sldMk cId="1288937094" sldId="2145706657"/>
            <ac:spMk id="5" creationId="{4B8D5612-B43B-0EEB-0D3F-E9C1226D3FCA}"/>
          </ac:spMkLst>
        </pc:spChg>
        <pc:spChg chg="add mod">
          <ac:chgData name="Adriana Maritza, Guaca Ruiz" userId="S::amguaca@saludcapital.gov.co::524d0565-9fb2-44e9-86d7-f0471369bfe6" providerId="AD" clId="Web-{9D71FF33-51C5-A801-1334-6D55FF090159}" dt="2025-09-23T02:58:36.176" v="42" actId="20577"/>
          <ac:spMkLst>
            <pc:docMk/>
            <pc:sldMk cId="1288937094" sldId="2145706657"/>
            <ac:spMk id="7" creationId="{F4991BBB-1156-81E3-AF9E-B133F75CB180}"/>
          </ac:spMkLst>
        </pc:spChg>
        <pc:picChg chg="add del mod">
          <ac:chgData name="Adriana Maritza, Guaca Ruiz" userId="S::amguaca@saludcapital.gov.co::524d0565-9fb2-44e9-86d7-f0471369bfe6" providerId="AD" clId="Web-{9D71FF33-51C5-A801-1334-6D55FF090159}" dt="2025-09-23T02:56:19.541" v="5"/>
          <ac:picMkLst>
            <pc:docMk/>
            <pc:sldMk cId="1288937094" sldId="2145706657"/>
            <ac:picMk id="2" creationId="{3BF6BE29-9754-7FB0-AF51-AEA4077AD949}"/>
          </ac:picMkLst>
        </pc:picChg>
        <pc:picChg chg="add mod">
          <ac:chgData name="Adriana Maritza, Guaca Ruiz" userId="S::amguaca@saludcapital.gov.co::524d0565-9fb2-44e9-86d7-f0471369bfe6" providerId="AD" clId="Web-{9D71FF33-51C5-A801-1334-6D55FF090159}" dt="2025-09-23T02:57:25.347" v="8" actId="14100"/>
          <ac:picMkLst>
            <pc:docMk/>
            <pc:sldMk cId="1288937094" sldId="2145706657"/>
            <ac:picMk id="3" creationId="{09D6C922-6173-CCEF-6A1E-F5F29F911415}"/>
          </ac:picMkLst>
        </pc:picChg>
      </pc:sldChg>
      <pc:sldChg chg="addSp delSp modSp add replId">
        <pc:chgData name="Adriana Maritza, Guaca Ruiz" userId="S::amguaca@saludcapital.gov.co::524d0565-9fb2-44e9-86d7-f0471369bfe6" providerId="AD" clId="Web-{9D71FF33-51C5-A801-1334-6D55FF090159}" dt="2025-09-23T03:09:59.646" v="61" actId="1076"/>
        <pc:sldMkLst>
          <pc:docMk/>
          <pc:sldMk cId="3177797077" sldId="2145706658"/>
        </pc:sldMkLst>
        <pc:spChg chg="mod">
          <ac:chgData name="Adriana Maritza, Guaca Ruiz" userId="S::amguaca@saludcapital.gov.co::524d0565-9fb2-44e9-86d7-f0471369bfe6" providerId="AD" clId="Web-{9D71FF33-51C5-A801-1334-6D55FF090159}" dt="2025-09-23T03:09:59.646" v="61" actId="1076"/>
          <ac:spMkLst>
            <pc:docMk/>
            <pc:sldMk cId="3177797077" sldId="2145706658"/>
            <ac:spMk id="7" creationId="{304784E6-AC8B-7282-BD7B-285802A5E689}"/>
          </ac:spMkLst>
        </pc:spChg>
        <pc:picChg chg="add del mod">
          <ac:chgData name="Adriana Maritza, Guaca Ruiz" userId="S::amguaca@saludcapital.gov.co::524d0565-9fb2-44e9-86d7-f0471369bfe6" providerId="AD" clId="Web-{9D71FF33-51C5-A801-1334-6D55FF090159}" dt="2025-09-23T03:09:14.348" v="53"/>
          <ac:picMkLst>
            <pc:docMk/>
            <pc:sldMk cId="3177797077" sldId="2145706658"/>
            <ac:picMk id="2" creationId="{6519F378-A179-1C36-4CC5-9AC765CAB8DB}"/>
          </ac:picMkLst>
        </pc:picChg>
        <pc:picChg chg="del">
          <ac:chgData name="Adriana Maritza, Guaca Ruiz" userId="S::amguaca@saludcapital.gov.co::524d0565-9fb2-44e9-86d7-f0471369bfe6" providerId="AD" clId="Web-{9D71FF33-51C5-A801-1334-6D55FF090159}" dt="2025-09-23T02:59:00.852" v="44"/>
          <ac:picMkLst>
            <pc:docMk/>
            <pc:sldMk cId="3177797077" sldId="2145706658"/>
            <ac:picMk id="3" creationId="{BC590426-31C9-11E7-18C5-5B1C783D59E6}"/>
          </ac:picMkLst>
        </pc:picChg>
        <pc:picChg chg="add mod">
          <ac:chgData name="Adriana Maritza, Guaca Ruiz" userId="S::amguaca@saludcapital.gov.co::524d0565-9fb2-44e9-86d7-f0471369bfe6" providerId="AD" clId="Web-{9D71FF33-51C5-A801-1334-6D55FF090159}" dt="2025-09-23T03:09:56.334" v="60" actId="1076"/>
          <ac:picMkLst>
            <pc:docMk/>
            <pc:sldMk cId="3177797077" sldId="2145706658"/>
            <ac:picMk id="4" creationId="{A317703A-F994-B4F8-A186-108B6BE7115A}"/>
          </ac:picMkLst>
        </pc:picChg>
      </pc:sldChg>
    </pc:docChg>
  </pc:docChgLst>
  <pc:docChgLst>
    <pc:chgData name="Adriana Maritza, Guaca Ruiz" userId="S::amguaca@saludcapital.gov.co::524d0565-9fb2-44e9-86d7-f0471369bfe6" providerId="AD" clId="Web-{D6DDBF16-2B47-EF5E-20DF-83A819C63FCD}"/>
    <pc:docChg chg="modSld">
      <pc:chgData name="Adriana Maritza, Guaca Ruiz" userId="S::amguaca@saludcapital.gov.co::524d0565-9fb2-44e9-86d7-f0471369bfe6" providerId="AD" clId="Web-{D6DDBF16-2B47-EF5E-20DF-83A819C63FCD}" dt="2025-09-09T17:40:29.276" v="37" actId="1076"/>
      <pc:docMkLst>
        <pc:docMk/>
      </pc:docMkLst>
      <pc:sldChg chg="addSp modSp">
        <pc:chgData name="Adriana Maritza, Guaca Ruiz" userId="S::amguaca@saludcapital.gov.co::524d0565-9fb2-44e9-86d7-f0471369bfe6" providerId="AD" clId="Web-{D6DDBF16-2B47-EF5E-20DF-83A819C63FCD}" dt="2025-09-09T17:40:29.276" v="37" actId="1076"/>
        <pc:sldMkLst>
          <pc:docMk/>
          <pc:sldMk cId="23314904" sldId="2145706648"/>
        </pc:sldMkLst>
        <pc:spChg chg="add mod">
          <ac:chgData name="Adriana Maritza, Guaca Ruiz" userId="S::amguaca@saludcapital.gov.co::524d0565-9fb2-44e9-86d7-f0471369bfe6" providerId="AD" clId="Web-{D6DDBF16-2B47-EF5E-20DF-83A819C63FCD}" dt="2025-09-09T17:40:29.276" v="37" actId="1076"/>
          <ac:spMkLst>
            <pc:docMk/>
            <pc:sldMk cId="23314904" sldId="2145706648"/>
            <ac:spMk id="5" creationId="{AC75FBC7-6D01-D5E5-D15A-00476CA1D5DC}"/>
          </ac:spMkLst>
        </pc:spChg>
      </pc:sldChg>
    </pc:docChg>
  </pc:docChgLst>
  <pc:docChgLst>
    <pc:chgData name="Adriana Maritza, Guaca Ruiz" userId="S::amguaca@saludcapital.gov.co::524d0565-9fb2-44e9-86d7-f0471369bfe6" providerId="AD" clId="Web-{447C51CB-110B-A306-AA35-AC355CA758E7}"/>
    <pc:docChg chg="addSld delSld modSld sldOrd">
      <pc:chgData name="Adriana Maritza, Guaca Ruiz" userId="S::amguaca@saludcapital.gov.co::524d0565-9fb2-44e9-86d7-f0471369bfe6" providerId="AD" clId="Web-{447C51CB-110B-A306-AA35-AC355CA758E7}" dt="2025-09-12T22:49:27.078" v="274" actId="14100"/>
      <pc:docMkLst>
        <pc:docMk/>
      </pc:docMkLst>
      <pc:sldChg chg="addSp delSp modSp">
        <pc:chgData name="Adriana Maritza, Guaca Ruiz" userId="S::amguaca@saludcapital.gov.co::524d0565-9fb2-44e9-86d7-f0471369bfe6" providerId="AD" clId="Web-{447C51CB-110B-A306-AA35-AC355CA758E7}" dt="2025-09-12T20:47:34.765" v="74" actId="14100"/>
        <pc:sldMkLst>
          <pc:docMk/>
          <pc:sldMk cId="1175159968" sldId="2145706647"/>
        </pc:sldMkLst>
        <pc:spChg chg="mod">
          <ac:chgData name="Adriana Maritza, Guaca Ruiz" userId="S::amguaca@saludcapital.gov.co::524d0565-9fb2-44e9-86d7-f0471369bfe6" providerId="AD" clId="Web-{447C51CB-110B-A306-AA35-AC355CA758E7}" dt="2025-09-12T20:28:34.302" v="41" actId="20577"/>
          <ac:spMkLst>
            <pc:docMk/>
            <pc:sldMk cId="1175159968" sldId="2145706647"/>
            <ac:spMk id="2" creationId="{4FA7DE86-F9E4-ABAB-4688-EAF2BB044E99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0:47:34.765" v="74" actId="14100"/>
          <ac:picMkLst>
            <pc:docMk/>
            <pc:sldMk cId="1175159968" sldId="2145706647"/>
            <ac:picMk id="3" creationId="{CA27A402-138F-4B1A-5A2A-2B1605B683DC}"/>
          </ac:picMkLst>
        </pc:picChg>
      </pc:sldChg>
      <pc:sldChg chg="addSp delSp modSp">
        <pc:chgData name="Adriana Maritza, Guaca Ruiz" userId="S::amguaca@saludcapital.gov.co::524d0565-9fb2-44e9-86d7-f0471369bfe6" providerId="AD" clId="Web-{447C51CB-110B-A306-AA35-AC355CA758E7}" dt="2025-09-12T22:48:29.608" v="269" actId="14100"/>
        <pc:sldMkLst>
          <pc:docMk/>
          <pc:sldMk cId="23314904" sldId="2145706648"/>
        </pc:sldMkLst>
        <pc:picChg chg="add mod">
          <ac:chgData name="Adriana Maritza, Guaca Ruiz" userId="S::amguaca@saludcapital.gov.co::524d0565-9fb2-44e9-86d7-f0471369bfe6" providerId="AD" clId="Web-{447C51CB-110B-A306-AA35-AC355CA758E7}" dt="2025-09-12T22:48:29.608" v="269" actId="14100"/>
          <ac:picMkLst>
            <pc:docMk/>
            <pc:sldMk cId="23314904" sldId="2145706648"/>
            <ac:picMk id="3" creationId="{B19CCD5A-3D4E-7CCD-9F5A-3D132CA72400}"/>
          </ac:picMkLst>
        </pc:picChg>
      </pc:sldChg>
      <pc:sldChg chg="addSp delSp modSp">
        <pc:chgData name="Adriana Maritza, Guaca Ruiz" userId="S::amguaca@saludcapital.gov.co::524d0565-9fb2-44e9-86d7-f0471369bfe6" providerId="AD" clId="Web-{447C51CB-110B-A306-AA35-AC355CA758E7}" dt="2025-09-12T20:57:17.253" v="85" actId="1076"/>
        <pc:sldMkLst>
          <pc:docMk/>
          <pc:sldMk cId="1406698858" sldId="2145706650"/>
        </pc:sldMkLst>
        <pc:spChg chg="mod">
          <ac:chgData name="Adriana Maritza, Guaca Ruiz" userId="S::amguaca@saludcapital.gov.co::524d0565-9fb2-44e9-86d7-f0471369bfe6" providerId="AD" clId="Web-{447C51CB-110B-A306-AA35-AC355CA758E7}" dt="2025-09-12T20:27:38.754" v="37" actId="20577"/>
          <ac:spMkLst>
            <pc:docMk/>
            <pc:sldMk cId="1406698858" sldId="2145706650"/>
            <ac:spMk id="2" creationId="{8CA0B911-C67B-7D27-7C2A-401A14D76E91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0:57:17.253" v="85" actId="1076"/>
          <ac:picMkLst>
            <pc:docMk/>
            <pc:sldMk cId="1406698858" sldId="2145706650"/>
            <ac:picMk id="3" creationId="{FDC7FE24-8616-3717-2772-A5A53C1DB1A0}"/>
          </ac:picMkLst>
        </pc:picChg>
      </pc:sldChg>
      <pc:sldChg chg="addSp modSp add ord replId">
        <pc:chgData name="Adriana Maritza, Guaca Ruiz" userId="S::amguaca@saludcapital.gov.co::524d0565-9fb2-44e9-86d7-f0471369bfe6" providerId="AD" clId="Web-{447C51CB-110B-A306-AA35-AC355CA758E7}" dt="2025-09-12T20:48:25.500" v="78" actId="14100"/>
        <pc:sldMkLst>
          <pc:docMk/>
          <pc:sldMk cId="1836002187" sldId="2145706651"/>
        </pc:sldMkLst>
        <pc:picChg chg="add mod">
          <ac:chgData name="Adriana Maritza, Guaca Ruiz" userId="S::amguaca@saludcapital.gov.co::524d0565-9fb2-44e9-86d7-f0471369bfe6" providerId="AD" clId="Web-{447C51CB-110B-A306-AA35-AC355CA758E7}" dt="2025-09-12T20:48:25.500" v="78" actId="14100"/>
          <ac:picMkLst>
            <pc:docMk/>
            <pc:sldMk cId="1836002187" sldId="2145706651"/>
            <ac:picMk id="3" creationId="{DDB9C8BE-4DFE-F815-50DD-DC9FEAD91C06}"/>
          </ac:picMkLst>
        </pc:picChg>
      </pc:sldChg>
      <pc:sldChg chg="addSp delSp modSp add replId">
        <pc:chgData name="Adriana Maritza, Guaca Ruiz" userId="S::amguaca@saludcapital.gov.co::524d0565-9fb2-44e9-86d7-f0471369bfe6" providerId="AD" clId="Web-{447C51CB-110B-A306-AA35-AC355CA758E7}" dt="2025-09-12T20:46:47.124" v="70" actId="14100"/>
        <pc:sldMkLst>
          <pc:docMk/>
          <pc:sldMk cId="3972614666" sldId="2145706652"/>
        </pc:sldMkLst>
        <pc:spChg chg="mod">
          <ac:chgData name="Adriana Maritza, Guaca Ruiz" userId="S::amguaca@saludcapital.gov.co::524d0565-9fb2-44e9-86d7-f0471369bfe6" providerId="AD" clId="Web-{447C51CB-110B-A306-AA35-AC355CA758E7}" dt="2025-09-12T20:45:51.655" v="61" actId="1076"/>
          <ac:spMkLst>
            <pc:docMk/>
            <pc:sldMk cId="3972614666" sldId="2145706652"/>
            <ac:spMk id="2" creationId="{28D82978-8031-305A-2192-48221FC4BAF8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0:46:47.124" v="70" actId="14100"/>
          <ac:picMkLst>
            <pc:docMk/>
            <pc:sldMk cId="3972614666" sldId="2145706652"/>
            <ac:picMk id="4" creationId="{832F7566-2677-7E69-D038-38F385833993}"/>
          </ac:picMkLst>
        </pc:picChg>
      </pc:sldChg>
      <pc:sldChg chg="addSp modSp add replId">
        <pc:chgData name="Adriana Maritza, Guaca Ruiz" userId="S::amguaca@saludcapital.gov.co::524d0565-9fb2-44e9-86d7-f0471369bfe6" providerId="AD" clId="Web-{447C51CB-110B-A306-AA35-AC355CA758E7}" dt="2025-09-12T22:49:27.078" v="274" actId="14100"/>
        <pc:sldMkLst>
          <pc:docMk/>
          <pc:sldMk cId="1878052003" sldId="2145706653"/>
        </pc:sldMkLst>
        <pc:spChg chg="mod">
          <ac:chgData name="Adriana Maritza, Guaca Ruiz" userId="S::amguaca@saludcapital.gov.co::524d0565-9fb2-44e9-86d7-f0471369bfe6" providerId="AD" clId="Web-{447C51CB-110B-A306-AA35-AC355CA758E7}" dt="2025-09-12T20:33:26.789" v="56"/>
          <ac:spMkLst>
            <pc:docMk/>
            <pc:sldMk cId="1878052003" sldId="2145706653"/>
            <ac:spMk id="2" creationId="{7244EEF7-F838-9E59-1283-729CF970E507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2:49:27.078" v="274" actId="14100"/>
          <ac:picMkLst>
            <pc:docMk/>
            <pc:sldMk cId="1878052003" sldId="2145706653"/>
            <ac:picMk id="3" creationId="{AA47C722-2F06-61D9-B62F-9F4750087896}"/>
          </ac:picMkLst>
        </pc:picChg>
      </pc:sldChg>
      <pc:sldChg chg="addSp delSp modSp add replId">
        <pc:chgData name="Adriana Maritza, Guaca Ruiz" userId="S::amguaca@saludcapital.gov.co::524d0565-9fb2-44e9-86d7-f0471369bfe6" providerId="AD" clId="Web-{447C51CB-110B-A306-AA35-AC355CA758E7}" dt="2025-09-12T22:40:50.891" v="253" actId="20577"/>
        <pc:sldMkLst>
          <pc:docMk/>
          <pc:sldMk cId="4268271859" sldId="2145706654"/>
        </pc:sldMkLst>
        <pc:spChg chg="mod">
          <ac:chgData name="Adriana Maritza, Guaca Ruiz" userId="S::amguaca@saludcapital.gov.co::524d0565-9fb2-44e9-86d7-f0471369bfe6" providerId="AD" clId="Web-{447C51CB-110B-A306-AA35-AC355CA758E7}" dt="2025-09-12T22:04:23.341" v="95" actId="20577"/>
          <ac:spMkLst>
            <pc:docMk/>
            <pc:sldMk cId="4268271859" sldId="2145706654"/>
            <ac:spMk id="2" creationId="{024D16C8-AD56-C784-5736-5E528BCDF754}"/>
          </ac:spMkLst>
        </pc:spChg>
        <pc:spChg chg="add mod">
          <ac:chgData name="Adriana Maritza, Guaca Ruiz" userId="S::amguaca@saludcapital.gov.co::524d0565-9fb2-44e9-86d7-f0471369bfe6" providerId="AD" clId="Web-{447C51CB-110B-A306-AA35-AC355CA758E7}" dt="2025-09-12T22:40:50.891" v="253" actId="20577"/>
          <ac:spMkLst>
            <pc:docMk/>
            <pc:sldMk cId="4268271859" sldId="2145706654"/>
            <ac:spMk id="7" creationId="{57C22A1B-79DA-643C-260B-FA79A5BD15A1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2:40:06.717" v="248" actId="14100"/>
          <ac:picMkLst>
            <pc:docMk/>
            <pc:sldMk cId="4268271859" sldId="2145706654"/>
            <ac:picMk id="5" creationId="{097E1481-EA35-ADCE-2A7B-FE4011823E8A}"/>
          </ac:picMkLst>
        </pc:picChg>
        <pc:picChg chg="add mod">
          <ac:chgData name="Adriana Maritza, Guaca Ruiz" userId="S::amguaca@saludcapital.gov.co::524d0565-9fb2-44e9-86d7-f0471369bfe6" providerId="AD" clId="Web-{447C51CB-110B-A306-AA35-AC355CA758E7}" dt="2025-09-12T22:40:06.029" v="247" actId="14100"/>
          <ac:picMkLst>
            <pc:docMk/>
            <pc:sldMk cId="4268271859" sldId="2145706654"/>
            <ac:picMk id="6" creationId="{015CDD2F-D2BD-4606-29BF-0D923DBF8491}"/>
          </ac:picMkLst>
        </pc:picChg>
      </pc:sldChg>
      <pc:sldChg chg="addSp delSp modSp add replId">
        <pc:chgData name="Adriana Maritza, Guaca Ruiz" userId="S::amguaca@saludcapital.gov.co::524d0565-9fb2-44e9-86d7-f0471369bfe6" providerId="AD" clId="Web-{447C51CB-110B-A306-AA35-AC355CA758E7}" dt="2025-09-12T22:41:00.860" v="255" actId="20577"/>
        <pc:sldMkLst>
          <pc:docMk/>
          <pc:sldMk cId="3998757591" sldId="2145706655"/>
        </pc:sldMkLst>
        <pc:spChg chg="mod">
          <ac:chgData name="Adriana Maritza, Guaca Ruiz" userId="S::amguaca@saludcapital.gov.co::524d0565-9fb2-44e9-86d7-f0471369bfe6" providerId="AD" clId="Web-{447C51CB-110B-A306-AA35-AC355CA758E7}" dt="2025-09-12T22:11:21.953" v="160" actId="20577"/>
          <ac:spMkLst>
            <pc:docMk/>
            <pc:sldMk cId="3998757591" sldId="2145706655"/>
            <ac:spMk id="2" creationId="{7044FF97-A0BE-AA4E-EBE9-74ED2561FE0E}"/>
          </ac:spMkLst>
        </pc:spChg>
        <pc:spChg chg="mod">
          <ac:chgData name="Adriana Maritza, Guaca Ruiz" userId="S::amguaca@saludcapital.gov.co::524d0565-9fb2-44e9-86d7-f0471369bfe6" providerId="AD" clId="Web-{447C51CB-110B-A306-AA35-AC355CA758E7}" dt="2025-09-12T22:41:00.860" v="255" actId="20577"/>
          <ac:spMkLst>
            <pc:docMk/>
            <pc:sldMk cId="3998757591" sldId="2145706655"/>
            <ac:spMk id="7" creationId="{4273333E-16C2-3794-4E52-9D7A4D0E352C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2:13:40.675" v="179" actId="1076"/>
          <ac:picMkLst>
            <pc:docMk/>
            <pc:sldMk cId="3998757591" sldId="2145706655"/>
            <ac:picMk id="3" creationId="{845C5445-9ED8-BB40-7485-D514AE4ABDAB}"/>
          </ac:picMkLst>
        </pc:picChg>
        <pc:picChg chg="add mod">
          <ac:chgData name="Adriana Maritza, Guaca Ruiz" userId="S::amguaca@saludcapital.gov.co::524d0565-9fb2-44e9-86d7-f0471369bfe6" providerId="AD" clId="Web-{447C51CB-110B-A306-AA35-AC355CA758E7}" dt="2025-09-12T22:13:38.660" v="178" actId="1076"/>
          <ac:picMkLst>
            <pc:docMk/>
            <pc:sldMk cId="3998757591" sldId="2145706655"/>
            <ac:picMk id="8" creationId="{AAC230C5-90F3-2192-8065-A9BD14C9AE46}"/>
          </ac:picMkLst>
        </pc:picChg>
      </pc:sldChg>
      <pc:sldChg chg="addSp delSp modSp add replId">
        <pc:chgData name="Adriana Maritza, Guaca Ruiz" userId="S::amguaca@saludcapital.gov.co::524d0565-9fb2-44e9-86d7-f0471369bfe6" providerId="AD" clId="Web-{447C51CB-110B-A306-AA35-AC355CA758E7}" dt="2025-09-12T22:42:26.286" v="265" actId="1076"/>
        <pc:sldMkLst>
          <pc:docMk/>
          <pc:sldMk cId="289126719" sldId="2145706656"/>
        </pc:sldMkLst>
        <pc:spChg chg="mod">
          <ac:chgData name="Adriana Maritza, Guaca Ruiz" userId="S::amguaca@saludcapital.gov.co::524d0565-9fb2-44e9-86d7-f0471369bfe6" providerId="AD" clId="Web-{447C51CB-110B-A306-AA35-AC355CA758E7}" dt="2025-09-12T22:40:34.859" v="252" actId="20577"/>
          <ac:spMkLst>
            <pc:docMk/>
            <pc:sldMk cId="289126719" sldId="2145706656"/>
            <ac:spMk id="2" creationId="{CEEF70B4-CD36-7DCA-7F36-3EB07CAA0D98}"/>
          </ac:spMkLst>
        </pc:spChg>
        <pc:spChg chg="mod">
          <ac:chgData name="Adriana Maritza, Guaca Ruiz" userId="S::amguaca@saludcapital.gov.co::524d0565-9fb2-44e9-86d7-f0471369bfe6" providerId="AD" clId="Web-{447C51CB-110B-A306-AA35-AC355CA758E7}" dt="2025-09-12T22:42:26.286" v="265" actId="1076"/>
          <ac:spMkLst>
            <pc:docMk/>
            <pc:sldMk cId="289126719" sldId="2145706656"/>
            <ac:spMk id="4" creationId="{0FED4CB1-0A92-453E-6FC3-5F219A45ED9C}"/>
          </ac:spMkLst>
        </pc:spChg>
        <pc:spChg chg="mod">
          <ac:chgData name="Adriana Maritza, Guaca Ruiz" userId="S::amguaca@saludcapital.gov.co::524d0565-9fb2-44e9-86d7-f0471369bfe6" providerId="AD" clId="Web-{447C51CB-110B-A306-AA35-AC355CA758E7}" dt="2025-09-12T22:42:21.833" v="264" actId="1076"/>
          <ac:spMkLst>
            <pc:docMk/>
            <pc:sldMk cId="289126719" sldId="2145706656"/>
            <ac:spMk id="7" creationId="{2C6F2343-844A-33E2-A167-C6C65E209BE7}"/>
          </ac:spMkLst>
        </pc:spChg>
        <pc:picChg chg="add mod">
          <ac:chgData name="Adriana Maritza, Guaca Ruiz" userId="S::amguaca@saludcapital.gov.co::524d0565-9fb2-44e9-86d7-f0471369bfe6" providerId="AD" clId="Web-{447C51CB-110B-A306-AA35-AC355CA758E7}" dt="2025-09-12T22:25:16.227" v="207" actId="1076"/>
          <ac:picMkLst>
            <pc:docMk/>
            <pc:sldMk cId="289126719" sldId="2145706656"/>
            <ac:picMk id="5" creationId="{B41A1312-5673-CA56-A334-4A551A6F961F}"/>
          </ac:picMkLst>
        </pc:picChg>
        <pc:picChg chg="add mod">
          <ac:chgData name="Adriana Maritza, Guaca Ruiz" userId="S::amguaca@saludcapital.gov.co::524d0565-9fb2-44e9-86d7-f0471369bfe6" providerId="AD" clId="Web-{447C51CB-110B-A306-AA35-AC355CA758E7}" dt="2025-09-12T22:42:16.473" v="263" actId="1076"/>
          <ac:picMkLst>
            <pc:docMk/>
            <pc:sldMk cId="289126719" sldId="2145706656"/>
            <ac:picMk id="6" creationId="{C97B27DF-E2B2-814A-1A4F-C5331FB9715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741C3-A46B-6749-80B9-34F433935532}" type="datetimeFigureOut">
              <a:rPr lang="x-none" smtClean="0"/>
              <a:t>9/22/2025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FAED5-F571-9D42-87B7-2C8E6767E9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7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562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42365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372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‹#›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84180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/>
        </p:nvSpPr>
        <p:spPr>
          <a:xfrm rot="10800000">
            <a:off x="4783038" y="0"/>
            <a:ext cx="4386263" cy="4767263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419687"/>
            <a:ext cx="3742134" cy="42684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382317"/>
            <a:ext cx="3742134" cy="292536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5990" y="589361"/>
            <a:ext cx="3375422" cy="371832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50">
                <a:solidFill>
                  <a:schemeClr val="bg1"/>
                </a:solidFill>
              </a:defRPr>
            </a:lvl4pPr>
            <a:lvl5pPr>
              <a:defRPr sz="1350">
                <a:solidFill>
                  <a:schemeClr val="bg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034" y="4566201"/>
            <a:ext cx="1620000" cy="35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579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‹#›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431" y="4308494"/>
            <a:ext cx="2066833" cy="47625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/>
        </p:nvSpPr>
        <p:spPr>
          <a:xfrm>
            <a:off x="850859" y="2091967"/>
            <a:ext cx="5607092" cy="9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r>
              <a:rPr lang="es-MX" sz="495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495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75287213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1405"/>
            <a:ext cx="2949178" cy="1091646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370593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407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543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359" y="4415406"/>
            <a:ext cx="1620000" cy="37328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CDC2899-2247-311E-4B9B-6742446DAE1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948442" y="1376159"/>
            <a:ext cx="1251347" cy="200824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245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07F4C38-0960-A757-6036-BB3BAD6944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8289" y="1883849"/>
            <a:ext cx="496728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27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1373259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218" y="480188"/>
            <a:ext cx="7886700" cy="40395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225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Título diapositiva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l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DCF50D-4CD3-C241-B327-EBF77B0176DC}" type="datetimeFigureOut">
              <a:rPr lang="en-CO" smtClean="0"/>
              <a:pPr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ctr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0081C85-8CFE-5842-BD33-E1BC10B9E80D}" type="slidenum">
              <a:rPr lang="en-CO" smtClean="0"/>
              <a:pPr/>
              <a:t>‹#›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3221221" y="1808762"/>
            <a:ext cx="7188" cy="1166120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359" y="4415406"/>
            <a:ext cx="1620000" cy="37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87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l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DCF50D-4CD3-C241-B327-EBF77B0176DC}" type="datetimeFigureOut">
              <a:rPr lang="en-CO" smtClean="0"/>
              <a:pPr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ctr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0081C85-8CFE-5842-BD33-E1BC10B9E80D}" type="slidenum">
              <a:rPr lang="en-CO" smtClean="0"/>
              <a:pPr/>
              <a:t>‹#›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431" y="4308494"/>
            <a:ext cx="2066833" cy="47625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04B2588-62D3-9FF2-65D4-264B31391E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23838" y="1430645"/>
            <a:ext cx="5792648" cy="1181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3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CFEC512-2E22-30B4-2C87-7AAC11AA28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23838" y="2626614"/>
            <a:ext cx="5792648" cy="508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1500" spc="225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3181889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31295" y="133175"/>
            <a:ext cx="4281408" cy="623248"/>
          </a:xfrm>
        </p:spPr>
        <p:txBody>
          <a:bodyPr lIns="0" tIns="0" rIns="0" bIns="0"/>
          <a:lstStyle>
            <a:lvl1pPr>
              <a:defRPr sz="4050" b="1" i="0">
                <a:solidFill>
                  <a:srgbClr val="FC160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9/22/2025</a:t>
            </a:fld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648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18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5779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213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752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9086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2265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4829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8067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932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63431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031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08735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8668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1437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769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9560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7669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76462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7798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0453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88360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69175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6435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99684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573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3482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4826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16478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63747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66482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90406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8798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10605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89666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25396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45853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24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122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17596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70108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25037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8648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74068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0377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59279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34291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02639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321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5138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5102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3356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824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36090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3038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4367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75591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5967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3635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61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124943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3182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20550" y="268205"/>
            <a:ext cx="830289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7121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31062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6075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45978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882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9997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159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9584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365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20365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6410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5326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BB947-EBA6-45CF-B740-F781BA810C8E}" type="datetimeFigureOut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22/09/2025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76108-57EF-4CFC-B991-23A8031593B7}" type="slidenum">
              <a:rPr kumimoji="0" lang="es-CO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O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063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496331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51094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71268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7988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37101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27447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7354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8105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30324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848281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85256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24401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23838" y="1430645"/>
            <a:ext cx="5792648" cy="1181832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3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23838" y="2626614"/>
            <a:ext cx="5792648" cy="508016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1500" spc="225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431" y="4308494"/>
            <a:ext cx="206683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008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477390"/>
            <a:ext cx="7886700" cy="406009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225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699" cy="2947474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137184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948442" y="1376159"/>
            <a:ext cx="1251347" cy="2008242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245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8289" y="1883849"/>
            <a:ext cx="4967288" cy="994172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27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/>
        </p:nvCxnSpPr>
        <p:spPr>
          <a:xfrm>
            <a:off x="3221221" y="1808762"/>
            <a:ext cx="7188" cy="1166120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359" y="4415406"/>
            <a:ext cx="1620000" cy="37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65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297061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297061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903251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489695"/>
            <a:ext cx="7886700" cy="406009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950" b="1">
                <a:solidFill>
                  <a:srgbClr val="328AA4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89523"/>
            <a:ext cx="3868340" cy="245030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950" b="1">
                <a:solidFill>
                  <a:srgbClr val="328AA4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89523"/>
            <a:ext cx="3887391" cy="245030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85898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22/09/2025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2153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7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1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7.emf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9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92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810" r:id="rId12"/>
    <p:sldLayoutId id="2147483809" r:id="rId13"/>
    <p:sldLayoutId id="2147483811" r:id="rId14"/>
    <p:sldLayoutId id="214748380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0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9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801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2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65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1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9144000" cy="514323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/>
        </p:nvSpPr>
        <p:spPr>
          <a:xfrm flipH="1">
            <a:off x="8207749" y="1899148"/>
            <a:ext cx="933989" cy="3244086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13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/>
        </p:nvSpPr>
        <p:spPr>
          <a:xfrm rot="10800000">
            <a:off x="8207749" y="-39"/>
            <a:ext cx="933989" cy="1899187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013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013"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02654" y="4897926"/>
            <a:ext cx="789533" cy="18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28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218" y="480188"/>
            <a:ext cx="7886700" cy="40600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‹#›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142" y="4566201"/>
            <a:ext cx="1620000" cy="350714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E038E172-065D-DE09-A0AE-B5A3080A3ECB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635DFAB-FD7F-DBC8-A6BA-71EE22866289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473E73C5-BC66-7E1D-5CE0-DB61682040BB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343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CO" sz="225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CFCE6-FA48-C59D-8FFA-D7FB2AD5C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078" y="661025"/>
            <a:ext cx="7290522" cy="1181832"/>
          </a:xfrm>
        </p:spPr>
        <p:txBody>
          <a:bodyPr/>
          <a:lstStyle/>
          <a:p>
            <a:r>
              <a:rPr lang="es-ES" dirty="0">
                <a:latin typeface="Aptos"/>
              </a:rPr>
              <a:t>Priorización de casos para monitoreo tecnológico en casa</a:t>
            </a:r>
            <a:endParaRPr lang="es-CO" dirty="0">
              <a:latin typeface="Aptos"/>
            </a:endParaRP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2E7B6171-8744-986E-D23B-BDFC9CC906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578" y="3091433"/>
            <a:ext cx="7564842" cy="1391041"/>
          </a:xfrm>
        </p:spPr>
        <p:txBody>
          <a:bodyPr/>
          <a:lstStyle/>
          <a:p>
            <a:r>
              <a:rPr lang="es-MX" sz="1800" b="1" dirty="0"/>
              <a:t>Equipo interdependencias Infancia – SDS</a:t>
            </a:r>
          </a:p>
          <a:p>
            <a:r>
              <a:rPr lang="es-MX" sz="1800" b="1" dirty="0"/>
              <a:t>Empresa Alma HEALTH</a:t>
            </a:r>
          </a:p>
          <a:p>
            <a:r>
              <a:rPr lang="es-MX" sz="1800" b="1" dirty="0"/>
              <a:t>Cardiología Pediátrica – Fundación cardio Infantil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97809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11341-2AE5-3F45-BF83-41205EB7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973EAF-ADFD-17F8-8B10-42A0D8337D40}"/>
              </a:ext>
            </a:extLst>
          </p:cNvPr>
          <p:cNvSpPr txBox="1"/>
          <p:nvPr/>
        </p:nvSpPr>
        <p:spPr>
          <a:xfrm>
            <a:off x="3122469" y="4880264"/>
            <a:ext cx="3089564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Base datos SIVIGILA evento 342, corte semana 52 año 2024</a:t>
            </a:r>
          </a:p>
        </p:txBody>
      </p:sp>
      <p:sp>
        <p:nvSpPr>
          <p:cNvPr id="7" name="Rectángulo 1">
            <a:extLst>
              <a:ext uri="{FF2B5EF4-FFF2-40B4-BE49-F238E27FC236}">
                <a16:creationId xmlns:a16="http://schemas.microsoft.com/office/drawing/2014/main" id="{304784E6-AC8B-7282-BD7B-285802A5E689}"/>
              </a:ext>
            </a:extLst>
          </p:cNvPr>
          <p:cNvSpPr/>
          <p:nvPr/>
        </p:nvSpPr>
        <p:spPr>
          <a:xfrm>
            <a:off x="424150" y="322232"/>
            <a:ext cx="8480596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Menores de 5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años 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 diagnóstico confirmado de </a:t>
            </a: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displasia broncopulmonar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185767">
                  <a:lumMod val="60000"/>
                  <a:lumOff val="40000"/>
                </a:srgb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17703A-F994-B4F8-A186-108B6BE71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65" y="1032012"/>
            <a:ext cx="7748869" cy="265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97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778E0-3C5D-B3B4-8889-8A9190458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24D16C8-AD56-C784-5736-5E528BCDF754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pretérmino que murieron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7D0826-B33D-DCF4-ACBB-3EB2B0B03E78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7E1481-EA35-ADCE-2A7B-FE4011823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95" y="302559"/>
            <a:ext cx="3705760" cy="4336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5CDD2F-D2BD-4606-29BF-0D923DBF8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576" y="302559"/>
            <a:ext cx="4876475" cy="43366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C22A1B-79DA-643C-260B-FA79A5BD15A1}"/>
              </a:ext>
            </a:extLst>
          </p:cNvPr>
          <p:cNvSpPr txBox="1"/>
          <p:nvPr/>
        </p:nvSpPr>
        <p:spPr>
          <a:xfrm>
            <a:off x="3233544" y="4641829"/>
            <a:ext cx="2586850" cy="30008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7% BP</a:t>
            </a:r>
            <a:r>
              <a:rPr lang="es-CO" b="1" dirty="0">
                <a:solidFill>
                  <a:schemeClr val="accent5"/>
                </a:solidFill>
              </a:rPr>
              <a:t>N pretérmino murieron</a:t>
            </a:r>
          </a:p>
        </p:txBody>
      </p:sp>
    </p:spTree>
    <p:extLst>
      <p:ext uri="{BB962C8B-B14F-4D97-AF65-F5344CB8AC3E}">
        <p14:creationId xmlns:p14="http://schemas.microsoft.com/office/powerpoint/2010/main" val="4268271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BF3B9-68C2-8E19-3680-CCC59E077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044FF97-A0BE-AA4E-EBE9-74ED2561FE0E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a término que murieron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0AFBE4-821D-AF72-4010-2A0109CB9619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3333E-16C2-3794-4E52-9D7A4D0E352C}"/>
              </a:ext>
            </a:extLst>
          </p:cNvPr>
          <p:cNvSpPr txBox="1"/>
          <p:nvPr/>
        </p:nvSpPr>
        <p:spPr>
          <a:xfrm>
            <a:off x="3275566" y="4187991"/>
            <a:ext cx="2586850" cy="30008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0,5% BP</a:t>
            </a:r>
            <a:r>
              <a:rPr lang="es-CO" b="1" dirty="0">
                <a:solidFill>
                  <a:schemeClr val="accent5"/>
                </a:solidFill>
              </a:rPr>
              <a:t>N a término murieron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5C5445-9ED8-BB40-7485-D514AE4AB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5" y="910198"/>
            <a:ext cx="4054849" cy="27179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C230C5-90F3-2192-8065-A9BD14C9A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632" y="638735"/>
            <a:ext cx="4630831" cy="326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57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C3A7-C882-2273-88F8-C0A28F13A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EEF70B4-CD36-7DCA-7F36-3EB07CAA0D98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cardiopatía congénita que murieron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ED4CB1-0A92-453E-6FC3-5F219A45ED9C}"/>
              </a:ext>
            </a:extLst>
          </p:cNvPr>
          <p:cNvSpPr txBox="1"/>
          <p:nvPr/>
        </p:nvSpPr>
        <p:spPr>
          <a:xfrm>
            <a:off x="2093819" y="4831621"/>
            <a:ext cx="4648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  <a:p>
            <a:r>
              <a:rPr lang="es-CO" sz="700" dirty="0"/>
              <a:t>Fuente 2024 : Base datos SIVIGILA evento 215, corte semana 52 año 2024</a:t>
            </a:r>
            <a:endParaRPr lang="es-CO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6F2343-844A-33E2-A167-C6C65E209BE7}"/>
              </a:ext>
            </a:extLst>
          </p:cNvPr>
          <p:cNvSpPr txBox="1"/>
          <p:nvPr/>
        </p:nvSpPr>
        <p:spPr>
          <a:xfrm>
            <a:off x="2670449" y="4524167"/>
            <a:ext cx="3805489" cy="30008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28,4 % de las CC </a:t>
            </a:r>
            <a:r>
              <a:rPr lang="es-CO" b="1" dirty="0">
                <a:solidFill>
                  <a:schemeClr val="accent5"/>
                </a:solidFill>
              </a:rPr>
              <a:t>priorizadas</a:t>
            </a:r>
            <a:r>
              <a:rPr lang="en-US" b="1" dirty="0">
                <a:solidFill>
                  <a:schemeClr val="accent5"/>
                </a:solidFill>
              </a:rPr>
              <a:t> </a:t>
            </a:r>
            <a:r>
              <a:rPr lang="es-CO" b="1" dirty="0">
                <a:solidFill>
                  <a:schemeClr val="accent5"/>
                </a:solidFill>
              </a:rPr>
              <a:t> murieron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1A1312-5673-CA56-A334-4A551A6F9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2" y="457997"/>
            <a:ext cx="7488333" cy="11430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7B27DF-E2B2-814A-1A4F-C5331FB97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883" y="1717021"/>
            <a:ext cx="5313270" cy="269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26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8B408-592D-B853-3C10-8DCDF2F19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87E2A50-E5E2-14B3-453D-2CD6E0236127}"/>
              </a:ext>
            </a:extLst>
          </p:cNvPr>
          <p:cNvSpPr/>
          <p:nvPr/>
        </p:nvSpPr>
        <p:spPr>
          <a:xfrm>
            <a:off x="676282" y="70099"/>
            <a:ext cx="7791435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Proyección de costos por grupo de riesgo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14CBB44-3C03-E681-F974-B87A12925A00}"/>
              </a:ext>
            </a:extLst>
          </p:cNvPr>
          <p:cNvSpPr txBox="1"/>
          <p:nvPr/>
        </p:nvSpPr>
        <p:spPr>
          <a:xfrm>
            <a:off x="572757" y="539654"/>
            <a:ext cx="8149213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b="1" dirty="0">
                <a:solidFill>
                  <a:schemeClr val="tx2"/>
                </a:solidFill>
              </a:rPr>
              <a:t>Supuestos para el cálculo</a:t>
            </a:r>
          </a:p>
          <a:p>
            <a:r>
              <a:rPr lang="es-CL" u="sng" dirty="0"/>
              <a:t>Duración:</a:t>
            </a:r>
          </a:p>
          <a:p>
            <a:pPr marL="342900" indent="-342900">
              <a:buAutoNum type="arabicPeriod"/>
            </a:pPr>
            <a:r>
              <a:rPr lang="es-CL" dirty="0"/>
              <a:t>Recién nacidos que no fueron hospitalizados los primeros 5 días de vida --&gt; 2 semanas</a:t>
            </a:r>
          </a:p>
          <a:p>
            <a:pPr marL="342900" indent="-342900">
              <a:buAutoNum type="arabicPeriod"/>
            </a:pPr>
            <a:r>
              <a:rPr lang="es-CL" dirty="0"/>
              <a:t>Recién nacidos con bajo peso al nacer después del alta hospitalaria --&gt; 6 semanas</a:t>
            </a:r>
          </a:p>
          <a:p>
            <a:pPr marL="342900" indent="-342900">
              <a:buAutoNum type="arabicPeriod"/>
            </a:pPr>
            <a:r>
              <a:rPr lang="es-CL" dirty="0"/>
              <a:t>Recién nacidos con diagnóstico confirmado de cardiopatía congénita después del egreso hospitalario, priorizando las cardiopatías </a:t>
            </a:r>
            <a:r>
              <a:rPr lang="es-CL" dirty="0" err="1"/>
              <a:t>cianozantes</a:t>
            </a:r>
            <a:r>
              <a:rPr lang="es-CL" dirty="0"/>
              <a:t> y los que están esperando disminución de resistencias para tomar decisiones médicas --&gt;6 meses (24 semanas)</a:t>
            </a:r>
          </a:p>
          <a:p>
            <a:r>
              <a:rPr lang="es-CL" u="sng" dirty="0"/>
              <a:t>Reutilización:</a:t>
            </a:r>
          </a:p>
          <a:p>
            <a:r>
              <a:rPr lang="es-CL" dirty="0"/>
              <a:t>Con una vida media de 2 años el dispositivo se recolectará para recalibrar, limpiar y hacer pruebas para asegurar que sigue en perfectas condiciones y ser entregado a un nuevo paciente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5A3CBB1-0E4B-C57D-9862-C12A6D43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82" y="3069195"/>
            <a:ext cx="4624388" cy="73342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8EAC597-7230-1056-939D-F01067D72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82" y="4000421"/>
            <a:ext cx="5915025" cy="73342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F5A3B59-5BB5-6083-A52F-55B220C28708}"/>
              </a:ext>
            </a:extLst>
          </p:cNvPr>
          <p:cNvSpPr txBox="1"/>
          <p:nvPr/>
        </p:nvSpPr>
        <p:spPr>
          <a:xfrm>
            <a:off x="572757" y="2757239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b="1" dirty="0">
                <a:solidFill>
                  <a:schemeClr val="tx2"/>
                </a:solidFill>
              </a:rPr>
              <a:t>Costos incluido dispositivo y </a:t>
            </a:r>
            <a:r>
              <a:rPr lang="es-CL" b="1" dirty="0" err="1">
                <a:solidFill>
                  <a:schemeClr val="tx2"/>
                </a:solidFill>
              </a:rPr>
              <a:t>telemonitoreo</a:t>
            </a:r>
            <a:r>
              <a:rPr lang="es-CL" b="1" dirty="0">
                <a:solidFill>
                  <a:schemeClr val="tx2"/>
                </a:solidFill>
              </a:rPr>
              <a:t> (tecnología)</a:t>
            </a:r>
          </a:p>
        </p:txBody>
      </p:sp>
    </p:spTree>
    <p:extLst>
      <p:ext uri="{BB962C8B-B14F-4D97-AF65-F5344CB8AC3E}">
        <p14:creationId xmlns:p14="http://schemas.microsoft.com/office/powerpoint/2010/main" val="3418060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B5CF077-F90D-28FA-3695-EAED49EC3688}"/>
              </a:ext>
            </a:extLst>
          </p:cNvPr>
          <p:cNvSpPr/>
          <p:nvPr/>
        </p:nvSpPr>
        <p:spPr>
          <a:xfrm>
            <a:off x="439750" y="329179"/>
            <a:ext cx="7791435" cy="34881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CO" sz="20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PROPUESTA GRUPOS DE RIESGO A PRIORIZAR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   </a:t>
            </a:r>
            <a:endParaRPr lang="es-CO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71E655B-8B16-FC99-1B78-ABE220CE20A6}"/>
              </a:ext>
            </a:extLst>
          </p:cNvPr>
          <p:cNvSpPr txBox="1"/>
          <p:nvPr/>
        </p:nvSpPr>
        <p:spPr>
          <a:xfrm>
            <a:off x="439750" y="1104900"/>
            <a:ext cx="80870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MX" sz="2000" dirty="0"/>
              <a:t>Recién nacidos que no fueron hospitalizados los primeros 5 días de vida </a:t>
            </a:r>
          </a:p>
          <a:p>
            <a:pPr marL="342900" indent="-342900" algn="just">
              <a:buAutoNum type="arabicPeriod"/>
            </a:pPr>
            <a:r>
              <a:rPr lang="es-MX" sz="2000" dirty="0"/>
              <a:t> Recién nacidos con bajo peso al nacer después del alta hospitalaria</a:t>
            </a:r>
          </a:p>
          <a:p>
            <a:pPr marL="342900" indent="-342900" algn="just">
              <a:buAutoNum type="arabicPeriod"/>
            </a:pPr>
            <a:r>
              <a:rPr lang="es-MX" sz="2000" dirty="0"/>
              <a:t>Recién nacidos con diagnóstico confirmado de cardiopatía congénita después del egreso hospitalario, priorizando las cardiopatías cianozantes y los que están esperando disminución de resistencias para tomar decisiones médicas.</a:t>
            </a:r>
          </a:p>
          <a:p>
            <a:pPr marL="342900" indent="-342900" algn="just">
              <a:buAutoNum type="arabicPeriod"/>
            </a:pP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28830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1D9E7-93F8-8AA5-CC02-E0404625A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FA7DE86-F9E4-ABAB-4688-EAF2BB044E99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a término después del alta hospitalaria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8E222-1DE5-5C72-0CBA-B3270C9671E4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27A402-138F-4B1A-5A2A-2B1605B68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77" y="299638"/>
            <a:ext cx="8321387" cy="45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5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3D524-D490-C019-C75D-BB3C2263C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8D82978-8031-305A-2192-48221FC4BAF8}"/>
              </a:ext>
            </a:extLst>
          </p:cNvPr>
          <p:cNvSpPr/>
          <p:nvPr/>
        </p:nvSpPr>
        <p:spPr>
          <a:xfrm>
            <a:off x="861179" y="89119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a término por EAPB después del alta hospitalaria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02438E-08B9-25CB-7FB3-A0FC3E1E268E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2F7566-2677-7E69-D038-38F385833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72" y="580110"/>
            <a:ext cx="8454838" cy="401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1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BB6DD-83EC-1729-E5EC-21BBFE912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CEC7A25-DFCC-E9AE-14C5-47A8F4D3173A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pretérmino después del alta hospitalaria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D28AA-7A7D-E934-A665-53CF0E5F39D6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B9C8BE-4DFE-F815-50DD-DC9FEAD91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299638"/>
            <a:ext cx="8347364" cy="45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02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B5800-597B-E169-79BC-CE95DB3C1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CA0B911-C67B-7D27-7C2A-401A14D76E91}"/>
              </a:ext>
            </a:extLst>
          </p:cNvPr>
          <p:cNvSpPr/>
          <p:nvPr/>
        </p:nvSpPr>
        <p:spPr>
          <a:xfrm>
            <a:off x="676282" y="-3330"/>
            <a:ext cx="779143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Recién nacidos con bajo peso al nacer pretérmino por EAPB después del alta hospitalaria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A7590-5EF0-DFD0-A894-C5A7467A4345}"/>
              </a:ext>
            </a:extLst>
          </p:cNvPr>
          <p:cNvSpPr txBox="1"/>
          <p:nvPr/>
        </p:nvSpPr>
        <p:spPr>
          <a:xfrm>
            <a:off x="2438400" y="4940878"/>
            <a:ext cx="4648200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Aplicativo RUAF-ND. Sistema de Estadísticas Vitales SDS -EEVV-PRELIMINARES ajustado 13-01-2025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C7FE24-8616-3717-2772-A5A53C1DB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91" y="417115"/>
            <a:ext cx="8217478" cy="430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98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E7898-2342-D1F6-6108-8B6ABD1F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862158C-77D9-35FE-5B37-BDBC201E93EF}"/>
              </a:ext>
            </a:extLst>
          </p:cNvPr>
          <p:cNvSpPr/>
          <p:nvPr/>
        </p:nvSpPr>
        <p:spPr>
          <a:xfrm>
            <a:off x="676282" y="70099"/>
            <a:ext cx="7791435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Recién nacidos con diagnóstico confirmado de cardiopatía congénita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75FBC7-6D01-D5E5-D15A-00476CA1D5DC}"/>
              </a:ext>
            </a:extLst>
          </p:cNvPr>
          <p:cNvSpPr txBox="1"/>
          <p:nvPr/>
        </p:nvSpPr>
        <p:spPr>
          <a:xfrm>
            <a:off x="3122469" y="4880264"/>
            <a:ext cx="3089564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Base datos SIVIGILA evento 215, corte semana 52 año 2024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9CCD5A-3D4E-7CCD-9F5A-3D132CA72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16" y="415479"/>
            <a:ext cx="8320368" cy="444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93914-6628-55BF-F086-D90F6F66D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244EEF7-F838-9E59-1283-729CF970E507}"/>
              </a:ext>
            </a:extLst>
          </p:cNvPr>
          <p:cNvSpPr/>
          <p:nvPr/>
        </p:nvSpPr>
        <p:spPr>
          <a:xfrm>
            <a:off x="676282" y="70099"/>
            <a:ext cx="7791435" cy="3385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Recién nacidos con diagnóstico confirmado de cardiopatía congénita </a:t>
            </a:r>
            <a:r>
              <a:rPr lang="es-MX" sz="16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por EAPB</a:t>
            </a:r>
            <a:endParaRPr kumimoji="0" lang="es-MX" sz="1600" b="1" i="0" u="none" strike="noStrike" kern="1200" cap="none" spc="0" normalizeH="0" baseline="0" noProof="0" dirty="0">
              <a:ln>
                <a:noFill/>
              </a:ln>
              <a:solidFill>
                <a:srgbClr val="185767">
                  <a:lumMod val="60000"/>
                  <a:lumOff val="40000"/>
                </a:srgb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BCF98C-1A18-FD02-7233-6FD6E5FCC2FA}"/>
              </a:ext>
            </a:extLst>
          </p:cNvPr>
          <p:cNvSpPr txBox="1"/>
          <p:nvPr/>
        </p:nvSpPr>
        <p:spPr>
          <a:xfrm>
            <a:off x="3122469" y="4880264"/>
            <a:ext cx="3089564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Base datos SIVIGILA evento 215, corte semana 52 año 2024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47C722-2F06-61D9-B62F-9F4750087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93" y="704936"/>
            <a:ext cx="8404413" cy="338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52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D6C922-6173-CCEF-6A1E-F5F29F911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51" y="535438"/>
            <a:ext cx="8161735" cy="4072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8D5612-B43B-0EEB-0D3F-E9C1226D3FCA}"/>
              </a:ext>
            </a:extLst>
          </p:cNvPr>
          <p:cNvSpPr txBox="1"/>
          <p:nvPr/>
        </p:nvSpPr>
        <p:spPr>
          <a:xfrm>
            <a:off x="3122469" y="4880264"/>
            <a:ext cx="3089564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700" dirty="0"/>
              <a:t>Fuente 2024 : Base datos SIVIGILA evento 342, corte semana 52 año 2024</a:t>
            </a:r>
          </a:p>
        </p:txBody>
      </p:sp>
      <p:sp>
        <p:nvSpPr>
          <p:cNvPr id="7" name="Rectángulo 1">
            <a:extLst>
              <a:ext uri="{FF2B5EF4-FFF2-40B4-BE49-F238E27FC236}">
                <a16:creationId xmlns:a16="http://schemas.microsoft.com/office/drawing/2014/main" id="{F4991BBB-1156-81E3-AF9E-B133F75CB180}"/>
              </a:ext>
            </a:extLst>
          </p:cNvPr>
          <p:cNvSpPr/>
          <p:nvPr/>
        </p:nvSpPr>
        <p:spPr>
          <a:xfrm>
            <a:off x="365319" y="86908"/>
            <a:ext cx="8480596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Menores de 5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años 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185767">
                    <a:lumMod val="60000"/>
                    <a:lumOff val="40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 diagnóstico confirmado de </a:t>
            </a:r>
            <a:r>
              <a:rPr lang="es-MX" sz="1800" b="1" dirty="0">
                <a:solidFill>
                  <a:srgbClr val="185767">
                    <a:lumMod val="60000"/>
                    <a:lumOff val="40000"/>
                  </a:srgbClr>
                </a:solidFill>
                <a:latin typeface="Aptos" panose="02110004020202020204"/>
              </a:rPr>
              <a:t>displasia broncopulmonar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185767">
                  <a:lumMod val="60000"/>
                  <a:lumOff val="40000"/>
                </a:srgb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937094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Plantilla_2_ppt_SDS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 xmlns="720d7930-f6ad-4b31-8dd8-f6b43e3d178f" xsi:nil="true"/>
    <MigrationWizIdPermissions xmlns="720d7930-f6ad-4b31-8dd8-f6b43e3d178f" xsi:nil="true"/>
    <MigrationWizIdDocumentLibraryPermissions xmlns="720d7930-f6ad-4b31-8dd8-f6b43e3d178f" xsi:nil="true"/>
    <MigrationWizIdSecurityGroups xmlns="720d7930-f6ad-4b31-8dd8-f6b43e3d178f" xsi:nil="true"/>
    <MigrationWizIdPermissionLevels xmlns="720d7930-f6ad-4b31-8dd8-f6b43e3d178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2047BFF2AC2534B9B9B8D68AC5D9643" ma:contentTypeVersion="16" ma:contentTypeDescription="Crear nuevo documento." ma:contentTypeScope="" ma:versionID="1c4cd187311986fa11ce72ff41076e3d">
  <xsd:schema xmlns:xsd="http://www.w3.org/2001/XMLSchema" xmlns:xs="http://www.w3.org/2001/XMLSchema" xmlns:p="http://schemas.microsoft.com/office/2006/metadata/properties" xmlns:ns3="720d7930-f6ad-4b31-8dd8-f6b43e3d178f" xmlns:ns4="d1f8396f-904f-4943-b446-7bc055dc1b25" targetNamespace="http://schemas.microsoft.com/office/2006/metadata/properties" ma:root="true" ma:fieldsID="d47e881255f891a830a9ddfa2e975a76" ns3:_="" ns4:_="">
    <xsd:import namespace="720d7930-f6ad-4b31-8dd8-f6b43e3d178f"/>
    <xsd:import namespace="d1f8396f-904f-4943-b446-7bc055dc1b25"/>
    <xsd:element name="properties">
      <xsd:complexType>
        <xsd:sequence>
          <xsd:element name="documentManagement">
            <xsd:complexType>
              <xsd:all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0d7930-f6ad-4b31-8dd8-f6b43e3d178f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0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1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2" nillable="true" ma:displayName="MigrationWizIdSecurityGroups" ma:internalName="MigrationWizIdSecurityGroups">
      <xsd:simpleType>
        <xsd:restriction base="dms:Text"/>
      </xsd:simpleType>
    </xsd:element>
    <xsd:element name="MediaServiceMetadata" ma:index="1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8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9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8396f-904f-4943-b446-7bc055dc1b2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Hash de la sugerencia para compartir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6D8A74-9A36-4D83-A185-7A8A1A0EE7C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2AD49C-74C7-48E5-A1C8-DDE24EBC38FA}">
  <ds:schemaRefs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720d7930-f6ad-4b31-8dd8-f6b43e3d178f"/>
    <ds:schemaRef ds:uri="http://schemas.microsoft.com/office/2006/documentManagement/types"/>
    <ds:schemaRef ds:uri="d1f8396f-904f-4943-b446-7bc055dc1b25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F83F6F-EBF9-4986-A955-C5C92FE6BD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0d7930-f6ad-4b31-8dd8-f6b43e3d178f"/>
    <ds:schemaRef ds:uri="d1f8396f-904f-4943-b446-7bc055dc1b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7866</TotalTime>
  <Words>288</Words>
  <Application>Microsoft Office PowerPoint</Application>
  <PresentationFormat>On-screen Show (16:9)</PresentationFormat>
  <Paragraphs>24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Diseño personalizado</vt:lpstr>
      <vt:lpstr>1_Diseño personalizado</vt:lpstr>
      <vt:lpstr>2_Diseño personalizado</vt:lpstr>
      <vt:lpstr>3_Diseño personalizado</vt:lpstr>
      <vt:lpstr>4_Diseño personalizado</vt:lpstr>
      <vt:lpstr>5_Diseño personalizado</vt:lpstr>
      <vt:lpstr>8_Diseño personalizado</vt:lpstr>
      <vt:lpstr>6_Diseño personalizado</vt:lpstr>
      <vt:lpstr>Plantilla_2_ppt_SDS</vt:lpstr>
      <vt:lpstr>Priorización de casos para monitoreo tecnológico en casa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Tavera Riveros, Bryan Rober</dc:creator>
  <cp:lastModifiedBy>Juanita Andrade</cp:lastModifiedBy>
  <cp:revision>885</cp:revision>
  <dcterms:created xsi:type="dcterms:W3CDTF">2020-01-15T19:55:08Z</dcterms:created>
  <dcterms:modified xsi:type="dcterms:W3CDTF">2025-09-23T03:10:01Z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0x010100B2047BFF2AC2534B9B9B8D68AC5D9643</vt:lpwstr>
  </property>
</Properties>
</file>