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920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442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493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97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65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5360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8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339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695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722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538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900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56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921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418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674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231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410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Estrategia de Diálogo Social y su Articulación con el PND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 dirty="0"/>
          </a:p>
          <a:p>
            <a:pPr marL="0" indent="0" algn="ctr">
              <a:buNone/>
            </a:pPr>
            <a:r>
              <a:rPr sz="2800" dirty="0"/>
              <a:t>Colombia, </a:t>
            </a:r>
            <a:r>
              <a:rPr sz="2800" dirty="0" err="1"/>
              <a:t>Potencia</a:t>
            </a:r>
            <a:r>
              <a:rPr sz="2800" dirty="0"/>
              <a:t> Mundial de la Vida</a:t>
            </a:r>
          </a:p>
          <a:p>
            <a:pPr marL="0" indent="0" algn="ctr">
              <a:buNone/>
            </a:pPr>
            <a:endParaRPr lang="es-CO" sz="2800" dirty="0"/>
          </a:p>
          <a:p>
            <a:pPr marL="0" indent="0" algn="ctr">
              <a:buNone/>
            </a:pPr>
            <a:r>
              <a:rPr sz="2800" dirty="0" err="1"/>
              <a:t>Ministerio</a:t>
            </a:r>
            <a:r>
              <a:rPr sz="2800" dirty="0"/>
              <a:t> de </a:t>
            </a:r>
            <a:r>
              <a:rPr sz="2800" dirty="0" err="1"/>
              <a:t>Ambiente</a:t>
            </a:r>
            <a:r>
              <a:rPr sz="2800" dirty="0"/>
              <a:t> y Desarrollo </a:t>
            </a:r>
            <a:r>
              <a:rPr sz="2800" dirty="0" err="1"/>
              <a:t>Sostenible</a:t>
            </a:r>
            <a:endParaRPr sz="2800" dirty="0"/>
          </a:p>
          <a:p>
            <a:pPr marL="0" indent="0" algn="ctr">
              <a:buNone/>
            </a:pPr>
            <a:r>
              <a:rPr sz="2800" dirty="0"/>
              <a:t>2025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Contexto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382" y="2489200"/>
            <a:ext cx="7874884" cy="3441702"/>
          </a:xfrm>
        </p:spPr>
        <p:txBody>
          <a:bodyPr wrap="square">
            <a:noAutofit/>
          </a:bodyPr>
          <a:lstStyle/>
          <a:p>
            <a:endParaRPr sz="2400" dirty="0"/>
          </a:p>
          <a:p>
            <a:r>
              <a:rPr sz="2400" dirty="0"/>
              <a:t>Los </a:t>
            </a:r>
            <a:r>
              <a:rPr sz="2400" dirty="0" err="1"/>
              <a:t>conflictos</a:t>
            </a:r>
            <a:r>
              <a:rPr sz="2400" dirty="0"/>
              <a:t> </a:t>
            </a:r>
            <a:r>
              <a:rPr sz="2400" dirty="0" err="1"/>
              <a:t>ambientales</a:t>
            </a:r>
            <a:r>
              <a:rPr sz="2400" dirty="0"/>
              <a:t> </a:t>
            </a:r>
            <a:r>
              <a:rPr sz="2400" dirty="0" err="1"/>
              <a:t>reflejan</a:t>
            </a:r>
            <a:r>
              <a:rPr sz="2400" dirty="0"/>
              <a:t> </a:t>
            </a:r>
            <a:r>
              <a:rPr sz="2400" dirty="0" err="1"/>
              <a:t>tensiones</a:t>
            </a:r>
            <a:r>
              <a:rPr sz="2400" dirty="0"/>
              <a:t> </a:t>
            </a:r>
            <a:r>
              <a:rPr sz="2400" dirty="0" err="1"/>
              <a:t>por</a:t>
            </a:r>
            <a:r>
              <a:rPr sz="2400" dirty="0"/>
              <a:t> </a:t>
            </a:r>
            <a:r>
              <a:rPr sz="2400" dirty="0" err="1"/>
              <a:t>el</a:t>
            </a:r>
            <a:r>
              <a:rPr sz="2400" dirty="0"/>
              <a:t> </a:t>
            </a:r>
            <a:r>
              <a:rPr sz="2400" dirty="0" err="1"/>
              <a:t>uso</a:t>
            </a:r>
            <a:r>
              <a:rPr sz="2400" dirty="0"/>
              <a:t> y </a:t>
            </a:r>
            <a:r>
              <a:rPr sz="2400" dirty="0" err="1"/>
              <a:t>gestión</a:t>
            </a:r>
            <a:r>
              <a:rPr sz="2400" dirty="0"/>
              <a:t> de </a:t>
            </a:r>
            <a:r>
              <a:rPr sz="2400" dirty="0" err="1"/>
              <a:t>los</a:t>
            </a:r>
            <a:r>
              <a:rPr sz="2400" dirty="0"/>
              <a:t> </a:t>
            </a:r>
            <a:r>
              <a:rPr sz="2400" dirty="0" err="1"/>
              <a:t>recursos</a:t>
            </a:r>
            <a:r>
              <a:rPr sz="2400" dirty="0"/>
              <a:t> naturales.</a:t>
            </a:r>
          </a:p>
          <a:p>
            <a:r>
              <a:rPr sz="2400" dirty="0" err="1"/>
              <a:t>Estas</a:t>
            </a:r>
            <a:r>
              <a:rPr sz="2400" dirty="0"/>
              <a:t> </a:t>
            </a:r>
            <a:r>
              <a:rPr sz="2400" dirty="0" err="1"/>
              <a:t>disputas</a:t>
            </a:r>
            <a:r>
              <a:rPr sz="2400" dirty="0"/>
              <a:t> </a:t>
            </a:r>
            <a:r>
              <a:rPr sz="2400" dirty="0" err="1"/>
              <a:t>requieren</a:t>
            </a:r>
            <a:r>
              <a:rPr sz="2400" dirty="0"/>
              <a:t> </a:t>
            </a:r>
            <a:r>
              <a:rPr sz="2400" dirty="0" err="1"/>
              <a:t>mecanismos</a:t>
            </a:r>
            <a:r>
              <a:rPr sz="2400" dirty="0"/>
              <a:t> de </a:t>
            </a:r>
            <a:r>
              <a:rPr sz="2400" dirty="0" err="1"/>
              <a:t>diálogo</a:t>
            </a:r>
            <a:r>
              <a:rPr sz="2400" dirty="0"/>
              <a:t> </a:t>
            </a:r>
            <a:r>
              <a:rPr sz="2400" dirty="0" err="1"/>
              <a:t>que</a:t>
            </a:r>
            <a:r>
              <a:rPr sz="2400" dirty="0"/>
              <a:t> </a:t>
            </a:r>
            <a:r>
              <a:rPr sz="2400" dirty="0" err="1"/>
              <a:t>transformen</a:t>
            </a:r>
            <a:r>
              <a:rPr sz="2400" dirty="0"/>
              <a:t> </a:t>
            </a:r>
            <a:r>
              <a:rPr sz="2400" dirty="0" err="1"/>
              <a:t>los</a:t>
            </a:r>
            <a:r>
              <a:rPr sz="2400" dirty="0"/>
              <a:t> </a:t>
            </a:r>
            <a:r>
              <a:rPr sz="2400" dirty="0" err="1"/>
              <a:t>conflictos</a:t>
            </a:r>
            <a:r>
              <a:rPr sz="2400" dirty="0"/>
              <a:t> </a:t>
            </a:r>
            <a:r>
              <a:rPr sz="2400" dirty="0" err="1"/>
              <a:t>en</a:t>
            </a:r>
            <a:r>
              <a:rPr sz="2400" dirty="0"/>
              <a:t> </a:t>
            </a:r>
            <a:r>
              <a:rPr sz="2400" dirty="0" err="1"/>
              <a:t>oportunidades</a:t>
            </a:r>
            <a:r>
              <a:rPr sz="2400" dirty="0"/>
              <a:t>.</a:t>
            </a:r>
          </a:p>
          <a:p>
            <a:r>
              <a:rPr sz="2400" dirty="0"/>
              <a:t>Surge </a:t>
            </a:r>
            <a:r>
              <a:rPr sz="2400" dirty="0" err="1"/>
              <a:t>el</a:t>
            </a:r>
            <a:r>
              <a:rPr sz="2400" dirty="0"/>
              <a:t> Sistema Nacional de </a:t>
            </a:r>
            <a:r>
              <a:rPr sz="2400" dirty="0" err="1"/>
              <a:t>Diálogo</a:t>
            </a:r>
            <a:r>
              <a:rPr sz="2400" dirty="0"/>
              <a:t> Social para la </a:t>
            </a:r>
            <a:r>
              <a:rPr sz="2400" dirty="0" err="1"/>
              <a:t>Transformación</a:t>
            </a:r>
            <a:r>
              <a:rPr sz="2400" dirty="0"/>
              <a:t> de la </a:t>
            </a:r>
            <a:r>
              <a:rPr sz="2400" dirty="0" err="1"/>
              <a:t>Conflictividad</a:t>
            </a:r>
            <a:r>
              <a:rPr sz="2400" dirty="0"/>
              <a:t> Ambiental.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2. Propósito del Sistema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48918" y="2713220"/>
            <a:ext cx="6220918" cy="3066738"/>
          </a:xfrm>
        </p:spPr>
        <p:txBody>
          <a:bodyPr wrap="square">
            <a:normAutofit/>
          </a:bodyPr>
          <a:lstStyle/>
          <a:p>
            <a:pPr marL="0" indent="0" algn="just">
              <a:buNone/>
            </a:pPr>
            <a:r>
              <a:rPr sz="2400" dirty="0" err="1"/>
              <a:t>Consolidar</a:t>
            </a:r>
            <a:r>
              <a:rPr sz="2400" dirty="0"/>
              <a:t> un </a:t>
            </a:r>
            <a:r>
              <a:rPr sz="2400" dirty="0" err="1"/>
              <a:t>mecanismo</a:t>
            </a:r>
            <a:r>
              <a:rPr sz="2400" dirty="0"/>
              <a:t> </a:t>
            </a:r>
            <a:r>
              <a:rPr sz="2400" dirty="0" err="1"/>
              <a:t>interinstitucional</a:t>
            </a:r>
            <a:r>
              <a:rPr sz="2400" dirty="0"/>
              <a:t> y </a:t>
            </a:r>
            <a:r>
              <a:rPr sz="2400" dirty="0" err="1"/>
              <a:t>participativo</a:t>
            </a:r>
            <a:r>
              <a:rPr sz="2400" dirty="0"/>
              <a:t> </a:t>
            </a:r>
            <a:r>
              <a:rPr sz="2400" dirty="0" err="1"/>
              <a:t>que</a:t>
            </a:r>
            <a:r>
              <a:rPr sz="2400" dirty="0"/>
              <a:t> </a:t>
            </a:r>
            <a:r>
              <a:rPr sz="2400" dirty="0" err="1"/>
              <a:t>gestione</a:t>
            </a:r>
            <a:r>
              <a:rPr sz="2400" dirty="0"/>
              <a:t> y </a:t>
            </a:r>
            <a:r>
              <a:rPr sz="2400" dirty="0" err="1"/>
              <a:t>transforme</a:t>
            </a:r>
            <a:r>
              <a:rPr sz="2400" dirty="0"/>
              <a:t> </a:t>
            </a:r>
            <a:r>
              <a:rPr sz="2400" dirty="0" err="1"/>
              <a:t>los</a:t>
            </a:r>
            <a:r>
              <a:rPr sz="2400" dirty="0"/>
              <a:t> </a:t>
            </a:r>
            <a:r>
              <a:rPr sz="2400" dirty="0" err="1"/>
              <a:t>conflictos</a:t>
            </a:r>
            <a:r>
              <a:rPr sz="2400" dirty="0"/>
              <a:t> </a:t>
            </a:r>
            <a:r>
              <a:rPr sz="2400" dirty="0" err="1"/>
              <a:t>ambientales</a:t>
            </a:r>
            <a:r>
              <a:rPr sz="2400" dirty="0"/>
              <a:t> </a:t>
            </a:r>
            <a:r>
              <a:rPr sz="2400" dirty="0" err="1"/>
              <a:t>mediante</a:t>
            </a:r>
            <a:r>
              <a:rPr sz="2400" dirty="0"/>
              <a:t> </a:t>
            </a:r>
            <a:r>
              <a:rPr sz="2400" dirty="0" err="1"/>
              <a:t>el</a:t>
            </a:r>
            <a:r>
              <a:rPr sz="2400" dirty="0"/>
              <a:t> </a:t>
            </a:r>
            <a:r>
              <a:rPr sz="2400" dirty="0" err="1"/>
              <a:t>diálogo</a:t>
            </a:r>
            <a:r>
              <a:rPr sz="2400" dirty="0"/>
              <a:t>, la </a:t>
            </a:r>
            <a:r>
              <a:rPr sz="2400" dirty="0" err="1"/>
              <a:t>concertación</a:t>
            </a:r>
            <a:r>
              <a:rPr sz="2400" dirty="0"/>
              <a:t> y la </a:t>
            </a:r>
            <a:r>
              <a:rPr sz="2400" dirty="0" err="1"/>
              <a:t>participación</a:t>
            </a:r>
            <a:r>
              <a:rPr sz="2400" dirty="0"/>
              <a:t> </a:t>
            </a:r>
            <a:r>
              <a:rPr sz="2400" dirty="0" err="1"/>
              <a:t>incidente</a:t>
            </a:r>
            <a:r>
              <a:rPr sz="2400"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3. Principales Objetivos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381" y="2489200"/>
            <a:ext cx="6900523" cy="3530600"/>
          </a:xfrm>
        </p:spPr>
        <p:txBody>
          <a:bodyPr wrap="square"/>
          <a:lstStyle/>
          <a:p>
            <a:pPr algn="just"/>
            <a:endParaRPr dirty="0"/>
          </a:p>
          <a:p>
            <a:pPr algn="just"/>
            <a:r>
              <a:rPr dirty="0" err="1"/>
              <a:t>Fortalecer</a:t>
            </a:r>
            <a:r>
              <a:rPr dirty="0"/>
              <a:t> la </a:t>
            </a:r>
            <a:r>
              <a:rPr dirty="0" err="1"/>
              <a:t>gobernanza</a:t>
            </a:r>
            <a:r>
              <a:rPr dirty="0"/>
              <a:t> </a:t>
            </a:r>
            <a:r>
              <a:rPr dirty="0" err="1"/>
              <a:t>ambiental</a:t>
            </a:r>
            <a:r>
              <a:rPr dirty="0"/>
              <a:t> con </a:t>
            </a:r>
            <a:r>
              <a:rPr dirty="0" err="1"/>
              <a:t>justicia</a:t>
            </a:r>
            <a:r>
              <a:rPr dirty="0"/>
              <a:t> y </a:t>
            </a:r>
            <a:r>
              <a:rPr dirty="0" err="1"/>
              <a:t>equidad</a:t>
            </a:r>
            <a:r>
              <a:rPr dirty="0"/>
              <a:t> territorial.</a:t>
            </a:r>
          </a:p>
          <a:p>
            <a:pPr algn="just"/>
            <a:r>
              <a:rPr dirty="0" err="1"/>
              <a:t>Garantizar</a:t>
            </a:r>
            <a:r>
              <a:rPr dirty="0"/>
              <a:t> la </a:t>
            </a:r>
            <a:r>
              <a:rPr dirty="0" err="1"/>
              <a:t>participación</a:t>
            </a:r>
            <a:r>
              <a:rPr dirty="0"/>
              <a:t> </a:t>
            </a:r>
            <a:r>
              <a:rPr dirty="0" err="1"/>
              <a:t>incidente</a:t>
            </a:r>
            <a:r>
              <a:rPr dirty="0"/>
              <a:t> de comunidades y </a:t>
            </a:r>
            <a:r>
              <a:rPr dirty="0" err="1"/>
              <a:t>actores</a:t>
            </a:r>
            <a:r>
              <a:rPr dirty="0"/>
              <a:t> </a:t>
            </a:r>
            <a:r>
              <a:rPr dirty="0" err="1"/>
              <a:t>sociales</a:t>
            </a:r>
            <a:r>
              <a:rPr dirty="0"/>
              <a:t>.</a:t>
            </a:r>
          </a:p>
          <a:p>
            <a:pPr algn="just"/>
            <a:r>
              <a:rPr dirty="0" err="1"/>
              <a:t>Proteger</a:t>
            </a:r>
            <a:r>
              <a:rPr dirty="0"/>
              <a:t> a personas </a:t>
            </a:r>
            <a:r>
              <a:rPr dirty="0" err="1"/>
              <a:t>defensoras</a:t>
            </a:r>
            <a:r>
              <a:rPr dirty="0"/>
              <a:t> del </a:t>
            </a:r>
            <a:r>
              <a:rPr dirty="0" err="1"/>
              <a:t>ambiente</a:t>
            </a:r>
            <a:r>
              <a:rPr dirty="0"/>
              <a:t>.</a:t>
            </a:r>
          </a:p>
          <a:p>
            <a:pPr algn="just"/>
            <a:r>
              <a:rPr dirty="0"/>
              <a:t>Articular </a:t>
            </a:r>
            <a:r>
              <a:rPr dirty="0" err="1"/>
              <a:t>esfuerzos</a:t>
            </a:r>
            <a:r>
              <a:rPr dirty="0"/>
              <a:t> </a:t>
            </a:r>
            <a:r>
              <a:rPr dirty="0" err="1"/>
              <a:t>institucionales</a:t>
            </a:r>
            <a:r>
              <a:rPr dirty="0"/>
              <a:t> para la </a:t>
            </a:r>
            <a:r>
              <a:rPr dirty="0" err="1"/>
              <a:t>gestión</a:t>
            </a:r>
            <a:r>
              <a:rPr dirty="0"/>
              <a:t> </a:t>
            </a:r>
            <a:r>
              <a:rPr dirty="0" err="1"/>
              <a:t>sostenible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4. Articulación con el Plan Nacional de Desarrollo 2022–2026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/>
          </a:p>
          <a:p>
            <a:r>
              <a:t>El Sistema se alinea con el PND 'Colombia, Potencia Mundial de la Vida':</a:t>
            </a:r>
          </a:p>
          <a:p>
            <a:r>
              <a:t>• Seguridad humana y justicia social.</a:t>
            </a:r>
          </a:p>
          <a:p>
            <a:r>
              <a:t>• Ordenamiento del territorio alrededor del agua.</a:t>
            </a:r>
          </a:p>
          <a:p>
            <a:r>
              <a:t>• Transformación productiva y acción climática.</a:t>
            </a:r>
          </a:p>
          <a:p>
            <a:r>
              <a:t>• Convergencia regional.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5. Líneas Estratégicas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 dirty="0"/>
          </a:p>
          <a:p>
            <a:r>
              <a:rPr dirty="0" err="1"/>
              <a:t>Gestión</a:t>
            </a:r>
            <a:r>
              <a:rPr dirty="0"/>
              <a:t> del </a:t>
            </a:r>
            <a:r>
              <a:rPr dirty="0" err="1"/>
              <a:t>conocimiento</a:t>
            </a:r>
            <a:r>
              <a:rPr dirty="0"/>
              <a:t>.</a:t>
            </a:r>
          </a:p>
          <a:p>
            <a:r>
              <a:rPr dirty="0" err="1"/>
              <a:t>Diálogo</a:t>
            </a:r>
            <a:r>
              <a:rPr dirty="0"/>
              <a:t> social y </a:t>
            </a:r>
            <a:r>
              <a:rPr dirty="0" err="1"/>
              <a:t>participación</a:t>
            </a:r>
            <a:r>
              <a:rPr dirty="0"/>
              <a:t> </a:t>
            </a:r>
            <a:r>
              <a:rPr dirty="0" err="1"/>
              <a:t>incidente</a:t>
            </a:r>
            <a:r>
              <a:rPr dirty="0"/>
              <a:t>.</a:t>
            </a:r>
          </a:p>
          <a:p>
            <a:r>
              <a:rPr dirty="0" err="1"/>
              <a:t>Defensa</a:t>
            </a:r>
            <a:r>
              <a:rPr dirty="0"/>
              <a:t> de personas </a:t>
            </a:r>
            <a:r>
              <a:rPr dirty="0" err="1"/>
              <a:t>defensoras</a:t>
            </a:r>
            <a:r>
              <a:rPr dirty="0"/>
              <a:t> </a:t>
            </a:r>
            <a:r>
              <a:rPr dirty="0" err="1"/>
              <a:t>ambientales</a:t>
            </a:r>
            <a:r>
              <a:rPr dirty="0"/>
              <a:t>.</a:t>
            </a:r>
          </a:p>
          <a:p>
            <a:r>
              <a:rPr dirty="0" err="1"/>
              <a:t>Educación</a:t>
            </a:r>
            <a:r>
              <a:rPr dirty="0"/>
              <a:t> y </a:t>
            </a:r>
            <a:r>
              <a:rPr dirty="0" err="1"/>
              <a:t>comunicación</a:t>
            </a:r>
            <a:r>
              <a:rPr dirty="0"/>
              <a:t>.</a:t>
            </a:r>
          </a:p>
          <a:p>
            <a:r>
              <a:rPr dirty="0" err="1"/>
              <a:t>Seguimiento</a:t>
            </a:r>
            <a:r>
              <a:rPr dirty="0"/>
              <a:t> y </a:t>
            </a:r>
            <a:r>
              <a:rPr dirty="0" err="1"/>
              <a:t>monitoreo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6. Enfoques Transversales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 dirty="0"/>
          </a:p>
          <a:p>
            <a:r>
              <a:rPr dirty="0"/>
              <a:t>Derechos </a:t>
            </a:r>
            <a:r>
              <a:rPr dirty="0" err="1"/>
              <a:t>humanos</a:t>
            </a:r>
            <a:r>
              <a:rPr dirty="0"/>
              <a:t> y </a:t>
            </a:r>
            <a:r>
              <a:rPr dirty="0" err="1"/>
              <a:t>naturaleza</a:t>
            </a:r>
            <a:r>
              <a:rPr dirty="0"/>
              <a:t>.</a:t>
            </a:r>
          </a:p>
          <a:p>
            <a:r>
              <a:rPr dirty="0" err="1"/>
              <a:t>Género</a:t>
            </a:r>
            <a:r>
              <a:rPr dirty="0"/>
              <a:t>, </a:t>
            </a:r>
            <a:r>
              <a:rPr dirty="0" err="1"/>
              <a:t>étnico</a:t>
            </a:r>
            <a:r>
              <a:rPr dirty="0"/>
              <a:t> y territorial.</a:t>
            </a:r>
          </a:p>
          <a:p>
            <a:r>
              <a:rPr dirty="0" err="1"/>
              <a:t>Interseccional</a:t>
            </a:r>
            <a:r>
              <a:rPr dirty="0"/>
              <a:t> e intercultural.</a:t>
            </a:r>
          </a:p>
          <a:p>
            <a:r>
              <a:rPr dirty="0" err="1"/>
              <a:t>Precaución</a:t>
            </a:r>
            <a:r>
              <a:rPr dirty="0"/>
              <a:t> y </a:t>
            </a:r>
            <a:r>
              <a:rPr dirty="0" err="1"/>
              <a:t>acción</a:t>
            </a:r>
            <a:r>
              <a:rPr dirty="0"/>
              <a:t> sin </a:t>
            </a:r>
            <a:r>
              <a:rPr dirty="0" err="1"/>
              <a:t>daño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7. Impactos Esperados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endParaRPr dirty="0"/>
          </a:p>
          <a:p>
            <a:r>
              <a:rPr dirty="0" err="1"/>
              <a:t>Reducción</a:t>
            </a:r>
            <a:r>
              <a:rPr dirty="0"/>
              <a:t> de la </a:t>
            </a:r>
            <a:r>
              <a:rPr dirty="0" err="1"/>
              <a:t>conflictividad</a:t>
            </a:r>
            <a:r>
              <a:rPr dirty="0"/>
              <a:t> </a:t>
            </a:r>
            <a:r>
              <a:rPr dirty="0" err="1"/>
              <a:t>ambiental</a:t>
            </a:r>
            <a:r>
              <a:rPr dirty="0"/>
              <a:t> y la </a:t>
            </a:r>
            <a:r>
              <a:rPr dirty="0" err="1"/>
              <a:t>violencia</a:t>
            </a:r>
            <a:r>
              <a:rPr dirty="0"/>
              <a:t>.</a:t>
            </a:r>
          </a:p>
          <a:p>
            <a:r>
              <a:rPr dirty="0" err="1"/>
              <a:t>Fortalecimiento</a:t>
            </a:r>
            <a:r>
              <a:rPr dirty="0"/>
              <a:t> de la </a:t>
            </a:r>
            <a:r>
              <a:rPr dirty="0" err="1"/>
              <a:t>democracia</a:t>
            </a:r>
            <a:r>
              <a:rPr dirty="0"/>
              <a:t> </a:t>
            </a:r>
            <a:r>
              <a:rPr dirty="0" err="1"/>
              <a:t>ambiental</a:t>
            </a:r>
            <a:r>
              <a:rPr dirty="0"/>
              <a:t>.</a:t>
            </a:r>
          </a:p>
          <a:p>
            <a:r>
              <a:rPr dirty="0" err="1"/>
              <a:t>Consolidación</a:t>
            </a:r>
            <a:r>
              <a:rPr dirty="0"/>
              <a:t> de la </a:t>
            </a:r>
            <a:r>
              <a:rPr dirty="0" err="1"/>
              <a:t>paz</a:t>
            </a:r>
            <a:r>
              <a:rPr dirty="0"/>
              <a:t> territorial y </a:t>
            </a:r>
            <a:r>
              <a:rPr dirty="0" err="1"/>
              <a:t>climática</a:t>
            </a:r>
            <a:r>
              <a:rPr dirty="0"/>
              <a:t>.</a:t>
            </a:r>
          </a:p>
          <a:p>
            <a:r>
              <a:rPr dirty="0" err="1"/>
              <a:t>Transición</a:t>
            </a:r>
            <a:r>
              <a:rPr dirty="0"/>
              <a:t> </a:t>
            </a:r>
            <a:r>
              <a:rPr dirty="0" err="1"/>
              <a:t>hacia</a:t>
            </a:r>
            <a:r>
              <a:rPr dirty="0"/>
              <a:t> un </a:t>
            </a:r>
            <a:r>
              <a:rPr dirty="0" err="1"/>
              <a:t>modelo</a:t>
            </a:r>
            <a:r>
              <a:rPr dirty="0"/>
              <a:t> de </a:t>
            </a:r>
            <a:r>
              <a:rPr dirty="0" err="1"/>
              <a:t>desarrollo</a:t>
            </a:r>
            <a:r>
              <a:rPr dirty="0"/>
              <a:t> </a:t>
            </a:r>
            <a:r>
              <a:rPr dirty="0" err="1"/>
              <a:t>sostenible</a:t>
            </a:r>
            <a:r>
              <a:rPr dirty="0"/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8. Mensaje Clave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 marL="0" indent="0">
              <a:buNone/>
            </a:pPr>
            <a:endParaRPr lang="es-CO" dirty="0"/>
          </a:p>
          <a:p>
            <a:pPr marL="0" indent="0">
              <a:buNone/>
            </a:pPr>
            <a:r>
              <a:rPr sz="2400" dirty="0"/>
              <a:t>El </a:t>
            </a:r>
            <a:r>
              <a:rPr sz="2400" dirty="0" err="1"/>
              <a:t>diálogo</a:t>
            </a:r>
            <a:r>
              <a:rPr sz="2400" dirty="0"/>
              <a:t> social es la </a:t>
            </a:r>
            <a:r>
              <a:rPr sz="2400" dirty="0" err="1"/>
              <a:t>herramienta</a:t>
            </a:r>
            <a:r>
              <a:rPr sz="2400" dirty="0"/>
              <a:t> para </a:t>
            </a:r>
            <a:r>
              <a:rPr sz="2400" dirty="0" err="1"/>
              <a:t>construir</a:t>
            </a:r>
            <a:r>
              <a:rPr sz="2400" dirty="0"/>
              <a:t> </a:t>
            </a:r>
            <a:r>
              <a:rPr sz="2400" dirty="0" err="1"/>
              <a:t>una</a:t>
            </a:r>
            <a:r>
              <a:rPr sz="2400" dirty="0"/>
              <a:t> Colombia </a:t>
            </a:r>
            <a:r>
              <a:rPr sz="2400" dirty="0" err="1"/>
              <a:t>en</a:t>
            </a:r>
            <a:r>
              <a:rPr sz="2400" dirty="0"/>
              <a:t> </a:t>
            </a:r>
            <a:r>
              <a:rPr sz="2400" dirty="0" err="1"/>
              <a:t>paz</a:t>
            </a:r>
            <a:r>
              <a:rPr sz="2400" dirty="0"/>
              <a:t> con la </a:t>
            </a:r>
            <a:r>
              <a:rPr sz="2400" dirty="0" err="1"/>
              <a:t>naturaleza</a:t>
            </a:r>
            <a:r>
              <a:rPr sz="2400" dirty="0"/>
              <a:t>, </a:t>
            </a:r>
            <a:r>
              <a:rPr sz="2400" dirty="0" err="1"/>
              <a:t>donde</a:t>
            </a:r>
            <a:r>
              <a:rPr sz="2400" dirty="0"/>
              <a:t> las </a:t>
            </a:r>
            <a:r>
              <a:rPr sz="2400" dirty="0" err="1"/>
              <a:t>decisiones</a:t>
            </a:r>
            <a:r>
              <a:rPr sz="2400" dirty="0"/>
              <a:t> </a:t>
            </a:r>
            <a:r>
              <a:rPr sz="2400" dirty="0" err="1"/>
              <a:t>sobre</a:t>
            </a:r>
            <a:r>
              <a:rPr sz="2400" dirty="0"/>
              <a:t> </a:t>
            </a:r>
            <a:r>
              <a:rPr sz="2400" dirty="0" err="1"/>
              <a:t>el</a:t>
            </a:r>
            <a:r>
              <a:rPr sz="2400" dirty="0"/>
              <a:t> </a:t>
            </a:r>
            <a:r>
              <a:rPr sz="2400" dirty="0" err="1"/>
              <a:t>territorio</a:t>
            </a:r>
            <a:r>
              <a:rPr sz="2400" dirty="0"/>
              <a:t> </a:t>
            </a:r>
            <a:r>
              <a:rPr sz="2400" dirty="0" err="1"/>
              <a:t>sean</a:t>
            </a:r>
            <a:r>
              <a:rPr sz="2400" dirty="0"/>
              <a:t> </a:t>
            </a:r>
            <a:r>
              <a:rPr sz="2400" dirty="0" err="1"/>
              <a:t>fruto</a:t>
            </a:r>
            <a:r>
              <a:rPr sz="2400" dirty="0"/>
              <a:t> del </a:t>
            </a:r>
            <a:r>
              <a:rPr sz="2400" dirty="0" err="1"/>
              <a:t>consenso</a:t>
            </a:r>
            <a:r>
              <a:rPr sz="2400" dirty="0"/>
              <a:t>, la </a:t>
            </a:r>
            <a:r>
              <a:rPr sz="2400" dirty="0" err="1"/>
              <a:t>justicia</a:t>
            </a:r>
            <a:r>
              <a:rPr sz="2400" dirty="0"/>
              <a:t> </a:t>
            </a:r>
            <a:r>
              <a:rPr sz="2400" dirty="0" err="1"/>
              <a:t>ambiental</a:t>
            </a:r>
            <a:r>
              <a:rPr sz="2400" dirty="0"/>
              <a:t> y la </a:t>
            </a:r>
            <a:r>
              <a:rPr sz="2400" dirty="0" err="1"/>
              <a:t>participación</a:t>
            </a:r>
            <a:r>
              <a:rPr sz="2400" dirty="0"/>
              <a:t> </a:t>
            </a:r>
            <a:r>
              <a:rPr sz="2400" dirty="0" err="1"/>
              <a:t>ciudadana</a:t>
            </a:r>
            <a:r>
              <a:rPr sz="2400" dirty="0"/>
              <a:t>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Sala de reuniones 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Sala de reuniones 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a de reuniones 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6</TotalTime>
  <Words>316</Words>
  <Application>Microsoft Office PowerPoint</Application>
  <PresentationFormat>Presentación en pantalla (4:3)</PresentationFormat>
  <Paragraphs>48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Sala de reuniones Ion</vt:lpstr>
      <vt:lpstr>Estrategia de Diálogo Social y su Articulación con el PND</vt:lpstr>
      <vt:lpstr>1. Contexto</vt:lpstr>
      <vt:lpstr>2. Propósito del Sistema</vt:lpstr>
      <vt:lpstr>3. Principales Objetivos</vt:lpstr>
      <vt:lpstr>4. Articulación con el Plan Nacional de Desarrollo 2022–2026</vt:lpstr>
      <vt:lpstr>5. Líneas Estratégicas</vt:lpstr>
      <vt:lpstr>6. Enfoques Transversales</vt:lpstr>
      <vt:lpstr>7. Impactos Esperados</vt:lpstr>
      <vt:lpstr>8. Mensaje Clave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Windows 10</dc:creator>
  <cp:keywords/>
  <dc:description>generated using python-pptx</dc:description>
  <cp:lastModifiedBy>Windows 10</cp:lastModifiedBy>
  <cp:revision>2</cp:revision>
  <dcterms:created xsi:type="dcterms:W3CDTF">2013-01-27T09:14:16Z</dcterms:created>
  <dcterms:modified xsi:type="dcterms:W3CDTF">2025-11-20T19:51:27Z</dcterms:modified>
  <cp:category/>
</cp:coreProperties>
</file>