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4F1106-7A42-477F-836F-2A0EC4AF7D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480D243-7A9F-4E53-A1F6-6FCA498C12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413B9F-7650-47F4-A218-1E80BBA62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653B768-59B1-45E8-8311-C466E25FE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4FAF57-AAC4-4A04-AB0C-F6A77D400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6023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E92A9C-7371-4412-B601-E08A29D08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73E0FCF-4637-45DB-902A-F660E7B84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D382D2D-37D4-4541-81B3-2312F979E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C035F08-2078-491D-BAC7-D6063B0F99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F510669-C685-4F0F-92C2-018846EFF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4569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94B047E-AA28-4F9A-8BA3-0F3D99FCFE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9C7526F-FF9A-4B17-AFF4-025852D51E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C5D2F1-206D-4641-BF4A-284BEFF8C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AF87D4-34AE-4E29-A3EB-16E94F362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2D85757-DFEB-440B-A523-55E1F727A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64737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F2A6F87-DFD5-4FE5-85CE-3EF24497A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076F4D1-21FC-41C5-8403-87E46D55E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202B6D6-C2C1-4B95-968C-ED820BFFB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2E14C6-BD46-4A12-8BD5-2C5603505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3E30C37-640C-4303-A6DA-C73A9A12D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9664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15167-5219-4D95-9466-F451C6945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383F125-95EF-417A-AB5F-9AE2BCBA60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FB0E87B-F354-4B10-A556-BF4BAB00F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BC6EC0-0018-4E90-B0BA-BEF35A033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44B839-C5C6-4A02-B383-E57A4454A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664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5E8B6-D6F0-49C9-8754-52B6E87D7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0B900DE-916E-460F-83CC-3D7E4776CA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B2356F7-73CD-47F8-8CCE-53C396A05C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1477169-0AE2-42FF-8D43-6A904E387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76679E-B68B-46AA-B440-914FC3860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7AC1051-BF44-4CE7-87AD-6D58A66AE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7943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C9CE80-CB95-4F07-B159-FA722AED3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E7C3DED-56E3-4654-A598-643B528584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ACEDE65-FD26-4533-8AA6-D23EF6FDA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E19E427-9EE3-4A09-8551-A41085B95D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327039A-74FE-454E-96DD-C12D5E8597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B049B19-4F2F-4592-8647-A8B1523F8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D8CB31C-CA5C-4A7F-B803-0CA5F8743D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DF5E8A8-5030-44DE-BD26-A3C4F804D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925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D1AC1D-BF42-4990-9BF8-092308E90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2C72816-5F88-4896-9333-622695A24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D0852DB6-4D13-421C-B1DA-90B380333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36D2244-2705-4ADF-BD25-77722CC27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6741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C6720D1-5EC1-49A8-9F34-8AD2F0F2B3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2DD3BFC-867C-4F25-8CA1-5E34548BE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2687344-3B60-498C-B089-9F18531FC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15922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AC2B7A-6619-47CD-AE9A-DF0F0073D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4B8A74-E6E7-4806-9492-A4E6E9F943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34D13A-B376-4C3D-8867-303A259B27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F8938DF-5225-4A18-A6CF-A14BB3268E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2CBA33B-0567-4986-B9BF-16598A01D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35883-BF86-42A5-A186-9AA68780D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4615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C3CE3D-BB24-4063-97FF-34C082597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015FCC-4345-4F09-9910-1C0E28B94B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56D8E3-7DB4-464D-BB97-AB30BDB5A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D339C44-6048-4DD9-9105-2608F9FCE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F996A70-56A8-4A29-B63B-2353029C40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9F56E32-0125-40D0-AC58-CD62949F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7392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004A027-EAF1-4435-8803-B50C82C05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0E1728A-50BD-4655-9F83-5482C80AB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ADA5FB5-028D-4D24-A1E5-0A7448E1FA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F38AC-E29A-4A6E-9EE6-9ED684AC4EC3}" type="datetimeFigureOut">
              <a:rPr lang="es-CO" smtClean="0"/>
              <a:t>21/07/2026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EEBCCC-CA9E-4D31-8DE6-C1EAA383B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143B69-F8C7-4D8B-B676-6CDB73BC10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D52F6-86BB-44CD-87AF-76FEE9361E7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9873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26F753D-5865-4ECA-814C-520269C19EDF}"/>
              </a:ext>
            </a:extLst>
          </p:cNvPr>
          <p:cNvSpPr/>
          <p:nvPr/>
        </p:nvSpPr>
        <p:spPr>
          <a:xfrm>
            <a:off x="0" y="286970"/>
            <a:ext cx="12192000" cy="1315587"/>
          </a:xfrm>
          <a:prstGeom prst="rect">
            <a:avLst/>
          </a:prstGeom>
          <a:solidFill>
            <a:srgbClr val="0BA530"/>
          </a:solidFill>
          <a:ln>
            <a:solidFill>
              <a:srgbClr val="0BA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D892F7B-3AF2-4D9B-85A0-EC785296A57B}"/>
              </a:ext>
            </a:extLst>
          </p:cNvPr>
          <p:cNvSpPr txBox="1"/>
          <p:nvPr/>
        </p:nvSpPr>
        <p:spPr>
          <a:xfrm>
            <a:off x="-1" y="62159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Titillium Web" panose="00000500000000000000" pitchFamily="2" charset="0"/>
              </a:rPr>
              <a:t>RUES – </a:t>
            </a:r>
            <a:r>
              <a:rPr lang="es-ES" sz="3600" b="1" i="0" dirty="0">
                <a:solidFill>
                  <a:schemeClr val="bg1"/>
                </a:solidFill>
                <a:effectLst/>
                <a:latin typeface="Titillium Web" panose="00000500000000000000" pitchFamily="2" charset="0"/>
              </a:rPr>
              <a:t>RIEGOS Y EQUIPOS DEL CESAR S.A.S.</a:t>
            </a:r>
            <a:r>
              <a:rPr lang="es-ES" sz="3600" dirty="0">
                <a:solidFill>
                  <a:schemeClr val="bg1"/>
                </a:solidFill>
              </a:rPr>
              <a:t> </a:t>
            </a:r>
            <a:endParaRPr lang="es-CO" sz="3600" dirty="0">
              <a:solidFill>
                <a:schemeClr val="bg1"/>
              </a:solidFill>
            </a:endParaRPr>
          </a:p>
        </p:txBody>
      </p:sp>
      <p:pic>
        <p:nvPicPr>
          <p:cNvPr id="7" name="Picture 2" descr="Tipos de Usuario">
            <a:extLst>
              <a:ext uri="{FF2B5EF4-FFF2-40B4-BE49-F238E27FC236}">
                <a16:creationId xmlns:a16="http://schemas.microsoft.com/office/drawing/2014/main" id="{C9BA96A5-A95A-4884-AA65-91C401CCD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957" y="5750350"/>
            <a:ext cx="1019453" cy="99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DB05349-230E-841F-3F8E-61818BFE3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041" y="1848051"/>
            <a:ext cx="6385917" cy="455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740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26F753D-5865-4ECA-814C-520269C19EDF}"/>
              </a:ext>
            </a:extLst>
          </p:cNvPr>
          <p:cNvSpPr/>
          <p:nvPr/>
        </p:nvSpPr>
        <p:spPr>
          <a:xfrm>
            <a:off x="0" y="286970"/>
            <a:ext cx="12192000" cy="1315587"/>
          </a:xfrm>
          <a:prstGeom prst="rect">
            <a:avLst/>
          </a:prstGeom>
          <a:solidFill>
            <a:srgbClr val="0BA530"/>
          </a:solidFill>
          <a:ln>
            <a:solidFill>
              <a:srgbClr val="0BA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D892F7B-3AF2-4D9B-85A0-EC785296A57B}"/>
              </a:ext>
            </a:extLst>
          </p:cNvPr>
          <p:cNvSpPr txBox="1"/>
          <p:nvPr/>
        </p:nvSpPr>
        <p:spPr>
          <a:xfrm>
            <a:off x="-1" y="62159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Titillium Web" panose="00000500000000000000" pitchFamily="2" charset="0"/>
              </a:rPr>
              <a:t>RUES – MAROCA PASTELERÍA</a:t>
            </a:r>
            <a:endParaRPr lang="es-CO" sz="3600" dirty="0">
              <a:solidFill>
                <a:schemeClr val="bg1"/>
              </a:solidFill>
            </a:endParaRPr>
          </a:p>
        </p:txBody>
      </p:sp>
      <p:pic>
        <p:nvPicPr>
          <p:cNvPr id="7" name="Picture 2" descr="Tipos de Usuario">
            <a:extLst>
              <a:ext uri="{FF2B5EF4-FFF2-40B4-BE49-F238E27FC236}">
                <a16:creationId xmlns:a16="http://schemas.microsoft.com/office/drawing/2014/main" id="{C9BA96A5-A95A-4884-AA65-91C401CCD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957" y="5750350"/>
            <a:ext cx="1019453" cy="99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13A5E273-F882-BB5F-450E-08EBA92224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5218" y="1838425"/>
            <a:ext cx="5681561" cy="457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761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26F753D-5865-4ECA-814C-520269C19EDF}"/>
              </a:ext>
            </a:extLst>
          </p:cNvPr>
          <p:cNvSpPr/>
          <p:nvPr/>
        </p:nvSpPr>
        <p:spPr>
          <a:xfrm>
            <a:off x="0" y="286970"/>
            <a:ext cx="12192000" cy="1315587"/>
          </a:xfrm>
          <a:prstGeom prst="rect">
            <a:avLst/>
          </a:prstGeom>
          <a:solidFill>
            <a:srgbClr val="0BA530"/>
          </a:solidFill>
          <a:ln>
            <a:solidFill>
              <a:srgbClr val="0BA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D892F7B-3AF2-4D9B-85A0-EC785296A57B}"/>
              </a:ext>
            </a:extLst>
          </p:cNvPr>
          <p:cNvSpPr txBox="1"/>
          <p:nvPr/>
        </p:nvSpPr>
        <p:spPr>
          <a:xfrm>
            <a:off x="-1" y="62159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Titillium Web" panose="00000500000000000000" pitchFamily="2" charset="0"/>
              </a:rPr>
              <a:t>RUES – </a:t>
            </a:r>
            <a:r>
              <a:rPr lang="es-ES" sz="3600" b="1" i="0" dirty="0">
                <a:solidFill>
                  <a:schemeClr val="bg1"/>
                </a:solidFill>
                <a:effectLst/>
                <a:latin typeface="Titillium Web" panose="00000500000000000000" pitchFamily="2" charset="0"/>
              </a:rPr>
              <a:t>LOGÍSTICA Y SUMINISTROS DEL CARIBE</a:t>
            </a:r>
            <a:endParaRPr lang="es-CO" sz="3600" dirty="0">
              <a:solidFill>
                <a:schemeClr val="bg1"/>
              </a:solidFill>
            </a:endParaRPr>
          </a:p>
        </p:txBody>
      </p:sp>
      <p:pic>
        <p:nvPicPr>
          <p:cNvPr id="7" name="Picture 2" descr="Tipos de Usuario">
            <a:extLst>
              <a:ext uri="{FF2B5EF4-FFF2-40B4-BE49-F238E27FC236}">
                <a16:creationId xmlns:a16="http://schemas.microsoft.com/office/drawing/2014/main" id="{C9BA96A5-A95A-4884-AA65-91C401CCD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957" y="5750350"/>
            <a:ext cx="1019453" cy="99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9DB05349-230E-841F-3F8E-61818BFE33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040" y="1867302"/>
            <a:ext cx="6385917" cy="4557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0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426F753D-5865-4ECA-814C-520269C19EDF}"/>
              </a:ext>
            </a:extLst>
          </p:cNvPr>
          <p:cNvSpPr/>
          <p:nvPr/>
        </p:nvSpPr>
        <p:spPr>
          <a:xfrm>
            <a:off x="0" y="286970"/>
            <a:ext cx="12192000" cy="1315587"/>
          </a:xfrm>
          <a:prstGeom prst="rect">
            <a:avLst/>
          </a:prstGeom>
          <a:solidFill>
            <a:srgbClr val="0BA530"/>
          </a:solidFill>
          <a:ln>
            <a:solidFill>
              <a:srgbClr val="0BA5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D892F7B-3AF2-4D9B-85A0-EC785296A57B}"/>
              </a:ext>
            </a:extLst>
          </p:cNvPr>
          <p:cNvSpPr txBox="1"/>
          <p:nvPr/>
        </p:nvSpPr>
        <p:spPr>
          <a:xfrm>
            <a:off x="-1" y="621597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>
                <a:solidFill>
                  <a:schemeClr val="bg1"/>
                </a:solidFill>
                <a:latin typeface="Titillium Web" panose="00000500000000000000" pitchFamily="2" charset="0"/>
              </a:rPr>
              <a:t>RUES – </a:t>
            </a:r>
            <a:r>
              <a:rPr lang="pt-BR" sz="3600" b="1" dirty="0">
                <a:solidFill>
                  <a:schemeClr val="bg1"/>
                </a:solidFill>
                <a:latin typeface="Titillium Web" panose="00000500000000000000" pitchFamily="2" charset="0"/>
              </a:rPr>
              <a:t>GEMA LUXURY HOMES S.A.S</a:t>
            </a:r>
            <a:endParaRPr lang="es-CO" sz="3600" dirty="0">
              <a:solidFill>
                <a:schemeClr val="bg1"/>
              </a:solidFill>
            </a:endParaRPr>
          </a:p>
        </p:txBody>
      </p:sp>
      <p:pic>
        <p:nvPicPr>
          <p:cNvPr id="7" name="Picture 2" descr="Tipos de Usuario">
            <a:extLst>
              <a:ext uri="{FF2B5EF4-FFF2-40B4-BE49-F238E27FC236}">
                <a16:creationId xmlns:a16="http://schemas.microsoft.com/office/drawing/2014/main" id="{C9BA96A5-A95A-4884-AA65-91C401CCD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957" y="5750350"/>
            <a:ext cx="1019453" cy="99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26436421-100C-43A6-3BFB-3AF6440F2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935" y="1801110"/>
            <a:ext cx="5558127" cy="476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8679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34</Words>
  <Application>Microsoft Office PowerPoint</Application>
  <PresentationFormat>Panorámica</PresentationFormat>
  <Paragraphs>4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Titillium Web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JULIANA CASTRO</dc:creator>
  <cp:lastModifiedBy>Administrador</cp:lastModifiedBy>
  <cp:revision>13</cp:revision>
  <dcterms:created xsi:type="dcterms:W3CDTF">2026-02-16T17:27:16Z</dcterms:created>
  <dcterms:modified xsi:type="dcterms:W3CDTF">2026-07-21T16:44:37Z</dcterms:modified>
</cp:coreProperties>
</file>