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5"/>
  </p:notesMasterIdLst>
  <p:sldIdLst>
    <p:sldId id="277" r:id="rId3"/>
    <p:sldId id="296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7878"/>
    <a:srgbClr val="E83E8C"/>
    <a:srgbClr val="7E8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655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59CCC-346F-45B9-887E-E537A3592F42}" type="datetimeFigureOut">
              <a:rPr lang="es-CO" smtClean="0"/>
              <a:t>23/10/2025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448B4-1A7A-40D0-B608-D773F6501E0F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8627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27;p3:notes">
            <a:extLst>
              <a:ext uri="{FF2B5EF4-FFF2-40B4-BE49-F238E27FC236}">
                <a16:creationId xmlns:a16="http://schemas.microsoft.com/office/drawing/2014/main" id="{BE7B4994-7DB0-464F-B80E-2B3D695C090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  <p:sp>
        <p:nvSpPr>
          <p:cNvPr id="17411" name="Google Shape;128;p3:notes">
            <a:extLst>
              <a:ext uri="{FF2B5EF4-FFF2-40B4-BE49-F238E27FC236}">
                <a16:creationId xmlns:a16="http://schemas.microsoft.com/office/drawing/2014/main" id="{4E2F8D37-9213-4F78-83BE-2640840BE67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s-CO" alt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657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27;p3:notes">
            <a:extLst>
              <a:ext uri="{FF2B5EF4-FFF2-40B4-BE49-F238E27FC236}">
                <a16:creationId xmlns:a16="http://schemas.microsoft.com/office/drawing/2014/main" id="{BE7B4994-7DB0-464F-B80E-2B3D695C090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  <p:sp>
        <p:nvSpPr>
          <p:cNvPr id="17411" name="Google Shape;128;p3:notes">
            <a:extLst>
              <a:ext uri="{FF2B5EF4-FFF2-40B4-BE49-F238E27FC236}">
                <a16:creationId xmlns:a16="http://schemas.microsoft.com/office/drawing/2014/main" id="{4E2F8D37-9213-4F78-83BE-2640840BE67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s-CO" alt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777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12">
            <a:extLst>
              <a:ext uri="{FF2B5EF4-FFF2-40B4-BE49-F238E27FC236}">
                <a16:creationId xmlns:a16="http://schemas.microsoft.com/office/drawing/2014/main" id="{2C01F2E4-CE20-45D9-99F1-0EC0ED18A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13;p12">
            <a:extLst>
              <a:ext uri="{FF2B5EF4-FFF2-40B4-BE49-F238E27FC236}">
                <a16:creationId xmlns:a16="http://schemas.microsoft.com/office/drawing/2014/main" id="{87AAA99C-B3E4-4190-BEC7-29BB00941EE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14;p12">
            <a:extLst>
              <a:ext uri="{FF2B5EF4-FFF2-40B4-BE49-F238E27FC236}">
                <a16:creationId xmlns:a16="http://schemas.microsoft.com/office/drawing/2014/main" id="{7EDB0CAF-882C-4ED7-81CE-D9C1C412E7A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15;p12">
            <a:extLst>
              <a:ext uri="{FF2B5EF4-FFF2-40B4-BE49-F238E27FC236}">
                <a16:creationId xmlns:a16="http://schemas.microsoft.com/office/drawing/2014/main" id="{5DBDCA65-FE8C-4025-89F2-57268687980E}"/>
              </a:ext>
            </a:extLst>
          </p:cNvPr>
          <p:cNvSpPr>
            <a:spLocks/>
          </p:cNvSpPr>
          <p:nvPr/>
        </p:nvSpPr>
        <p:spPr bwMode="auto">
          <a:xfrm flipH="1">
            <a:off x="0" y="1730375"/>
            <a:ext cx="1778000" cy="5127625"/>
          </a:xfrm>
          <a:custGeom>
            <a:avLst/>
            <a:gdLst>
              <a:gd name="T0" fmla="*/ 0 w 1777971"/>
              <a:gd name="T1" fmla="*/ 0 h 5127990"/>
              <a:gd name="T2" fmla="*/ 1777971 w 1777971"/>
              <a:gd name="T3" fmla="*/ 5127990 h 5127990"/>
            </a:gdLst>
            <a:ahLst/>
            <a:cxnLst/>
            <a:rect l="T0" t="T1" r="T2" b="T3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lnTo>
                  <a:pt x="177797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16;p12">
            <a:extLst>
              <a:ext uri="{FF2B5EF4-FFF2-40B4-BE49-F238E27FC236}">
                <a16:creationId xmlns:a16="http://schemas.microsoft.com/office/drawing/2014/main" id="{14C40195-8CF0-4455-8CE8-408D6AA3A095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5418138"/>
            <a:ext cx="2562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99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8;p11">
            <a:extLst>
              <a:ext uri="{FF2B5EF4-FFF2-40B4-BE49-F238E27FC236}">
                <a16:creationId xmlns:a16="http://schemas.microsoft.com/office/drawing/2014/main" id="{CEE66849-D612-4393-A58B-82FC8D0436AF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9;p11">
            <a:extLst>
              <a:ext uri="{FF2B5EF4-FFF2-40B4-BE49-F238E27FC236}">
                <a16:creationId xmlns:a16="http://schemas.microsoft.com/office/drawing/2014/main" id="{F84D29E0-8264-44DC-9E3C-576C06C41C0A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7" name="Google Shape;10;p11">
            <a:extLst>
              <a:ext uri="{FF2B5EF4-FFF2-40B4-BE49-F238E27FC236}">
                <a16:creationId xmlns:a16="http://schemas.microsoft.com/office/drawing/2014/main" id="{C969B8C1-4E4B-40EE-8461-680C466252EB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2DB14-B0A7-43BC-A7FA-E186F0F9722B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399272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8;p11">
            <a:extLst>
              <a:ext uri="{FF2B5EF4-FFF2-40B4-BE49-F238E27FC236}">
                <a16:creationId xmlns:a16="http://schemas.microsoft.com/office/drawing/2014/main" id="{A01497D8-7371-4FD0-BB1A-E597C4357F69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8" name="Google Shape;9;p11">
            <a:extLst>
              <a:ext uri="{FF2B5EF4-FFF2-40B4-BE49-F238E27FC236}">
                <a16:creationId xmlns:a16="http://schemas.microsoft.com/office/drawing/2014/main" id="{94C9F0F6-C767-4AE2-8D3F-15606322E7BF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9" name="Google Shape;10;p11">
            <a:extLst>
              <a:ext uri="{FF2B5EF4-FFF2-40B4-BE49-F238E27FC236}">
                <a16:creationId xmlns:a16="http://schemas.microsoft.com/office/drawing/2014/main" id="{649D2BCD-F0E9-423A-972B-8441A2210047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EAEFF-7110-48A8-B887-AB4FBF839FEF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1407897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8;p11">
            <a:extLst>
              <a:ext uri="{FF2B5EF4-FFF2-40B4-BE49-F238E27FC236}">
                <a16:creationId xmlns:a16="http://schemas.microsoft.com/office/drawing/2014/main" id="{FD62161D-6EC3-44D0-8D4B-278B38A87AAC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4" name="Google Shape;9;p11">
            <a:extLst>
              <a:ext uri="{FF2B5EF4-FFF2-40B4-BE49-F238E27FC236}">
                <a16:creationId xmlns:a16="http://schemas.microsoft.com/office/drawing/2014/main" id="{2AFA1010-0C0A-457C-A08F-F797CEE7A046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10;p11">
            <a:extLst>
              <a:ext uri="{FF2B5EF4-FFF2-40B4-BE49-F238E27FC236}">
                <a16:creationId xmlns:a16="http://schemas.microsoft.com/office/drawing/2014/main" id="{3565DBF0-2530-45EF-97E9-80140EEE646F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3F51F-B6CE-4847-847A-A97D26A454E3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2201716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8;p11">
            <a:extLst>
              <a:ext uri="{FF2B5EF4-FFF2-40B4-BE49-F238E27FC236}">
                <a16:creationId xmlns:a16="http://schemas.microsoft.com/office/drawing/2014/main" id="{EA416083-57BA-40BF-BC8E-BBEBCF2EA479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9;p11">
            <a:extLst>
              <a:ext uri="{FF2B5EF4-FFF2-40B4-BE49-F238E27FC236}">
                <a16:creationId xmlns:a16="http://schemas.microsoft.com/office/drawing/2014/main" id="{410A491D-55DD-4379-87FF-1AF4266F3721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7" name="Google Shape;10;p11">
            <a:extLst>
              <a:ext uri="{FF2B5EF4-FFF2-40B4-BE49-F238E27FC236}">
                <a16:creationId xmlns:a16="http://schemas.microsoft.com/office/drawing/2014/main" id="{0EB0BF90-4662-456E-9A21-90111E28C233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B774E-DCF3-4A87-8ACF-AC5625E7A8CE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2907969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8;p11">
            <a:extLst>
              <a:ext uri="{FF2B5EF4-FFF2-40B4-BE49-F238E27FC236}">
                <a16:creationId xmlns:a16="http://schemas.microsoft.com/office/drawing/2014/main" id="{26320B81-7505-4300-99BD-2DED97E5EA95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9;p11">
            <a:extLst>
              <a:ext uri="{FF2B5EF4-FFF2-40B4-BE49-F238E27FC236}">
                <a16:creationId xmlns:a16="http://schemas.microsoft.com/office/drawing/2014/main" id="{14593720-0239-43EC-A1A5-3F0FD7367AFD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7" name="Google Shape;10;p11">
            <a:extLst>
              <a:ext uri="{FF2B5EF4-FFF2-40B4-BE49-F238E27FC236}">
                <a16:creationId xmlns:a16="http://schemas.microsoft.com/office/drawing/2014/main" id="{651B884F-BE66-4641-AB48-7FE8FE4F289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E8DC3-D4BA-450C-8EA0-F4ED984A147F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2449437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DAF8C213-2A44-4EDF-BB24-E2F868E6889C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E3F7658F-EDCF-44B5-ADC1-715B370CE648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CC4D7738-F885-4DE0-9984-7ADDC1480304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5BFF7-2204-42DE-A383-66BBDAB90FFE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363982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2C44903A-14C3-4EB2-AB3F-D970A51B1E3F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308CDE63-2E48-44C8-B107-41B3A8A96C48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CF4B9E63-AF8C-4CE8-A613-75A5A7E6415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C9937-1920-4E40-8844-E0C072824F10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156139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12">
            <a:extLst>
              <a:ext uri="{FF2B5EF4-FFF2-40B4-BE49-F238E27FC236}">
                <a16:creationId xmlns:a16="http://schemas.microsoft.com/office/drawing/2014/main" id="{2C01F2E4-CE20-45D9-99F1-0EC0ED18A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13;p12">
            <a:extLst>
              <a:ext uri="{FF2B5EF4-FFF2-40B4-BE49-F238E27FC236}">
                <a16:creationId xmlns:a16="http://schemas.microsoft.com/office/drawing/2014/main" id="{87AAA99C-B3E4-4190-BEC7-29BB00941EE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14;p12">
            <a:extLst>
              <a:ext uri="{FF2B5EF4-FFF2-40B4-BE49-F238E27FC236}">
                <a16:creationId xmlns:a16="http://schemas.microsoft.com/office/drawing/2014/main" id="{7EDB0CAF-882C-4ED7-81CE-D9C1C412E7A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15;p12">
            <a:extLst>
              <a:ext uri="{FF2B5EF4-FFF2-40B4-BE49-F238E27FC236}">
                <a16:creationId xmlns:a16="http://schemas.microsoft.com/office/drawing/2014/main" id="{5DBDCA65-FE8C-4025-89F2-57268687980E}"/>
              </a:ext>
            </a:extLst>
          </p:cNvPr>
          <p:cNvSpPr>
            <a:spLocks/>
          </p:cNvSpPr>
          <p:nvPr/>
        </p:nvSpPr>
        <p:spPr bwMode="auto">
          <a:xfrm flipH="1">
            <a:off x="0" y="1730375"/>
            <a:ext cx="1778000" cy="5127625"/>
          </a:xfrm>
          <a:custGeom>
            <a:avLst/>
            <a:gdLst>
              <a:gd name="T0" fmla="*/ 0 w 1777971"/>
              <a:gd name="T1" fmla="*/ 0 h 5127990"/>
              <a:gd name="T2" fmla="*/ 1777971 w 1777971"/>
              <a:gd name="T3" fmla="*/ 5127990 h 5127990"/>
            </a:gdLst>
            <a:ahLst/>
            <a:cxnLst/>
            <a:rect l="T0" t="T1" r="T2" b="T3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lnTo>
                  <a:pt x="177797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16;p12">
            <a:extLst>
              <a:ext uri="{FF2B5EF4-FFF2-40B4-BE49-F238E27FC236}">
                <a16:creationId xmlns:a16="http://schemas.microsoft.com/office/drawing/2014/main" id="{14C40195-8CF0-4455-8CE8-408D6AA3A095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5418138"/>
            <a:ext cx="25622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765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;p13">
            <a:extLst>
              <a:ext uri="{FF2B5EF4-FFF2-40B4-BE49-F238E27FC236}">
                <a16:creationId xmlns:a16="http://schemas.microsoft.com/office/drawing/2014/main" id="{B53551E2-957D-460F-A3D5-AE13D628151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32063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19;p13">
            <a:extLst>
              <a:ext uri="{FF2B5EF4-FFF2-40B4-BE49-F238E27FC236}">
                <a16:creationId xmlns:a16="http://schemas.microsoft.com/office/drawing/2014/main" id="{83F92909-3940-4AA0-BB30-F4EC8BF876BE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4" name="Google Shape;20;p13">
            <a:extLst>
              <a:ext uri="{FF2B5EF4-FFF2-40B4-BE49-F238E27FC236}">
                <a16:creationId xmlns:a16="http://schemas.microsoft.com/office/drawing/2014/main" id="{3374D53E-3456-4A4A-9D2E-10B97E617C3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218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;p14">
            <a:extLst>
              <a:ext uri="{FF2B5EF4-FFF2-40B4-BE49-F238E27FC236}">
                <a16:creationId xmlns:a16="http://schemas.microsoft.com/office/drawing/2014/main" id="{820A0A35-C84F-4C1F-B2B8-5809F9124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23;p14">
            <a:extLst>
              <a:ext uri="{FF2B5EF4-FFF2-40B4-BE49-F238E27FC236}">
                <a16:creationId xmlns:a16="http://schemas.microsoft.com/office/drawing/2014/main" id="{C3606249-0E83-448E-8595-6ADA2F6805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24;p14">
            <a:extLst>
              <a:ext uri="{FF2B5EF4-FFF2-40B4-BE49-F238E27FC236}">
                <a16:creationId xmlns:a16="http://schemas.microsoft.com/office/drawing/2014/main" id="{D8EA7B81-FBB6-4F66-85BF-8E4003078D2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25;p14">
            <a:extLst>
              <a:ext uri="{FF2B5EF4-FFF2-40B4-BE49-F238E27FC236}">
                <a16:creationId xmlns:a16="http://schemas.microsoft.com/office/drawing/2014/main" id="{287FD4CF-D490-4D82-8B62-EF5935409417}"/>
              </a:ext>
            </a:extLst>
          </p:cNvPr>
          <p:cNvSpPr>
            <a:spLocks/>
          </p:cNvSpPr>
          <p:nvPr/>
        </p:nvSpPr>
        <p:spPr bwMode="auto">
          <a:xfrm flipH="1">
            <a:off x="0" y="1730375"/>
            <a:ext cx="1778000" cy="5127625"/>
          </a:xfrm>
          <a:custGeom>
            <a:avLst/>
            <a:gdLst>
              <a:gd name="T0" fmla="*/ 0 w 1777971"/>
              <a:gd name="T1" fmla="*/ 0 h 5127990"/>
              <a:gd name="T2" fmla="*/ 1777971 w 1777971"/>
              <a:gd name="T3" fmla="*/ 5127990 h 5127990"/>
            </a:gdLst>
            <a:ahLst/>
            <a:cxnLst/>
            <a:rect l="T0" t="T1" r="T2" b="T3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lnTo>
                  <a:pt x="177797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26;p14">
            <a:extLst>
              <a:ext uri="{FF2B5EF4-FFF2-40B4-BE49-F238E27FC236}">
                <a16:creationId xmlns:a16="http://schemas.microsoft.com/office/drawing/2014/main" id="{2112CBC2-A5D1-457C-898C-46BC987FA3F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4732338"/>
            <a:ext cx="16287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493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;p13">
            <a:extLst>
              <a:ext uri="{FF2B5EF4-FFF2-40B4-BE49-F238E27FC236}">
                <a16:creationId xmlns:a16="http://schemas.microsoft.com/office/drawing/2014/main" id="{B53551E2-957D-460F-A3D5-AE13D628151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32063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19;p13">
            <a:extLst>
              <a:ext uri="{FF2B5EF4-FFF2-40B4-BE49-F238E27FC236}">
                <a16:creationId xmlns:a16="http://schemas.microsoft.com/office/drawing/2014/main" id="{83F92909-3940-4AA0-BB30-F4EC8BF876BE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4" name="Google Shape;20;p13">
            <a:extLst>
              <a:ext uri="{FF2B5EF4-FFF2-40B4-BE49-F238E27FC236}">
                <a16:creationId xmlns:a16="http://schemas.microsoft.com/office/drawing/2014/main" id="{3374D53E-3456-4A4A-9D2E-10B97E617C3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255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;p16">
            <a:extLst>
              <a:ext uri="{FF2B5EF4-FFF2-40B4-BE49-F238E27FC236}">
                <a16:creationId xmlns:a16="http://schemas.microsoft.com/office/drawing/2014/main" id="{AE712D46-FABC-4839-A8FB-63FC73EF440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32063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35;p16">
            <a:extLst>
              <a:ext uri="{FF2B5EF4-FFF2-40B4-BE49-F238E27FC236}">
                <a16:creationId xmlns:a16="http://schemas.microsoft.com/office/drawing/2014/main" id="{A906E608-14C0-4FD7-909D-FC6504497D1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4" name="Google Shape;36;p16">
            <a:extLst>
              <a:ext uri="{FF2B5EF4-FFF2-40B4-BE49-F238E27FC236}">
                <a16:creationId xmlns:a16="http://schemas.microsoft.com/office/drawing/2014/main" id="{D872E223-FE3C-4223-BF11-26E81FFF6B3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105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8;p17">
            <a:extLst>
              <a:ext uri="{FF2B5EF4-FFF2-40B4-BE49-F238E27FC236}">
                <a16:creationId xmlns:a16="http://schemas.microsoft.com/office/drawing/2014/main" id="{E3E6AE13-194C-40C7-8C7B-138A98E24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39;p17">
            <a:extLst>
              <a:ext uri="{FF2B5EF4-FFF2-40B4-BE49-F238E27FC236}">
                <a16:creationId xmlns:a16="http://schemas.microsoft.com/office/drawing/2014/main" id="{EB8FA0C6-87FE-4E64-93F4-E3DA60A592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40;p17">
            <a:extLst>
              <a:ext uri="{FF2B5EF4-FFF2-40B4-BE49-F238E27FC236}">
                <a16:creationId xmlns:a16="http://schemas.microsoft.com/office/drawing/2014/main" id="{B0029583-A761-4BB1-9647-457425AA569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41;p17">
            <a:extLst>
              <a:ext uri="{FF2B5EF4-FFF2-40B4-BE49-F238E27FC236}">
                <a16:creationId xmlns:a16="http://schemas.microsoft.com/office/drawing/2014/main" id="{E69E48BA-E92D-4FF6-B63B-38C9EBD953D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0" y="0"/>
            <a:ext cx="6397625" cy="6858000"/>
          </a:xfrm>
          <a:prstGeom prst="parallelogram">
            <a:avLst>
              <a:gd name="adj" fmla="val 45537"/>
            </a:avLst>
          </a:prstGeom>
          <a:solidFill>
            <a:srgbClr val="CC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42;p17">
            <a:extLst>
              <a:ext uri="{FF2B5EF4-FFF2-40B4-BE49-F238E27FC236}">
                <a16:creationId xmlns:a16="http://schemas.microsoft.com/office/drawing/2014/main" id="{E7BE728C-C39D-4CBE-B262-4592D55DFCF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038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4;p18">
            <a:extLst>
              <a:ext uri="{FF2B5EF4-FFF2-40B4-BE49-F238E27FC236}">
                <a16:creationId xmlns:a16="http://schemas.microsoft.com/office/drawing/2014/main" id="{963B177F-C5E9-472D-AC27-81109E6D7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45;p18">
            <a:extLst>
              <a:ext uri="{FF2B5EF4-FFF2-40B4-BE49-F238E27FC236}">
                <a16:creationId xmlns:a16="http://schemas.microsoft.com/office/drawing/2014/main" id="{A0BEB2D0-99E0-468F-AA2C-9C3F68B05B1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46;p18">
            <a:extLst>
              <a:ext uri="{FF2B5EF4-FFF2-40B4-BE49-F238E27FC236}">
                <a16:creationId xmlns:a16="http://schemas.microsoft.com/office/drawing/2014/main" id="{FC725266-0B91-4039-A920-63A4D4B5977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47;p18">
            <a:extLst>
              <a:ext uri="{FF2B5EF4-FFF2-40B4-BE49-F238E27FC236}">
                <a16:creationId xmlns:a16="http://schemas.microsoft.com/office/drawing/2014/main" id="{943A871C-E676-4201-AD1C-173374B6AC4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0" y="0"/>
            <a:ext cx="6397625" cy="6858000"/>
          </a:xfrm>
          <a:prstGeom prst="parallelogram">
            <a:avLst>
              <a:gd name="adj" fmla="val 45537"/>
            </a:avLst>
          </a:prstGeom>
          <a:solidFill>
            <a:srgbClr val="CC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48;p18">
            <a:extLst>
              <a:ext uri="{FF2B5EF4-FFF2-40B4-BE49-F238E27FC236}">
                <a16:creationId xmlns:a16="http://schemas.microsoft.com/office/drawing/2014/main" id="{C7ED310B-7E55-4C67-BA06-708A9B9309E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3267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0;p19">
            <a:extLst>
              <a:ext uri="{FF2B5EF4-FFF2-40B4-BE49-F238E27FC236}">
                <a16:creationId xmlns:a16="http://schemas.microsoft.com/office/drawing/2014/main" id="{C5867E31-601A-4AB8-8789-4C2ACCDE3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51;p19">
            <a:extLst>
              <a:ext uri="{FF2B5EF4-FFF2-40B4-BE49-F238E27FC236}">
                <a16:creationId xmlns:a16="http://schemas.microsoft.com/office/drawing/2014/main" id="{DEF59C46-A36C-488E-AA05-22F65454665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52;p19">
            <a:extLst>
              <a:ext uri="{FF2B5EF4-FFF2-40B4-BE49-F238E27FC236}">
                <a16:creationId xmlns:a16="http://schemas.microsoft.com/office/drawing/2014/main" id="{E1D5FF3B-96B1-4041-9CA3-D27FBB0E1F4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53;p19">
            <a:extLst>
              <a:ext uri="{FF2B5EF4-FFF2-40B4-BE49-F238E27FC236}">
                <a16:creationId xmlns:a16="http://schemas.microsoft.com/office/drawing/2014/main" id="{BDC35B5F-78D6-4D0E-BB6B-5BDF64C8B934}"/>
              </a:ext>
            </a:extLst>
          </p:cNvPr>
          <p:cNvSpPr>
            <a:spLocks/>
          </p:cNvSpPr>
          <p:nvPr/>
        </p:nvSpPr>
        <p:spPr bwMode="auto">
          <a:xfrm flipH="1">
            <a:off x="0" y="1730375"/>
            <a:ext cx="1778000" cy="5127625"/>
          </a:xfrm>
          <a:custGeom>
            <a:avLst/>
            <a:gdLst>
              <a:gd name="T0" fmla="*/ 0 w 1777971"/>
              <a:gd name="T1" fmla="*/ 0 h 5127990"/>
              <a:gd name="T2" fmla="*/ 1777971 w 1777971"/>
              <a:gd name="T3" fmla="*/ 5127990 h 5127990"/>
            </a:gdLst>
            <a:ahLst/>
            <a:cxnLst/>
            <a:rect l="T0" t="T1" r="T2" b="T3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lnTo>
                  <a:pt x="1777971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54;p19">
            <a:extLst>
              <a:ext uri="{FF2B5EF4-FFF2-40B4-BE49-F238E27FC236}">
                <a16:creationId xmlns:a16="http://schemas.microsoft.com/office/drawing/2014/main" id="{C4B4C55E-A505-4D05-88A3-552B945F0E6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4732338"/>
            <a:ext cx="16287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5029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D0EE608B-9A87-4440-B21E-5BBD40366A60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7B329D48-F799-443F-8C1D-C3FB0604E7EB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7E58821E-8473-4F68-96A9-442ADA147198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B16A3-C6FA-4759-9154-A783D3B451C6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735773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8;p11">
            <a:extLst>
              <a:ext uri="{FF2B5EF4-FFF2-40B4-BE49-F238E27FC236}">
                <a16:creationId xmlns:a16="http://schemas.microsoft.com/office/drawing/2014/main" id="{CEE66849-D612-4393-A58B-82FC8D0436AF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9;p11">
            <a:extLst>
              <a:ext uri="{FF2B5EF4-FFF2-40B4-BE49-F238E27FC236}">
                <a16:creationId xmlns:a16="http://schemas.microsoft.com/office/drawing/2014/main" id="{F84D29E0-8264-44DC-9E3C-576C06C41C0A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7" name="Google Shape;10;p11">
            <a:extLst>
              <a:ext uri="{FF2B5EF4-FFF2-40B4-BE49-F238E27FC236}">
                <a16:creationId xmlns:a16="http://schemas.microsoft.com/office/drawing/2014/main" id="{C969B8C1-4E4B-40EE-8461-680C466252EB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2DB14-B0A7-43BC-A7FA-E186F0F9722B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1608383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8;p11">
            <a:extLst>
              <a:ext uri="{FF2B5EF4-FFF2-40B4-BE49-F238E27FC236}">
                <a16:creationId xmlns:a16="http://schemas.microsoft.com/office/drawing/2014/main" id="{FD62161D-6EC3-44D0-8D4B-278B38A87AAC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4" name="Google Shape;9;p11">
            <a:extLst>
              <a:ext uri="{FF2B5EF4-FFF2-40B4-BE49-F238E27FC236}">
                <a16:creationId xmlns:a16="http://schemas.microsoft.com/office/drawing/2014/main" id="{2AFA1010-0C0A-457C-A08F-F797CEE7A046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10;p11">
            <a:extLst>
              <a:ext uri="{FF2B5EF4-FFF2-40B4-BE49-F238E27FC236}">
                <a16:creationId xmlns:a16="http://schemas.microsoft.com/office/drawing/2014/main" id="{3565DBF0-2530-45EF-97E9-80140EEE646F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3F51F-B6CE-4847-847A-A97D26A454E3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15697945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;p11">
            <a:extLst>
              <a:ext uri="{FF2B5EF4-FFF2-40B4-BE49-F238E27FC236}">
                <a16:creationId xmlns:a16="http://schemas.microsoft.com/office/drawing/2014/main" id="{29E17D59-E6C4-4EBD-8B95-F5E56CEDD8FB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3" name="Google Shape;9;p11">
            <a:extLst>
              <a:ext uri="{FF2B5EF4-FFF2-40B4-BE49-F238E27FC236}">
                <a16:creationId xmlns:a16="http://schemas.microsoft.com/office/drawing/2014/main" id="{79488695-C56B-499E-9E41-522A5B33EAA1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4" name="Google Shape;10;p11">
            <a:extLst>
              <a:ext uri="{FF2B5EF4-FFF2-40B4-BE49-F238E27FC236}">
                <a16:creationId xmlns:a16="http://schemas.microsoft.com/office/drawing/2014/main" id="{4B01A59F-8C90-4EC0-BFDD-4ED036AE32F4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D9614-07AD-4289-8463-47ADB5DEF9F8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40775067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9" name="Google Shape;89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8;p11">
            <a:extLst>
              <a:ext uri="{FF2B5EF4-FFF2-40B4-BE49-F238E27FC236}">
                <a16:creationId xmlns:a16="http://schemas.microsoft.com/office/drawing/2014/main" id="{EA416083-57BA-40BF-BC8E-BBEBCF2EA479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9;p11">
            <a:extLst>
              <a:ext uri="{FF2B5EF4-FFF2-40B4-BE49-F238E27FC236}">
                <a16:creationId xmlns:a16="http://schemas.microsoft.com/office/drawing/2014/main" id="{410A491D-55DD-4379-87FF-1AF4266F3721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7" name="Google Shape;10;p11">
            <a:extLst>
              <a:ext uri="{FF2B5EF4-FFF2-40B4-BE49-F238E27FC236}">
                <a16:creationId xmlns:a16="http://schemas.microsoft.com/office/drawing/2014/main" id="{0EB0BF90-4662-456E-9A21-90111E28C233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B774E-DCF3-4A87-8ACF-AC5625E7A8CE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2254904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8;p11">
            <a:extLst>
              <a:ext uri="{FF2B5EF4-FFF2-40B4-BE49-F238E27FC236}">
                <a16:creationId xmlns:a16="http://schemas.microsoft.com/office/drawing/2014/main" id="{26320B81-7505-4300-99BD-2DED97E5EA95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9;p11">
            <a:extLst>
              <a:ext uri="{FF2B5EF4-FFF2-40B4-BE49-F238E27FC236}">
                <a16:creationId xmlns:a16="http://schemas.microsoft.com/office/drawing/2014/main" id="{14593720-0239-43EC-A1A5-3F0FD7367AFD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7" name="Google Shape;10;p11">
            <a:extLst>
              <a:ext uri="{FF2B5EF4-FFF2-40B4-BE49-F238E27FC236}">
                <a16:creationId xmlns:a16="http://schemas.microsoft.com/office/drawing/2014/main" id="{651B884F-BE66-4641-AB48-7FE8FE4F289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E8DC3-D4BA-450C-8EA0-F4ED984A147F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26186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;p14">
            <a:extLst>
              <a:ext uri="{FF2B5EF4-FFF2-40B4-BE49-F238E27FC236}">
                <a16:creationId xmlns:a16="http://schemas.microsoft.com/office/drawing/2014/main" id="{820A0A35-C84F-4C1F-B2B8-5809F9124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23;p14">
            <a:extLst>
              <a:ext uri="{FF2B5EF4-FFF2-40B4-BE49-F238E27FC236}">
                <a16:creationId xmlns:a16="http://schemas.microsoft.com/office/drawing/2014/main" id="{C3606249-0E83-448E-8595-6ADA2F6805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24;p14">
            <a:extLst>
              <a:ext uri="{FF2B5EF4-FFF2-40B4-BE49-F238E27FC236}">
                <a16:creationId xmlns:a16="http://schemas.microsoft.com/office/drawing/2014/main" id="{D8EA7B81-FBB6-4F66-85BF-8E4003078D2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25;p14">
            <a:extLst>
              <a:ext uri="{FF2B5EF4-FFF2-40B4-BE49-F238E27FC236}">
                <a16:creationId xmlns:a16="http://schemas.microsoft.com/office/drawing/2014/main" id="{287FD4CF-D490-4D82-8B62-EF5935409417}"/>
              </a:ext>
            </a:extLst>
          </p:cNvPr>
          <p:cNvSpPr>
            <a:spLocks/>
          </p:cNvSpPr>
          <p:nvPr/>
        </p:nvSpPr>
        <p:spPr bwMode="auto">
          <a:xfrm flipH="1">
            <a:off x="0" y="1730375"/>
            <a:ext cx="1778000" cy="5127625"/>
          </a:xfrm>
          <a:custGeom>
            <a:avLst/>
            <a:gdLst>
              <a:gd name="T0" fmla="*/ 0 w 1777971"/>
              <a:gd name="T1" fmla="*/ 0 h 5127990"/>
              <a:gd name="T2" fmla="*/ 1777971 w 1777971"/>
              <a:gd name="T3" fmla="*/ 5127990 h 5127990"/>
            </a:gdLst>
            <a:ahLst/>
            <a:cxnLst/>
            <a:rect l="T0" t="T1" r="T2" b="T3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lnTo>
                  <a:pt x="177797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26;p14">
            <a:extLst>
              <a:ext uri="{FF2B5EF4-FFF2-40B4-BE49-F238E27FC236}">
                <a16:creationId xmlns:a16="http://schemas.microsoft.com/office/drawing/2014/main" id="{2112CBC2-A5D1-457C-898C-46BC987FA3F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4732338"/>
            <a:ext cx="16287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9409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DAF8C213-2A44-4EDF-BB24-E2F868E6889C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E3F7658F-EDCF-44B5-ADC1-715B370CE648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CC4D7738-F885-4DE0-9984-7ADDC1480304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5BFF7-2204-42DE-A383-66BBDAB90FFE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13636215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2C44903A-14C3-4EB2-AB3F-D970A51B1E3F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308CDE63-2E48-44C8-B107-41B3A8A96C48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CF4B9E63-AF8C-4CE8-A613-75A5A7E6415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C9937-1920-4E40-8844-E0C072824F10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2257580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5AA943C4-156E-4C83-8B5F-C47985AE2DF7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5D526EC6-278C-456F-A0CE-7E8013B1BDA5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A81F2B0B-BD28-46E6-9757-C2F127EC1C09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CAA46-412D-493F-8479-44D6C3924C37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1217462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;p16">
            <a:extLst>
              <a:ext uri="{FF2B5EF4-FFF2-40B4-BE49-F238E27FC236}">
                <a16:creationId xmlns:a16="http://schemas.microsoft.com/office/drawing/2014/main" id="{AE712D46-FABC-4839-A8FB-63FC73EF440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32063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35;p16">
            <a:extLst>
              <a:ext uri="{FF2B5EF4-FFF2-40B4-BE49-F238E27FC236}">
                <a16:creationId xmlns:a16="http://schemas.microsoft.com/office/drawing/2014/main" id="{A906E608-14C0-4FD7-909D-FC6504497D1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4" name="Google Shape;36;p16">
            <a:extLst>
              <a:ext uri="{FF2B5EF4-FFF2-40B4-BE49-F238E27FC236}">
                <a16:creationId xmlns:a16="http://schemas.microsoft.com/office/drawing/2014/main" id="{D872E223-FE3C-4223-BF11-26E81FFF6B3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384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8;p17">
            <a:extLst>
              <a:ext uri="{FF2B5EF4-FFF2-40B4-BE49-F238E27FC236}">
                <a16:creationId xmlns:a16="http://schemas.microsoft.com/office/drawing/2014/main" id="{E3E6AE13-194C-40C7-8C7B-138A98E24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39;p17">
            <a:extLst>
              <a:ext uri="{FF2B5EF4-FFF2-40B4-BE49-F238E27FC236}">
                <a16:creationId xmlns:a16="http://schemas.microsoft.com/office/drawing/2014/main" id="{EB8FA0C6-87FE-4E64-93F4-E3DA60A592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40;p17">
            <a:extLst>
              <a:ext uri="{FF2B5EF4-FFF2-40B4-BE49-F238E27FC236}">
                <a16:creationId xmlns:a16="http://schemas.microsoft.com/office/drawing/2014/main" id="{B0029583-A761-4BB1-9647-457425AA569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41;p17">
            <a:extLst>
              <a:ext uri="{FF2B5EF4-FFF2-40B4-BE49-F238E27FC236}">
                <a16:creationId xmlns:a16="http://schemas.microsoft.com/office/drawing/2014/main" id="{E69E48BA-E92D-4FF6-B63B-38C9EBD953D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0" y="0"/>
            <a:ext cx="6397625" cy="6858000"/>
          </a:xfrm>
          <a:prstGeom prst="parallelogram">
            <a:avLst>
              <a:gd name="adj" fmla="val 45537"/>
            </a:avLst>
          </a:prstGeom>
          <a:solidFill>
            <a:srgbClr val="CC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42;p17">
            <a:extLst>
              <a:ext uri="{FF2B5EF4-FFF2-40B4-BE49-F238E27FC236}">
                <a16:creationId xmlns:a16="http://schemas.microsoft.com/office/drawing/2014/main" id="{E7BE728C-C39D-4CBE-B262-4592D55DFCF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954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4;p18">
            <a:extLst>
              <a:ext uri="{FF2B5EF4-FFF2-40B4-BE49-F238E27FC236}">
                <a16:creationId xmlns:a16="http://schemas.microsoft.com/office/drawing/2014/main" id="{963B177F-C5E9-472D-AC27-81109E6D7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45;p18">
            <a:extLst>
              <a:ext uri="{FF2B5EF4-FFF2-40B4-BE49-F238E27FC236}">
                <a16:creationId xmlns:a16="http://schemas.microsoft.com/office/drawing/2014/main" id="{A0BEB2D0-99E0-468F-AA2C-9C3F68B05B1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46;p18">
            <a:extLst>
              <a:ext uri="{FF2B5EF4-FFF2-40B4-BE49-F238E27FC236}">
                <a16:creationId xmlns:a16="http://schemas.microsoft.com/office/drawing/2014/main" id="{FC725266-0B91-4039-A920-63A4D4B5977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47;p18">
            <a:extLst>
              <a:ext uri="{FF2B5EF4-FFF2-40B4-BE49-F238E27FC236}">
                <a16:creationId xmlns:a16="http://schemas.microsoft.com/office/drawing/2014/main" id="{943A871C-E676-4201-AD1C-173374B6AC4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0" y="0"/>
            <a:ext cx="6397625" cy="6858000"/>
          </a:xfrm>
          <a:prstGeom prst="parallelogram">
            <a:avLst>
              <a:gd name="adj" fmla="val 45537"/>
            </a:avLst>
          </a:prstGeom>
          <a:solidFill>
            <a:srgbClr val="CC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48;p18">
            <a:extLst>
              <a:ext uri="{FF2B5EF4-FFF2-40B4-BE49-F238E27FC236}">
                <a16:creationId xmlns:a16="http://schemas.microsoft.com/office/drawing/2014/main" id="{C7ED310B-7E55-4C67-BA06-708A9B9309E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0" y="6416675"/>
            <a:ext cx="984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200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0;p19">
            <a:extLst>
              <a:ext uri="{FF2B5EF4-FFF2-40B4-BE49-F238E27FC236}">
                <a16:creationId xmlns:a16="http://schemas.microsoft.com/office/drawing/2014/main" id="{C5867E31-601A-4AB8-8789-4C2ACCDE3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6288" cy="6892925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Google Shape;51;p19">
            <a:extLst>
              <a:ext uri="{FF2B5EF4-FFF2-40B4-BE49-F238E27FC236}">
                <a16:creationId xmlns:a16="http://schemas.microsoft.com/office/drawing/2014/main" id="{DEF59C46-A36C-488E-AA05-22F65454665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961688" y="2566988"/>
            <a:ext cx="1244600" cy="4325937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endParaRPr lang="es-CO" altLang="es-CO" dirty="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Google Shape;52;p19">
            <a:extLst>
              <a:ext uri="{FF2B5EF4-FFF2-40B4-BE49-F238E27FC236}">
                <a16:creationId xmlns:a16="http://schemas.microsoft.com/office/drawing/2014/main" id="{E1D5FF3B-96B1-4041-9CA3-D27FBB0E1F4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0961688" y="0"/>
            <a:ext cx="1244600" cy="2532063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sp>
        <p:nvSpPr>
          <p:cNvPr id="5" name="Google Shape;53;p19">
            <a:extLst>
              <a:ext uri="{FF2B5EF4-FFF2-40B4-BE49-F238E27FC236}">
                <a16:creationId xmlns:a16="http://schemas.microsoft.com/office/drawing/2014/main" id="{BDC35B5F-78D6-4D0E-BB6B-5BDF64C8B934}"/>
              </a:ext>
            </a:extLst>
          </p:cNvPr>
          <p:cNvSpPr>
            <a:spLocks/>
          </p:cNvSpPr>
          <p:nvPr/>
        </p:nvSpPr>
        <p:spPr bwMode="auto">
          <a:xfrm flipH="1">
            <a:off x="0" y="1730375"/>
            <a:ext cx="1778000" cy="5127625"/>
          </a:xfrm>
          <a:custGeom>
            <a:avLst/>
            <a:gdLst>
              <a:gd name="T0" fmla="*/ 0 w 1777971"/>
              <a:gd name="T1" fmla="*/ 0 h 5127990"/>
              <a:gd name="T2" fmla="*/ 1777971 w 1777971"/>
              <a:gd name="T3" fmla="*/ 5127990 h 5127990"/>
            </a:gdLst>
            <a:ahLst/>
            <a:cxnLst/>
            <a:rect l="T0" t="T1" r="T2" b="T3"/>
            <a:pathLst>
              <a:path w="1777971" h="5127990" extrusionOk="0">
                <a:moveTo>
                  <a:pt x="1777971" y="0"/>
                </a:moveTo>
                <a:lnTo>
                  <a:pt x="0" y="5127990"/>
                </a:lnTo>
                <a:lnTo>
                  <a:pt x="862623" y="5127990"/>
                </a:lnTo>
                <a:lnTo>
                  <a:pt x="1777971" y="2487961"/>
                </a:lnTo>
                <a:lnTo>
                  <a:pt x="1777971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SzPts val="1400"/>
              <a:defRPr/>
            </a:pPr>
            <a:r>
              <a:rPr lang="es-CO" altLang="es-CO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</a:p>
        </p:txBody>
      </p:sp>
      <p:pic>
        <p:nvPicPr>
          <p:cNvPr id="6" name="Google Shape;54;p19">
            <a:extLst>
              <a:ext uri="{FF2B5EF4-FFF2-40B4-BE49-F238E27FC236}">
                <a16:creationId xmlns:a16="http://schemas.microsoft.com/office/drawing/2014/main" id="{C4B4C55E-A505-4D05-88A3-552B945F0E6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4732338"/>
            <a:ext cx="16287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768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" name="Google Shape;8;p11">
            <a:extLst>
              <a:ext uri="{FF2B5EF4-FFF2-40B4-BE49-F238E27FC236}">
                <a16:creationId xmlns:a16="http://schemas.microsoft.com/office/drawing/2014/main" id="{D0EE608B-9A87-4440-B21E-5BBD40366A60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5" name="Google Shape;9;p11">
            <a:extLst>
              <a:ext uri="{FF2B5EF4-FFF2-40B4-BE49-F238E27FC236}">
                <a16:creationId xmlns:a16="http://schemas.microsoft.com/office/drawing/2014/main" id="{7B329D48-F799-443F-8C1D-C3FB0604E7EB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6" name="Google Shape;10;p11">
            <a:extLst>
              <a:ext uri="{FF2B5EF4-FFF2-40B4-BE49-F238E27FC236}">
                <a16:creationId xmlns:a16="http://schemas.microsoft.com/office/drawing/2014/main" id="{7E58821E-8473-4F68-96A9-442ADA147198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B16A3-C6FA-4759-9154-A783D3B451C6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975960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1">
            <a:extLst>
              <a:ext uri="{FF2B5EF4-FFF2-40B4-BE49-F238E27FC236}">
                <a16:creationId xmlns:a16="http://schemas.microsoft.com/office/drawing/2014/main" id="{EFA07E6F-661A-40B7-8CA1-7BAB2E204907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7" name="Google Shape;7;p11">
            <a:extLst>
              <a:ext uri="{FF2B5EF4-FFF2-40B4-BE49-F238E27FC236}">
                <a16:creationId xmlns:a16="http://schemas.microsoft.com/office/drawing/2014/main" id="{F4D1F794-BE0F-464A-B4DD-77BCE325BDE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8" name="Google Shape;8;p11">
            <a:extLst>
              <a:ext uri="{FF2B5EF4-FFF2-40B4-BE49-F238E27FC236}">
                <a16:creationId xmlns:a16="http://schemas.microsoft.com/office/drawing/2014/main" id="{E90D4FB5-143B-44D1-B469-649913CC53AA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1029" name="Google Shape;9;p11">
            <a:extLst>
              <a:ext uri="{FF2B5EF4-FFF2-40B4-BE49-F238E27FC236}">
                <a16:creationId xmlns:a16="http://schemas.microsoft.com/office/drawing/2014/main" id="{B15DC468-6D5C-4D34-B7F9-B76E08BAA763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1030" name="Google Shape;10;p11">
            <a:extLst>
              <a:ext uri="{FF2B5EF4-FFF2-40B4-BE49-F238E27FC236}">
                <a16:creationId xmlns:a16="http://schemas.microsoft.com/office/drawing/2014/main" id="{C8830675-8DC5-47D4-8323-5082ADAD0D24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7CADCEC4-12F6-4ACA-8353-FC40AC5193AF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37308059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5" r:id="rId14"/>
    <p:sldLayoutId id="2147483676" r:id="rId15"/>
    <p:sldLayoutId id="2147483677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1">
            <a:extLst>
              <a:ext uri="{FF2B5EF4-FFF2-40B4-BE49-F238E27FC236}">
                <a16:creationId xmlns:a16="http://schemas.microsoft.com/office/drawing/2014/main" id="{EFA07E6F-661A-40B7-8CA1-7BAB2E204907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7" name="Google Shape;7;p11">
            <a:extLst>
              <a:ext uri="{FF2B5EF4-FFF2-40B4-BE49-F238E27FC236}">
                <a16:creationId xmlns:a16="http://schemas.microsoft.com/office/drawing/2014/main" id="{F4D1F794-BE0F-464A-B4DD-77BCE325BDE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8" name="Google Shape;8;p11">
            <a:extLst>
              <a:ext uri="{FF2B5EF4-FFF2-40B4-BE49-F238E27FC236}">
                <a16:creationId xmlns:a16="http://schemas.microsoft.com/office/drawing/2014/main" id="{E90D4FB5-143B-44D1-B469-649913CC53AA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1029" name="Google Shape;9;p11">
            <a:extLst>
              <a:ext uri="{FF2B5EF4-FFF2-40B4-BE49-F238E27FC236}">
                <a16:creationId xmlns:a16="http://schemas.microsoft.com/office/drawing/2014/main" id="{B15DC468-6D5C-4D34-B7F9-B76E08BAA763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 altLang="es-CO" dirty="0"/>
          </a:p>
        </p:txBody>
      </p:sp>
      <p:sp>
        <p:nvSpPr>
          <p:cNvPr id="1030" name="Google Shape;10;p11">
            <a:extLst>
              <a:ext uri="{FF2B5EF4-FFF2-40B4-BE49-F238E27FC236}">
                <a16:creationId xmlns:a16="http://schemas.microsoft.com/office/drawing/2014/main" id="{C8830675-8DC5-47D4-8323-5082ADAD0D24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7CADCEC4-12F6-4ACA-8353-FC40AC5193AF}" type="slidenum">
              <a:rPr lang="es-CO" altLang="es-CO"/>
              <a:pPr>
                <a:defRPr/>
              </a:pPr>
              <a:t>‹Nº›</a:t>
            </a:fld>
            <a:endParaRPr lang="es-CO" altLang="es-CO" dirty="0"/>
          </a:p>
        </p:txBody>
      </p:sp>
    </p:spTree>
    <p:extLst>
      <p:ext uri="{BB962C8B-B14F-4D97-AF65-F5344CB8AC3E}">
        <p14:creationId xmlns:p14="http://schemas.microsoft.com/office/powerpoint/2010/main" val="31280141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2.jpe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122;p2">
            <a:extLst>
              <a:ext uri="{FF2B5EF4-FFF2-40B4-BE49-F238E27FC236}">
                <a16:creationId xmlns:a16="http://schemas.microsoft.com/office/drawing/2014/main" id="{A316E67A-B1D9-48FB-B26D-366FB0AE7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674" y="5846763"/>
            <a:ext cx="67278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 panose="020B0604020202020204" pitchFamily="34" charset="0"/>
              <a:buNone/>
              <a:tabLst/>
              <a:defRPr/>
            </a:pPr>
            <a:r>
              <a:rPr kumimoji="0" lang="es-CO" altLang="es-CO" sz="2000" b="0" i="1" u="none" strike="noStrike" kern="0" cap="none" spc="0" normalizeH="0" baseline="0" noProof="0" dirty="0">
                <a:ln>
                  <a:noFill/>
                </a:ln>
                <a:solidFill>
                  <a:srgbClr val="21347A"/>
                </a:solidFill>
                <a:effectLst/>
                <a:uLnTx/>
                <a:uFillTx/>
                <a:latin typeface="Poppins" pitchFamily="2" charset="0"/>
                <a:cs typeface="Poppins" pitchFamily="2" charset="0"/>
                <a:sym typeface="Calibri" panose="020F0502020204030204" pitchFamily="34" charset="0"/>
              </a:rPr>
              <a:t>23 OCT 2025</a:t>
            </a:r>
          </a:p>
        </p:txBody>
      </p:sp>
      <p:sp>
        <p:nvSpPr>
          <p:cNvPr id="93" name="Triángulo rectángulo 92">
            <a:extLst>
              <a:ext uri="{FF2B5EF4-FFF2-40B4-BE49-F238E27FC236}">
                <a16:creationId xmlns:a16="http://schemas.microsoft.com/office/drawing/2014/main" id="{7F09814C-E56A-4A8C-B87F-970D764BB1D2}"/>
              </a:ext>
            </a:extLst>
          </p:cNvPr>
          <p:cNvSpPr/>
          <p:nvPr/>
        </p:nvSpPr>
        <p:spPr>
          <a:xfrm rot="10800000" flipH="1">
            <a:off x="-4763" y="0"/>
            <a:ext cx="1176338" cy="2428875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4" name="Triángulo rectángulo 93">
            <a:extLst>
              <a:ext uri="{FF2B5EF4-FFF2-40B4-BE49-F238E27FC236}">
                <a16:creationId xmlns:a16="http://schemas.microsoft.com/office/drawing/2014/main" id="{22F666AB-5FF8-450E-857E-915A4C7DFA91}"/>
              </a:ext>
            </a:extLst>
          </p:cNvPr>
          <p:cNvSpPr/>
          <p:nvPr/>
        </p:nvSpPr>
        <p:spPr>
          <a:xfrm>
            <a:off x="-19050" y="2486025"/>
            <a:ext cx="1319213" cy="4371975"/>
          </a:xfrm>
          <a:prstGeom prst="rtTriangle">
            <a:avLst/>
          </a:prstGeom>
          <a:solidFill>
            <a:srgbClr val="2543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6" name="Google Shape;128;p29">
            <a:extLst>
              <a:ext uri="{FF2B5EF4-FFF2-40B4-BE49-F238E27FC236}">
                <a16:creationId xmlns:a16="http://schemas.microsoft.com/office/drawing/2014/main" id="{21A8B7DA-9AF7-49F8-926C-2A3F88890816}"/>
              </a:ext>
            </a:extLst>
          </p:cNvPr>
          <p:cNvSpPr txBox="1"/>
          <p:nvPr/>
        </p:nvSpPr>
        <p:spPr>
          <a:xfrm>
            <a:off x="1171575" y="467705"/>
            <a:ext cx="9692177" cy="1785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  <a:tabLst/>
              <a:defRPr/>
            </a:pPr>
            <a:r>
              <a:rPr lang="es-CO" sz="4400" b="1" kern="0" dirty="0">
                <a:solidFill>
                  <a:schemeClr val="accent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Calibri"/>
              </a:rPr>
              <a:t>Avances Calidad</a:t>
            </a:r>
            <a:br>
              <a:rPr lang="es-CO" sz="4400" b="1" kern="0" dirty="0">
                <a:solidFill>
                  <a:schemeClr val="accent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Calibri"/>
              </a:rPr>
            </a:br>
            <a:r>
              <a:rPr lang="es-CO" sz="3200" b="1" kern="0" dirty="0">
                <a:solidFill>
                  <a:srgbClr val="FFC000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Calibri"/>
              </a:rPr>
              <a:t>NTC 6175</a:t>
            </a:r>
            <a:br>
              <a:rPr kumimoji="0" lang="es-CO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Calibri"/>
              </a:rPr>
            </a:b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Calibri"/>
              </a:rPr>
              <a:t> Estrategia de Fortalecimiento ADE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pic>
        <p:nvPicPr>
          <p:cNvPr id="97" name="Google Shape;125;p2">
            <a:extLst>
              <a:ext uri="{FF2B5EF4-FFF2-40B4-BE49-F238E27FC236}">
                <a16:creationId xmlns:a16="http://schemas.microsoft.com/office/drawing/2014/main" id="{95676DDD-EC58-4BFD-871F-8F78A4C9929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194" y="3429000"/>
            <a:ext cx="5819611" cy="216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797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28;p29">
            <a:extLst>
              <a:ext uri="{FF2B5EF4-FFF2-40B4-BE49-F238E27FC236}">
                <a16:creationId xmlns:a16="http://schemas.microsoft.com/office/drawing/2014/main" id="{321390B7-8470-4F51-8305-E7D03DD2D581}"/>
              </a:ext>
            </a:extLst>
          </p:cNvPr>
          <p:cNvSpPr txBox="1"/>
          <p:nvPr/>
        </p:nvSpPr>
        <p:spPr>
          <a:xfrm>
            <a:off x="109734" y="108760"/>
            <a:ext cx="4965081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  <a:tabLst/>
              <a:defRPr/>
            </a:pPr>
            <a:r>
              <a:rPr lang="es-CO" sz="3600" b="1" kern="0" dirty="0">
                <a:solidFill>
                  <a:srgbClr val="FFC000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Calibri"/>
              </a:rPr>
              <a:t>Acciones</a:t>
            </a:r>
            <a:endParaRPr kumimoji="0" lang="es-CO" sz="36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Poppins" panose="00000500000000000000" pitchFamily="2" charset="0"/>
              <a:ea typeface="Calibri"/>
              <a:cs typeface="Poppins" panose="00000500000000000000" pitchFamily="2" charset="0"/>
              <a:sym typeface="Calibri"/>
            </a:endParaRPr>
          </a:p>
        </p:txBody>
      </p:sp>
      <p:pic>
        <p:nvPicPr>
          <p:cNvPr id="5" name="Gráfico 4" descr="Smartphone con relleno sólido">
            <a:extLst>
              <a:ext uri="{FF2B5EF4-FFF2-40B4-BE49-F238E27FC236}">
                <a16:creationId xmlns:a16="http://schemas.microsoft.com/office/drawing/2014/main" id="{BB9C9999-3FD4-4CC9-9D33-08F9F16719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573" y="2601803"/>
            <a:ext cx="1133057" cy="1133057"/>
          </a:xfrm>
          <a:prstGeom prst="rect">
            <a:avLst/>
          </a:prstGeom>
        </p:spPr>
      </p:pic>
      <p:pic>
        <p:nvPicPr>
          <p:cNvPr id="12" name="Gráfico 11" descr="Identificación de empleado con relleno sólido">
            <a:extLst>
              <a:ext uri="{FF2B5EF4-FFF2-40B4-BE49-F238E27FC236}">
                <a16:creationId xmlns:a16="http://schemas.microsoft.com/office/drawing/2014/main" id="{30582B14-A714-47EE-99A0-B246EC0EEA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6572" y="4266650"/>
            <a:ext cx="914400" cy="914400"/>
          </a:xfrm>
          <a:prstGeom prst="rect">
            <a:avLst/>
          </a:prstGeom>
        </p:spPr>
      </p:pic>
      <p:pic>
        <p:nvPicPr>
          <p:cNvPr id="14" name="Gráfico 13" descr="Lista de comprobación con relleno sólido">
            <a:extLst>
              <a:ext uri="{FF2B5EF4-FFF2-40B4-BE49-F238E27FC236}">
                <a16:creationId xmlns:a16="http://schemas.microsoft.com/office/drawing/2014/main" id="{B9161C5E-5B38-4825-AC46-4A9CBD6E5F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9572" y="1010144"/>
            <a:ext cx="1133057" cy="1133057"/>
          </a:xfrm>
          <a:prstGeom prst="rect">
            <a:avLst/>
          </a:prstGeom>
        </p:spPr>
      </p:pic>
      <p:pic>
        <p:nvPicPr>
          <p:cNvPr id="16" name="Gráfico 15" descr="Correo electrónico con relleno sólido">
            <a:extLst>
              <a:ext uri="{FF2B5EF4-FFF2-40B4-BE49-F238E27FC236}">
                <a16:creationId xmlns:a16="http://schemas.microsoft.com/office/drawing/2014/main" id="{93E8C14B-DABE-438C-87B5-5D8664296D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76572" y="5274321"/>
            <a:ext cx="914400" cy="914400"/>
          </a:xfrm>
          <a:prstGeom prst="rect">
            <a:avLst/>
          </a:prstGeom>
        </p:spPr>
      </p:pic>
      <p:sp>
        <p:nvSpPr>
          <p:cNvPr id="18" name="Rectangle 1">
            <a:extLst>
              <a:ext uri="{FF2B5EF4-FFF2-40B4-BE49-F238E27FC236}">
                <a16:creationId xmlns:a16="http://schemas.microsoft.com/office/drawing/2014/main" id="{12D74618-8E0D-4255-8E2D-053BCFBD6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0971" y="673865"/>
            <a:ext cx="993985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B9BD5">
                  <a:lumMod val="50000"/>
                </a:srgbClr>
              </a:buClr>
              <a:buSzTx/>
              <a:buFontTx/>
              <a:buChar char="-"/>
              <a:tabLst/>
              <a:defRPr/>
            </a:pPr>
            <a:r>
              <a:rPr lang="es-CO" altLang="es-CO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Identificación de hitos o numerales claves de la norma</a:t>
            </a:r>
            <a:br>
              <a:rPr lang="es-CO" altLang="es-CO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</a:br>
            <a:endParaRPr lang="es-CO" altLang="es-CO" sz="28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B9BD5">
                  <a:lumMod val="50000"/>
                </a:srgbClr>
              </a:buClr>
              <a:buSzTx/>
              <a:buFontTx/>
              <a:buChar char="-"/>
              <a:tabLst/>
              <a:defRPr/>
            </a:pPr>
            <a:r>
              <a:rPr lang="es-MX" altLang="es-CO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Previa -sensibilización NTC 6175 (grupal -sept) </a:t>
            </a:r>
            <a:endParaRPr kumimoji="0" lang="es-CO" altLang="es-CO" sz="28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F694D685-90C9-4640-9C75-74575A8E7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0970" y="2848771"/>
            <a:ext cx="993985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B9BD5">
                  <a:lumMod val="50000"/>
                </a:srgbClr>
              </a:buClr>
              <a:buSzTx/>
              <a:buFontTx/>
              <a:buChar char="-"/>
              <a:tabLst/>
              <a:defRPr/>
            </a:pPr>
            <a:r>
              <a:rPr lang="es-MX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Diseñar Herramienta de Requisitos Misionales (</a:t>
            </a:r>
            <a:r>
              <a:rPr lang="es-CO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requisitos específicos numeral 4 de la norma </a:t>
            </a:r>
            <a:r>
              <a:rPr lang="es-MX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  <a:endParaRPr lang="es-CO" sz="28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DF4C73D3-8F27-4D81-ABB6-ED65CA5D4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0971" y="4280401"/>
            <a:ext cx="993985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B9BD5">
                  <a:lumMod val="50000"/>
                </a:srgbClr>
              </a:buClr>
              <a:buSzTx/>
              <a:buFontTx/>
              <a:buChar char="-"/>
              <a:tabLst/>
              <a:defRPr/>
            </a:pPr>
            <a:r>
              <a:rPr lang="es-MX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Aplicación de la Herramienta de validación de los servicios básicos</a:t>
            </a:r>
            <a:endParaRPr lang="es-CO" altLang="es-CO" sz="28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</p:txBody>
      </p:sp>
      <p:sp>
        <p:nvSpPr>
          <p:cNvPr id="22" name="Rectangle 1">
            <a:extLst>
              <a:ext uri="{FF2B5EF4-FFF2-40B4-BE49-F238E27FC236}">
                <a16:creationId xmlns:a16="http://schemas.microsoft.com/office/drawing/2014/main" id="{FFA72DC2-F031-4DAE-9228-BDFAB6C81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0972" y="5283792"/>
            <a:ext cx="926725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B9BD5">
                  <a:lumMod val="50000"/>
                </a:srgbClr>
              </a:buClr>
              <a:buSzTx/>
              <a:buFontTx/>
              <a:buChar char="-"/>
              <a:tabLst/>
              <a:defRPr/>
            </a:pPr>
            <a:r>
              <a:rPr lang="es-CO" altLang="es-CO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  <a:sym typeface="Arial"/>
              </a:rPr>
              <a:t>Validación equipos de la herramienta de validación</a:t>
            </a:r>
            <a:endParaRPr kumimoji="0" lang="es-CO" altLang="es-CO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  <a:sym typeface="Arial"/>
            </a:endParaRPr>
          </a:p>
        </p:txBody>
      </p:sp>
      <p:pic>
        <p:nvPicPr>
          <p:cNvPr id="23" name="Gráfico 22" descr="Centro de llamadas con relleno sólido">
            <a:extLst>
              <a:ext uri="{FF2B5EF4-FFF2-40B4-BE49-F238E27FC236}">
                <a16:creationId xmlns:a16="http://schemas.microsoft.com/office/drawing/2014/main" id="{566F3F46-EFE6-48D2-B683-6C10752AD2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08409" y="2893619"/>
            <a:ext cx="535381" cy="535381"/>
          </a:xfrm>
          <a:prstGeom prst="rect">
            <a:avLst/>
          </a:prstGeom>
        </p:spPr>
      </p:pic>
      <p:pic>
        <p:nvPicPr>
          <p:cNvPr id="25" name="Gráfico 24" descr="Preguntas con relleno sólido">
            <a:extLst>
              <a:ext uri="{FF2B5EF4-FFF2-40B4-BE49-F238E27FC236}">
                <a16:creationId xmlns:a16="http://schemas.microsoft.com/office/drawing/2014/main" id="{47168840-2885-4454-8B64-88719FE5E3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233771" y="5896396"/>
            <a:ext cx="633828" cy="63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7326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66</Words>
  <Application>Microsoft Office PowerPoint</Application>
  <PresentationFormat>Panorámica</PresentationFormat>
  <Paragraphs>8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Poppins</vt:lpstr>
      <vt:lpstr>1_Office Theme</vt:lpstr>
      <vt:lpstr>2_Office Theme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Naidu</dc:creator>
  <cp:lastModifiedBy>Naidu</cp:lastModifiedBy>
  <cp:revision>141</cp:revision>
  <dcterms:created xsi:type="dcterms:W3CDTF">2025-10-03T14:35:02Z</dcterms:created>
  <dcterms:modified xsi:type="dcterms:W3CDTF">2025-10-23T21:01:28Z</dcterms:modified>
</cp:coreProperties>
</file>