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Informe de Gestión de Terceros 2025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t>Resumen ejecutivo de actividades realizadas entre enero y octubre de 2025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Gráfico de Gestión Mensual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  <a:p>
            <a:pPr>
              <a:defRPr sz="1800"/>
            </a:pPr>
            <a:r>
              <a:t>Inserta aquí el gráfico de barras mensual generado previamente</a:t>
            </a:r>
          </a:p>
          <a:p>
            <a:pPr>
              <a:defRPr sz="1800"/>
            </a:pPr>
            <a:r>
              <a:t>El gráfico muestra la evolución de gestiones por sistema y tipo de acción entre enero y agosto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Objetivo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  <a:p>
            <a:pPr>
              <a:defRPr sz="1800"/>
            </a:pPr>
            <a:r>
              <a:t>Presentar un resumen de las actividades de creación y actualización de registros de terceros</a:t>
            </a:r>
          </a:p>
          <a:p>
            <a:pPr>
              <a:defRPr sz="1800"/>
            </a:pPr>
            <a:r>
              <a:t>Sistemas involucrados: SYSMAN y BOGDATA</a:t>
            </a:r>
          </a:p>
          <a:p>
            <a:pPr>
              <a:defRPr sz="1800"/>
            </a:pPr>
            <a:r>
              <a:t>Periodo: Enero – Octubre 2025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Resumen General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  <a:p>
            <a:pPr>
              <a:defRPr sz="1800"/>
            </a:pPr>
            <a:r>
              <a:t>Total de gestiones realizadas: 1,695</a:t>
            </a:r>
          </a:p>
          <a:p>
            <a:pPr>
              <a:defRPr sz="1800"/>
            </a:pPr>
            <a:r>
              <a:t>Tipos de acción:</a:t>
            </a:r>
          </a:p>
          <a:p>
            <a:pPr>
              <a:defRPr sz="1800"/>
            </a:pPr>
            <a:r>
              <a:t> - CREACIÓN: Registro nuevo</a:t>
            </a:r>
          </a:p>
          <a:p>
            <a:pPr>
              <a:defRPr sz="1800"/>
            </a:pPr>
            <a:r>
              <a:t> - ACTUALIZACIÓN: Modificación de datos existentes</a:t>
            </a:r>
          </a:p>
          <a:p>
            <a:pPr>
              <a:defRPr sz="1800"/>
            </a:pPr>
            <a:r>
              <a:t> - OK / N/A / PENDIENTE: Estado de validación o seguimiento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Actividad Mensual (Ene–Ago)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  <a:p>
            <a:pPr>
              <a:defRPr sz="1800"/>
            </a:pPr>
            <a:r>
              <a:t>Enero: 224 gestiones</a:t>
            </a:r>
          </a:p>
          <a:p>
            <a:pPr>
              <a:defRPr sz="1800"/>
            </a:pPr>
            <a:r>
              <a:t>Febrero: 172 gestiones</a:t>
            </a:r>
          </a:p>
          <a:p>
            <a:pPr>
              <a:defRPr sz="1800"/>
            </a:pPr>
            <a:r>
              <a:t>Marzo: 60 gestiones</a:t>
            </a:r>
          </a:p>
          <a:p>
            <a:pPr>
              <a:defRPr sz="1800"/>
            </a:pPr>
            <a:r>
              <a:t>Abril: 60 gestiones</a:t>
            </a:r>
          </a:p>
          <a:p>
            <a:pPr>
              <a:defRPr sz="1800"/>
            </a:pPr>
            <a:r>
              <a:t>Total acumulado: 1,695 gestiones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Tipos de Identificación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  <a:p>
            <a:pPr>
              <a:defRPr sz="1800"/>
            </a:pPr>
            <a:r>
              <a:t>C.C. – Cédula de Ciudadanía</a:t>
            </a:r>
          </a:p>
          <a:p>
            <a:pPr>
              <a:defRPr sz="1800"/>
            </a:pPr>
            <a:r>
              <a:t>C.E. – Cédula de Extranjería</a:t>
            </a:r>
          </a:p>
          <a:p>
            <a:pPr>
              <a:defRPr sz="1800"/>
            </a:pPr>
            <a:r>
              <a:t>NIT – Número de Identificación Tributaria</a:t>
            </a:r>
          </a:p>
          <a:p>
            <a:pPr>
              <a:defRPr sz="1800"/>
            </a:pPr>
            <a:r>
              <a:t>PPT / TI – Otros documentos válidos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Entidades Relevantes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  <a:p>
            <a:pPr>
              <a:defRPr sz="1800"/>
            </a:pPr>
            <a:r>
              <a:t>PORTATIL SAS</a:t>
            </a:r>
          </a:p>
          <a:p>
            <a:pPr>
              <a:defRPr sz="1800"/>
            </a:pPr>
            <a:r>
              <a:t>UNIÓN TEMPORAL TS 2024</a:t>
            </a:r>
          </a:p>
          <a:p>
            <a:pPr>
              <a:defRPr sz="1800"/>
            </a:pPr>
            <a:r>
              <a:t>FUNDACIÓN PLAN</a:t>
            </a:r>
          </a:p>
          <a:p>
            <a:pPr>
              <a:defRPr sz="1800"/>
            </a:pPr>
            <a:r>
              <a:t>SGS COLOMBIA S.A.S</a:t>
            </a:r>
          </a:p>
          <a:p>
            <a:pPr>
              <a:defRPr sz="1800"/>
            </a:pPr>
            <a:r>
              <a:t>JUZGADOS Y ENTIDADES GUBERNAMENTALES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Observaciones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  <a:p>
            <a:pPr>
              <a:defRPr sz="1800"/>
            </a:pPr>
            <a:r>
              <a:t>Alta actividad en marzo y abril</a:t>
            </a:r>
          </a:p>
          <a:p>
            <a:pPr>
              <a:defRPr sz="1800"/>
            </a:pPr>
            <a:r>
              <a:t>Disminución significativa en julio y agosto</a:t>
            </a:r>
          </a:p>
          <a:p>
            <a:pPr>
              <a:defRPr sz="1800"/>
            </a:pPr>
            <a:r>
              <a:t>Algunos registros presentan duplicidad o inconsistencias menores</a:t>
            </a:r>
          </a:p>
          <a:p>
            <a:pPr>
              <a:defRPr sz="1800"/>
            </a:pPr>
            <a:r>
              <a:t>Se incluyen datos geográficos (Bogotá) y contactos en ciertos casos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Responsable de Gestión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  <a:p>
            <a:pPr>
              <a:defRPr sz="1800"/>
            </a:pPr>
            <a:r>
              <a:t>MARIA CALDERÓN aparece como gestora principal en la mayoría de los registros recientes (septiembre–octubre)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Conclusión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/>
          <a:p>
            <a:pPr>
              <a:defRPr sz="1800"/>
            </a:pPr>
            <a:r>
              <a:t>El documento refleja una gestión activa y estructurada de terceros</a:t>
            </a:r>
          </a:p>
          <a:p>
            <a:pPr>
              <a:defRPr sz="1800"/>
            </a:pPr>
            <a:r>
              <a:t>Útil para procesos de auditoría, verificación, contratación o seguimiento institucional</a:t>
            </a:r>
          </a:p>
          <a:p>
            <a:pPr>
              <a:defRPr sz="1800"/>
            </a:pPr>
            <a:r>
              <a:t>La trazabilidad por fechas y sistemas permite identificar picos de actividad y optimizar recursos administrativos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