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8C8447-C231-46E5-D3B9-600F74655E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1111E82-BA4D-6C01-AE8E-7526B122F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ADBB0A-67B2-1321-47CA-E9A7CED2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FF8CE4-16B3-A82D-4063-6516F945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A10EE6-32DD-CC55-35A6-C6AEFC6FB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5596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14C586-4445-8314-F767-29C72AFEF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284670-515D-B169-A3C6-5B18A1A72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0794E9-BE9F-84EC-A4C6-6CC3C1E7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0A9385-50CD-256E-4030-DE25AEA06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96C010-4EBE-984E-B072-EF64A47EA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4743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9998196-C143-602F-194E-BB0F37E70E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B08A27-8C16-F388-778B-AE3C3EECD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1D25A4-4E05-2387-9EDB-6BB2FC777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854822-3E43-5D94-13F8-EBA179605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69C34CB-BA37-20A3-1A7E-B85C83731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552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5E7619-E5B5-1252-17F2-98B810059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00E7B5A-6F7A-125D-7A80-750CB7E0F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950997-AA11-F832-05DC-11EB4005D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42D9739-1A78-3F87-4254-3E53BA29C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0A1DA9-7AA6-24CA-B0A3-E4E8CC1FB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021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1BED96-0989-1D0D-63F8-F71ABE958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214852-7D00-5FAB-52C0-4583733B3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D14919D-9698-CFB4-E0ED-A0CFC4E47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D1D7520-ED18-B4E4-60B8-43DC3B7FC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4B66D1-5115-032F-343D-902357C8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5918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E53912-86E5-AE48-D905-5E486C902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11B695-958E-9A6C-EE57-BB8041B8EA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E9C507-1B80-0B23-E437-7C3D09558C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C9DCE34-2E72-6BFF-3FFE-530E08B23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1AB991C-0F25-9085-12B4-D4FB42CFC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088181A-C405-131B-B6BF-A0BA7F34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20912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96A415-7987-0FC9-61BE-AA42E9336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BD917FB-8E14-AF7E-60DF-70D2AD22CC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35EB0B-E8A4-062B-C3E5-11D04956D7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4732876-08EE-21A0-9EA1-2556F165A2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4E02FD3-815C-D250-DDF3-7735C35C3B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DDA2D64-834B-DC8A-2869-8704E09B9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360AD3F-9C09-AB17-78D4-0A2A3ED7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84E9D22-8999-BF0C-5E20-E6A4B5140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80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510CC7-0CAA-7AA5-E645-96742A583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E5EBD5A-38A0-7AAB-7281-D439D40D3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29D6FA4-BC29-218C-2B38-15B6170CC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BDB4872-043A-6A3D-8A77-AB4061135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2874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C7F80F-2EF4-968A-CD68-DF2C9736D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4CE6227-14B7-BDD4-8191-819438E9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EEC8EF9-C0D6-0F83-897B-68622288B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2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01A9F3-BA33-521A-F53B-EAFBD1D68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562A2E-15BE-48E6-9916-3815AD529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C4ED080-D4C3-DA82-F37F-683E5599C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5B82011-51A5-CC79-E0C3-D036A9E39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780F18-565C-BF91-A0FE-DAEA589F7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46EC34-6871-FD49-9DCD-227AF12EE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8807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24196E-4B0A-4674-F728-6E5031644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F8D3EB3-D031-912F-D52B-49EDBF0755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8BA05E2-8C59-700B-693C-974DCBA591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28995BC-5E49-D075-63A1-86F8D2D03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2397A2-F7C0-A760-30B1-740CD1CC7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AFD905-824A-F147-85FD-1360B42AD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298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5733553-24E9-2C24-9B1E-D239983EE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142F0F-4C40-C031-DAC8-40328E393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6094F2E-65CB-7A68-C80B-82F0253AD7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E5326D-0313-4B8D-9EBB-41D8DF4F937C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9599A8-1F31-0359-80B3-71DC23735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4D5D1C-F132-E663-F145-83F3873DC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A73D32-FD92-4368-92A0-83BDED1E483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072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AA9FBDB7-C684-0A2F-C506-621A1045D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3"/>
            <a:ext cx="12192000" cy="68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92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A0362A29-3A1D-A008-B4EE-D122CF44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13"/>
            <a:ext cx="12192000" cy="673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0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4191ABCB-97E1-00CC-0B2A-BC7191052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" y="0"/>
            <a:ext cx="12178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35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D8B4282E-F568-9709-23A1-8C0762DB55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" y="0"/>
            <a:ext cx="12169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47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6E876A-C37E-8722-72F8-E16B11211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8AFFEFC3-091D-63B4-7837-9D783E714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81"/>
            <a:ext cx="12192000" cy="684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4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un celular&#10;&#10;El contenido generado por IA puede ser incorrecto.">
            <a:extLst>
              <a:ext uri="{FF2B5EF4-FFF2-40B4-BE49-F238E27FC236}">
                <a16:creationId xmlns:a16="http://schemas.microsoft.com/office/drawing/2014/main" id="{B2C9AD4A-B39C-2350-04D9-E9D70AC05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" y="0"/>
            <a:ext cx="121692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059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83C57F9E-4E6C-8FFF-A46E-769E364C1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"/>
            <a:ext cx="12192000" cy="685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31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computadora&#10;&#10;El contenido generado por IA puede ser incorrecto.">
            <a:extLst>
              <a:ext uri="{FF2B5EF4-FFF2-40B4-BE49-F238E27FC236}">
                <a16:creationId xmlns:a16="http://schemas.microsoft.com/office/drawing/2014/main" id="{8739003C-B040-C017-F3A9-89C3FA4C5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7" y="0"/>
            <a:ext cx="121279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68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E2E255A1-6515-8315-96DB-98D841E77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5"/>
            <a:ext cx="12192000" cy="683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60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computadora&#10;&#10;El contenido generado por IA puede ser incorrecto.">
            <a:extLst>
              <a:ext uri="{FF2B5EF4-FFF2-40B4-BE49-F238E27FC236}">
                <a16:creationId xmlns:a16="http://schemas.microsoft.com/office/drawing/2014/main" id="{D6D8EFF4-61DF-F28A-9D31-1ED46F5EE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7" y="0"/>
            <a:ext cx="121279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38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4F51C616-BDF0-D220-5A52-5BF25965E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73"/>
            <a:ext cx="12192000" cy="682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0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6350E9CC-A249-4E33-F89D-8956B81E2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4" y="0"/>
            <a:ext cx="12157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4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4A090B40-3184-1EA6-A176-4C656209D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46"/>
            <a:ext cx="12192000" cy="683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09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7F9837C2-C9E1-2189-FD8E-3780CB9C7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80"/>
            <a:ext cx="12192000" cy="682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8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7E412F81-D5A4-3D1C-7FB0-3FC283ED3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06"/>
            <a:ext cx="12192000" cy="683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4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152E82F8-D1F6-F1C1-DB03-5E77B34B3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" y="0"/>
            <a:ext cx="12112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636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33D81DED-7731-5926-F3B9-138013704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" y="0"/>
            <a:ext cx="12184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61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80AD0854-9BD4-48B1-46D8-3643BCA1A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4" y="0"/>
            <a:ext cx="12111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782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BC847C89-0907-7235-3103-000F7E7B0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3" y="0"/>
            <a:ext cx="12165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1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F574402-8708-8D3C-42B4-EB226BFFA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7314"/>
            <a:ext cx="12192000" cy="568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352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88660C6-C689-1CB9-C3E2-A80FE2513B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501"/>
            <a:ext cx="12192000" cy="600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85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A1B7EA-E984-EC29-53A4-1349FA1AC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6377"/>
            <a:ext cx="12192000" cy="588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5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58254040-1CE2-9742-16A5-2C87D41F4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0"/>
            <a:ext cx="121819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551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2E8A20A-7427-550B-A838-A8C94656D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636" y="0"/>
            <a:ext cx="93347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73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C6BD0456-A5EF-9177-D8E7-4D65DF43286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49A5ED3-CEC9-9875-86A7-A08E48F9A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679" y="0"/>
            <a:ext cx="9502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226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58AB0B9-50A8-264C-5DE6-4F5C15C6A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81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97B92C1-1AD0-350F-6619-E1ECB9805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929" y="0"/>
            <a:ext cx="9196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32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51E425E-0E85-F714-EBA9-C4938E01B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057" y="0"/>
            <a:ext cx="92078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384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E238D2E-2A91-3DE3-E807-80BCD0CC2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663" y="0"/>
            <a:ext cx="9272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33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A8224AAD-6C40-00AA-9C10-CB81CCDFD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02"/>
            <a:ext cx="12192000" cy="678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11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1B88E193-0637-C88C-7A3B-2F03880F4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80"/>
            <a:ext cx="12192000" cy="678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64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&#10;&#10;El contenido generado por IA puede ser incorrecto.">
            <a:extLst>
              <a:ext uri="{FF2B5EF4-FFF2-40B4-BE49-F238E27FC236}">
                <a16:creationId xmlns:a16="http://schemas.microsoft.com/office/drawing/2014/main" id="{45E5D2FF-51DA-4A38-A62B-64C51F382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87"/>
            <a:ext cx="12192000" cy="683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12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Aplicación, Tabla, Excel&#10;&#10;El contenido generado por IA puede ser incorrecto.">
            <a:extLst>
              <a:ext uri="{FF2B5EF4-FFF2-40B4-BE49-F238E27FC236}">
                <a16:creationId xmlns:a16="http://schemas.microsoft.com/office/drawing/2014/main" id="{D5B54526-7F40-62E0-8710-539261DD9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9"/>
            <a:ext cx="12192000" cy="684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64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nterfaz de usuario gráfica, Texto, Aplicación&#10;&#10;El contenido generado por IA puede ser incorrecto.">
            <a:extLst>
              <a:ext uri="{FF2B5EF4-FFF2-40B4-BE49-F238E27FC236}">
                <a16:creationId xmlns:a16="http://schemas.microsoft.com/office/drawing/2014/main" id="{5D0D37B1-C157-53C0-E638-B47BB0831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7" y="0"/>
            <a:ext cx="12101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68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Captura de pantalla de computadora&#10;&#10;El contenido generado por IA puede ser incorrecto.">
            <a:extLst>
              <a:ext uri="{FF2B5EF4-FFF2-40B4-BE49-F238E27FC236}">
                <a16:creationId xmlns:a16="http://schemas.microsoft.com/office/drawing/2014/main" id="{CE5D5A63-7032-D161-0C5E-8FBACBAED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3"/>
            <a:ext cx="12192000" cy="68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806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0</Words>
  <Application>Microsoft Office PowerPoint</Application>
  <PresentationFormat>Panorámica</PresentationFormat>
  <Paragraphs>0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9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LUISA FERNANDA AVILA MARTINEZ</dc:creator>
  <cp:lastModifiedBy>LUISA FERNANDA AVILA MARTINEZ</cp:lastModifiedBy>
  <cp:revision>1</cp:revision>
  <dcterms:created xsi:type="dcterms:W3CDTF">2025-08-28T22:30:01Z</dcterms:created>
  <dcterms:modified xsi:type="dcterms:W3CDTF">2025-08-29T11:23:38Z</dcterms:modified>
</cp:coreProperties>
</file>