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sldIdLst>
    <p:sldId id="257" r:id="rId2"/>
    <p:sldId id="258" r:id="rId3"/>
    <p:sldId id="276" r:id="rId4"/>
    <p:sldId id="277" r:id="rId5"/>
    <p:sldId id="278" r:id="rId6"/>
    <p:sldId id="279" r:id="rId7"/>
    <p:sldId id="281" r:id="rId8"/>
    <p:sldId id="282" r:id="rId9"/>
  </p:sldIdLst>
  <p:sldSz cx="12192000" cy="6858000"/>
  <p:notesSz cx="6858000" cy="9144000"/>
  <p:defaultTextStyle>
    <a:defPPr lvl="0">
      <a:defRPr lang="es-CO"/>
    </a:defPPr>
    <a:lvl1pPr marL="0" lvl="0" algn="l" defTabSz="914400" rtl="0" eaLnBrk="1" latinLnBrk="0" hangingPunct="1">
      <a:defRPr sz="1800" kern="1200">
        <a:solidFill>
          <a:schemeClr val="tx1"/>
        </a:solidFill>
        <a:latin typeface="+mn-lt"/>
        <a:ea typeface="+mn-ea"/>
        <a:cs typeface="+mn-cs"/>
      </a:defRPr>
    </a:lvl1pPr>
    <a:lvl2pPr marL="457200" lvl="1" algn="l" defTabSz="914400" rtl="0" eaLnBrk="1" latinLnBrk="0" hangingPunct="1">
      <a:defRPr sz="1800" kern="1200">
        <a:solidFill>
          <a:schemeClr val="tx1"/>
        </a:solidFill>
        <a:latin typeface="+mn-lt"/>
        <a:ea typeface="+mn-ea"/>
        <a:cs typeface="+mn-cs"/>
      </a:defRPr>
    </a:lvl2pPr>
    <a:lvl3pPr marL="914400" lvl="2" algn="l" defTabSz="914400" rtl="0" eaLnBrk="1" latinLnBrk="0" hangingPunct="1">
      <a:defRPr sz="1800" kern="1200">
        <a:solidFill>
          <a:schemeClr val="tx1"/>
        </a:solidFill>
        <a:latin typeface="+mn-lt"/>
        <a:ea typeface="+mn-ea"/>
        <a:cs typeface="+mn-cs"/>
      </a:defRPr>
    </a:lvl3pPr>
    <a:lvl4pPr marL="1371600" lvl="3" algn="l" defTabSz="914400" rtl="0" eaLnBrk="1" latinLnBrk="0" hangingPunct="1">
      <a:defRPr sz="1800" kern="1200">
        <a:solidFill>
          <a:schemeClr val="tx1"/>
        </a:solidFill>
        <a:latin typeface="+mn-lt"/>
        <a:ea typeface="+mn-ea"/>
        <a:cs typeface="+mn-cs"/>
      </a:defRPr>
    </a:lvl4pPr>
    <a:lvl5pPr marL="1828800" lvl="4" algn="l" defTabSz="914400" rtl="0" eaLnBrk="1" latinLnBrk="0" hangingPunct="1">
      <a:defRPr sz="1800" kern="1200">
        <a:solidFill>
          <a:schemeClr val="tx1"/>
        </a:solidFill>
        <a:latin typeface="+mn-lt"/>
        <a:ea typeface="+mn-ea"/>
        <a:cs typeface="+mn-cs"/>
      </a:defRPr>
    </a:lvl5pPr>
    <a:lvl6pPr marL="2286000" lvl="5" algn="l" defTabSz="914400" rtl="0" eaLnBrk="1" latinLnBrk="0" hangingPunct="1">
      <a:defRPr sz="1800" kern="1200">
        <a:solidFill>
          <a:schemeClr val="tx1"/>
        </a:solidFill>
        <a:latin typeface="+mn-lt"/>
        <a:ea typeface="+mn-ea"/>
        <a:cs typeface="+mn-cs"/>
      </a:defRPr>
    </a:lvl6pPr>
    <a:lvl7pPr marL="2743200" lvl="6" algn="l" defTabSz="914400" rtl="0" eaLnBrk="1" latinLnBrk="0" hangingPunct="1">
      <a:defRPr sz="1800" kern="1200">
        <a:solidFill>
          <a:schemeClr val="tx1"/>
        </a:solidFill>
        <a:latin typeface="+mn-lt"/>
        <a:ea typeface="+mn-ea"/>
        <a:cs typeface="+mn-cs"/>
      </a:defRPr>
    </a:lvl7pPr>
    <a:lvl8pPr marL="3200400" lvl="7" algn="l" defTabSz="914400" rtl="0" eaLnBrk="1" latinLnBrk="0" hangingPunct="1">
      <a:defRPr sz="1800" kern="1200">
        <a:solidFill>
          <a:schemeClr val="tx1"/>
        </a:solidFill>
        <a:latin typeface="+mn-lt"/>
        <a:ea typeface="+mn-ea"/>
        <a:cs typeface="+mn-cs"/>
      </a:defRPr>
    </a:lvl8pPr>
    <a:lvl9pPr marL="3657600" lvl="8"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88" autoAdjust="0"/>
    <p:restoredTop sz="94660"/>
  </p:normalViewPr>
  <p:slideViewPr>
    <p:cSldViewPr snapToGrid="0">
      <p:cViewPr varScale="1">
        <p:scale>
          <a:sx n="105" d="100"/>
          <a:sy n="105" d="100"/>
        </p:scale>
        <p:origin x="810"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FC35906-D6C7-A111-BA12-C4265281008F}"/>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CO"/>
          </a:p>
        </p:txBody>
      </p:sp>
      <p:sp>
        <p:nvSpPr>
          <p:cNvPr id="3" name="Subtítulo 2">
            <a:extLst>
              <a:ext uri="{FF2B5EF4-FFF2-40B4-BE49-F238E27FC236}">
                <a16:creationId xmlns:a16="http://schemas.microsoft.com/office/drawing/2014/main" id="{7FC6CA4E-1C0A-3239-3F24-836B19CC694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CO"/>
          </a:p>
        </p:txBody>
      </p:sp>
      <p:sp>
        <p:nvSpPr>
          <p:cNvPr id="4" name="Marcador de fecha 3">
            <a:extLst>
              <a:ext uri="{FF2B5EF4-FFF2-40B4-BE49-F238E27FC236}">
                <a16:creationId xmlns:a16="http://schemas.microsoft.com/office/drawing/2014/main" id="{A08C9181-442F-8981-6EB8-45239A5DDD48}"/>
              </a:ext>
            </a:extLst>
          </p:cNvPr>
          <p:cNvSpPr>
            <a:spLocks noGrp="1"/>
          </p:cNvSpPr>
          <p:nvPr>
            <p:ph type="dt" sz="half" idx="10"/>
          </p:nvPr>
        </p:nvSpPr>
        <p:spPr/>
        <p:txBody>
          <a:bodyPr/>
          <a:lstStyle/>
          <a:p>
            <a:fld id="{BF81BF13-4534-4E46-959C-ADD3B3C33431}" type="datetimeFigureOut">
              <a:rPr lang="es-CO" smtClean="0"/>
              <a:t>6/12/2024</a:t>
            </a:fld>
            <a:endParaRPr lang="es-CO"/>
          </a:p>
        </p:txBody>
      </p:sp>
      <p:sp>
        <p:nvSpPr>
          <p:cNvPr id="5" name="Marcador de pie de página 4">
            <a:extLst>
              <a:ext uri="{FF2B5EF4-FFF2-40B4-BE49-F238E27FC236}">
                <a16:creationId xmlns:a16="http://schemas.microsoft.com/office/drawing/2014/main" id="{18469B04-09D8-BEAC-D5E7-6DDA0F935938}"/>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2DFD309A-F2E0-BAF9-3DA9-677AC5881EE4}"/>
              </a:ext>
            </a:extLst>
          </p:cNvPr>
          <p:cNvSpPr>
            <a:spLocks noGrp="1"/>
          </p:cNvSpPr>
          <p:nvPr>
            <p:ph type="sldNum" sz="quarter" idx="12"/>
          </p:nvPr>
        </p:nvSpPr>
        <p:spPr/>
        <p:txBody>
          <a:bodyPr/>
          <a:lstStyle/>
          <a:p>
            <a:fld id="{5E3A0C21-059F-44D2-A27F-A780A201C3A5}" type="slidenum">
              <a:rPr lang="es-CO" smtClean="0"/>
              <a:t>‹#›</a:t>
            </a:fld>
            <a:endParaRPr lang="es-CO"/>
          </a:p>
        </p:txBody>
      </p:sp>
    </p:spTree>
    <p:extLst>
      <p:ext uri="{BB962C8B-B14F-4D97-AF65-F5344CB8AC3E}">
        <p14:creationId xmlns:p14="http://schemas.microsoft.com/office/powerpoint/2010/main" val="17551435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4B3E76D-8D08-1B44-0FAC-0A3FE4067EC2}"/>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896E98F6-0F4D-D070-25E3-A1D5386E0680}"/>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7E0A6DA0-D282-5AA9-ACC8-2F3BF84F6431}"/>
              </a:ext>
            </a:extLst>
          </p:cNvPr>
          <p:cNvSpPr>
            <a:spLocks noGrp="1"/>
          </p:cNvSpPr>
          <p:nvPr>
            <p:ph type="dt" sz="half" idx="10"/>
          </p:nvPr>
        </p:nvSpPr>
        <p:spPr/>
        <p:txBody>
          <a:bodyPr/>
          <a:lstStyle/>
          <a:p>
            <a:fld id="{BF81BF13-4534-4E46-959C-ADD3B3C33431}" type="datetimeFigureOut">
              <a:rPr lang="es-CO" smtClean="0"/>
              <a:t>6/12/2024</a:t>
            </a:fld>
            <a:endParaRPr lang="es-CO"/>
          </a:p>
        </p:txBody>
      </p:sp>
      <p:sp>
        <p:nvSpPr>
          <p:cNvPr id="5" name="Marcador de pie de página 4">
            <a:extLst>
              <a:ext uri="{FF2B5EF4-FFF2-40B4-BE49-F238E27FC236}">
                <a16:creationId xmlns:a16="http://schemas.microsoft.com/office/drawing/2014/main" id="{0760A31C-1588-3E12-B5D9-6E5084D72C61}"/>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ACFEDE81-D70E-281E-5DCB-1E6336D0E4E2}"/>
              </a:ext>
            </a:extLst>
          </p:cNvPr>
          <p:cNvSpPr>
            <a:spLocks noGrp="1"/>
          </p:cNvSpPr>
          <p:nvPr>
            <p:ph type="sldNum" sz="quarter" idx="12"/>
          </p:nvPr>
        </p:nvSpPr>
        <p:spPr/>
        <p:txBody>
          <a:bodyPr/>
          <a:lstStyle/>
          <a:p>
            <a:fld id="{5E3A0C21-059F-44D2-A27F-A780A201C3A5}" type="slidenum">
              <a:rPr lang="es-CO" smtClean="0"/>
              <a:t>‹#›</a:t>
            </a:fld>
            <a:endParaRPr lang="es-CO"/>
          </a:p>
        </p:txBody>
      </p:sp>
    </p:spTree>
    <p:extLst>
      <p:ext uri="{BB962C8B-B14F-4D97-AF65-F5344CB8AC3E}">
        <p14:creationId xmlns:p14="http://schemas.microsoft.com/office/powerpoint/2010/main" val="3899662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E67E64E8-B893-A505-8305-458762E7B137}"/>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CO"/>
          </a:p>
        </p:txBody>
      </p:sp>
      <p:sp>
        <p:nvSpPr>
          <p:cNvPr id="3" name="Marcador de texto vertical 2">
            <a:extLst>
              <a:ext uri="{FF2B5EF4-FFF2-40B4-BE49-F238E27FC236}">
                <a16:creationId xmlns:a16="http://schemas.microsoft.com/office/drawing/2014/main" id="{CD7A32D0-8363-0A7E-5E23-6E53B1184FBE}"/>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5415BB08-F7EA-FB80-C0E3-1CA5A60E0DF3}"/>
              </a:ext>
            </a:extLst>
          </p:cNvPr>
          <p:cNvSpPr>
            <a:spLocks noGrp="1"/>
          </p:cNvSpPr>
          <p:nvPr>
            <p:ph type="dt" sz="half" idx="10"/>
          </p:nvPr>
        </p:nvSpPr>
        <p:spPr/>
        <p:txBody>
          <a:bodyPr/>
          <a:lstStyle/>
          <a:p>
            <a:fld id="{BF81BF13-4534-4E46-959C-ADD3B3C33431}" type="datetimeFigureOut">
              <a:rPr lang="es-CO" smtClean="0"/>
              <a:t>6/12/2024</a:t>
            </a:fld>
            <a:endParaRPr lang="es-CO"/>
          </a:p>
        </p:txBody>
      </p:sp>
      <p:sp>
        <p:nvSpPr>
          <p:cNvPr id="5" name="Marcador de pie de página 4">
            <a:extLst>
              <a:ext uri="{FF2B5EF4-FFF2-40B4-BE49-F238E27FC236}">
                <a16:creationId xmlns:a16="http://schemas.microsoft.com/office/drawing/2014/main" id="{A34DD9D0-3544-C482-2CB7-F4CCCABEE4AF}"/>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26620077-A277-6476-C2B5-9D7935F01BEA}"/>
              </a:ext>
            </a:extLst>
          </p:cNvPr>
          <p:cNvSpPr>
            <a:spLocks noGrp="1"/>
          </p:cNvSpPr>
          <p:nvPr>
            <p:ph type="sldNum" sz="quarter" idx="12"/>
          </p:nvPr>
        </p:nvSpPr>
        <p:spPr/>
        <p:txBody>
          <a:bodyPr/>
          <a:lstStyle/>
          <a:p>
            <a:fld id="{5E3A0C21-059F-44D2-A27F-A780A201C3A5}" type="slidenum">
              <a:rPr lang="es-CO" smtClean="0"/>
              <a:t>‹#›</a:t>
            </a:fld>
            <a:endParaRPr lang="es-CO"/>
          </a:p>
        </p:txBody>
      </p:sp>
    </p:spTree>
    <p:extLst>
      <p:ext uri="{BB962C8B-B14F-4D97-AF65-F5344CB8AC3E}">
        <p14:creationId xmlns:p14="http://schemas.microsoft.com/office/powerpoint/2010/main" val="4910457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697EBCB-8C79-2B42-0B82-F86832F9B907}"/>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FB1D20FF-8C91-82A8-9FC3-AFD9A3355FCA}"/>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2C1C965B-D9A2-4B10-7D82-DA980BB4AD33}"/>
              </a:ext>
            </a:extLst>
          </p:cNvPr>
          <p:cNvSpPr>
            <a:spLocks noGrp="1"/>
          </p:cNvSpPr>
          <p:nvPr>
            <p:ph type="dt" sz="half" idx="10"/>
          </p:nvPr>
        </p:nvSpPr>
        <p:spPr/>
        <p:txBody>
          <a:bodyPr/>
          <a:lstStyle/>
          <a:p>
            <a:fld id="{BF81BF13-4534-4E46-959C-ADD3B3C33431}" type="datetimeFigureOut">
              <a:rPr lang="es-CO" smtClean="0"/>
              <a:t>6/12/2024</a:t>
            </a:fld>
            <a:endParaRPr lang="es-CO"/>
          </a:p>
        </p:txBody>
      </p:sp>
      <p:sp>
        <p:nvSpPr>
          <p:cNvPr id="5" name="Marcador de pie de página 4">
            <a:extLst>
              <a:ext uri="{FF2B5EF4-FFF2-40B4-BE49-F238E27FC236}">
                <a16:creationId xmlns:a16="http://schemas.microsoft.com/office/drawing/2014/main" id="{8EBF4D4D-DD9D-34DE-CB51-41060F0E8C80}"/>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C81E2613-4093-9555-F65A-924294BA5C3B}"/>
              </a:ext>
            </a:extLst>
          </p:cNvPr>
          <p:cNvSpPr>
            <a:spLocks noGrp="1"/>
          </p:cNvSpPr>
          <p:nvPr>
            <p:ph type="sldNum" sz="quarter" idx="12"/>
          </p:nvPr>
        </p:nvSpPr>
        <p:spPr/>
        <p:txBody>
          <a:bodyPr/>
          <a:lstStyle/>
          <a:p>
            <a:fld id="{5E3A0C21-059F-44D2-A27F-A780A201C3A5}" type="slidenum">
              <a:rPr lang="es-CO" smtClean="0"/>
              <a:t>‹#›</a:t>
            </a:fld>
            <a:endParaRPr lang="es-CO"/>
          </a:p>
        </p:txBody>
      </p:sp>
    </p:spTree>
    <p:extLst>
      <p:ext uri="{BB962C8B-B14F-4D97-AF65-F5344CB8AC3E}">
        <p14:creationId xmlns:p14="http://schemas.microsoft.com/office/powerpoint/2010/main" val="35654452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FDDF906-FDF6-9F91-C096-B6271AB7F7F4}"/>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19BCD0EB-8AEA-3F62-D796-A395864E6C2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7F651CF1-BA72-7E3A-FBBB-11143FB430E3}"/>
              </a:ext>
            </a:extLst>
          </p:cNvPr>
          <p:cNvSpPr>
            <a:spLocks noGrp="1"/>
          </p:cNvSpPr>
          <p:nvPr>
            <p:ph type="dt" sz="half" idx="10"/>
          </p:nvPr>
        </p:nvSpPr>
        <p:spPr/>
        <p:txBody>
          <a:bodyPr/>
          <a:lstStyle/>
          <a:p>
            <a:fld id="{BF81BF13-4534-4E46-959C-ADD3B3C33431}" type="datetimeFigureOut">
              <a:rPr lang="es-CO" smtClean="0"/>
              <a:t>6/12/2024</a:t>
            </a:fld>
            <a:endParaRPr lang="es-CO"/>
          </a:p>
        </p:txBody>
      </p:sp>
      <p:sp>
        <p:nvSpPr>
          <p:cNvPr id="5" name="Marcador de pie de página 4">
            <a:extLst>
              <a:ext uri="{FF2B5EF4-FFF2-40B4-BE49-F238E27FC236}">
                <a16:creationId xmlns:a16="http://schemas.microsoft.com/office/drawing/2014/main" id="{18B794CB-03AC-22A5-0CCD-3B4E918186AB}"/>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E4C78C64-96D5-0E7D-DAE9-B74D35B690DF}"/>
              </a:ext>
            </a:extLst>
          </p:cNvPr>
          <p:cNvSpPr>
            <a:spLocks noGrp="1"/>
          </p:cNvSpPr>
          <p:nvPr>
            <p:ph type="sldNum" sz="quarter" idx="12"/>
          </p:nvPr>
        </p:nvSpPr>
        <p:spPr/>
        <p:txBody>
          <a:bodyPr/>
          <a:lstStyle/>
          <a:p>
            <a:fld id="{5E3A0C21-059F-44D2-A27F-A780A201C3A5}" type="slidenum">
              <a:rPr lang="es-CO" smtClean="0"/>
              <a:t>‹#›</a:t>
            </a:fld>
            <a:endParaRPr lang="es-CO"/>
          </a:p>
        </p:txBody>
      </p:sp>
    </p:spTree>
    <p:extLst>
      <p:ext uri="{BB962C8B-B14F-4D97-AF65-F5344CB8AC3E}">
        <p14:creationId xmlns:p14="http://schemas.microsoft.com/office/powerpoint/2010/main" val="1507715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EEBCBFA-D698-F8A1-87F6-99FECB77C26C}"/>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4016AC0B-74DE-154D-28AE-157FF5F62BFF}"/>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contenido 3">
            <a:extLst>
              <a:ext uri="{FF2B5EF4-FFF2-40B4-BE49-F238E27FC236}">
                <a16:creationId xmlns:a16="http://schemas.microsoft.com/office/drawing/2014/main" id="{70079E29-1B39-166B-581B-D590D0231641}"/>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fecha 4">
            <a:extLst>
              <a:ext uri="{FF2B5EF4-FFF2-40B4-BE49-F238E27FC236}">
                <a16:creationId xmlns:a16="http://schemas.microsoft.com/office/drawing/2014/main" id="{586ED822-0DED-C690-545C-A7AA6A3F1E19}"/>
              </a:ext>
            </a:extLst>
          </p:cNvPr>
          <p:cNvSpPr>
            <a:spLocks noGrp="1"/>
          </p:cNvSpPr>
          <p:nvPr>
            <p:ph type="dt" sz="half" idx="10"/>
          </p:nvPr>
        </p:nvSpPr>
        <p:spPr/>
        <p:txBody>
          <a:bodyPr/>
          <a:lstStyle/>
          <a:p>
            <a:fld id="{BF81BF13-4534-4E46-959C-ADD3B3C33431}" type="datetimeFigureOut">
              <a:rPr lang="es-CO" smtClean="0"/>
              <a:t>6/12/2024</a:t>
            </a:fld>
            <a:endParaRPr lang="es-CO"/>
          </a:p>
        </p:txBody>
      </p:sp>
      <p:sp>
        <p:nvSpPr>
          <p:cNvPr id="6" name="Marcador de pie de página 5">
            <a:extLst>
              <a:ext uri="{FF2B5EF4-FFF2-40B4-BE49-F238E27FC236}">
                <a16:creationId xmlns:a16="http://schemas.microsoft.com/office/drawing/2014/main" id="{C973520D-1CF4-CD0B-7F5E-3B22BA84B263}"/>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3342AB17-82D3-3FA8-0C0C-2ACBAD8EE65B}"/>
              </a:ext>
            </a:extLst>
          </p:cNvPr>
          <p:cNvSpPr>
            <a:spLocks noGrp="1"/>
          </p:cNvSpPr>
          <p:nvPr>
            <p:ph type="sldNum" sz="quarter" idx="12"/>
          </p:nvPr>
        </p:nvSpPr>
        <p:spPr/>
        <p:txBody>
          <a:bodyPr/>
          <a:lstStyle/>
          <a:p>
            <a:fld id="{5E3A0C21-059F-44D2-A27F-A780A201C3A5}" type="slidenum">
              <a:rPr lang="es-CO" smtClean="0"/>
              <a:t>‹#›</a:t>
            </a:fld>
            <a:endParaRPr lang="es-CO"/>
          </a:p>
        </p:txBody>
      </p:sp>
    </p:spTree>
    <p:extLst>
      <p:ext uri="{BB962C8B-B14F-4D97-AF65-F5344CB8AC3E}">
        <p14:creationId xmlns:p14="http://schemas.microsoft.com/office/powerpoint/2010/main" val="68574655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2ED9613-39C8-0906-6E9A-43C07FCD6281}"/>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75880E9F-77DF-CBD3-2B34-E467D3DBF03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8E998341-D128-1EC0-2F9A-68E1462B0CD9}"/>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5" name="Marcador de texto 4">
            <a:extLst>
              <a:ext uri="{FF2B5EF4-FFF2-40B4-BE49-F238E27FC236}">
                <a16:creationId xmlns:a16="http://schemas.microsoft.com/office/drawing/2014/main" id="{8893AFEF-3B44-89A4-62B9-5FC594BC55F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25E2A3CA-57FA-D249-5352-027588411B1F}"/>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7" name="Marcador de fecha 6">
            <a:extLst>
              <a:ext uri="{FF2B5EF4-FFF2-40B4-BE49-F238E27FC236}">
                <a16:creationId xmlns:a16="http://schemas.microsoft.com/office/drawing/2014/main" id="{089D29AA-4D73-1892-DDC8-43E9191C2D8F}"/>
              </a:ext>
            </a:extLst>
          </p:cNvPr>
          <p:cNvSpPr>
            <a:spLocks noGrp="1"/>
          </p:cNvSpPr>
          <p:nvPr>
            <p:ph type="dt" sz="half" idx="10"/>
          </p:nvPr>
        </p:nvSpPr>
        <p:spPr/>
        <p:txBody>
          <a:bodyPr/>
          <a:lstStyle/>
          <a:p>
            <a:fld id="{BF81BF13-4534-4E46-959C-ADD3B3C33431}" type="datetimeFigureOut">
              <a:rPr lang="es-CO" smtClean="0"/>
              <a:t>6/12/2024</a:t>
            </a:fld>
            <a:endParaRPr lang="es-CO"/>
          </a:p>
        </p:txBody>
      </p:sp>
      <p:sp>
        <p:nvSpPr>
          <p:cNvPr id="8" name="Marcador de pie de página 7">
            <a:extLst>
              <a:ext uri="{FF2B5EF4-FFF2-40B4-BE49-F238E27FC236}">
                <a16:creationId xmlns:a16="http://schemas.microsoft.com/office/drawing/2014/main" id="{08538792-5759-10F5-3112-92064E7E2FEB}"/>
              </a:ext>
            </a:extLst>
          </p:cNvPr>
          <p:cNvSpPr>
            <a:spLocks noGrp="1"/>
          </p:cNvSpPr>
          <p:nvPr>
            <p:ph type="ftr" sz="quarter" idx="11"/>
          </p:nvPr>
        </p:nvSpPr>
        <p:spPr/>
        <p:txBody>
          <a:bodyPr/>
          <a:lstStyle/>
          <a:p>
            <a:endParaRPr lang="es-CO"/>
          </a:p>
        </p:txBody>
      </p:sp>
      <p:sp>
        <p:nvSpPr>
          <p:cNvPr id="9" name="Marcador de número de diapositiva 8">
            <a:extLst>
              <a:ext uri="{FF2B5EF4-FFF2-40B4-BE49-F238E27FC236}">
                <a16:creationId xmlns:a16="http://schemas.microsoft.com/office/drawing/2014/main" id="{CB9EFA60-1D64-1A30-458C-0D88DE0E4245}"/>
              </a:ext>
            </a:extLst>
          </p:cNvPr>
          <p:cNvSpPr>
            <a:spLocks noGrp="1"/>
          </p:cNvSpPr>
          <p:nvPr>
            <p:ph type="sldNum" sz="quarter" idx="12"/>
          </p:nvPr>
        </p:nvSpPr>
        <p:spPr/>
        <p:txBody>
          <a:bodyPr/>
          <a:lstStyle/>
          <a:p>
            <a:fld id="{5E3A0C21-059F-44D2-A27F-A780A201C3A5}" type="slidenum">
              <a:rPr lang="es-CO" smtClean="0"/>
              <a:t>‹#›</a:t>
            </a:fld>
            <a:endParaRPr lang="es-CO"/>
          </a:p>
        </p:txBody>
      </p:sp>
    </p:spTree>
    <p:extLst>
      <p:ext uri="{BB962C8B-B14F-4D97-AF65-F5344CB8AC3E}">
        <p14:creationId xmlns:p14="http://schemas.microsoft.com/office/powerpoint/2010/main" val="16774862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4DF205B-D022-8791-B5F5-53850ADD2081}"/>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8572EA56-7058-447B-AE2F-CFDDA0D1AB3F}"/>
              </a:ext>
            </a:extLst>
          </p:cNvPr>
          <p:cNvSpPr>
            <a:spLocks noGrp="1"/>
          </p:cNvSpPr>
          <p:nvPr>
            <p:ph type="dt" sz="half" idx="10"/>
          </p:nvPr>
        </p:nvSpPr>
        <p:spPr/>
        <p:txBody>
          <a:bodyPr/>
          <a:lstStyle/>
          <a:p>
            <a:fld id="{BF81BF13-4534-4E46-959C-ADD3B3C33431}" type="datetimeFigureOut">
              <a:rPr lang="es-CO" smtClean="0"/>
              <a:t>6/12/2024</a:t>
            </a:fld>
            <a:endParaRPr lang="es-CO"/>
          </a:p>
        </p:txBody>
      </p:sp>
      <p:sp>
        <p:nvSpPr>
          <p:cNvPr id="4" name="Marcador de pie de página 3">
            <a:extLst>
              <a:ext uri="{FF2B5EF4-FFF2-40B4-BE49-F238E27FC236}">
                <a16:creationId xmlns:a16="http://schemas.microsoft.com/office/drawing/2014/main" id="{CD832F56-8A0A-9589-0B6B-47EFD5FDF4B8}"/>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05C7AC23-81A9-A81C-79B1-E9DABD609B2E}"/>
              </a:ext>
            </a:extLst>
          </p:cNvPr>
          <p:cNvSpPr>
            <a:spLocks noGrp="1"/>
          </p:cNvSpPr>
          <p:nvPr>
            <p:ph type="sldNum" sz="quarter" idx="12"/>
          </p:nvPr>
        </p:nvSpPr>
        <p:spPr/>
        <p:txBody>
          <a:bodyPr/>
          <a:lstStyle/>
          <a:p>
            <a:fld id="{5E3A0C21-059F-44D2-A27F-A780A201C3A5}" type="slidenum">
              <a:rPr lang="es-CO" smtClean="0"/>
              <a:t>‹#›</a:t>
            </a:fld>
            <a:endParaRPr lang="es-CO"/>
          </a:p>
        </p:txBody>
      </p:sp>
    </p:spTree>
    <p:extLst>
      <p:ext uri="{BB962C8B-B14F-4D97-AF65-F5344CB8AC3E}">
        <p14:creationId xmlns:p14="http://schemas.microsoft.com/office/powerpoint/2010/main" val="17827781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C4390D59-C3EF-A505-D17F-F889B3EBFC3A}"/>
              </a:ext>
            </a:extLst>
          </p:cNvPr>
          <p:cNvSpPr>
            <a:spLocks noGrp="1"/>
          </p:cNvSpPr>
          <p:nvPr>
            <p:ph type="dt" sz="half" idx="10"/>
          </p:nvPr>
        </p:nvSpPr>
        <p:spPr/>
        <p:txBody>
          <a:bodyPr/>
          <a:lstStyle/>
          <a:p>
            <a:fld id="{BF81BF13-4534-4E46-959C-ADD3B3C33431}" type="datetimeFigureOut">
              <a:rPr lang="es-CO" smtClean="0"/>
              <a:t>6/12/2024</a:t>
            </a:fld>
            <a:endParaRPr lang="es-CO"/>
          </a:p>
        </p:txBody>
      </p:sp>
      <p:sp>
        <p:nvSpPr>
          <p:cNvPr id="3" name="Marcador de pie de página 2">
            <a:extLst>
              <a:ext uri="{FF2B5EF4-FFF2-40B4-BE49-F238E27FC236}">
                <a16:creationId xmlns:a16="http://schemas.microsoft.com/office/drawing/2014/main" id="{047B106F-011C-5A95-7159-8034FC4F1112}"/>
              </a:ext>
            </a:extLst>
          </p:cNvPr>
          <p:cNvSpPr>
            <a:spLocks noGrp="1"/>
          </p:cNvSpPr>
          <p:nvPr>
            <p:ph type="ftr" sz="quarter" idx="11"/>
          </p:nvPr>
        </p:nvSpPr>
        <p:spPr/>
        <p:txBody>
          <a:bodyPr/>
          <a:lstStyle/>
          <a:p>
            <a:endParaRPr lang="es-CO"/>
          </a:p>
        </p:txBody>
      </p:sp>
      <p:sp>
        <p:nvSpPr>
          <p:cNvPr id="4" name="Marcador de número de diapositiva 3">
            <a:extLst>
              <a:ext uri="{FF2B5EF4-FFF2-40B4-BE49-F238E27FC236}">
                <a16:creationId xmlns:a16="http://schemas.microsoft.com/office/drawing/2014/main" id="{8AD30621-D5A2-E2FE-8F2A-475BF111A600}"/>
              </a:ext>
            </a:extLst>
          </p:cNvPr>
          <p:cNvSpPr>
            <a:spLocks noGrp="1"/>
          </p:cNvSpPr>
          <p:nvPr>
            <p:ph type="sldNum" sz="quarter" idx="12"/>
          </p:nvPr>
        </p:nvSpPr>
        <p:spPr/>
        <p:txBody>
          <a:bodyPr/>
          <a:lstStyle/>
          <a:p>
            <a:fld id="{5E3A0C21-059F-44D2-A27F-A780A201C3A5}" type="slidenum">
              <a:rPr lang="es-CO" smtClean="0"/>
              <a:t>‹#›</a:t>
            </a:fld>
            <a:endParaRPr lang="es-CO"/>
          </a:p>
        </p:txBody>
      </p:sp>
    </p:spTree>
    <p:extLst>
      <p:ext uri="{BB962C8B-B14F-4D97-AF65-F5344CB8AC3E}">
        <p14:creationId xmlns:p14="http://schemas.microsoft.com/office/powerpoint/2010/main" val="15698323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CCFE751-108D-2A59-26F5-E7EE532704C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FC77E631-962D-0CD3-AB15-41B6E8AD43A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texto 3">
            <a:extLst>
              <a:ext uri="{FF2B5EF4-FFF2-40B4-BE49-F238E27FC236}">
                <a16:creationId xmlns:a16="http://schemas.microsoft.com/office/drawing/2014/main" id="{266D4E8D-C191-D2AE-BAE8-072B9F1052C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06E71757-FE53-9C1F-4B7C-31B9699E176D}"/>
              </a:ext>
            </a:extLst>
          </p:cNvPr>
          <p:cNvSpPr>
            <a:spLocks noGrp="1"/>
          </p:cNvSpPr>
          <p:nvPr>
            <p:ph type="dt" sz="half" idx="10"/>
          </p:nvPr>
        </p:nvSpPr>
        <p:spPr/>
        <p:txBody>
          <a:bodyPr/>
          <a:lstStyle/>
          <a:p>
            <a:fld id="{BF81BF13-4534-4E46-959C-ADD3B3C33431}" type="datetimeFigureOut">
              <a:rPr lang="es-CO" smtClean="0"/>
              <a:t>6/12/2024</a:t>
            </a:fld>
            <a:endParaRPr lang="es-CO"/>
          </a:p>
        </p:txBody>
      </p:sp>
      <p:sp>
        <p:nvSpPr>
          <p:cNvPr id="6" name="Marcador de pie de página 5">
            <a:extLst>
              <a:ext uri="{FF2B5EF4-FFF2-40B4-BE49-F238E27FC236}">
                <a16:creationId xmlns:a16="http://schemas.microsoft.com/office/drawing/2014/main" id="{9D3DBEA5-6152-850C-15B2-A3795210CA43}"/>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29BFAC86-F690-875A-B978-F5DE70B70922}"/>
              </a:ext>
            </a:extLst>
          </p:cNvPr>
          <p:cNvSpPr>
            <a:spLocks noGrp="1"/>
          </p:cNvSpPr>
          <p:nvPr>
            <p:ph type="sldNum" sz="quarter" idx="12"/>
          </p:nvPr>
        </p:nvSpPr>
        <p:spPr/>
        <p:txBody>
          <a:bodyPr/>
          <a:lstStyle/>
          <a:p>
            <a:fld id="{5E3A0C21-059F-44D2-A27F-A780A201C3A5}" type="slidenum">
              <a:rPr lang="es-CO" smtClean="0"/>
              <a:t>‹#›</a:t>
            </a:fld>
            <a:endParaRPr lang="es-CO"/>
          </a:p>
        </p:txBody>
      </p:sp>
    </p:spTree>
    <p:extLst>
      <p:ext uri="{BB962C8B-B14F-4D97-AF65-F5344CB8AC3E}">
        <p14:creationId xmlns:p14="http://schemas.microsoft.com/office/powerpoint/2010/main" val="16955597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62F4855-020F-4D07-C628-ADA8C3B9EA9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CO"/>
          </a:p>
        </p:txBody>
      </p:sp>
      <p:sp>
        <p:nvSpPr>
          <p:cNvPr id="3" name="Marcador de posición de imagen 2">
            <a:extLst>
              <a:ext uri="{FF2B5EF4-FFF2-40B4-BE49-F238E27FC236}">
                <a16:creationId xmlns:a16="http://schemas.microsoft.com/office/drawing/2014/main" id="{501ACF4F-3E2F-AEB4-9E70-ABBD9F36531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CO"/>
          </a:p>
        </p:txBody>
      </p:sp>
      <p:sp>
        <p:nvSpPr>
          <p:cNvPr id="4" name="Marcador de texto 3">
            <a:extLst>
              <a:ext uri="{FF2B5EF4-FFF2-40B4-BE49-F238E27FC236}">
                <a16:creationId xmlns:a16="http://schemas.microsoft.com/office/drawing/2014/main" id="{04AB723D-6436-3A46-FDB0-DE198346940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1C30B492-6126-A87C-8E2E-F730E152BA5C}"/>
              </a:ext>
            </a:extLst>
          </p:cNvPr>
          <p:cNvSpPr>
            <a:spLocks noGrp="1"/>
          </p:cNvSpPr>
          <p:nvPr>
            <p:ph type="dt" sz="half" idx="10"/>
          </p:nvPr>
        </p:nvSpPr>
        <p:spPr/>
        <p:txBody>
          <a:bodyPr/>
          <a:lstStyle/>
          <a:p>
            <a:fld id="{BF81BF13-4534-4E46-959C-ADD3B3C33431}" type="datetimeFigureOut">
              <a:rPr lang="es-CO" smtClean="0"/>
              <a:t>6/12/2024</a:t>
            </a:fld>
            <a:endParaRPr lang="es-CO"/>
          </a:p>
        </p:txBody>
      </p:sp>
      <p:sp>
        <p:nvSpPr>
          <p:cNvPr id="6" name="Marcador de pie de página 5">
            <a:extLst>
              <a:ext uri="{FF2B5EF4-FFF2-40B4-BE49-F238E27FC236}">
                <a16:creationId xmlns:a16="http://schemas.microsoft.com/office/drawing/2014/main" id="{0AC508C9-1AF5-AFAC-620A-D0FA3B0A32C1}"/>
              </a:ext>
            </a:extLst>
          </p:cNvPr>
          <p:cNvSpPr>
            <a:spLocks noGrp="1"/>
          </p:cNvSpPr>
          <p:nvPr>
            <p:ph type="ftr" sz="quarter" idx="11"/>
          </p:nvPr>
        </p:nvSpPr>
        <p:spPr/>
        <p:txBody>
          <a:bodyPr/>
          <a:lstStyle/>
          <a:p>
            <a:endParaRPr lang="es-CO"/>
          </a:p>
        </p:txBody>
      </p:sp>
      <p:sp>
        <p:nvSpPr>
          <p:cNvPr id="7" name="Marcador de número de diapositiva 6">
            <a:extLst>
              <a:ext uri="{FF2B5EF4-FFF2-40B4-BE49-F238E27FC236}">
                <a16:creationId xmlns:a16="http://schemas.microsoft.com/office/drawing/2014/main" id="{33D331E6-AA48-FD45-6CD8-621B0B5483CA}"/>
              </a:ext>
            </a:extLst>
          </p:cNvPr>
          <p:cNvSpPr>
            <a:spLocks noGrp="1"/>
          </p:cNvSpPr>
          <p:nvPr>
            <p:ph type="sldNum" sz="quarter" idx="12"/>
          </p:nvPr>
        </p:nvSpPr>
        <p:spPr/>
        <p:txBody>
          <a:bodyPr/>
          <a:lstStyle/>
          <a:p>
            <a:fld id="{5E3A0C21-059F-44D2-A27F-A780A201C3A5}" type="slidenum">
              <a:rPr lang="es-CO" smtClean="0"/>
              <a:t>‹#›</a:t>
            </a:fld>
            <a:endParaRPr lang="es-CO"/>
          </a:p>
        </p:txBody>
      </p:sp>
    </p:spTree>
    <p:extLst>
      <p:ext uri="{BB962C8B-B14F-4D97-AF65-F5344CB8AC3E}">
        <p14:creationId xmlns:p14="http://schemas.microsoft.com/office/powerpoint/2010/main" val="1440703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867584BA-D040-7FFC-9A4E-5266C7447E1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CO"/>
          </a:p>
        </p:txBody>
      </p:sp>
      <p:sp>
        <p:nvSpPr>
          <p:cNvPr id="3" name="Marcador de texto 2">
            <a:extLst>
              <a:ext uri="{FF2B5EF4-FFF2-40B4-BE49-F238E27FC236}">
                <a16:creationId xmlns:a16="http://schemas.microsoft.com/office/drawing/2014/main" id="{4B252988-3892-45C7-91A0-8CAACFAE5C6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6900A1AC-B584-FE44-1C08-5CC264C7182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F81BF13-4534-4E46-959C-ADD3B3C33431}" type="datetimeFigureOut">
              <a:rPr lang="es-CO" smtClean="0"/>
              <a:t>6/12/2024</a:t>
            </a:fld>
            <a:endParaRPr lang="es-CO"/>
          </a:p>
        </p:txBody>
      </p:sp>
      <p:sp>
        <p:nvSpPr>
          <p:cNvPr id="5" name="Marcador de pie de página 4">
            <a:extLst>
              <a:ext uri="{FF2B5EF4-FFF2-40B4-BE49-F238E27FC236}">
                <a16:creationId xmlns:a16="http://schemas.microsoft.com/office/drawing/2014/main" id="{D896FE9E-3D83-D132-E7AD-D0897B8BDAC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Marcador de número de diapositiva 5">
            <a:extLst>
              <a:ext uri="{FF2B5EF4-FFF2-40B4-BE49-F238E27FC236}">
                <a16:creationId xmlns:a16="http://schemas.microsoft.com/office/drawing/2014/main" id="{10F2F647-EE4E-F075-078E-2B53051D859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3A0C21-059F-44D2-A27F-A780A201C3A5}" type="slidenum">
              <a:rPr lang="es-CO" smtClean="0"/>
              <a:t>‹#›</a:t>
            </a:fld>
            <a:endParaRPr lang="es-CO"/>
          </a:p>
        </p:txBody>
      </p:sp>
    </p:spTree>
    <p:extLst>
      <p:ext uri="{BB962C8B-B14F-4D97-AF65-F5344CB8AC3E}">
        <p14:creationId xmlns:p14="http://schemas.microsoft.com/office/powerpoint/2010/main" val="11032717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2.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2.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2.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2.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2.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2.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2.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B7F8DEEB-C0DF-79D4-94C9-140E223B2969}"/>
              </a:ext>
            </a:extLst>
          </p:cNvPr>
          <p:cNvPicPr>
            <a:picLocks noChangeAspect="1"/>
          </p:cNvPicPr>
          <p:nvPr/>
        </p:nvPicPr>
        <p:blipFill>
          <a:blip r:embed="rId2"/>
          <a:stretch>
            <a:fillRect/>
          </a:stretch>
        </p:blipFill>
        <p:spPr>
          <a:xfrm>
            <a:off x="479864" y="6311803"/>
            <a:ext cx="11232271" cy="546197"/>
          </a:xfrm>
          <a:prstGeom prst="rect">
            <a:avLst/>
          </a:prstGeom>
        </p:spPr>
      </p:pic>
      <p:sp>
        <p:nvSpPr>
          <p:cNvPr id="10" name="Google Shape;126;p20">
            <a:extLst>
              <a:ext uri="{FF2B5EF4-FFF2-40B4-BE49-F238E27FC236}">
                <a16:creationId xmlns:a16="http://schemas.microsoft.com/office/drawing/2014/main" id="{3603C9BC-4A1A-ABC0-D352-C622BFE1F45A}"/>
              </a:ext>
            </a:extLst>
          </p:cNvPr>
          <p:cNvSpPr txBox="1">
            <a:spLocks/>
          </p:cNvSpPr>
          <p:nvPr/>
        </p:nvSpPr>
        <p:spPr>
          <a:xfrm>
            <a:off x="9361948" y="5812195"/>
            <a:ext cx="2402995" cy="391885"/>
          </a:xfrm>
          <a:prstGeom prst="rect">
            <a:avLst/>
          </a:prstGeom>
          <a:noFill/>
          <a:ln>
            <a:noFill/>
          </a:ln>
        </p:spPr>
        <p:txBody>
          <a:bodyPr spcFirstLastPara="1" vert="horz" wrap="square" lIns="68575" tIns="34275" rIns="68575" bIns="34275" rtlCol="0" anchor="t" anchorCtr="0">
            <a:noAutofit/>
          </a:bodyPr>
          <a:lstStyle>
            <a:lvl1pPr marL="173987" indent="-173987" algn="l" defTabSz="695950" rtl="0" eaLnBrk="1" latinLnBrk="0" hangingPunct="1">
              <a:lnSpc>
                <a:spcPct val="90000"/>
              </a:lnSpc>
              <a:spcBef>
                <a:spcPts val="761"/>
              </a:spcBef>
              <a:buFont typeface="Arial" panose="020B0604020202020204" pitchFamily="34" charset="0"/>
              <a:buChar char="•"/>
              <a:defRPr sz="2131" kern="1200">
                <a:solidFill>
                  <a:schemeClr val="tx1"/>
                </a:solidFill>
                <a:latin typeface="+mn-lt"/>
                <a:ea typeface="+mn-ea"/>
                <a:cs typeface="+mn-cs"/>
              </a:defRPr>
            </a:lvl1pPr>
            <a:lvl2pPr marL="521962" indent="-173987" algn="l" defTabSz="695950" rtl="0" eaLnBrk="1" latinLnBrk="0" hangingPunct="1">
              <a:lnSpc>
                <a:spcPct val="90000"/>
              </a:lnSpc>
              <a:spcBef>
                <a:spcPts val="381"/>
              </a:spcBef>
              <a:buFont typeface="Arial" panose="020B0604020202020204" pitchFamily="34" charset="0"/>
              <a:buChar char="•"/>
              <a:defRPr sz="1827" kern="1200">
                <a:solidFill>
                  <a:schemeClr val="tx1"/>
                </a:solidFill>
                <a:latin typeface="+mn-lt"/>
                <a:ea typeface="+mn-ea"/>
                <a:cs typeface="+mn-cs"/>
              </a:defRPr>
            </a:lvl2pPr>
            <a:lvl3pPr marL="869937" indent="-173987" algn="l" defTabSz="695950" rtl="0" eaLnBrk="1" latinLnBrk="0" hangingPunct="1">
              <a:lnSpc>
                <a:spcPct val="90000"/>
              </a:lnSpc>
              <a:spcBef>
                <a:spcPts val="381"/>
              </a:spcBef>
              <a:buFont typeface="Arial" panose="020B0604020202020204" pitchFamily="34" charset="0"/>
              <a:buChar char="•"/>
              <a:defRPr sz="1522" kern="1200">
                <a:solidFill>
                  <a:schemeClr val="tx1"/>
                </a:solidFill>
                <a:latin typeface="+mn-lt"/>
                <a:ea typeface="+mn-ea"/>
                <a:cs typeface="+mn-cs"/>
              </a:defRPr>
            </a:lvl3pPr>
            <a:lvl4pPr marL="1217912"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4pPr>
            <a:lvl5pPr marL="1565887"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5pPr>
            <a:lvl6pPr marL="1913862"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6pPr>
            <a:lvl7pPr marL="2261837"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7pPr>
            <a:lvl8pPr marL="2609812"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8pPr>
            <a:lvl9pPr marL="2957787" indent="-173987" algn="l" defTabSz="695950" rtl="0" eaLnBrk="1" latinLnBrk="0" hangingPunct="1">
              <a:lnSpc>
                <a:spcPct val="90000"/>
              </a:lnSpc>
              <a:spcBef>
                <a:spcPts val="381"/>
              </a:spcBef>
              <a:buFont typeface="Arial" panose="020B0604020202020204" pitchFamily="34" charset="0"/>
              <a:buChar char="•"/>
              <a:defRPr sz="1370" kern="1200">
                <a:solidFill>
                  <a:schemeClr val="tx1"/>
                </a:solidFill>
                <a:latin typeface="+mn-lt"/>
                <a:ea typeface="+mn-ea"/>
                <a:cs typeface="+mn-cs"/>
              </a:defRPr>
            </a:lvl9pPr>
          </a:lstStyle>
          <a:p>
            <a:pPr marL="0" indent="0" algn="r">
              <a:lnSpc>
                <a:spcPct val="115000"/>
              </a:lnSpc>
              <a:spcBef>
                <a:spcPts val="800"/>
              </a:spcBef>
              <a:buClr>
                <a:srgbClr val="0054BC"/>
              </a:buClr>
              <a:buSzPts val="2100"/>
              <a:buFont typeface="Arial"/>
              <a:buNone/>
            </a:pPr>
            <a:r>
              <a:rPr lang="es-ES" sz="1800" b="1" dirty="0">
                <a:solidFill>
                  <a:srgbClr val="701978"/>
                </a:solidFill>
                <a:latin typeface="Montserrat" pitchFamily="2" charset="77"/>
                <a:ea typeface="Work Sans SemiBold"/>
                <a:cs typeface="Work Sans SemiBold"/>
                <a:sym typeface="Work Sans SemiBold"/>
              </a:rPr>
              <a:t>Diciembre de 2023</a:t>
            </a:r>
          </a:p>
        </p:txBody>
      </p:sp>
      <p:sp>
        <p:nvSpPr>
          <p:cNvPr id="11" name="Google Shape;127;p20">
            <a:extLst>
              <a:ext uri="{FF2B5EF4-FFF2-40B4-BE49-F238E27FC236}">
                <a16:creationId xmlns:a16="http://schemas.microsoft.com/office/drawing/2014/main" id="{DC6E83F5-E664-CE40-8C91-AF3D043EE982}"/>
              </a:ext>
            </a:extLst>
          </p:cNvPr>
          <p:cNvSpPr txBox="1">
            <a:spLocks noGrp="1"/>
          </p:cNvSpPr>
          <p:nvPr>
            <p:ph type="title"/>
          </p:nvPr>
        </p:nvSpPr>
        <p:spPr>
          <a:xfrm>
            <a:off x="4020261" y="2874485"/>
            <a:ext cx="7337305" cy="1658503"/>
          </a:xfrm>
          <a:prstGeom prst="rect">
            <a:avLst/>
          </a:prstGeom>
          <a:noFill/>
          <a:ln>
            <a:noFill/>
          </a:ln>
        </p:spPr>
        <p:txBody>
          <a:bodyPr spcFirstLastPara="1" wrap="square" lIns="68575" tIns="34275" rIns="68575" bIns="34275" anchor="ctr" anchorCtr="0">
            <a:noAutofit/>
          </a:bodyPr>
          <a:lstStyle/>
          <a:p>
            <a:pPr marL="0" lvl="0" indent="0" algn="r" rtl="0">
              <a:lnSpc>
                <a:spcPct val="115000"/>
              </a:lnSpc>
              <a:spcBef>
                <a:spcPts val="0"/>
              </a:spcBef>
              <a:spcAft>
                <a:spcPts val="0"/>
              </a:spcAft>
              <a:buSzPts val="1400"/>
              <a:buNone/>
            </a:pPr>
            <a:r>
              <a:rPr lang="es-ES" b="1" dirty="0">
                <a:solidFill>
                  <a:srgbClr val="701978"/>
                </a:solidFill>
                <a:latin typeface="Montserrat ExtraBold" pitchFamily="2" charset="77"/>
                <a:sym typeface="Work Sans Light"/>
              </a:rPr>
              <a:t>Estado Final</a:t>
            </a:r>
            <a:br>
              <a:rPr lang="es-ES" b="1" dirty="0">
                <a:solidFill>
                  <a:srgbClr val="701978"/>
                </a:solidFill>
                <a:latin typeface="Montserrat ExtraBold" pitchFamily="2" charset="77"/>
                <a:sym typeface="Work Sans Light"/>
              </a:rPr>
            </a:br>
            <a:r>
              <a:rPr lang="es-ES" b="1" dirty="0">
                <a:solidFill>
                  <a:srgbClr val="701978"/>
                </a:solidFill>
                <a:latin typeface="Montserrat ExtraBold" pitchFamily="2" charset="77"/>
                <a:sym typeface="Work Sans Light"/>
              </a:rPr>
              <a:t>Migración SQL Server 2022</a:t>
            </a:r>
            <a:endParaRPr b="1" dirty="0">
              <a:solidFill>
                <a:srgbClr val="701978"/>
              </a:solidFill>
              <a:latin typeface="Montserrat ExtraBold" pitchFamily="2" charset="77"/>
            </a:endParaRPr>
          </a:p>
        </p:txBody>
      </p:sp>
      <p:pic>
        <p:nvPicPr>
          <p:cNvPr id="14" name="Imagen 13">
            <a:extLst>
              <a:ext uri="{FF2B5EF4-FFF2-40B4-BE49-F238E27FC236}">
                <a16:creationId xmlns:a16="http://schemas.microsoft.com/office/drawing/2014/main" id="{F10B0056-7370-C371-A38F-6BDE2480D28C}"/>
              </a:ext>
            </a:extLst>
          </p:cNvPr>
          <p:cNvPicPr>
            <a:picLocks noChangeAspect="1"/>
          </p:cNvPicPr>
          <p:nvPr/>
        </p:nvPicPr>
        <p:blipFill>
          <a:blip r:embed="rId3"/>
          <a:stretch>
            <a:fillRect/>
          </a:stretch>
        </p:blipFill>
        <p:spPr>
          <a:xfrm>
            <a:off x="1020234" y="2549550"/>
            <a:ext cx="2799376" cy="1651632"/>
          </a:xfrm>
          <a:prstGeom prst="rect">
            <a:avLst/>
          </a:prstGeom>
        </p:spPr>
      </p:pic>
      <p:sp>
        <p:nvSpPr>
          <p:cNvPr id="15" name="Rectángulo 14">
            <a:extLst>
              <a:ext uri="{FF2B5EF4-FFF2-40B4-BE49-F238E27FC236}">
                <a16:creationId xmlns:a16="http://schemas.microsoft.com/office/drawing/2014/main" id="{06E0F7FD-0938-C76E-08B9-43E4BD0195C0}"/>
              </a:ext>
            </a:extLst>
          </p:cNvPr>
          <p:cNvSpPr/>
          <p:nvPr/>
        </p:nvSpPr>
        <p:spPr>
          <a:xfrm>
            <a:off x="543904" y="2470743"/>
            <a:ext cx="275679" cy="1785190"/>
          </a:xfrm>
          <a:prstGeom prst="rect">
            <a:avLst/>
          </a:prstGeom>
          <a:solidFill>
            <a:srgbClr val="FE19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dirty="0"/>
          </a:p>
        </p:txBody>
      </p:sp>
      <p:sp>
        <p:nvSpPr>
          <p:cNvPr id="16" name="Rectángulo 15">
            <a:extLst>
              <a:ext uri="{FF2B5EF4-FFF2-40B4-BE49-F238E27FC236}">
                <a16:creationId xmlns:a16="http://schemas.microsoft.com/office/drawing/2014/main" id="{C0C30F66-04C7-4718-1610-B0EED45A156D}"/>
              </a:ext>
            </a:extLst>
          </p:cNvPr>
          <p:cNvSpPr/>
          <p:nvPr/>
        </p:nvSpPr>
        <p:spPr>
          <a:xfrm>
            <a:off x="268225" y="2470744"/>
            <a:ext cx="275679" cy="1785190"/>
          </a:xfrm>
          <a:prstGeom prst="rect">
            <a:avLst/>
          </a:prstGeom>
          <a:solidFill>
            <a:srgbClr val="B619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17" name="Rectángulo 16">
            <a:extLst>
              <a:ext uri="{FF2B5EF4-FFF2-40B4-BE49-F238E27FC236}">
                <a16:creationId xmlns:a16="http://schemas.microsoft.com/office/drawing/2014/main" id="{5F49A5E6-FEAB-A10D-BAF8-211F5266FF5B}"/>
              </a:ext>
            </a:extLst>
          </p:cNvPr>
          <p:cNvSpPr/>
          <p:nvPr/>
        </p:nvSpPr>
        <p:spPr>
          <a:xfrm>
            <a:off x="-7454" y="2470745"/>
            <a:ext cx="275679" cy="1785190"/>
          </a:xfrm>
          <a:prstGeom prst="rect">
            <a:avLst/>
          </a:prstGeom>
          <a:solidFill>
            <a:srgbClr val="7019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20861136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5">
            <a:extLst>
              <a:ext uri="{FF2B5EF4-FFF2-40B4-BE49-F238E27FC236}">
                <a16:creationId xmlns:a16="http://schemas.microsoft.com/office/drawing/2014/main" id="{1AF912F1-4999-3538-2E4C-362044C07F8F}"/>
              </a:ext>
            </a:extLst>
          </p:cNvPr>
          <p:cNvSpPr/>
          <p:nvPr/>
        </p:nvSpPr>
        <p:spPr>
          <a:xfrm>
            <a:off x="186231" y="1"/>
            <a:ext cx="96842" cy="268296"/>
          </a:xfrm>
          <a:prstGeom prst="rect">
            <a:avLst/>
          </a:prstGeom>
          <a:solidFill>
            <a:srgbClr val="FE19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7" name="Rectángulo 6">
            <a:extLst>
              <a:ext uri="{FF2B5EF4-FFF2-40B4-BE49-F238E27FC236}">
                <a16:creationId xmlns:a16="http://schemas.microsoft.com/office/drawing/2014/main" id="{82DDC978-5BC2-1FC2-C8EF-89938121C22E}"/>
              </a:ext>
            </a:extLst>
          </p:cNvPr>
          <p:cNvSpPr/>
          <p:nvPr/>
        </p:nvSpPr>
        <p:spPr>
          <a:xfrm>
            <a:off x="89389" y="1"/>
            <a:ext cx="96842" cy="268296"/>
          </a:xfrm>
          <a:prstGeom prst="rect">
            <a:avLst/>
          </a:prstGeom>
          <a:solidFill>
            <a:srgbClr val="B619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8" name="Rectángulo 7">
            <a:extLst>
              <a:ext uri="{FF2B5EF4-FFF2-40B4-BE49-F238E27FC236}">
                <a16:creationId xmlns:a16="http://schemas.microsoft.com/office/drawing/2014/main" id="{95BEFE0A-9339-72B9-B7F0-C247A28335DB}"/>
              </a:ext>
            </a:extLst>
          </p:cNvPr>
          <p:cNvSpPr/>
          <p:nvPr/>
        </p:nvSpPr>
        <p:spPr>
          <a:xfrm>
            <a:off x="-7453" y="3"/>
            <a:ext cx="96842" cy="268296"/>
          </a:xfrm>
          <a:prstGeom prst="rect">
            <a:avLst/>
          </a:prstGeom>
          <a:solidFill>
            <a:srgbClr val="7019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dirty="0"/>
          </a:p>
        </p:txBody>
      </p:sp>
      <p:pic>
        <p:nvPicPr>
          <p:cNvPr id="10" name="Imagen 9">
            <a:extLst>
              <a:ext uri="{FF2B5EF4-FFF2-40B4-BE49-F238E27FC236}">
                <a16:creationId xmlns:a16="http://schemas.microsoft.com/office/drawing/2014/main" id="{DE899880-08B4-452A-1D8B-876304B6D9F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82578" y="6230799"/>
            <a:ext cx="437462" cy="437462"/>
          </a:xfrm>
          <a:prstGeom prst="rect">
            <a:avLst/>
          </a:prstGeom>
        </p:spPr>
      </p:pic>
      <p:pic>
        <p:nvPicPr>
          <p:cNvPr id="11" name="Imagen 10">
            <a:extLst>
              <a:ext uri="{FF2B5EF4-FFF2-40B4-BE49-F238E27FC236}">
                <a16:creationId xmlns:a16="http://schemas.microsoft.com/office/drawing/2014/main" id="{6C0F880F-639B-397C-F041-5B9FA110A7A3}"/>
              </a:ext>
            </a:extLst>
          </p:cNvPr>
          <p:cNvPicPr>
            <a:picLocks noChangeAspect="1"/>
          </p:cNvPicPr>
          <p:nvPr/>
        </p:nvPicPr>
        <p:blipFill>
          <a:blip r:embed="rId3"/>
          <a:stretch>
            <a:fillRect/>
          </a:stretch>
        </p:blipFill>
        <p:spPr>
          <a:xfrm>
            <a:off x="268226" y="6224997"/>
            <a:ext cx="10404987" cy="505968"/>
          </a:xfrm>
          <a:prstGeom prst="rect">
            <a:avLst/>
          </a:prstGeom>
        </p:spPr>
      </p:pic>
      <p:pic>
        <p:nvPicPr>
          <p:cNvPr id="2" name="Imagen 1">
            <a:extLst>
              <a:ext uri="{FF2B5EF4-FFF2-40B4-BE49-F238E27FC236}">
                <a16:creationId xmlns:a16="http://schemas.microsoft.com/office/drawing/2014/main" id="{239FF913-9F1F-68FF-2CC6-A8C18631551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305635" y="6144788"/>
            <a:ext cx="703734" cy="586177"/>
          </a:xfrm>
          <a:prstGeom prst="rect">
            <a:avLst/>
          </a:prstGeom>
        </p:spPr>
      </p:pic>
      <p:pic>
        <p:nvPicPr>
          <p:cNvPr id="3" name="Imagen 2">
            <a:extLst>
              <a:ext uri="{FF2B5EF4-FFF2-40B4-BE49-F238E27FC236}">
                <a16:creationId xmlns:a16="http://schemas.microsoft.com/office/drawing/2014/main" id="{8BF5BF92-45A0-6D4C-2B99-7CEDA5C4AF33}"/>
              </a:ext>
            </a:extLst>
          </p:cNvPr>
          <p:cNvPicPr>
            <a:picLocks noChangeAspect="1"/>
          </p:cNvPicPr>
          <p:nvPr/>
        </p:nvPicPr>
        <p:blipFill>
          <a:blip r:embed="rId5"/>
          <a:stretch>
            <a:fillRect/>
          </a:stretch>
        </p:blipFill>
        <p:spPr>
          <a:xfrm>
            <a:off x="11012907" y="189739"/>
            <a:ext cx="993522" cy="586178"/>
          </a:xfrm>
          <a:prstGeom prst="rect">
            <a:avLst/>
          </a:prstGeom>
        </p:spPr>
      </p:pic>
      <p:pic>
        <p:nvPicPr>
          <p:cNvPr id="9" name="Imagen 8">
            <a:extLst>
              <a:ext uri="{FF2B5EF4-FFF2-40B4-BE49-F238E27FC236}">
                <a16:creationId xmlns:a16="http://schemas.microsoft.com/office/drawing/2014/main" id="{20BC88BA-8976-6BB8-D60C-6DA8D817F84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9915" y="274239"/>
            <a:ext cx="1441221" cy="501678"/>
          </a:xfrm>
          <a:prstGeom prst="rect">
            <a:avLst/>
          </a:prstGeom>
        </p:spPr>
      </p:pic>
      <p:sp>
        <p:nvSpPr>
          <p:cNvPr id="15" name="Google Shape;127;p20">
            <a:extLst>
              <a:ext uri="{FF2B5EF4-FFF2-40B4-BE49-F238E27FC236}">
                <a16:creationId xmlns:a16="http://schemas.microsoft.com/office/drawing/2014/main" id="{2FEED33C-4246-CF73-9233-E34BF9E8EB30}"/>
              </a:ext>
            </a:extLst>
          </p:cNvPr>
          <p:cNvSpPr txBox="1">
            <a:spLocks noGrp="1"/>
          </p:cNvSpPr>
          <p:nvPr>
            <p:ph type="title"/>
          </p:nvPr>
        </p:nvSpPr>
        <p:spPr>
          <a:xfrm>
            <a:off x="1202987" y="1393871"/>
            <a:ext cx="8841723" cy="288426"/>
          </a:xfrm>
          <a:prstGeom prst="rect">
            <a:avLst/>
          </a:prstGeom>
          <a:noFill/>
          <a:ln>
            <a:noFill/>
          </a:ln>
        </p:spPr>
        <p:txBody>
          <a:bodyPr spcFirstLastPara="1" wrap="square" lIns="68575" tIns="34275" rIns="68575" bIns="34275" anchor="ctr" anchorCtr="0">
            <a:noAutofit/>
          </a:bodyPr>
          <a:lstStyle/>
          <a:p>
            <a:pPr marL="0" lvl="0" indent="0" algn="ctr" rtl="0">
              <a:lnSpc>
                <a:spcPct val="115000"/>
              </a:lnSpc>
              <a:spcBef>
                <a:spcPts val="0"/>
              </a:spcBef>
              <a:spcAft>
                <a:spcPts val="0"/>
              </a:spcAft>
              <a:buSzPts val="1400"/>
              <a:buNone/>
            </a:pPr>
            <a:r>
              <a:rPr lang="es-ES" sz="2800" b="1" dirty="0">
                <a:solidFill>
                  <a:srgbClr val="701978"/>
                </a:solidFill>
                <a:latin typeface="Montserrat ExtraBold" pitchFamily="2" charset="77"/>
                <a:sym typeface="Work Sans Light"/>
              </a:rPr>
              <a:t>1.	Objetivo</a:t>
            </a:r>
            <a:endParaRPr sz="4000" b="1" dirty="0">
              <a:solidFill>
                <a:srgbClr val="701978"/>
              </a:solidFill>
              <a:latin typeface="Montserrat ExtraBold" pitchFamily="2" charset="77"/>
            </a:endParaRPr>
          </a:p>
        </p:txBody>
      </p:sp>
      <p:sp>
        <p:nvSpPr>
          <p:cNvPr id="14" name="CuadroTexto 13">
            <a:extLst>
              <a:ext uri="{FF2B5EF4-FFF2-40B4-BE49-F238E27FC236}">
                <a16:creationId xmlns:a16="http://schemas.microsoft.com/office/drawing/2014/main" id="{0C10985A-9459-4F34-DEC5-CB9B3B055E04}"/>
              </a:ext>
            </a:extLst>
          </p:cNvPr>
          <p:cNvSpPr txBox="1"/>
          <p:nvPr/>
        </p:nvSpPr>
        <p:spPr>
          <a:xfrm>
            <a:off x="959225" y="2351196"/>
            <a:ext cx="10053682" cy="369332"/>
          </a:xfrm>
          <a:prstGeom prst="rect">
            <a:avLst/>
          </a:prstGeom>
          <a:noFill/>
        </p:spPr>
        <p:txBody>
          <a:bodyPr wrap="square">
            <a:spAutoFit/>
          </a:bodyPr>
          <a:lstStyle/>
          <a:p>
            <a:pPr marL="285750" indent="-285750" rtl="0">
              <a:buFont typeface="Arial" panose="020B0604020202020204" pitchFamily="34" charset="0"/>
              <a:buChar char="•"/>
            </a:pPr>
            <a:r>
              <a:rPr lang="es-ES" dirty="0"/>
              <a:t>Realizar la actualización de las licencias de motores de bases de datos SQL Server a la versión 2022 </a:t>
            </a:r>
            <a:endParaRPr lang="es-CO" dirty="0"/>
          </a:p>
        </p:txBody>
      </p:sp>
    </p:spTree>
    <p:extLst>
      <p:ext uri="{BB962C8B-B14F-4D97-AF65-F5344CB8AC3E}">
        <p14:creationId xmlns:p14="http://schemas.microsoft.com/office/powerpoint/2010/main" val="70463430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B6316F-A558-1E4D-C0D1-CFDA618644AF}"/>
            </a:ext>
          </a:extLst>
        </p:cNvPr>
        <p:cNvGrpSpPr/>
        <p:nvPr/>
      </p:nvGrpSpPr>
      <p:grpSpPr>
        <a:xfrm>
          <a:off x="0" y="0"/>
          <a:ext cx="0" cy="0"/>
          <a:chOff x="0" y="0"/>
          <a:chExt cx="0" cy="0"/>
        </a:xfrm>
      </p:grpSpPr>
      <p:sp>
        <p:nvSpPr>
          <p:cNvPr id="6" name="Rectángulo 5">
            <a:extLst>
              <a:ext uri="{FF2B5EF4-FFF2-40B4-BE49-F238E27FC236}">
                <a16:creationId xmlns:a16="http://schemas.microsoft.com/office/drawing/2014/main" id="{11D0F7E6-FBED-28BA-5F3E-584A172EF98F}"/>
              </a:ext>
            </a:extLst>
          </p:cNvPr>
          <p:cNvSpPr/>
          <p:nvPr/>
        </p:nvSpPr>
        <p:spPr>
          <a:xfrm>
            <a:off x="186231" y="1"/>
            <a:ext cx="96842" cy="268296"/>
          </a:xfrm>
          <a:prstGeom prst="rect">
            <a:avLst/>
          </a:prstGeom>
          <a:solidFill>
            <a:srgbClr val="FE19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7" name="Rectángulo 6">
            <a:extLst>
              <a:ext uri="{FF2B5EF4-FFF2-40B4-BE49-F238E27FC236}">
                <a16:creationId xmlns:a16="http://schemas.microsoft.com/office/drawing/2014/main" id="{2BF55B88-350D-9018-75ED-6E017066397B}"/>
              </a:ext>
            </a:extLst>
          </p:cNvPr>
          <p:cNvSpPr/>
          <p:nvPr/>
        </p:nvSpPr>
        <p:spPr>
          <a:xfrm>
            <a:off x="89389" y="1"/>
            <a:ext cx="96842" cy="268296"/>
          </a:xfrm>
          <a:prstGeom prst="rect">
            <a:avLst/>
          </a:prstGeom>
          <a:solidFill>
            <a:srgbClr val="B619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8" name="Rectángulo 7">
            <a:extLst>
              <a:ext uri="{FF2B5EF4-FFF2-40B4-BE49-F238E27FC236}">
                <a16:creationId xmlns:a16="http://schemas.microsoft.com/office/drawing/2014/main" id="{B5E7BF4B-5DFA-5052-508F-8B07F8D6CAA5}"/>
              </a:ext>
            </a:extLst>
          </p:cNvPr>
          <p:cNvSpPr/>
          <p:nvPr/>
        </p:nvSpPr>
        <p:spPr>
          <a:xfrm>
            <a:off x="-7453" y="3"/>
            <a:ext cx="96842" cy="268296"/>
          </a:xfrm>
          <a:prstGeom prst="rect">
            <a:avLst/>
          </a:prstGeom>
          <a:solidFill>
            <a:srgbClr val="7019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dirty="0"/>
          </a:p>
        </p:txBody>
      </p:sp>
      <p:pic>
        <p:nvPicPr>
          <p:cNvPr id="10" name="Imagen 9">
            <a:extLst>
              <a:ext uri="{FF2B5EF4-FFF2-40B4-BE49-F238E27FC236}">
                <a16:creationId xmlns:a16="http://schemas.microsoft.com/office/drawing/2014/main" id="{92164FA6-D47C-ACB3-843C-FD5194809E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82578" y="6230799"/>
            <a:ext cx="437462" cy="437462"/>
          </a:xfrm>
          <a:prstGeom prst="rect">
            <a:avLst/>
          </a:prstGeom>
        </p:spPr>
      </p:pic>
      <p:pic>
        <p:nvPicPr>
          <p:cNvPr id="11" name="Imagen 10">
            <a:extLst>
              <a:ext uri="{FF2B5EF4-FFF2-40B4-BE49-F238E27FC236}">
                <a16:creationId xmlns:a16="http://schemas.microsoft.com/office/drawing/2014/main" id="{31E47D3A-6A39-DE9B-1FCD-9899CF5E2671}"/>
              </a:ext>
            </a:extLst>
          </p:cNvPr>
          <p:cNvPicPr>
            <a:picLocks noChangeAspect="1"/>
          </p:cNvPicPr>
          <p:nvPr/>
        </p:nvPicPr>
        <p:blipFill>
          <a:blip r:embed="rId3"/>
          <a:stretch>
            <a:fillRect/>
          </a:stretch>
        </p:blipFill>
        <p:spPr>
          <a:xfrm>
            <a:off x="268226" y="6224997"/>
            <a:ext cx="10404987" cy="505968"/>
          </a:xfrm>
          <a:prstGeom prst="rect">
            <a:avLst/>
          </a:prstGeom>
        </p:spPr>
      </p:pic>
      <p:pic>
        <p:nvPicPr>
          <p:cNvPr id="2" name="Imagen 1">
            <a:extLst>
              <a:ext uri="{FF2B5EF4-FFF2-40B4-BE49-F238E27FC236}">
                <a16:creationId xmlns:a16="http://schemas.microsoft.com/office/drawing/2014/main" id="{8153FCA4-917E-0305-BD93-0AB0E610B18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305635" y="6144788"/>
            <a:ext cx="703734" cy="586177"/>
          </a:xfrm>
          <a:prstGeom prst="rect">
            <a:avLst/>
          </a:prstGeom>
        </p:spPr>
      </p:pic>
      <p:pic>
        <p:nvPicPr>
          <p:cNvPr id="3" name="Imagen 2">
            <a:extLst>
              <a:ext uri="{FF2B5EF4-FFF2-40B4-BE49-F238E27FC236}">
                <a16:creationId xmlns:a16="http://schemas.microsoft.com/office/drawing/2014/main" id="{F344D943-F7EC-17B1-FC48-2DCE4CDB99AE}"/>
              </a:ext>
            </a:extLst>
          </p:cNvPr>
          <p:cNvPicPr>
            <a:picLocks noChangeAspect="1"/>
          </p:cNvPicPr>
          <p:nvPr/>
        </p:nvPicPr>
        <p:blipFill>
          <a:blip r:embed="rId5"/>
          <a:stretch>
            <a:fillRect/>
          </a:stretch>
        </p:blipFill>
        <p:spPr>
          <a:xfrm>
            <a:off x="11012907" y="189739"/>
            <a:ext cx="993522" cy="586178"/>
          </a:xfrm>
          <a:prstGeom prst="rect">
            <a:avLst/>
          </a:prstGeom>
        </p:spPr>
      </p:pic>
      <p:pic>
        <p:nvPicPr>
          <p:cNvPr id="9" name="Imagen 8">
            <a:extLst>
              <a:ext uri="{FF2B5EF4-FFF2-40B4-BE49-F238E27FC236}">
                <a16:creationId xmlns:a16="http://schemas.microsoft.com/office/drawing/2014/main" id="{393C07A8-98F3-EC75-8CED-F770787A0E2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9915" y="274239"/>
            <a:ext cx="1441221" cy="501678"/>
          </a:xfrm>
          <a:prstGeom prst="rect">
            <a:avLst/>
          </a:prstGeom>
        </p:spPr>
      </p:pic>
      <p:sp>
        <p:nvSpPr>
          <p:cNvPr id="15" name="Google Shape;127;p20">
            <a:extLst>
              <a:ext uri="{FF2B5EF4-FFF2-40B4-BE49-F238E27FC236}">
                <a16:creationId xmlns:a16="http://schemas.microsoft.com/office/drawing/2014/main" id="{E8935522-CB27-0D65-0B12-A29F39E9A79D}"/>
              </a:ext>
            </a:extLst>
          </p:cNvPr>
          <p:cNvSpPr txBox="1">
            <a:spLocks noGrp="1"/>
          </p:cNvSpPr>
          <p:nvPr>
            <p:ph type="title"/>
          </p:nvPr>
        </p:nvSpPr>
        <p:spPr>
          <a:xfrm>
            <a:off x="1202987" y="1393871"/>
            <a:ext cx="8841723" cy="288426"/>
          </a:xfrm>
          <a:prstGeom prst="rect">
            <a:avLst/>
          </a:prstGeom>
          <a:noFill/>
          <a:ln>
            <a:noFill/>
          </a:ln>
        </p:spPr>
        <p:txBody>
          <a:bodyPr spcFirstLastPara="1" wrap="square" lIns="68575" tIns="34275" rIns="68575" bIns="34275" anchor="ctr" anchorCtr="0">
            <a:noAutofit/>
          </a:bodyPr>
          <a:lstStyle/>
          <a:p>
            <a:pPr marL="0" lvl="0" indent="0" algn="ctr" rtl="0">
              <a:lnSpc>
                <a:spcPct val="115000"/>
              </a:lnSpc>
              <a:spcBef>
                <a:spcPts val="0"/>
              </a:spcBef>
              <a:spcAft>
                <a:spcPts val="0"/>
              </a:spcAft>
              <a:buSzPts val="1400"/>
              <a:buNone/>
            </a:pPr>
            <a:r>
              <a:rPr lang="es-ES" sz="2800" b="1" dirty="0">
                <a:solidFill>
                  <a:srgbClr val="701978"/>
                </a:solidFill>
                <a:latin typeface="Montserrat ExtraBold" pitchFamily="2" charset="77"/>
                <a:sym typeface="Work Sans Light"/>
              </a:rPr>
              <a:t>2.	Alcance</a:t>
            </a:r>
            <a:endParaRPr sz="4000" b="1" dirty="0">
              <a:solidFill>
                <a:srgbClr val="701978"/>
              </a:solidFill>
              <a:latin typeface="Montserrat ExtraBold" pitchFamily="2" charset="77"/>
            </a:endParaRPr>
          </a:p>
        </p:txBody>
      </p:sp>
      <p:sp>
        <p:nvSpPr>
          <p:cNvPr id="14" name="CuadroTexto 13">
            <a:extLst>
              <a:ext uri="{FF2B5EF4-FFF2-40B4-BE49-F238E27FC236}">
                <a16:creationId xmlns:a16="http://schemas.microsoft.com/office/drawing/2014/main" id="{DE9A6CB4-2822-C06E-439E-EE0B4CCBDD75}"/>
              </a:ext>
            </a:extLst>
          </p:cNvPr>
          <p:cNvSpPr txBox="1"/>
          <p:nvPr/>
        </p:nvSpPr>
        <p:spPr>
          <a:xfrm>
            <a:off x="959225" y="2369484"/>
            <a:ext cx="10053682" cy="2031325"/>
          </a:xfrm>
          <a:prstGeom prst="rect">
            <a:avLst/>
          </a:prstGeom>
          <a:noFill/>
        </p:spPr>
        <p:txBody>
          <a:bodyPr wrap="square">
            <a:spAutoFit/>
          </a:bodyPr>
          <a:lstStyle/>
          <a:p>
            <a:pPr marL="285750" indent="-285750" algn="just" rtl="0">
              <a:buFont typeface="Arial" panose="020B0604020202020204" pitchFamily="34" charset="0"/>
              <a:buChar char="•"/>
            </a:pPr>
            <a:r>
              <a:rPr lang="es-ES" dirty="0"/>
              <a:t>en SAE existen algunas Bases de Datos que almacenan información de sistemas legados, algunos obsoletos, otros de consulta, y otros que ya no existen, además, algunas de las versiones del motor de bases de datos están fuera de soporte, como el caso de las licencias 2014, esto representa un detrimento patrimonial, riesgo de seguridad y riesgo de operación, ya que si una de estas instancias llegara a dejar de funcionar, no se tendría soporte del fabricante, y representaría una posible pérdida de información.</a:t>
            </a:r>
          </a:p>
          <a:p>
            <a:pPr marL="285750" indent="-285750" algn="just" rtl="0">
              <a:buFont typeface="Arial" panose="020B0604020202020204" pitchFamily="34" charset="0"/>
              <a:buChar char="•"/>
            </a:pPr>
            <a:r>
              <a:rPr lang="es-ES" dirty="0"/>
              <a:t>Adicionalmente las licencias 2016 también deben ser actualizadas, pues saldrán de soporte en 2026.</a:t>
            </a:r>
            <a:endParaRPr lang="es-CO" dirty="0"/>
          </a:p>
        </p:txBody>
      </p:sp>
    </p:spTree>
    <p:extLst>
      <p:ext uri="{BB962C8B-B14F-4D97-AF65-F5344CB8AC3E}">
        <p14:creationId xmlns:p14="http://schemas.microsoft.com/office/powerpoint/2010/main" val="32805419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100F70-71F7-B7BA-1306-5FD5637FC19D}"/>
            </a:ext>
          </a:extLst>
        </p:cNvPr>
        <p:cNvGrpSpPr/>
        <p:nvPr/>
      </p:nvGrpSpPr>
      <p:grpSpPr>
        <a:xfrm>
          <a:off x="0" y="0"/>
          <a:ext cx="0" cy="0"/>
          <a:chOff x="0" y="0"/>
          <a:chExt cx="0" cy="0"/>
        </a:xfrm>
      </p:grpSpPr>
      <p:sp>
        <p:nvSpPr>
          <p:cNvPr id="6" name="Rectángulo 5">
            <a:extLst>
              <a:ext uri="{FF2B5EF4-FFF2-40B4-BE49-F238E27FC236}">
                <a16:creationId xmlns:a16="http://schemas.microsoft.com/office/drawing/2014/main" id="{82ACCEE0-95B9-9EB5-4A6D-B0148E82426D}"/>
              </a:ext>
            </a:extLst>
          </p:cNvPr>
          <p:cNvSpPr/>
          <p:nvPr/>
        </p:nvSpPr>
        <p:spPr>
          <a:xfrm>
            <a:off x="186231" y="1"/>
            <a:ext cx="96842" cy="268296"/>
          </a:xfrm>
          <a:prstGeom prst="rect">
            <a:avLst/>
          </a:prstGeom>
          <a:solidFill>
            <a:srgbClr val="FE19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7" name="Rectángulo 6">
            <a:extLst>
              <a:ext uri="{FF2B5EF4-FFF2-40B4-BE49-F238E27FC236}">
                <a16:creationId xmlns:a16="http://schemas.microsoft.com/office/drawing/2014/main" id="{56F44819-8EFE-15C4-68F5-6BA0DE193A4C}"/>
              </a:ext>
            </a:extLst>
          </p:cNvPr>
          <p:cNvSpPr/>
          <p:nvPr/>
        </p:nvSpPr>
        <p:spPr>
          <a:xfrm>
            <a:off x="89389" y="1"/>
            <a:ext cx="96842" cy="268296"/>
          </a:xfrm>
          <a:prstGeom prst="rect">
            <a:avLst/>
          </a:prstGeom>
          <a:solidFill>
            <a:srgbClr val="B619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8" name="Rectángulo 7">
            <a:extLst>
              <a:ext uri="{FF2B5EF4-FFF2-40B4-BE49-F238E27FC236}">
                <a16:creationId xmlns:a16="http://schemas.microsoft.com/office/drawing/2014/main" id="{534E4294-8412-0CE5-102E-91DFFE1F9E9B}"/>
              </a:ext>
            </a:extLst>
          </p:cNvPr>
          <p:cNvSpPr/>
          <p:nvPr/>
        </p:nvSpPr>
        <p:spPr>
          <a:xfrm>
            <a:off x="-7453" y="3"/>
            <a:ext cx="96842" cy="268296"/>
          </a:xfrm>
          <a:prstGeom prst="rect">
            <a:avLst/>
          </a:prstGeom>
          <a:solidFill>
            <a:srgbClr val="7019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dirty="0"/>
          </a:p>
        </p:txBody>
      </p:sp>
      <p:pic>
        <p:nvPicPr>
          <p:cNvPr id="10" name="Imagen 9">
            <a:extLst>
              <a:ext uri="{FF2B5EF4-FFF2-40B4-BE49-F238E27FC236}">
                <a16:creationId xmlns:a16="http://schemas.microsoft.com/office/drawing/2014/main" id="{4FDBFDD6-79B8-D3F0-2316-4A99FA6AE5A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82578" y="6230799"/>
            <a:ext cx="437462" cy="437462"/>
          </a:xfrm>
          <a:prstGeom prst="rect">
            <a:avLst/>
          </a:prstGeom>
        </p:spPr>
      </p:pic>
      <p:pic>
        <p:nvPicPr>
          <p:cNvPr id="11" name="Imagen 10">
            <a:extLst>
              <a:ext uri="{FF2B5EF4-FFF2-40B4-BE49-F238E27FC236}">
                <a16:creationId xmlns:a16="http://schemas.microsoft.com/office/drawing/2014/main" id="{39416623-01F1-05E0-F769-7F32745DFED2}"/>
              </a:ext>
            </a:extLst>
          </p:cNvPr>
          <p:cNvPicPr>
            <a:picLocks noChangeAspect="1"/>
          </p:cNvPicPr>
          <p:nvPr/>
        </p:nvPicPr>
        <p:blipFill>
          <a:blip r:embed="rId3"/>
          <a:stretch>
            <a:fillRect/>
          </a:stretch>
        </p:blipFill>
        <p:spPr>
          <a:xfrm>
            <a:off x="268226" y="6224997"/>
            <a:ext cx="10404987" cy="505968"/>
          </a:xfrm>
          <a:prstGeom prst="rect">
            <a:avLst/>
          </a:prstGeom>
        </p:spPr>
      </p:pic>
      <p:pic>
        <p:nvPicPr>
          <p:cNvPr id="2" name="Imagen 1">
            <a:extLst>
              <a:ext uri="{FF2B5EF4-FFF2-40B4-BE49-F238E27FC236}">
                <a16:creationId xmlns:a16="http://schemas.microsoft.com/office/drawing/2014/main" id="{0CF22C8C-BB99-C8A8-9235-0B19ADA963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305635" y="6144788"/>
            <a:ext cx="703734" cy="586177"/>
          </a:xfrm>
          <a:prstGeom prst="rect">
            <a:avLst/>
          </a:prstGeom>
        </p:spPr>
      </p:pic>
      <p:pic>
        <p:nvPicPr>
          <p:cNvPr id="3" name="Imagen 2">
            <a:extLst>
              <a:ext uri="{FF2B5EF4-FFF2-40B4-BE49-F238E27FC236}">
                <a16:creationId xmlns:a16="http://schemas.microsoft.com/office/drawing/2014/main" id="{850757D3-9EC7-95AD-FFC4-17471C04F842}"/>
              </a:ext>
            </a:extLst>
          </p:cNvPr>
          <p:cNvPicPr>
            <a:picLocks noChangeAspect="1"/>
          </p:cNvPicPr>
          <p:nvPr/>
        </p:nvPicPr>
        <p:blipFill>
          <a:blip r:embed="rId5"/>
          <a:stretch>
            <a:fillRect/>
          </a:stretch>
        </p:blipFill>
        <p:spPr>
          <a:xfrm>
            <a:off x="11012907" y="189739"/>
            <a:ext cx="993522" cy="586178"/>
          </a:xfrm>
          <a:prstGeom prst="rect">
            <a:avLst/>
          </a:prstGeom>
        </p:spPr>
      </p:pic>
      <p:pic>
        <p:nvPicPr>
          <p:cNvPr id="9" name="Imagen 8">
            <a:extLst>
              <a:ext uri="{FF2B5EF4-FFF2-40B4-BE49-F238E27FC236}">
                <a16:creationId xmlns:a16="http://schemas.microsoft.com/office/drawing/2014/main" id="{13DF6D75-0EDF-ADEC-09DD-EBA075BC375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9915" y="274239"/>
            <a:ext cx="1441221" cy="501678"/>
          </a:xfrm>
          <a:prstGeom prst="rect">
            <a:avLst/>
          </a:prstGeom>
        </p:spPr>
      </p:pic>
      <p:sp>
        <p:nvSpPr>
          <p:cNvPr id="15" name="Google Shape;127;p20">
            <a:extLst>
              <a:ext uri="{FF2B5EF4-FFF2-40B4-BE49-F238E27FC236}">
                <a16:creationId xmlns:a16="http://schemas.microsoft.com/office/drawing/2014/main" id="{04EDB406-A41A-749A-998C-0FA43BFF2530}"/>
              </a:ext>
            </a:extLst>
          </p:cNvPr>
          <p:cNvSpPr txBox="1">
            <a:spLocks noGrp="1"/>
          </p:cNvSpPr>
          <p:nvPr>
            <p:ph type="title"/>
          </p:nvPr>
        </p:nvSpPr>
        <p:spPr>
          <a:xfrm>
            <a:off x="1202987" y="1393871"/>
            <a:ext cx="8841723" cy="288426"/>
          </a:xfrm>
          <a:prstGeom prst="rect">
            <a:avLst/>
          </a:prstGeom>
          <a:noFill/>
          <a:ln>
            <a:noFill/>
          </a:ln>
        </p:spPr>
        <p:txBody>
          <a:bodyPr spcFirstLastPara="1" wrap="square" lIns="68575" tIns="34275" rIns="68575" bIns="34275" anchor="ctr" anchorCtr="0">
            <a:noAutofit/>
          </a:bodyPr>
          <a:lstStyle/>
          <a:p>
            <a:pPr marL="0" lvl="0" indent="0" algn="ctr" rtl="0">
              <a:lnSpc>
                <a:spcPct val="115000"/>
              </a:lnSpc>
              <a:spcBef>
                <a:spcPts val="0"/>
              </a:spcBef>
              <a:spcAft>
                <a:spcPts val="0"/>
              </a:spcAft>
              <a:buSzPts val="1400"/>
              <a:buNone/>
            </a:pPr>
            <a:r>
              <a:rPr lang="es-ES" sz="2800" b="1" dirty="0">
                <a:solidFill>
                  <a:srgbClr val="701978"/>
                </a:solidFill>
                <a:latin typeface="Montserrat ExtraBold" pitchFamily="2" charset="77"/>
                <a:sym typeface="Work Sans Light"/>
              </a:rPr>
              <a:t>3.	Estado inicial</a:t>
            </a:r>
            <a:endParaRPr sz="4000" b="1" dirty="0">
              <a:solidFill>
                <a:srgbClr val="701978"/>
              </a:solidFill>
              <a:latin typeface="Montserrat ExtraBold" pitchFamily="2" charset="77"/>
            </a:endParaRPr>
          </a:p>
        </p:txBody>
      </p:sp>
      <p:graphicFrame>
        <p:nvGraphicFramePr>
          <p:cNvPr id="5" name="Table 4">
            <a:extLst>
              <a:ext uri="{FF2B5EF4-FFF2-40B4-BE49-F238E27FC236}">
                <a16:creationId xmlns:a16="http://schemas.microsoft.com/office/drawing/2014/main" id="{C45B5F27-BF30-591B-698E-6E7C52A4D7A7}"/>
              </a:ext>
            </a:extLst>
          </p:cNvPr>
          <p:cNvGraphicFramePr>
            <a:graphicFrameLocks noGrp="1"/>
          </p:cNvGraphicFramePr>
          <p:nvPr>
            <p:extLst>
              <p:ext uri="{D42A27DB-BD31-4B8C-83A1-F6EECF244321}">
                <p14:modId xmlns:p14="http://schemas.microsoft.com/office/powerpoint/2010/main" val="125330828"/>
              </p:ext>
            </p:extLst>
          </p:nvPr>
        </p:nvGraphicFramePr>
        <p:xfrm>
          <a:off x="1042416" y="1819097"/>
          <a:ext cx="9400033" cy="4364394"/>
        </p:xfrm>
        <a:graphic>
          <a:graphicData uri="http://schemas.openxmlformats.org/drawingml/2006/table">
            <a:tbl>
              <a:tblPr/>
              <a:tblGrid>
                <a:gridCol w="712525">
                  <a:extLst>
                    <a:ext uri="{9D8B030D-6E8A-4147-A177-3AD203B41FA5}">
                      <a16:colId xmlns:a16="http://schemas.microsoft.com/office/drawing/2014/main" val="1427746878"/>
                    </a:ext>
                  </a:extLst>
                </a:gridCol>
                <a:gridCol w="712525">
                  <a:extLst>
                    <a:ext uri="{9D8B030D-6E8A-4147-A177-3AD203B41FA5}">
                      <a16:colId xmlns:a16="http://schemas.microsoft.com/office/drawing/2014/main" val="408830256"/>
                    </a:ext>
                  </a:extLst>
                </a:gridCol>
                <a:gridCol w="743818">
                  <a:extLst>
                    <a:ext uri="{9D8B030D-6E8A-4147-A177-3AD203B41FA5}">
                      <a16:colId xmlns:a16="http://schemas.microsoft.com/office/drawing/2014/main" val="1827065751"/>
                    </a:ext>
                  </a:extLst>
                </a:gridCol>
                <a:gridCol w="6759357">
                  <a:extLst>
                    <a:ext uri="{9D8B030D-6E8A-4147-A177-3AD203B41FA5}">
                      <a16:colId xmlns:a16="http://schemas.microsoft.com/office/drawing/2014/main" val="1735993232"/>
                    </a:ext>
                  </a:extLst>
                </a:gridCol>
                <a:gridCol w="471808">
                  <a:extLst>
                    <a:ext uri="{9D8B030D-6E8A-4147-A177-3AD203B41FA5}">
                      <a16:colId xmlns:a16="http://schemas.microsoft.com/office/drawing/2014/main" val="1649695105"/>
                    </a:ext>
                  </a:extLst>
                </a:gridCol>
              </a:tblGrid>
              <a:tr h="141340">
                <a:tc>
                  <a:txBody>
                    <a:bodyPr/>
                    <a:lstStyle/>
                    <a:p>
                      <a:pPr algn="l" fontAlgn="b"/>
                      <a:r>
                        <a:rPr lang="es-CO" sz="700" b="1" i="0" u="none" strike="noStrike">
                          <a:solidFill>
                            <a:srgbClr val="FFFFFF"/>
                          </a:solidFill>
                          <a:effectLst/>
                          <a:latin typeface="Calibri" panose="020F0502020204030204" pitchFamily="34" charset="0"/>
                        </a:rPr>
                        <a:t>Ambiente</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05496"/>
                    </a:solidFill>
                  </a:tcPr>
                </a:tc>
                <a:tc>
                  <a:txBody>
                    <a:bodyPr/>
                    <a:lstStyle/>
                    <a:p>
                      <a:pPr algn="l" fontAlgn="b"/>
                      <a:r>
                        <a:rPr lang="es-CO" sz="700" b="1" i="0" u="none" strike="noStrike">
                          <a:solidFill>
                            <a:srgbClr val="FFFFFF"/>
                          </a:solidFill>
                          <a:effectLst/>
                          <a:latin typeface="Calibri" panose="020F0502020204030204" pitchFamily="34" charset="0"/>
                        </a:rPr>
                        <a:t>Servidor</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05496"/>
                    </a:solidFill>
                  </a:tcPr>
                </a:tc>
                <a:tc>
                  <a:txBody>
                    <a:bodyPr/>
                    <a:lstStyle/>
                    <a:p>
                      <a:pPr algn="l" fontAlgn="b"/>
                      <a:r>
                        <a:rPr lang="es-CO" sz="700" b="1" i="0" u="none" strike="noStrike">
                          <a:solidFill>
                            <a:srgbClr val="FFFFFF"/>
                          </a:solidFill>
                          <a:effectLst/>
                          <a:latin typeface="Calibri" panose="020F0502020204030204" pitchFamily="34" charset="0"/>
                        </a:rPr>
                        <a:t>Instancia</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05496"/>
                    </a:solidFill>
                  </a:tcPr>
                </a:tc>
                <a:tc>
                  <a:txBody>
                    <a:bodyPr/>
                    <a:lstStyle/>
                    <a:p>
                      <a:pPr algn="l" fontAlgn="b"/>
                      <a:r>
                        <a:rPr lang="es-CO" sz="700" b="1" i="0" u="none" strike="noStrike">
                          <a:solidFill>
                            <a:srgbClr val="FFFFFF"/>
                          </a:solidFill>
                          <a:effectLst/>
                          <a:latin typeface="Calibri" panose="020F0502020204030204" pitchFamily="34" charset="0"/>
                        </a:rPr>
                        <a:t>Licencia</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05496"/>
                    </a:solidFill>
                  </a:tcPr>
                </a:tc>
                <a:tc>
                  <a:txBody>
                    <a:bodyPr/>
                    <a:lstStyle/>
                    <a:p>
                      <a:pPr algn="l" fontAlgn="b"/>
                      <a:r>
                        <a:rPr lang="es-CO" sz="700" b="1" i="0" u="none" strike="noStrike">
                          <a:solidFill>
                            <a:srgbClr val="FFFFFF"/>
                          </a:solidFill>
                          <a:effectLst/>
                          <a:latin typeface="Calibri" panose="020F0502020204030204" pitchFamily="34" charset="0"/>
                        </a:rPr>
                        <a:t>Idioma</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05496"/>
                    </a:solidFill>
                  </a:tcPr>
                </a:tc>
                <a:extLst>
                  <a:ext uri="{0D108BD9-81ED-4DB2-BD59-A6C34878D82A}">
                    <a16:rowId xmlns:a16="http://schemas.microsoft.com/office/drawing/2014/main" val="2430121619"/>
                  </a:ext>
                </a:extLst>
              </a:tr>
              <a:tr h="247647">
                <a:tc>
                  <a:txBody>
                    <a:bodyPr/>
                    <a:lstStyle/>
                    <a:p>
                      <a:pPr algn="l" fontAlgn="b"/>
                      <a:r>
                        <a:rPr lang="es-CO" sz="700" b="0" i="0" u="none" strike="noStrike">
                          <a:solidFill>
                            <a:srgbClr val="000000"/>
                          </a:solidFill>
                          <a:effectLst/>
                          <a:latin typeface="Calibri" panose="020F0502020204030204" pitchFamily="34" charset="0"/>
                        </a:rPr>
                        <a:t>Desarrollo</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CO" sz="700" b="0" i="0" u="none" strike="noStrike">
                          <a:solidFill>
                            <a:srgbClr val="000000"/>
                          </a:solidFill>
                          <a:effectLst/>
                          <a:latin typeface="Calibri" panose="020F0502020204030204" pitchFamily="34" charset="0"/>
                        </a:rPr>
                        <a:t>Developserver</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CO" sz="700" b="0" i="0" u="none" strike="noStrike">
                          <a:solidFill>
                            <a:srgbClr val="000000"/>
                          </a:solidFill>
                          <a:effectLst/>
                          <a:latin typeface="Calibri" panose="020F0502020204030204" pitchFamily="34" charset="0"/>
                        </a:rPr>
                        <a:t>Developserver</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CO" sz="700" b="0" i="0" u="none" strike="noStrike">
                          <a:solidFill>
                            <a:srgbClr val="000000"/>
                          </a:solidFill>
                          <a:effectLst/>
                          <a:latin typeface="Calibri" panose="020F0502020204030204" pitchFamily="34" charset="0"/>
                        </a:rPr>
                        <a:t>Microsoft SQL Server 2016 (SP1-GDR) (KB4505219) - 13.0.4259.0 (X64)   Jun 15 2019 19:20:12   Copyright (c) Microsoft Corporation  Developer Edition (64-bit) on Windows Server 2019 Datacenter 6.3 &lt;X64&gt; (Build 17763: ) (Hypervisor) </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CO" sz="700" b="0" i="0" u="none" strike="noStrike">
                          <a:solidFill>
                            <a:srgbClr val="000000"/>
                          </a:solidFill>
                          <a:effectLst/>
                          <a:latin typeface="Calibri" panose="020F0502020204030204" pitchFamily="34" charset="0"/>
                        </a:rPr>
                        <a:t>Español</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71950694"/>
                  </a:ext>
                </a:extLst>
              </a:tr>
              <a:tr h="247647">
                <a:tc rowSpan="3">
                  <a:txBody>
                    <a:bodyPr/>
                    <a:lstStyle/>
                    <a:p>
                      <a:pPr algn="l" fontAlgn="ctr"/>
                      <a:r>
                        <a:rPr lang="es-CO" sz="700" b="0" i="0" u="none" strike="noStrike">
                          <a:solidFill>
                            <a:srgbClr val="000000"/>
                          </a:solidFill>
                          <a:effectLst/>
                          <a:latin typeface="Calibri" panose="020F0502020204030204" pitchFamily="34" charset="0"/>
                        </a:rPr>
                        <a:t>Pruebas</a:t>
                      </a:r>
                    </a:p>
                  </a:txBody>
                  <a:tcPr marL="6040" marR="6040" marT="6040" marB="2899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3">
                  <a:txBody>
                    <a:bodyPr/>
                    <a:lstStyle/>
                    <a:p>
                      <a:pPr algn="l" fontAlgn="ctr"/>
                      <a:r>
                        <a:rPr lang="es-CO" sz="700" b="0" i="0" u="none" strike="noStrike">
                          <a:solidFill>
                            <a:srgbClr val="000000"/>
                          </a:solidFill>
                          <a:effectLst/>
                          <a:latin typeface="Calibri" panose="020F0502020204030204" pitchFamily="34" charset="0"/>
                        </a:rPr>
                        <a:t>Pruebasbd02</a:t>
                      </a:r>
                    </a:p>
                  </a:txBody>
                  <a:tcPr marL="6040" marR="6040" marT="6040" marB="2899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CO" sz="700" b="0" i="0" u="none" strike="noStrike">
                          <a:solidFill>
                            <a:srgbClr val="000000"/>
                          </a:solidFill>
                          <a:effectLst/>
                          <a:latin typeface="Calibri" panose="020F0502020204030204" pitchFamily="34" charset="0"/>
                        </a:rPr>
                        <a:t>Misionaleprue</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solidFill>
                            <a:srgbClr val="000000"/>
                          </a:solidFill>
                          <a:effectLst/>
                          <a:latin typeface="Calibri" panose="020F0502020204030204" pitchFamily="34" charset="0"/>
                        </a:rPr>
                        <a:t>Microsoft SQL Server 2022 (RTM) - 16.0.1000.6 (X64)   Oct  8 2022 05:58:25   Copyright (C) 2022 Microsoft Corporation  Developer Edition (64-bit) on Windows Server 2019 Datacenter 10.0 &lt;X64&gt; (Build 17763: ) (Hypervisor) </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CO" sz="700" b="0" i="0" u="none" strike="noStrike">
                          <a:solidFill>
                            <a:srgbClr val="000000"/>
                          </a:solidFill>
                          <a:effectLst/>
                          <a:latin typeface="Calibri" panose="020F0502020204030204" pitchFamily="34" charset="0"/>
                        </a:rPr>
                        <a:t>Ingles</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93340309"/>
                  </a:ext>
                </a:extLst>
              </a:tr>
              <a:tr h="247647">
                <a:tc vMerge="1">
                  <a:txBody>
                    <a:bodyPr/>
                    <a:lstStyle/>
                    <a:p>
                      <a:endParaRPr lang="es-CO"/>
                    </a:p>
                  </a:txBody>
                  <a:tcPr/>
                </a:tc>
                <a:tc vMerge="1">
                  <a:txBody>
                    <a:bodyPr/>
                    <a:lstStyle/>
                    <a:p>
                      <a:endParaRPr lang="es-CO"/>
                    </a:p>
                  </a:txBody>
                  <a:tcPr/>
                </a:tc>
                <a:tc>
                  <a:txBody>
                    <a:bodyPr/>
                    <a:lstStyle/>
                    <a:p>
                      <a:pPr algn="l" fontAlgn="b"/>
                      <a:r>
                        <a:rPr lang="es-CO" sz="700" b="0" i="0" u="none" strike="noStrike">
                          <a:solidFill>
                            <a:srgbClr val="000000"/>
                          </a:solidFill>
                          <a:effectLst/>
                          <a:latin typeface="Calibri" panose="020F0502020204030204" pitchFamily="34" charset="0"/>
                        </a:rPr>
                        <a:t>Adminprue</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solidFill>
                            <a:srgbClr val="000000"/>
                          </a:solidFill>
                          <a:effectLst/>
                          <a:latin typeface="Calibri" panose="020F0502020204030204" pitchFamily="34" charset="0"/>
                        </a:rPr>
                        <a:t>Microsoft SQL Server 2022 (RTM) - 16.0.1000.6 (X64)   Oct  8 2022 05:58:25   Copyright (C) 2022 Microsoft Corporation  Developer Edition (64-bit) on Windows Server 2019 Datacenter 10.0 &lt;X64&gt; (Build 17763: ) (Hypervisor) </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CO" sz="700" b="0" i="0" u="none" strike="noStrike">
                          <a:solidFill>
                            <a:srgbClr val="000000"/>
                          </a:solidFill>
                          <a:effectLst/>
                          <a:latin typeface="Calibri" panose="020F0502020204030204" pitchFamily="34" charset="0"/>
                        </a:rPr>
                        <a:t>Ingles</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506706"/>
                  </a:ext>
                </a:extLst>
              </a:tr>
              <a:tr h="247647">
                <a:tc vMerge="1">
                  <a:txBody>
                    <a:bodyPr/>
                    <a:lstStyle/>
                    <a:p>
                      <a:endParaRPr lang="es-CO"/>
                    </a:p>
                  </a:txBody>
                  <a:tcPr/>
                </a:tc>
                <a:tc vMerge="1">
                  <a:txBody>
                    <a:bodyPr/>
                    <a:lstStyle/>
                    <a:p>
                      <a:endParaRPr lang="es-CO"/>
                    </a:p>
                  </a:txBody>
                  <a:tcPr/>
                </a:tc>
                <a:tc>
                  <a:txBody>
                    <a:bodyPr/>
                    <a:lstStyle/>
                    <a:p>
                      <a:pPr algn="l" fontAlgn="b"/>
                      <a:r>
                        <a:rPr lang="es-CO" sz="700" b="0" i="0" u="none" strike="noStrike">
                          <a:solidFill>
                            <a:srgbClr val="000000"/>
                          </a:solidFill>
                          <a:effectLst/>
                          <a:latin typeface="Calibri" panose="020F0502020204030204" pitchFamily="34" charset="0"/>
                        </a:rPr>
                        <a:t>bipruebas</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US" sz="700" b="0" i="0" u="none" strike="noStrike">
                          <a:solidFill>
                            <a:srgbClr val="000000"/>
                          </a:solidFill>
                          <a:effectLst/>
                          <a:latin typeface="Calibri" panose="020F0502020204030204" pitchFamily="34" charset="0"/>
                        </a:rPr>
                        <a:t>Microsoft SQL Server 2022 (RTM) - 16.0.1000.6 (X64)   Oct  8 2022 05:58:25   Copyright (C) 2022 Microsoft Corporation  Developer Edition (64-bit) on Windows Server 2019 Datacenter 10.0 &lt;X64&gt; (Build 17763: ) (Hypervisor) </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CO" sz="700" b="0" i="0" u="none" strike="noStrike">
                          <a:solidFill>
                            <a:srgbClr val="000000"/>
                          </a:solidFill>
                          <a:effectLst/>
                          <a:latin typeface="Calibri" panose="020F0502020204030204" pitchFamily="34" charset="0"/>
                        </a:rPr>
                        <a:t>Ingles</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98037113"/>
                  </a:ext>
                </a:extLst>
              </a:tr>
              <a:tr h="247647">
                <a:tc rowSpan="3">
                  <a:txBody>
                    <a:bodyPr/>
                    <a:lstStyle/>
                    <a:p>
                      <a:pPr algn="l" fontAlgn="ctr"/>
                      <a:r>
                        <a:rPr lang="es-CO" sz="700" b="0" i="0" u="none" strike="noStrike">
                          <a:solidFill>
                            <a:srgbClr val="000000"/>
                          </a:solidFill>
                          <a:effectLst/>
                          <a:latin typeface="Calibri" panose="020F0502020204030204" pitchFamily="34" charset="0"/>
                        </a:rPr>
                        <a:t>Preproducción</a:t>
                      </a:r>
                    </a:p>
                  </a:txBody>
                  <a:tcPr marL="6040" marR="6040" marT="6040" marB="2899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3">
                  <a:txBody>
                    <a:bodyPr/>
                    <a:lstStyle/>
                    <a:p>
                      <a:pPr algn="l" fontAlgn="ctr"/>
                      <a:r>
                        <a:rPr lang="es-CO" sz="700" b="0" i="0" u="none" strike="noStrike">
                          <a:solidFill>
                            <a:srgbClr val="000000"/>
                          </a:solidFill>
                          <a:effectLst/>
                          <a:latin typeface="Calibri" panose="020F0502020204030204" pitchFamily="34" charset="0"/>
                        </a:rPr>
                        <a:t>Preprodbd</a:t>
                      </a:r>
                    </a:p>
                  </a:txBody>
                  <a:tcPr marL="6040" marR="6040" marT="6040" marB="2899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CO" sz="700" b="0" i="0" u="none" strike="noStrike">
                          <a:solidFill>
                            <a:srgbClr val="000000"/>
                          </a:solidFill>
                          <a:effectLst/>
                          <a:latin typeface="Calibri" panose="020F0502020204030204" pitchFamily="34" charset="0"/>
                        </a:rPr>
                        <a:t>Misionalesprep</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CO" sz="700" b="0" i="0" u="none" strike="noStrike">
                          <a:solidFill>
                            <a:srgbClr val="000000"/>
                          </a:solidFill>
                          <a:effectLst/>
                          <a:latin typeface="Calibri" panose="020F0502020204030204" pitchFamily="34" charset="0"/>
                        </a:rPr>
                        <a:t>Microsoft SQL Server 2016 (SP1) (KB3182545) - 13.0.4001.0 (X64)   Oct 28 2016 18:17:30   Copyright (c) Microsoft Corporation  Standard Edition (64-bit) on Windows Server 2019 Datacenter 6.3 &lt;X64&gt; (Build 17763: ) (Hypervisor) </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CO" sz="700" b="0" i="0" u="none" strike="noStrike">
                          <a:solidFill>
                            <a:srgbClr val="000000"/>
                          </a:solidFill>
                          <a:effectLst/>
                          <a:latin typeface="Calibri" panose="020F0502020204030204" pitchFamily="34" charset="0"/>
                        </a:rPr>
                        <a:t>Español</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19178809"/>
                  </a:ext>
                </a:extLst>
              </a:tr>
              <a:tr h="247647">
                <a:tc vMerge="1">
                  <a:txBody>
                    <a:bodyPr/>
                    <a:lstStyle/>
                    <a:p>
                      <a:endParaRPr lang="es-CO"/>
                    </a:p>
                  </a:txBody>
                  <a:tcPr/>
                </a:tc>
                <a:tc vMerge="1">
                  <a:txBody>
                    <a:bodyPr/>
                    <a:lstStyle/>
                    <a:p>
                      <a:endParaRPr lang="es-CO"/>
                    </a:p>
                  </a:txBody>
                  <a:tcPr/>
                </a:tc>
                <a:tc>
                  <a:txBody>
                    <a:bodyPr/>
                    <a:lstStyle/>
                    <a:p>
                      <a:pPr algn="l" fontAlgn="b"/>
                      <a:r>
                        <a:rPr lang="es-CO" sz="700" b="0" i="0" u="none" strike="noStrike">
                          <a:solidFill>
                            <a:srgbClr val="000000"/>
                          </a:solidFill>
                          <a:effectLst/>
                          <a:latin typeface="Calibri" panose="020F0502020204030204" pitchFamily="34" charset="0"/>
                        </a:rPr>
                        <a:t>Adminprep</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CO" sz="700" b="0" i="0" u="none" strike="noStrike">
                          <a:solidFill>
                            <a:srgbClr val="000000"/>
                          </a:solidFill>
                          <a:effectLst/>
                          <a:latin typeface="Calibri" panose="020F0502020204030204" pitchFamily="34" charset="0"/>
                        </a:rPr>
                        <a:t>Microsoft SQL Server 2016 (SP1) (KB3182545) - 13.0.4001.0 (X64)   Oct 28 2016 18:17:30   Copyright (c) Microsoft Corporation  Standard Edition (64-bit) on Windows Server 2019 Datacenter 6.3 &lt;X64&gt; (Build 17763: ) (Hypervisor) </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CO" sz="700" b="0" i="0" u="none" strike="noStrike">
                          <a:solidFill>
                            <a:srgbClr val="000000"/>
                          </a:solidFill>
                          <a:effectLst/>
                          <a:latin typeface="Calibri" panose="020F0502020204030204" pitchFamily="34" charset="0"/>
                        </a:rPr>
                        <a:t>Español</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135163"/>
                  </a:ext>
                </a:extLst>
              </a:tr>
              <a:tr h="247647">
                <a:tc vMerge="1">
                  <a:txBody>
                    <a:bodyPr/>
                    <a:lstStyle/>
                    <a:p>
                      <a:endParaRPr lang="es-CO"/>
                    </a:p>
                  </a:txBody>
                  <a:tcPr/>
                </a:tc>
                <a:tc vMerge="1">
                  <a:txBody>
                    <a:bodyPr/>
                    <a:lstStyle/>
                    <a:p>
                      <a:endParaRPr lang="es-CO"/>
                    </a:p>
                  </a:txBody>
                  <a:tcPr/>
                </a:tc>
                <a:tc>
                  <a:txBody>
                    <a:bodyPr/>
                    <a:lstStyle/>
                    <a:p>
                      <a:pPr algn="l" fontAlgn="b"/>
                      <a:r>
                        <a:rPr lang="es-CO" sz="700" b="0" i="0" u="none" strike="noStrike">
                          <a:solidFill>
                            <a:srgbClr val="000000"/>
                          </a:solidFill>
                          <a:effectLst/>
                          <a:latin typeface="Calibri" panose="020F0502020204030204" pitchFamily="34" charset="0"/>
                        </a:rPr>
                        <a:t>Bipreprod</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CO" sz="700" b="0" i="0" u="none" strike="noStrike">
                          <a:solidFill>
                            <a:srgbClr val="000000"/>
                          </a:solidFill>
                          <a:effectLst/>
                          <a:latin typeface="Calibri" panose="020F0502020204030204" pitchFamily="34" charset="0"/>
                        </a:rPr>
                        <a:t>Microsoft SQL Server 2016 (SP3) (KB5003279) - 13.0.6300.2 (X64)   Aug  7 2021 01:20:37   Copyright (c) Microsoft Corporation  Standard Edition (64-bit) on Windows Server 2019 Datacenter 10.0 &lt;X64&gt; (Build 17763: ) (Hypervisor) </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CO" sz="700" b="0" i="0" u="none" strike="noStrike">
                          <a:solidFill>
                            <a:srgbClr val="000000"/>
                          </a:solidFill>
                          <a:effectLst/>
                          <a:latin typeface="Calibri" panose="020F0502020204030204" pitchFamily="34" charset="0"/>
                        </a:rPr>
                        <a:t>Ingles</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65311028"/>
                  </a:ext>
                </a:extLst>
              </a:tr>
              <a:tr h="247647">
                <a:tc rowSpan="2">
                  <a:txBody>
                    <a:bodyPr/>
                    <a:lstStyle/>
                    <a:p>
                      <a:pPr algn="l" fontAlgn="ctr"/>
                      <a:r>
                        <a:rPr lang="es-CO" sz="700" b="0" i="0" u="none" strike="noStrike">
                          <a:solidFill>
                            <a:srgbClr val="000000"/>
                          </a:solidFill>
                          <a:effectLst/>
                          <a:latin typeface="Calibri" panose="020F0502020204030204" pitchFamily="34" charset="0"/>
                        </a:rPr>
                        <a:t>Soporte</a:t>
                      </a:r>
                    </a:p>
                  </a:txBody>
                  <a:tcPr marL="6040" marR="6040" marT="6040" marB="2899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rowSpan="2">
                  <a:txBody>
                    <a:bodyPr/>
                    <a:lstStyle/>
                    <a:p>
                      <a:pPr algn="l" fontAlgn="ctr"/>
                      <a:r>
                        <a:rPr lang="es-CO" sz="700" b="0" i="0" u="none" strike="noStrike">
                          <a:solidFill>
                            <a:srgbClr val="000000"/>
                          </a:solidFill>
                          <a:effectLst/>
                          <a:latin typeface="Calibri" panose="020F0502020204030204" pitchFamily="34" charset="0"/>
                        </a:rPr>
                        <a:t>Developserver</a:t>
                      </a:r>
                    </a:p>
                  </a:txBody>
                  <a:tcPr marL="6040" marR="6040" marT="6040" marB="2899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CO" sz="700" b="0" i="0" u="none" strike="noStrike">
                          <a:solidFill>
                            <a:srgbClr val="000000"/>
                          </a:solidFill>
                          <a:effectLst/>
                          <a:latin typeface="Calibri" panose="020F0502020204030204" pitchFamily="34" charset="0"/>
                        </a:rPr>
                        <a:t>Admincolgap</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CO" sz="700" b="0" i="0" u="none" strike="noStrike">
                          <a:solidFill>
                            <a:srgbClr val="000000"/>
                          </a:solidFill>
                          <a:effectLst/>
                          <a:latin typeface="Calibri" panose="020F0502020204030204" pitchFamily="34" charset="0"/>
                        </a:rPr>
                        <a:t>Microsoft SQL Server 2016 (SP3) (KB5003279) - 13.0.6300.2 (X64)   Aug  7 2021 01:20:37   Copyright (c) Microsoft Corporation  Standard Edition (64-bit) on Windows Server 2019 Datacenter 10.0 &lt;X64&gt; (Build 17763: ) (Hypervisor) </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CO" sz="700" b="0" i="0" u="none" strike="noStrike">
                          <a:solidFill>
                            <a:srgbClr val="000000"/>
                          </a:solidFill>
                          <a:effectLst/>
                          <a:latin typeface="Calibri" panose="020F0502020204030204" pitchFamily="34" charset="0"/>
                        </a:rPr>
                        <a:t>Ingles</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50924611"/>
                  </a:ext>
                </a:extLst>
              </a:tr>
              <a:tr h="247647">
                <a:tc vMerge="1">
                  <a:txBody>
                    <a:bodyPr/>
                    <a:lstStyle/>
                    <a:p>
                      <a:endParaRPr lang="es-CO"/>
                    </a:p>
                  </a:txBody>
                  <a:tcPr/>
                </a:tc>
                <a:tc vMerge="1">
                  <a:txBody>
                    <a:bodyPr/>
                    <a:lstStyle/>
                    <a:p>
                      <a:endParaRPr lang="es-CO"/>
                    </a:p>
                  </a:txBody>
                  <a:tcPr/>
                </a:tc>
                <a:tc>
                  <a:txBody>
                    <a:bodyPr/>
                    <a:lstStyle/>
                    <a:p>
                      <a:pPr algn="l" fontAlgn="b"/>
                      <a:r>
                        <a:rPr lang="es-CO" sz="700" b="0" i="0" u="none" strike="noStrike">
                          <a:solidFill>
                            <a:srgbClr val="000000"/>
                          </a:solidFill>
                          <a:effectLst/>
                          <a:latin typeface="Calibri" panose="020F0502020204030204" pitchFamily="34" charset="0"/>
                        </a:rPr>
                        <a:t>Misionalescap</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CO" sz="700" b="0" i="0" u="none" strike="noStrike">
                          <a:solidFill>
                            <a:srgbClr val="000000"/>
                          </a:solidFill>
                          <a:effectLst/>
                          <a:latin typeface="Calibri" panose="020F0502020204030204" pitchFamily="34" charset="0"/>
                        </a:rPr>
                        <a:t>Microsoft SQL Server 2016 (SP3) (KB5003279) - 13.0.6300.2 (X64)   Aug  7 2021 01:20:37   Copyright (c) Microsoft Corporation  Standard Edition (64-bit) on Windows Server 2019 Datacenter 10.0 &lt;X64&gt; (Build 17763: ) (Hypervisor) </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CO" sz="700" b="0" i="0" u="none" strike="noStrike">
                          <a:solidFill>
                            <a:srgbClr val="000000"/>
                          </a:solidFill>
                          <a:effectLst/>
                          <a:latin typeface="Calibri" panose="020F0502020204030204" pitchFamily="34" charset="0"/>
                        </a:rPr>
                        <a:t>Ingles</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17984183"/>
                  </a:ext>
                </a:extLst>
              </a:tr>
              <a:tr h="247647">
                <a:tc rowSpan="6">
                  <a:txBody>
                    <a:bodyPr/>
                    <a:lstStyle/>
                    <a:p>
                      <a:pPr algn="l" fontAlgn="ctr"/>
                      <a:r>
                        <a:rPr lang="es-CO" sz="700" b="0" i="0" u="none" strike="noStrike">
                          <a:solidFill>
                            <a:srgbClr val="000000"/>
                          </a:solidFill>
                          <a:effectLst/>
                          <a:latin typeface="Calibri" panose="020F0502020204030204" pitchFamily="34" charset="0"/>
                        </a:rPr>
                        <a:t>Producción</a:t>
                      </a:r>
                    </a:p>
                  </a:txBody>
                  <a:tcPr marL="6040" marR="6040" marT="6040" marB="2899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rowSpan="4">
                  <a:txBody>
                    <a:bodyPr/>
                    <a:lstStyle/>
                    <a:p>
                      <a:pPr algn="l" fontAlgn="ctr"/>
                      <a:r>
                        <a:rPr lang="es-CO" sz="700" b="0" i="0" u="none" strike="noStrike">
                          <a:solidFill>
                            <a:srgbClr val="000000"/>
                          </a:solidFill>
                          <a:effectLst/>
                          <a:latin typeface="Calibri" panose="020F0502020204030204" pitchFamily="34" charset="0"/>
                        </a:rPr>
                        <a:t>Aplicacionsae2</a:t>
                      </a:r>
                    </a:p>
                  </a:txBody>
                  <a:tcPr marL="6040" marR="6040" marT="6040" marB="2899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CO" sz="700" b="0" i="0" u="none" strike="noStrike">
                          <a:solidFill>
                            <a:srgbClr val="000000"/>
                          </a:solidFill>
                          <a:effectLst/>
                          <a:latin typeface="Calibri" panose="020F0502020204030204" pitchFamily="34" charset="0"/>
                        </a:rPr>
                        <a:t>MSSQLSERVER</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CO" sz="700" b="0" i="0" u="none" strike="noStrike">
                          <a:solidFill>
                            <a:srgbClr val="000000"/>
                          </a:solidFill>
                          <a:effectLst/>
                          <a:latin typeface="Calibri" panose="020F0502020204030204" pitchFamily="34" charset="0"/>
                        </a:rPr>
                        <a:t>Microsoft SQL Server 2014 (SP3) (KB4022619) - 12.0.6024.0 (X64)   Sep  7 2018 01:37:51   Copyright (c) Microsoft Corporation  Standard Edition (64-bit) on Windows NT 6.3 &lt;X64&gt; (Build 9600: ) (Hypervisor) </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CO" sz="700" b="0" i="0" u="none" strike="noStrike">
                          <a:solidFill>
                            <a:srgbClr val="000000"/>
                          </a:solidFill>
                          <a:effectLst/>
                          <a:latin typeface="Calibri" panose="020F0502020204030204" pitchFamily="34" charset="0"/>
                        </a:rPr>
                        <a:t>Español</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40808905"/>
                  </a:ext>
                </a:extLst>
              </a:tr>
              <a:tr h="247647">
                <a:tc vMerge="1">
                  <a:txBody>
                    <a:bodyPr/>
                    <a:lstStyle/>
                    <a:p>
                      <a:endParaRPr lang="es-CO"/>
                    </a:p>
                  </a:txBody>
                  <a:tcPr/>
                </a:tc>
                <a:tc vMerge="1">
                  <a:txBody>
                    <a:bodyPr/>
                    <a:lstStyle/>
                    <a:p>
                      <a:endParaRPr lang="es-CO"/>
                    </a:p>
                  </a:txBody>
                  <a:tcPr/>
                </a:tc>
                <a:tc>
                  <a:txBody>
                    <a:bodyPr/>
                    <a:lstStyle/>
                    <a:p>
                      <a:pPr algn="l" fontAlgn="b"/>
                      <a:r>
                        <a:rPr lang="es-CO" sz="700" b="0" i="0" u="none" strike="noStrike">
                          <a:solidFill>
                            <a:srgbClr val="000000"/>
                          </a:solidFill>
                          <a:effectLst/>
                          <a:latin typeface="Calibri" panose="020F0502020204030204" pitchFamily="34" charset="0"/>
                        </a:rPr>
                        <a:t>Sae</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CO" sz="700" b="0" i="0" u="none" strike="noStrike">
                          <a:solidFill>
                            <a:srgbClr val="000000"/>
                          </a:solidFill>
                          <a:effectLst/>
                          <a:latin typeface="Calibri" panose="020F0502020204030204" pitchFamily="34" charset="0"/>
                        </a:rPr>
                        <a:t>Microsoft SQL Server 2014 (SP3) (KB4022619) - 12.0.6024.0 (X64)   Sep  7 2018 01:37:51   Copyright (c) Microsoft Corporation  Standard Edition (64-bit) on Windows NT 6.3 &lt;X64&gt; (Build 9600: ) (Hypervisor) </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CO" sz="700" b="0" i="0" u="none" strike="noStrike">
                          <a:solidFill>
                            <a:srgbClr val="000000"/>
                          </a:solidFill>
                          <a:effectLst/>
                          <a:latin typeface="Calibri" panose="020F0502020204030204" pitchFamily="34" charset="0"/>
                        </a:rPr>
                        <a:t>Español</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66210582"/>
                  </a:ext>
                </a:extLst>
              </a:tr>
              <a:tr h="247647">
                <a:tc vMerge="1">
                  <a:txBody>
                    <a:bodyPr/>
                    <a:lstStyle/>
                    <a:p>
                      <a:endParaRPr lang="es-CO"/>
                    </a:p>
                  </a:txBody>
                  <a:tcPr/>
                </a:tc>
                <a:tc vMerge="1">
                  <a:txBody>
                    <a:bodyPr/>
                    <a:lstStyle/>
                    <a:p>
                      <a:endParaRPr lang="es-CO"/>
                    </a:p>
                  </a:txBody>
                  <a:tcPr/>
                </a:tc>
                <a:tc>
                  <a:txBody>
                    <a:bodyPr/>
                    <a:lstStyle/>
                    <a:p>
                      <a:pPr algn="l" fontAlgn="b"/>
                      <a:r>
                        <a:rPr lang="es-CO" sz="700" b="0" i="0" u="none" strike="noStrike">
                          <a:solidFill>
                            <a:srgbClr val="000000"/>
                          </a:solidFill>
                          <a:effectLst/>
                          <a:latin typeface="Calibri" panose="020F0502020204030204" pitchFamily="34" charset="0"/>
                        </a:rPr>
                        <a:t>Saedos</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CO" sz="700" b="0" i="0" u="none" strike="noStrike">
                          <a:solidFill>
                            <a:srgbClr val="000000"/>
                          </a:solidFill>
                          <a:effectLst/>
                          <a:latin typeface="Calibri" panose="020F0502020204030204" pitchFamily="34" charset="0"/>
                        </a:rPr>
                        <a:t>Microsoft SQL Server 2014 (SP3) (KB4022619) - 12.0.6024.0 (X64)   Sep  7 2018 01:37:51   Copyright (c) Microsoft Corporation  Standard Edition (64-bit) on Windows NT 6.3 &lt;X64&gt; (Build 9600: ) (Hypervisor) </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CO" sz="700" b="0" i="0" u="none" strike="noStrike">
                          <a:solidFill>
                            <a:srgbClr val="000000"/>
                          </a:solidFill>
                          <a:effectLst/>
                          <a:latin typeface="Calibri" panose="020F0502020204030204" pitchFamily="34" charset="0"/>
                        </a:rPr>
                        <a:t>Español</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90133506"/>
                  </a:ext>
                </a:extLst>
              </a:tr>
              <a:tr h="247647">
                <a:tc vMerge="1">
                  <a:txBody>
                    <a:bodyPr/>
                    <a:lstStyle/>
                    <a:p>
                      <a:endParaRPr lang="es-CO"/>
                    </a:p>
                  </a:txBody>
                  <a:tcPr/>
                </a:tc>
                <a:tc vMerge="1">
                  <a:txBody>
                    <a:bodyPr/>
                    <a:lstStyle/>
                    <a:p>
                      <a:endParaRPr lang="es-CO"/>
                    </a:p>
                  </a:txBody>
                  <a:tcPr/>
                </a:tc>
                <a:tc>
                  <a:txBody>
                    <a:bodyPr/>
                    <a:lstStyle/>
                    <a:p>
                      <a:pPr algn="l" fontAlgn="b"/>
                      <a:r>
                        <a:rPr lang="es-CO" sz="700" b="0" i="0" u="none" strike="noStrike">
                          <a:solidFill>
                            <a:srgbClr val="000000"/>
                          </a:solidFill>
                          <a:effectLst/>
                          <a:latin typeface="Calibri" panose="020F0502020204030204" pitchFamily="34" charset="0"/>
                        </a:rPr>
                        <a:t>Olympus</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CO" sz="700" b="0" i="0" u="none" strike="noStrike">
                          <a:solidFill>
                            <a:srgbClr val="000000"/>
                          </a:solidFill>
                          <a:effectLst/>
                          <a:latin typeface="Calibri" panose="020F0502020204030204" pitchFamily="34" charset="0"/>
                        </a:rPr>
                        <a:t>Microsoft SQL Server 2014 (SP3) (KB4022619) - 12.0.6024.0 (X64)   Sep  7 2018 01:37:51   Copyright (c) Microsoft Corporation  Standard Edition (64-bit) on Windows NT 6.3 &lt;X64&gt; (Build 9600: ) (Hypervisor) </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CO" sz="700" b="0" i="0" u="none" strike="noStrike">
                          <a:solidFill>
                            <a:srgbClr val="000000"/>
                          </a:solidFill>
                          <a:effectLst/>
                          <a:latin typeface="Calibri" panose="020F0502020204030204" pitchFamily="34" charset="0"/>
                        </a:rPr>
                        <a:t>Español</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476275988"/>
                  </a:ext>
                </a:extLst>
              </a:tr>
              <a:tr h="247647">
                <a:tc vMerge="1">
                  <a:txBody>
                    <a:bodyPr/>
                    <a:lstStyle/>
                    <a:p>
                      <a:endParaRPr lang="es-CO"/>
                    </a:p>
                  </a:txBody>
                  <a:tcPr/>
                </a:tc>
                <a:tc>
                  <a:txBody>
                    <a:bodyPr/>
                    <a:lstStyle/>
                    <a:p>
                      <a:pPr algn="l" fontAlgn="b"/>
                      <a:r>
                        <a:rPr lang="es-CO" sz="700" b="0" i="0" u="none" strike="noStrike">
                          <a:solidFill>
                            <a:srgbClr val="000000"/>
                          </a:solidFill>
                          <a:effectLst/>
                          <a:latin typeface="Calibri" panose="020F0502020204030204" pitchFamily="34" charset="0"/>
                        </a:rPr>
                        <a:t>Clumatrixdb</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CO" sz="700" b="0" i="0" u="none" strike="noStrike">
                          <a:solidFill>
                            <a:srgbClr val="000000"/>
                          </a:solidFill>
                          <a:effectLst/>
                          <a:latin typeface="Calibri" panose="020F0502020204030204" pitchFamily="34" charset="0"/>
                        </a:rPr>
                        <a:t>MSSQLSERVER</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CO" sz="700" b="0" i="0" u="none" strike="noStrike">
                          <a:solidFill>
                            <a:srgbClr val="000000"/>
                          </a:solidFill>
                          <a:effectLst/>
                          <a:latin typeface="Calibri" panose="020F0502020204030204" pitchFamily="34" charset="0"/>
                        </a:rPr>
                        <a:t>Microsoft SQL Server 2016 (SP3) (KB5003279) - 13.0.6300.2 (X64)   Aug  7 2021 01:20:37   Copyright (c) Microsoft Corporation  Enterprise Edition: Core-based Licensing (64-bit) on Windows Server 2019 Datacenter 10.0 &lt;X64&gt; (Build 17763: ) (Hypervisor) </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CO" sz="700" b="0" i="0" u="none" strike="noStrike">
                          <a:solidFill>
                            <a:srgbClr val="000000"/>
                          </a:solidFill>
                          <a:effectLst/>
                          <a:latin typeface="Calibri" panose="020F0502020204030204" pitchFamily="34" charset="0"/>
                        </a:rPr>
                        <a:t>Ingles</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99431987"/>
                  </a:ext>
                </a:extLst>
              </a:tr>
              <a:tr h="247647">
                <a:tc vMerge="1">
                  <a:txBody>
                    <a:bodyPr/>
                    <a:lstStyle/>
                    <a:p>
                      <a:endParaRPr lang="es-CO"/>
                    </a:p>
                  </a:txBody>
                  <a:tcPr/>
                </a:tc>
                <a:tc>
                  <a:txBody>
                    <a:bodyPr/>
                    <a:lstStyle/>
                    <a:p>
                      <a:pPr algn="l" fontAlgn="ctr"/>
                      <a:r>
                        <a:rPr lang="es-CO" sz="700" b="0" i="0" u="none" strike="noStrike">
                          <a:solidFill>
                            <a:srgbClr val="000000"/>
                          </a:solidFill>
                          <a:effectLst/>
                          <a:latin typeface="Calibri" panose="020F0502020204030204" pitchFamily="34" charset="0"/>
                        </a:rPr>
                        <a:t>Cluadmondb</a:t>
                      </a:r>
                    </a:p>
                  </a:txBody>
                  <a:tcPr marL="6040" marR="6040" marT="6040" marB="2899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CO" sz="700" b="0" i="0" u="none" strike="noStrike">
                          <a:solidFill>
                            <a:srgbClr val="000000"/>
                          </a:solidFill>
                          <a:effectLst/>
                          <a:latin typeface="Calibri" panose="020F0502020204030204" pitchFamily="34" charset="0"/>
                        </a:rPr>
                        <a:t>MSSQLSERVER</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CO" sz="700" b="0" i="0" u="none" strike="noStrike">
                          <a:solidFill>
                            <a:srgbClr val="000000"/>
                          </a:solidFill>
                          <a:effectLst/>
                          <a:latin typeface="Calibri" panose="020F0502020204030204" pitchFamily="34" charset="0"/>
                        </a:rPr>
                        <a:t>Microsoft SQL Server 2016 (SP3) (KB5003279) - 13.0.6300.2 (X64)   Aug  7 2021 01:20:37   Copyright (c) Microsoft Corporation  Enterprise Edition: Core-based Licensing (64-bit) on Windows Server 2019 Datacenter 10.0 &lt;X64&gt; (Build 17763: ) (Hypervisor) </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CO" sz="700" b="0" i="0" u="none" strike="noStrike">
                          <a:solidFill>
                            <a:srgbClr val="000000"/>
                          </a:solidFill>
                          <a:effectLst/>
                          <a:latin typeface="Calibri" panose="020F0502020204030204" pitchFamily="34" charset="0"/>
                        </a:rPr>
                        <a:t>Ingles</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45020855"/>
                  </a:ext>
                </a:extLst>
              </a:tr>
              <a:tr h="247647">
                <a:tc rowSpan="2">
                  <a:txBody>
                    <a:bodyPr/>
                    <a:lstStyle/>
                    <a:p>
                      <a:pPr algn="l" fontAlgn="ctr"/>
                      <a:r>
                        <a:rPr lang="es-CO" sz="700" b="0" i="0" u="none" strike="noStrike">
                          <a:solidFill>
                            <a:srgbClr val="000000"/>
                          </a:solidFill>
                          <a:effectLst/>
                          <a:latin typeface="Calibri" panose="020F0502020204030204" pitchFamily="34" charset="0"/>
                        </a:rPr>
                        <a:t>Reportes</a:t>
                      </a:r>
                    </a:p>
                  </a:txBody>
                  <a:tcPr marL="6040" marR="6040" marT="6040" marB="2899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rowSpan="2">
                  <a:txBody>
                    <a:bodyPr/>
                    <a:lstStyle/>
                    <a:p>
                      <a:pPr algn="l" fontAlgn="ctr"/>
                      <a:r>
                        <a:rPr lang="es-CO" sz="700" b="0" i="0" u="none" strike="noStrike">
                          <a:solidFill>
                            <a:srgbClr val="000000"/>
                          </a:solidFill>
                          <a:effectLst/>
                          <a:latin typeface="Calibri" panose="020F0502020204030204" pitchFamily="34" charset="0"/>
                        </a:rPr>
                        <a:t>Saeprodbi01</a:t>
                      </a:r>
                    </a:p>
                  </a:txBody>
                  <a:tcPr marL="6040" marR="6040" marT="6040" marB="28993"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l" fontAlgn="b"/>
                      <a:r>
                        <a:rPr lang="es-CO" sz="700" b="0" i="0" u="none" strike="noStrike">
                          <a:solidFill>
                            <a:srgbClr val="000000"/>
                          </a:solidFill>
                          <a:effectLst/>
                          <a:latin typeface="Calibri" panose="020F0502020204030204" pitchFamily="34" charset="0"/>
                        </a:rPr>
                        <a:t>Saemisionalbi</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CO" sz="700" b="0" i="0" u="none" strike="noStrike">
                          <a:solidFill>
                            <a:srgbClr val="000000"/>
                          </a:solidFill>
                          <a:effectLst/>
                          <a:latin typeface="Calibri" panose="020F0502020204030204" pitchFamily="34" charset="0"/>
                        </a:rPr>
                        <a:t>Microsoft SQL Server 2016 (SP3) (KB5003279) - 13.0.6300.2 (X64)   Aug  7 2021 01:20:37   Copyright (c) Microsoft Corporation  Standard Edition (64-bit) on Windows Server 2019 Datacenter 10.0 &lt;X64&gt; (Build 17763: ) (Hypervisor) </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CO" sz="700" b="0" i="0" u="none" strike="noStrike">
                          <a:solidFill>
                            <a:srgbClr val="000000"/>
                          </a:solidFill>
                          <a:effectLst/>
                          <a:latin typeface="Calibri" panose="020F0502020204030204" pitchFamily="34" charset="0"/>
                        </a:rPr>
                        <a:t>Ingles</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77527672"/>
                  </a:ext>
                </a:extLst>
              </a:tr>
              <a:tr h="247647">
                <a:tc vMerge="1">
                  <a:txBody>
                    <a:bodyPr/>
                    <a:lstStyle/>
                    <a:p>
                      <a:endParaRPr lang="es-CO"/>
                    </a:p>
                  </a:txBody>
                  <a:tcPr/>
                </a:tc>
                <a:tc vMerge="1">
                  <a:txBody>
                    <a:bodyPr/>
                    <a:lstStyle/>
                    <a:p>
                      <a:endParaRPr lang="es-CO"/>
                    </a:p>
                  </a:txBody>
                  <a:tcPr/>
                </a:tc>
                <a:tc>
                  <a:txBody>
                    <a:bodyPr/>
                    <a:lstStyle/>
                    <a:p>
                      <a:pPr algn="l" fontAlgn="b"/>
                      <a:r>
                        <a:rPr lang="es-CO" sz="700" b="0" i="0" u="none" strike="noStrike">
                          <a:solidFill>
                            <a:srgbClr val="000000"/>
                          </a:solidFill>
                          <a:effectLst/>
                          <a:latin typeface="Calibri" panose="020F0502020204030204" pitchFamily="34" charset="0"/>
                        </a:rPr>
                        <a:t>Saeadmonbi</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CO" sz="700" b="0" i="0" u="none" strike="noStrike">
                          <a:solidFill>
                            <a:srgbClr val="000000"/>
                          </a:solidFill>
                          <a:effectLst/>
                          <a:latin typeface="Calibri" panose="020F0502020204030204" pitchFamily="34" charset="0"/>
                        </a:rPr>
                        <a:t>Microsoft SQL Server 2016 (SP3) (KB5003279) - 13.0.6300.2 (X64)   Aug  7 2021 01:20:37   Copyright (c) Microsoft Corporation  Standard Edition (64-bit) on Windows Server 2019 Datacenter 10.0 &lt;X64&gt; (Build 17763: ) (Hypervisor) </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s-CO" sz="700" b="0" i="0" u="none" strike="noStrike" dirty="0">
                          <a:solidFill>
                            <a:srgbClr val="000000"/>
                          </a:solidFill>
                          <a:effectLst/>
                          <a:latin typeface="Calibri" panose="020F0502020204030204" pitchFamily="34" charset="0"/>
                        </a:rPr>
                        <a:t>Ingles</a:t>
                      </a:r>
                    </a:p>
                  </a:txBody>
                  <a:tcPr marL="6040" marR="6040" marT="6040" marB="28993"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870641354"/>
                  </a:ext>
                </a:extLst>
              </a:tr>
            </a:tbl>
          </a:graphicData>
        </a:graphic>
      </p:graphicFrame>
    </p:spTree>
    <p:extLst>
      <p:ext uri="{BB962C8B-B14F-4D97-AF65-F5344CB8AC3E}">
        <p14:creationId xmlns:p14="http://schemas.microsoft.com/office/powerpoint/2010/main" val="39687968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3F3DBE-405A-A516-0E41-70477D5DA784}"/>
            </a:ext>
          </a:extLst>
        </p:cNvPr>
        <p:cNvGrpSpPr/>
        <p:nvPr/>
      </p:nvGrpSpPr>
      <p:grpSpPr>
        <a:xfrm>
          <a:off x="0" y="0"/>
          <a:ext cx="0" cy="0"/>
          <a:chOff x="0" y="0"/>
          <a:chExt cx="0" cy="0"/>
        </a:xfrm>
      </p:grpSpPr>
      <p:sp>
        <p:nvSpPr>
          <p:cNvPr id="6" name="Rectángulo 5">
            <a:extLst>
              <a:ext uri="{FF2B5EF4-FFF2-40B4-BE49-F238E27FC236}">
                <a16:creationId xmlns:a16="http://schemas.microsoft.com/office/drawing/2014/main" id="{BDCA56DA-08DB-52CC-CC8E-567982A74801}"/>
              </a:ext>
            </a:extLst>
          </p:cNvPr>
          <p:cNvSpPr/>
          <p:nvPr/>
        </p:nvSpPr>
        <p:spPr>
          <a:xfrm>
            <a:off x="186231" y="1"/>
            <a:ext cx="96842" cy="268296"/>
          </a:xfrm>
          <a:prstGeom prst="rect">
            <a:avLst/>
          </a:prstGeom>
          <a:solidFill>
            <a:srgbClr val="FE19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7" name="Rectángulo 6">
            <a:extLst>
              <a:ext uri="{FF2B5EF4-FFF2-40B4-BE49-F238E27FC236}">
                <a16:creationId xmlns:a16="http://schemas.microsoft.com/office/drawing/2014/main" id="{99054830-25D4-F8A3-F7EC-D42EF6B63067}"/>
              </a:ext>
            </a:extLst>
          </p:cNvPr>
          <p:cNvSpPr/>
          <p:nvPr/>
        </p:nvSpPr>
        <p:spPr>
          <a:xfrm>
            <a:off x="89389" y="1"/>
            <a:ext cx="96842" cy="268296"/>
          </a:xfrm>
          <a:prstGeom prst="rect">
            <a:avLst/>
          </a:prstGeom>
          <a:solidFill>
            <a:srgbClr val="B619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8" name="Rectángulo 7">
            <a:extLst>
              <a:ext uri="{FF2B5EF4-FFF2-40B4-BE49-F238E27FC236}">
                <a16:creationId xmlns:a16="http://schemas.microsoft.com/office/drawing/2014/main" id="{B051EDF0-46E1-78D3-C88C-BF5895E07A3E}"/>
              </a:ext>
            </a:extLst>
          </p:cNvPr>
          <p:cNvSpPr/>
          <p:nvPr/>
        </p:nvSpPr>
        <p:spPr>
          <a:xfrm>
            <a:off x="-7453" y="3"/>
            <a:ext cx="96842" cy="268296"/>
          </a:xfrm>
          <a:prstGeom prst="rect">
            <a:avLst/>
          </a:prstGeom>
          <a:solidFill>
            <a:srgbClr val="7019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dirty="0"/>
          </a:p>
        </p:txBody>
      </p:sp>
      <p:pic>
        <p:nvPicPr>
          <p:cNvPr id="10" name="Imagen 9">
            <a:extLst>
              <a:ext uri="{FF2B5EF4-FFF2-40B4-BE49-F238E27FC236}">
                <a16:creationId xmlns:a16="http://schemas.microsoft.com/office/drawing/2014/main" id="{DFD1C48D-62BC-88B7-0E45-8BE1415FCC4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82578" y="6230799"/>
            <a:ext cx="437462" cy="437462"/>
          </a:xfrm>
          <a:prstGeom prst="rect">
            <a:avLst/>
          </a:prstGeom>
        </p:spPr>
      </p:pic>
      <p:pic>
        <p:nvPicPr>
          <p:cNvPr id="11" name="Imagen 10">
            <a:extLst>
              <a:ext uri="{FF2B5EF4-FFF2-40B4-BE49-F238E27FC236}">
                <a16:creationId xmlns:a16="http://schemas.microsoft.com/office/drawing/2014/main" id="{FF3F21CF-C60D-1F5C-7F39-D4AA4F169FB6}"/>
              </a:ext>
            </a:extLst>
          </p:cNvPr>
          <p:cNvPicPr>
            <a:picLocks noChangeAspect="1"/>
          </p:cNvPicPr>
          <p:nvPr/>
        </p:nvPicPr>
        <p:blipFill>
          <a:blip r:embed="rId3"/>
          <a:stretch>
            <a:fillRect/>
          </a:stretch>
        </p:blipFill>
        <p:spPr>
          <a:xfrm>
            <a:off x="268226" y="6224997"/>
            <a:ext cx="10404987" cy="505968"/>
          </a:xfrm>
          <a:prstGeom prst="rect">
            <a:avLst/>
          </a:prstGeom>
        </p:spPr>
      </p:pic>
      <p:pic>
        <p:nvPicPr>
          <p:cNvPr id="2" name="Imagen 1">
            <a:extLst>
              <a:ext uri="{FF2B5EF4-FFF2-40B4-BE49-F238E27FC236}">
                <a16:creationId xmlns:a16="http://schemas.microsoft.com/office/drawing/2014/main" id="{72F365AA-DF2C-531F-7854-1E7CF575D33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305635" y="6144788"/>
            <a:ext cx="703734" cy="586177"/>
          </a:xfrm>
          <a:prstGeom prst="rect">
            <a:avLst/>
          </a:prstGeom>
        </p:spPr>
      </p:pic>
      <p:pic>
        <p:nvPicPr>
          <p:cNvPr id="3" name="Imagen 2">
            <a:extLst>
              <a:ext uri="{FF2B5EF4-FFF2-40B4-BE49-F238E27FC236}">
                <a16:creationId xmlns:a16="http://schemas.microsoft.com/office/drawing/2014/main" id="{E9C37F6F-4518-CC36-2FB0-850525858C80}"/>
              </a:ext>
            </a:extLst>
          </p:cNvPr>
          <p:cNvPicPr>
            <a:picLocks noChangeAspect="1"/>
          </p:cNvPicPr>
          <p:nvPr/>
        </p:nvPicPr>
        <p:blipFill>
          <a:blip r:embed="rId5"/>
          <a:stretch>
            <a:fillRect/>
          </a:stretch>
        </p:blipFill>
        <p:spPr>
          <a:xfrm>
            <a:off x="11012907" y="189739"/>
            <a:ext cx="993522" cy="586178"/>
          </a:xfrm>
          <a:prstGeom prst="rect">
            <a:avLst/>
          </a:prstGeom>
        </p:spPr>
      </p:pic>
      <p:pic>
        <p:nvPicPr>
          <p:cNvPr id="9" name="Imagen 8">
            <a:extLst>
              <a:ext uri="{FF2B5EF4-FFF2-40B4-BE49-F238E27FC236}">
                <a16:creationId xmlns:a16="http://schemas.microsoft.com/office/drawing/2014/main" id="{AE1CD257-CDA1-9270-6601-B5017150110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9915" y="274239"/>
            <a:ext cx="1441221" cy="501678"/>
          </a:xfrm>
          <a:prstGeom prst="rect">
            <a:avLst/>
          </a:prstGeom>
        </p:spPr>
      </p:pic>
      <p:sp>
        <p:nvSpPr>
          <p:cNvPr id="15" name="Google Shape;127;p20">
            <a:extLst>
              <a:ext uri="{FF2B5EF4-FFF2-40B4-BE49-F238E27FC236}">
                <a16:creationId xmlns:a16="http://schemas.microsoft.com/office/drawing/2014/main" id="{D1408866-B881-A6A7-68D2-51039CDF35D9}"/>
              </a:ext>
            </a:extLst>
          </p:cNvPr>
          <p:cNvSpPr txBox="1">
            <a:spLocks noGrp="1"/>
          </p:cNvSpPr>
          <p:nvPr>
            <p:ph type="title"/>
          </p:nvPr>
        </p:nvSpPr>
        <p:spPr>
          <a:xfrm>
            <a:off x="1176093" y="1609025"/>
            <a:ext cx="8841723" cy="288426"/>
          </a:xfrm>
          <a:prstGeom prst="rect">
            <a:avLst/>
          </a:prstGeom>
          <a:noFill/>
          <a:ln>
            <a:noFill/>
          </a:ln>
        </p:spPr>
        <p:txBody>
          <a:bodyPr spcFirstLastPara="1" wrap="square" lIns="68575" tIns="34275" rIns="68575" bIns="34275" anchor="ctr" anchorCtr="0">
            <a:noAutofit/>
          </a:bodyPr>
          <a:lstStyle/>
          <a:p>
            <a:pPr marL="0" lvl="0" indent="0" algn="ctr" rtl="0">
              <a:lnSpc>
                <a:spcPct val="115000"/>
              </a:lnSpc>
              <a:spcBef>
                <a:spcPts val="0"/>
              </a:spcBef>
              <a:spcAft>
                <a:spcPts val="0"/>
              </a:spcAft>
              <a:buSzPts val="1400"/>
              <a:buNone/>
            </a:pPr>
            <a:r>
              <a:rPr lang="es-ES" sz="2800" b="1" dirty="0">
                <a:solidFill>
                  <a:srgbClr val="701978"/>
                </a:solidFill>
                <a:latin typeface="Montserrat ExtraBold" pitchFamily="2" charset="77"/>
                <a:sym typeface="Work Sans Light"/>
              </a:rPr>
              <a:t>4.	Estado final</a:t>
            </a:r>
            <a:endParaRPr sz="4000" b="1" dirty="0">
              <a:solidFill>
                <a:srgbClr val="701978"/>
              </a:solidFill>
              <a:latin typeface="Montserrat ExtraBold" pitchFamily="2" charset="77"/>
            </a:endParaRPr>
          </a:p>
        </p:txBody>
      </p:sp>
      <p:graphicFrame>
        <p:nvGraphicFramePr>
          <p:cNvPr id="4" name="Table 3">
            <a:extLst>
              <a:ext uri="{FF2B5EF4-FFF2-40B4-BE49-F238E27FC236}">
                <a16:creationId xmlns:a16="http://schemas.microsoft.com/office/drawing/2014/main" id="{48364F0F-13CE-616E-F138-3E2E6BE86167}"/>
              </a:ext>
            </a:extLst>
          </p:cNvPr>
          <p:cNvGraphicFramePr>
            <a:graphicFrameLocks noGrp="1"/>
          </p:cNvGraphicFramePr>
          <p:nvPr/>
        </p:nvGraphicFramePr>
        <p:xfrm>
          <a:off x="838200" y="2073018"/>
          <a:ext cx="10515600" cy="3856552"/>
        </p:xfrm>
        <a:graphic>
          <a:graphicData uri="http://schemas.openxmlformats.org/drawingml/2006/table">
            <a:tbl>
              <a:tblPr/>
              <a:tblGrid>
                <a:gridCol w="575226">
                  <a:extLst>
                    <a:ext uri="{9D8B030D-6E8A-4147-A177-3AD203B41FA5}">
                      <a16:colId xmlns:a16="http://schemas.microsoft.com/office/drawing/2014/main" val="1697683337"/>
                    </a:ext>
                  </a:extLst>
                </a:gridCol>
                <a:gridCol w="575226">
                  <a:extLst>
                    <a:ext uri="{9D8B030D-6E8A-4147-A177-3AD203B41FA5}">
                      <a16:colId xmlns:a16="http://schemas.microsoft.com/office/drawing/2014/main" val="3632024108"/>
                    </a:ext>
                  </a:extLst>
                </a:gridCol>
                <a:gridCol w="254124">
                  <a:extLst>
                    <a:ext uri="{9D8B030D-6E8A-4147-A177-3AD203B41FA5}">
                      <a16:colId xmlns:a16="http://schemas.microsoft.com/office/drawing/2014/main" val="3744057477"/>
                    </a:ext>
                  </a:extLst>
                </a:gridCol>
                <a:gridCol w="608715">
                  <a:extLst>
                    <a:ext uri="{9D8B030D-6E8A-4147-A177-3AD203B41FA5}">
                      <a16:colId xmlns:a16="http://schemas.microsoft.com/office/drawing/2014/main" val="2370983638"/>
                    </a:ext>
                  </a:extLst>
                </a:gridCol>
                <a:gridCol w="6705714">
                  <a:extLst>
                    <a:ext uri="{9D8B030D-6E8A-4147-A177-3AD203B41FA5}">
                      <a16:colId xmlns:a16="http://schemas.microsoft.com/office/drawing/2014/main" val="2137242214"/>
                    </a:ext>
                  </a:extLst>
                </a:gridCol>
                <a:gridCol w="1410485">
                  <a:extLst>
                    <a:ext uri="{9D8B030D-6E8A-4147-A177-3AD203B41FA5}">
                      <a16:colId xmlns:a16="http://schemas.microsoft.com/office/drawing/2014/main" val="1494457390"/>
                    </a:ext>
                  </a:extLst>
                </a:gridCol>
                <a:gridCol w="386110">
                  <a:extLst>
                    <a:ext uri="{9D8B030D-6E8A-4147-A177-3AD203B41FA5}">
                      <a16:colId xmlns:a16="http://schemas.microsoft.com/office/drawing/2014/main" val="3958862161"/>
                    </a:ext>
                  </a:extLst>
                </a:gridCol>
              </a:tblGrid>
              <a:tr h="138550">
                <a:tc>
                  <a:txBody>
                    <a:bodyPr/>
                    <a:lstStyle/>
                    <a:p>
                      <a:pPr algn="l" fontAlgn="b"/>
                      <a:r>
                        <a:rPr lang="es-CO" sz="700" b="1" i="0" u="none" strike="noStrike">
                          <a:solidFill>
                            <a:srgbClr val="FFFFFF"/>
                          </a:solidFill>
                          <a:effectLst/>
                          <a:latin typeface="Calibri" panose="020F0502020204030204" pitchFamily="34" charset="0"/>
                        </a:rPr>
                        <a:t>Ambiente</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05496"/>
                    </a:solidFill>
                  </a:tcPr>
                </a:tc>
                <a:tc>
                  <a:txBody>
                    <a:bodyPr/>
                    <a:lstStyle/>
                    <a:p>
                      <a:pPr algn="l" fontAlgn="b"/>
                      <a:r>
                        <a:rPr lang="es-CO" sz="700" b="1" i="0" u="none" strike="noStrike">
                          <a:solidFill>
                            <a:srgbClr val="FFFFFF"/>
                          </a:solidFill>
                          <a:effectLst/>
                          <a:latin typeface="Calibri" panose="020F0502020204030204" pitchFamily="34" charset="0"/>
                        </a:rPr>
                        <a:t>Servidor</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05496"/>
                    </a:solidFill>
                  </a:tcPr>
                </a:tc>
                <a:tc>
                  <a:txBody>
                    <a:bodyPr/>
                    <a:lstStyle/>
                    <a:p>
                      <a:pPr algn="l" fontAlgn="b"/>
                      <a:r>
                        <a:rPr lang="es-CO" sz="700" b="1" i="0" u="none" strike="noStrike">
                          <a:solidFill>
                            <a:srgbClr val="FFFFFF"/>
                          </a:solidFill>
                          <a:effectLst/>
                          <a:latin typeface="Calibri" panose="020F0502020204030204" pitchFamily="34" charset="0"/>
                        </a:rPr>
                        <a:t>ID</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05496"/>
                    </a:solidFill>
                  </a:tcPr>
                </a:tc>
                <a:tc>
                  <a:txBody>
                    <a:bodyPr/>
                    <a:lstStyle/>
                    <a:p>
                      <a:pPr algn="l" fontAlgn="b"/>
                      <a:r>
                        <a:rPr lang="es-CO" sz="700" b="1" i="0" u="none" strike="noStrike">
                          <a:solidFill>
                            <a:srgbClr val="FFFFFF"/>
                          </a:solidFill>
                          <a:effectLst/>
                          <a:latin typeface="Calibri" panose="020F0502020204030204" pitchFamily="34" charset="0"/>
                        </a:rPr>
                        <a:t>Instancia</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05496"/>
                    </a:solidFill>
                  </a:tcPr>
                </a:tc>
                <a:tc>
                  <a:txBody>
                    <a:bodyPr/>
                    <a:lstStyle/>
                    <a:p>
                      <a:pPr algn="l" fontAlgn="b"/>
                      <a:r>
                        <a:rPr lang="es-CO" sz="700" b="1" i="0" u="none" strike="noStrike">
                          <a:solidFill>
                            <a:srgbClr val="FFFFFF"/>
                          </a:solidFill>
                          <a:effectLst/>
                          <a:latin typeface="Calibri" panose="020F0502020204030204" pitchFamily="34" charset="0"/>
                        </a:rPr>
                        <a:t>Licencia</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05496"/>
                    </a:solidFill>
                  </a:tcPr>
                </a:tc>
                <a:tc>
                  <a:txBody>
                    <a:bodyPr/>
                    <a:lstStyle/>
                    <a:p>
                      <a:pPr algn="l" fontAlgn="b"/>
                      <a:r>
                        <a:rPr lang="es-CO" sz="700" b="1" i="0" u="none" strike="noStrike">
                          <a:solidFill>
                            <a:srgbClr val="FFFFFF"/>
                          </a:solidFill>
                          <a:effectLst/>
                          <a:latin typeface="Calibri" panose="020F0502020204030204" pitchFamily="34" charset="0"/>
                        </a:rPr>
                        <a:t>License Key</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05496"/>
                    </a:solidFill>
                  </a:tcPr>
                </a:tc>
                <a:tc>
                  <a:txBody>
                    <a:bodyPr/>
                    <a:lstStyle/>
                    <a:p>
                      <a:pPr algn="l" fontAlgn="b"/>
                      <a:r>
                        <a:rPr lang="es-CO" sz="700" b="1" i="0" u="none" strike="noStrike">
                          <a:solidFill>
                            <a:srgbClr val="FFFFFF"/>
                          </a:solidFill>
                          <a:effectLst/>
                          <a:latin typeface="Calibri" panose="020F0502020204030204" pitchFamily="34" charset="0"/>
                        </a:rPr>
                        <a:t>Idioma</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305496"/>
                    </a:solidFill>
                  </a:tcPr>
                </a:tc>
                <a:extLst>
                  <a:ext uri="{0D108BD9-81ED-4DB2-BD59-A6C34878D82A}">
                    <a16:rowId xmlns:a16="http://schemas.microsoft.com/office/drawing/2014/main" val="2696309673"/>
                  </a:ext>
                </a:extLst>
              </a:tr>
              <a:tr h="242759">
                <a:tc>
                  <a:txBody>
                    <a:bodyPr/>
                    <a:lstStyle/>
                    <a:p>
                      <a:pPr algn="l" fontAlgn="b"/>
                      <a:r>
                        <a:rPr lang="es-CO" sz="700" b="0" i="0" u="none" strike="noStrike">
                          <a:solidFill>
                            <a:srgbClr val="000000"/>
                          </a:solidFill>
                          <a:effectLst/>
                          <a:latin typeface="Calibri" panose="020F0502020204030204" pitchFamily="34" charset="0"/>
                        </a:rPr>
                        <a:t>Desarrollo</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Developserver</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1</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Developserver</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n-US" sz="700" b="0" i="0" u="none" strike="noStrike">
                          <a:solidFill>
                            <a:srgbClr val="000000"/>
                          </a:solidFill>
                          <a:effectLst/>
                          <a:latin typeface="Calibri" panose="020F0502020204030204" pitchFamily="34" charset="0"/>
                        </a:rPr>
                        <a:t>Microsoft SQL Server 2022 (RTM) - 16.0.1000.6 (X64)   Oct  8 2022 05:58:25   Copyright (C) 2022 Microsoft Corporation  Developer Edition (64-bit) on Windows Server 2019 Datacenter 10.0 &lt;X64&gt; (Build 17763: ) (Hypervisor) </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N/A</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Español</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1467456663"/>
                  </a:ext>
                </a:extLst>
              </a:tr>
              <a:tr h="242759">
                <a:tc rowSpan="2">
                  <a:txBody>
                    <a:bodyPr/>
                    <a:lstStyle/>
                    <a:p>
                      <a:pPr algn="l" fontAlgn="ctr"/>
                      <a:r>
                        <a:rPr lang="es-CO" sz="700" b="0" i="0" u="none" strike="noStrike">
                          <a:solidFill>
                            <a:srgbClr val="000000"/>
                          </a:solidFill>
                          <a:effectLst/>
                          <a:latin typeface="Calibri" panose="020F0502020204030204" pitchFamily="34" charset="0"/>
                        </a:rPr>
                        <a:t>Soporte</a:t>
                      </a:r>
                    </a:p>
                  </a:txBody>
                  <a:tcPr marL="5921" marR="5921" marT="5921" marB="2842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rowSpan="2">
                  <a:txBody>
                    <a:bodyPr/>
                    <a:lstStyle/>
                    <a:p>
                      <a:pPr algn="l" fontAlgn="ctr"/>
                      <a:r>
                        <a:rPr lang="es-CO" sz="700" b="0" i="0" u="none" strike="noStrike">
                          <a:solidFill>
                            <a:srgbClr val="000000"/>
                          </a:solidFill>
                          <a:effectLst/>
                          <a:latin typeface="Calibri" panose="020F0502020204030204" pitchFamily="34" charset="0"/>
                        </a:rPr>
                        <a:t>Developserver</a:t>
                      </a:r>
                    </a:p>
                  </a:txBody>
                  <a:tcPr marL="5921" marR="5921" marT="5921" marB="2842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ctr"/>
                      <a:r>
                        <a:rPr lang="es-CO" sz="700" b="0" i="0" u="none" strike="noStrike">
                          <a:solidFill>
                            <a:srgbClr val="000000"/>
                          </a:solidFill>
                          <a:effectLst/>
                          <a:latin typeface="Calibri" panose="020F0502020204030204" pitchFamily="34" charset="0"/>
                        </a:rPr>
                        <a:t>2</a:t>
                      </a:r>
                    </a:p>
                  </a:txBody>
                  <a:tcPr marL="5921" marR="5921" marT="5921" marB="2842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Admincolgap</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n-US" sz="700" b="0" i="0" u="none" strike="noStrike">
                          <a:solidFill>
                            <a:srgbClr val="000000"/>
                          </a:solidFill>
                          <a:effectLst/>
                          <a:latin typeface="Calibri" panose="020F0502020204030204" pitchFamily="34" charset="0"/>
                        </a:rPr>
                        <a:t>Microsoft SQL Server 2022 (RTM) - 16.0.1000.6 (X64)   Oct  8 2022 05:58:25   Copyright (C) 2022 Microsoft Corporation  Developer Edition (64-bit) on Windows Server 2019 Datacenter 10.0 &lt;X64&gt; (Build 17763: ) (Hypervisor) </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N/A</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Ingles</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250101549"/>
                  </a:ext>
                </a:extLst>
              </a:tr>
              <a:tr h="242759">
                <a:tc vMerge="1">
                  <a:txBody>
                    <a:bodyPr/>
                    <a:lstStyle/>
                    <a:p>
                      <a:endParaRPr lang="es-CO"/>
                    </a:p>
                  </a:txBody>
                  <a:tcPr/>
                </a:tc>
                <a:tc vMerge="1">
                  <a:txBody>
                    <a:bodyPr/>
                    <a:lstStyle/>
                    <a:p>
                      <a:endParaRPr lang="es-CO"/>
                    </a:p>
                  </a:txBody>
                  <a:tcPr/>
                </a:tc>
                <a:tc>
                  <a:txBody>
                    <a:bodyPr/>
                    <a:lstStyle/>
                    <a:p>
                      <a:pPr algn="l" fontAlgn="ctr"/>
                      <a:r>
                        <a:rPr lang="es-CO" sz="700" b="0" i="0" u="none" strike="noStrike">
                          <a:solidFill>
                            <a:srgbClr val="000000"/>
                          </a:solidFill>
                          <a:effectLst/>
                          <a:latin typeface="Calibri" panose="020F0502020204030204" pitchFamily="34" charset="0"/>
                        </a:rPr>
                        <a:t>3</a:t>
                      </a:r>
                    </a:p>
                  </a:txBody>
                  <a:tcPr marL="5921" marR="5921" marT="5921" marB="2842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Misionalescap</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n-US" sz="700" b="0" i="0" u="none" strike="noStrike">
                          <a:solidFill>
                            <a:srgbClr val="000000"/>
                          </a:solidFill>
                          <a:effectLst/>
                          <a:latin typeface="Calibri" panose="020F0502020204030204" pitchFamily="34" charset="0"/>
                        </a:rPr>
                        <a:t>Microsoft SQL Server 2022 (RTM) - 16.0.1000.6 (X64)   Oct  8 2022 05:58:25   Copyright (C) 2022 Microsoft Corporation  Developer Edition (64-bit) on Windows Server 2019 Datacenter 10.0 &lt;X64&gt; (Build 17763: ) (Hypervisor) </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N/A</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Ingles</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1938261095"/>
                  </a:ext>
                </a:extLst>
              </a:tr>
              <a:tr h="242759">
                <a:tc rowSpan="3">
                  <a:txBody>
                    <a:bodyPr/>
                    <a:lstStyle/>
                    <a:p>
                      <a:pPr algn="l" fontAlgn="ctr"/>
                      <a:r>
                        <a:rPr lang="es-CO" sz="700" b="0" i="0" u="none" strike="noStrike">
                          <a:solidFill>
                            <a:srgbClr val="000000"/>
                          </a:solidFill>
                          <a:effectLst/>
                          <a:latin typeface="Calibri" panose="020F0502020204030204" pitchFamily="34" charset="0"/>
                        </a:rPr>
                        <a:t>Pruebas</a:t>
                      </a:r>
                    </a:p>
                  </a:txBody>
                  <a:tcPr marL="5921" marR="5921" marT="5921" marB="2842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rowSpan="3">
                  <a:txBody>
                    <a:bodyPr/>
                    <a:lstStyle/>
                    <a:p>
                      <a:pPr algn="l" fontAlgn="ctr"/>
                      <a:r>
                        <a:rPr lang="es-CO" sz="700" b="0" i="0" u="none" strike="noStrike">
                          <a:solidFill>
                            <a:srgbClr val="000000"/>
                          </a:solidFill>
                          <a:effectLst/>
                          <a:latin typeface="Calibri" panose="020F0502020204030204" pitchFamily="34" charset="0"/>
                        </a:rPr>
                        <a:t>Pruebasbd02</a:t>
                      </a:r>
                    </a:p>
                  </a:txBody>
                  <a:tcPr marL="5921" marR="5921" marT="5921" marB="2842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ctr"/>
                      <a:r>
                        <a:rPr lang="es-CO" sz="700" b="0" i="0" u="none" strike="noStrike">
                          <a:solidFill>
                            <a:srgbClr val="000000"/>
                          </a:solidFill>
                          <a:effectLst/>
                          <a:latin typeface="Calibri" panose="020F0502020204030204" pitchFamily="34" charset="0"/>
                        </a:rPr>
                        <a:t>4</a:t>
                      </a:r>
                    </a:p>
                  </a:txBody>
                  <a:tcPr marL="5921" marR="5921" marT="5921" marB="2842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Misionaleprue</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n-US" sz="700" b="0" i="0" u="none" strike="noStrike">
                          <a:solidFill>
                            <a:srgbClr val="000000"/>
                          </a:solidFill>
                          <a:effectLst/>
                          <a:latin typeface="Calibri" panose="020F0502020204030204" pitchFamily="34" charset="0"/>
                        </a:rPr>
                        <a:t>Microsoft SQL Server 2022 (RTM) - 16.0.1000.6 (X64)   Oct  8 2022 05:58:25   Copyright (C) 2022 Microsoft Corporation  Developer Edition (64-bit) on Windows Server 2019 Datacenter 10.0 &lt;X64&gt; (Build 17763: ) (Hypervisor) </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N/A</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Ingles</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1298864680"/>
                  </a:ext>
                </a:extLst>
              </a:tr>
              <a:tr h="242759">
                <a:tc vMerge="1">
                  <a:txBody>
                    <a:bodyPr/>
                    <a:lstStyle/>
                    <a:p>
                      <a:endParaRPr lang="es-CO"/>
                    </a:p>
                  </a:txBody>
                  <a:tcPr/>
                </a:tc>
                <a:tc vMerge="1">
                  <a:txBody>
                    <a:bodyPr/>
                    <a:lstStyle/>
                    <a:p>
                      <a:endParaRPr lang="es-CO"/>
                    </a:p>
                  </a:txBody>
                  <a:tcPr/>
                </a:tc>
                <a:tc>
                  <a:txBody>
                    <a:bodyPr/>
                    <a:lstStyle/>
                    <a:p>
                      <a:pPr algn="l" fontAlgn="ctr"/>
                      <a:r>
                        <a:rPr lang="es-CO" sz="700" b="0" i="0" u="none" strike="noStrike">
                          <a:solidFill>
                            <a:srgbClr val="000000"/>
                          </a:solidFill>
                          <a:effectLst/>
                          <a:latin typeface="Calibri" panose="020F0502020204030204" pitchFamily="34" charset="0"/>
                        </a:rPr>
                        <a:t>5</a:t>
                      </a:r>
                    </a:p>
                  </a:txBody>
                  <a:tcPr marL="5921" marR="5921" marT="5921" marB="2842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Adminprue</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n-US" sz="700" b="0" i="0" u="none" strike="noStrike">
                          <a:solidFill>
                            <a:srgbClr val="000000"/>
                          </a:solidFill>
                          <a:effectLst/>
                          <a:latin typeface="Calibri" panose="020F0502020204030204" pitchFamily="34" charset="0"/>
                        </a:rPr>
                        <a:t>Microsoft SQL Server 2022 (RTM) - 16.0.1000.6 (X64)   Oct  8 2022 05:58:25   Copyright (C) 2022 Microsoft Corporation  Developer Edition (64-bit) on Windows Server 2019 Datacenter 10.0 &lt;X64&gt; (Build 17763: ) (Hypervisor) </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N/A</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Ingles</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923528400"/>
                  </a:ext>
                </a:extLst>
              </a:tr>
              <a:tr h="242759">
                <a:tc vMerge="1">
                  <a:txBody>
                    <a:bodyPr/>
                    <a:lstStyle/>
                    <a:p>
                      <a:endParaRPr lang="es-CO"/>
                    </a:p>
                  </a:txBody>
                  <a:tcPr/>
                </a:tc>
                <a:tc vMerge="1">
                  <a:txBody>
                    <a:bodyPr/>
                    <a:lstStyle/>
                    <a:p>
                      <a:endParaRPr lang="es-CO"/>
                    </a:p>
                  </a:txBody>
                  <a:tcPr/>
                </a:tc>
                <a:tc>
                  <a:txBody>
                    <a:bodyPr/>
                    <a:lstStyle/>
                    <a:p>
                      <a:pPr algn="l" fontAlgn="ctr"/>
                      <a:r>
                        <a:rPr lang="es-CO" sz="700" b="0" i="0" u="none" strike="noStrike">
                          <a:solidFill>
                            <a:srgbClr val="000000"/>
                          </a:solidFill>
                          <a:effectLst/>
                          <a:latin typeface="Calibri" panose="020F0502020204030204" pitchFamily="34" charset="0"/>
                        </a:rPr>
                        <a:t>6</a:t>
                      </a:r>
                    </a:p>
                  </a:txBody>
                  <a:tcPr marL="5921" marR="5921" marT="5921" marB="2842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bipruebas</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n-US" sz="700" b="0" i="0" u="none" strike="noStrike">
                          <a:solidFill>
                            <a:srgbClr val="000000"/>
                          </a:solidFill>
                          <a:effectLst/>
                          <a:latin typeface="Calibri" panose="020F0502020204030204" pitchFamily="34" charset="0"/>
                        </a:rPr>
                        <a:t>Microsoft SQL Server 2022 (RTM) - 16.0.1000.6 (X64)   Oct  8 2022 05:58:25   Copyright (C) 2022 Microsoft Corporation  Developer Edition (64-bit) on Windows Server 2019 Datacenter 10.0 &lt;X64&gt; (Build 17763: ) (Hypervisor) </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N/A</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Ingles</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2796112856"/>
                  </a:ext>
                </a:extLst>
              </a:tr>
              <a:tr h="242759">
                <a:tc rowSpan="3">
                  <a:txBody>
                    <a:bodyPr/>
                    <a:lstStyle/>
                    <a:p>
                      <a:pPr algn="l" fontAlgn="ctr"/>
                      <a:r>
                        <a:rPr lang="es-CO" sz="700" b="0" i="0" u="none" strike="noStrike">
                          <a:solidFill>
                            <a:srgbClr val="000000"/>
                          </a:solidFill>
                          <a:effectLst/>
                          <a:latin typeface="Calibri" panose="020F0502020204030204" pitchFamily="34" charset="0"/>
                        </a:rPr>
                        <a:t>Preproducción</a:t>
                      </a:r>
                    </a:p>
                  </a:txBody>
                  <a:tcPr marL="5921" marR="5921" marT="5921" marB="2842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rowSpan="3">
                  <a:txBody>
                    <a:bodyPr/>
                    <a:lstStyle/>
                    <a:p>
                      <a:pPr algn="l" fontAlgn="ctr"/>
                      <a:r>
                        <a:rPr lang="es-CO" sz="700" b="0" i="0" u="none" strike="noStrike">
                          <a:solidFill>
                            <a:srgbClr val="000000"/>
                          </a:solidFill>
                          <a:effectLst/>
                          <a:latin typeface="Calibri" panose="020F0502020204030204" pitchFamily="34" charset="0"/>
                        </a:rPr>
                        <a:t>Preprodbd</a:t>
                      </a:r>
                    </a:p>
                  </a:txBody>
                  <a:tcPr marL="5921" marR="5921" marT="5921" marB="2842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ctr"/>
                      <a:r>
                        <a:rPr lang="es-CO" sz="700" b="0" i="0" u="none" strike="noStrike">
                          <a:solidFill>
                            <a:srgbClr val="000000"/>
                          </a:solidFill>
                          <a:effectLst/>
                          <a:latin typeface="Calibri" panose="020F0502020204030204" pitchFamily="34" charset="0"/>
                        </a:rPr>
                        <a:t>7</a:t>
                      </a:r>
                    </a:p>
                  </a:txBody>
                  <a:tcPr marL="5921" marR="5921" marT="5921" marB="2842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Misionalesprep</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Microsoft SQL Server 2022 (RTM) - 16.0.1000.6 (X64)   Oct  8 2022 05:58:25   Copyright (C) 2022 Microsoft Corporation  Standard Edition (64-bit) on Windows Server 2019 Datacenter 10.0 &lt;X64&gt; (Build 17763: ) (Hypervisor) </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FG86G-CHH2T-CB7NJ-XT7D2-V8V4X</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Español</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2637274430"/>
                  </a:ext>
                </a:extLst>
              </a:tr>
              <a:tr h="242759">
                <a:tc vMerge="1">
                  <a:txBody>
                    <a:bodyPr/>
                    <a:lstStyle/>
                    <a:p>
                      <a:endParaRPr lang="es-CO"/>
                    </a:p>
                  </a:txBody>
                  <a:tcPr/>
                </a:tc>
                <a:tc vMerge="1">
                  <a:txBody>
                    <a:bodyPr/>
                    <a:lstStyle/>
                    <a:p>
                      <a:endParaRPr lang="es-CO"/>
                    </a:p>
                  </a:txBody>
                  <a:tcPr/>
                </a:tc>
                <a:tc>
                  <a:txBody>
                    <a:bodyPr/>
                    <a:lstStyle/>
                    <a:p>
                      <a:pPr algn="l" fontAlgn="ctr"/>
                      <a:r>
                        <a:rPr lang="es-CO" sz="700" b="0" i="0" u="none" strike="noStrike">
                          <a:solidFill>
                            <a:srgbClr val="000000"/>
                          </a:solidFill>
                          <a:effectLst/>
                          <a:latin typeface="Calibri" panose="020F0502020204030204" pitchFamily="34" charset="0"/>
                        </a:rPr>
                        <a:t>8</a:t>
                      </a:r>
                    </a:p>
                  </a:txBody>
                  <a:tcPr marL="5921" marR="5921" marT="5921" marB="2842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Adminprep</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Microsoft SQL Server 2022 (RTM) - 16.0.1000.6 (X64)   Oct  8 2022 05:58:25   Copyright (C) 2022 Microsoft Corporation  Standard Edition (64-bit) on Windows Server 2019 Datacenter 10.0 &lt;X64&gt; (Build 17763: ) (Hypervisor) </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FG86G-CHH2T-CB7NJ-XT7D2-V8V4X</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Español</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850927197"/>
                  </a:ext>
                </a:extLst>
              </a:tr>
              <a:tr h="242759">
                <a:tc vMerge="1">
                  <a:txBody>
                    <a:bodyPr/>
                    <a:lstStyle/>
                    <a:p>
                      <a:endParaRPr lang="es-CO"/>
                    </a:p>
                  </a:txBody>
                  <a:tcPr/>
                </a:tc>
                <a:tc vMerge="1">
                  <a:txBody>
                    <a:bodyPr/>
                    <a:lstStyle/>
                    <a:p>
                      <a:endParaRPr lang="es-CO"/>
                    </a:p>
                  </a:txBody>
                  <a:tcPr/>
                </a:tc>
                <a:tc>
                  <a:txBody>
                    <a:bodyPr/>
                    <a:lstStyle/>
                    <a:p>
                      <a:pPr algn="l" fontAlgn="ctr"/>
                      <a:r>
                        <a:rPr lang="es-CO" sz="700" b="0" i="0" u="none" strike="noStrike">
                          <a:solidFill>
                            <a:srgbClr val="000000"/>
                          </a:solidFill>
                          <a:effectLst/>
                          <a:latin typeface="Calibri" panose="020F0502020204030204" pitchFamily="34" charset="0"/>
                        </a:rPr>
                        <a:t>9</a:t>
                      </a:r>
                    </a:p>
                  </a:txBody>
                  <a:tcPr marL="5921" marR="5921" marT="5921" marB="2842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Bipreprod</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Microsoft SQL Server 2022 (RTM) - 16.0.1000.6 (X64)   Oct  8 2022 05:58:25   Copyright (C) 2022 Microsoft Corporation  Standard Edition (64-bit) on Windows Server 2019 Datacenter 10.0 &lt;X64&gt; (Build 17763: ) (Hypervisor) </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FG86G-CHH2T-CB7NJ-XT7D2-V8V4X</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Español</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2272127439"/>
                  </a:ext>
                </a:extLst>
              </a:tr>
              <a:tr h="242759">
                <a:tc rowSpan="4">
                  <a:txBody>
                    <a:bodyPr/>
                    <a:lstStyle/>
                    <a:p>
                      <a:pPr algn="l" fontAlgn="ctr"/>
                      <a:r>
                        <a:rPr lang="es-CO" sz="700" b="0" i="0" u="none" strike="noStrike">
                          <a:solidFill>
                            <a:srgbClr val="000000"/>
                          </a:solidFill>
                          <a:effectLst/>
                          <a:latin typeface="Calibri" panose="020F0502020204030204" pitchFamily="34" charset="0"/>
                        </a:rPr>
                        <a:t>Producción</a:t>
                      </a:r>
                    </a:p>
                  </a:txBody>
                  <a:tcPr marL="5921" marR="5921" marT="5921" marB="2842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rowSpan="2">
                  <a:txBody>
                    <a:bodyPr/>
                    <a:lstStyle/>
                    <a:p>
                      <a:pPr algn="l" fontAlgn="ctr"/>
                      <a:r>
                        <a:rPr lang="es-CO" sz="700" b="0" i="0" u="none" strike="noStrike">
                          <a:solidFill>
                            <a:srgbClr val="000000"/>
                          </a:solidFill>
                          <a:effectLst/>
                          <a:latin typeface="Calibri" panose="020F0502020204030204" pitchFamily="34" charset="0"/>
                        </a:rPr>
                        <a:t>Saeprodbd03</a:t>
                      </a:r>
                    </a:p>
                  </a:txBody>
                  <a:tcPr marL="5921" marR="5921" marT="5921" marB="2842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ctr"/>
                      <a:r>
                        <a:rPr lang="es-CO" sz="700" b="0" i="0" u="none" strike="noStrike">
                          <a:solidFill>
                            <a:srgbClr val="000000"/>
                          </a:solidFill>
                          <a:effectLst/>
                          <a:latin typeface="Calibri" panose="020F0502020204030204" pitchFamily="34" charset="0"/>
                        </a:rPr>
                        <a:t>10</a:t>
                      </a:r>
                    </a:p>
                  </a:txBody>
                  <a:tcPr marL="5921" marR="5921" marT="5921" marB="2842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MSSQLSERVER</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Microsoft SQL Server 2022 (RTM) - 16.0.1000.6 (X64)   Oct  8 2022 05:58:25   Copyright (C) 2022 Microsoft Corporation  Standard Edition (64-bit) on Windows Server 2019 Datacenter 10.0 &lt;X64&gt; (Build 17763: ) (Hypervisor) </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FG86G-CHH2T-CB7NJ-XT7D2-V8V4X</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Ingles</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4009174890"/>
                  </a:ext>
                </a:extLst>
              </a:tr>
              <a:tr h="242759">
                <a:tc vMerge="1">
                  <a:txBody>
                    <a:bodyPr/>
                    <a:lstStyle/>
                    <a:p>
                      <a:endParaRPr lang="es-CO"/>
                    </a:p>
                  </a:txBody>
                  <a:tcPr/>
                </a:tc>
                <a:tc vMerge="1">
                  <a:txBody>
                    <a:bodyPr/>
                    <a:lstStyle/>
                    <a:p>
                      <a:endParaRPr lang="es-CO"/>
                    </a:p>
                  </a:txBody>
                  <a:tcPr/>
                </a:tc>
                <a:tc>
                  <a:txBody>
                    <a:bodyPr/>
                    <a:lstStyle/>
                    <a:p>
                      <a:pPr algn="l" fontAlgn="ctr"/>
                      <a:r>
                        <a:rPr lang="es-CO" sz="700" b="0" i="0" u="none" strike="noStrike">
                          <a:solidFill>
                            <a:srgbClr val="000000"/>
                          </a:solidFill>
                          <a:effectLst/>
                          <a:latin typeface="Calibri" panose="020F0502020204030204" pitchFamily="34" charset="0"/>
                        </a:rPr>
                        <a:t>11</a:t>
                      </a:r>
                    </a:p>
                  </a:txBody>
                  <a:tcPr marL="5921" marR="5921" marT="5921" marB="2842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Olympus</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Microsoft SQL Server 2022 (RTM) - 16.0.1000.6 (X64)   Oct  8 2022 05:58:25   Copyright (C) 2022 Microsoft Corporation  Standard Edition (64-bit) on Windows Server 2019 Datacenter 10.0 &lt;X64&gt; (Build 17763: ) (Hypervisor) </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FG86G-CHH2T-CB7NJ-XT7D2-V8V4X</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Ingles</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557925256"/>
                  </a:ext>
                </a:extLst>
              </a:tr>
              <a:tr h="242759">
                <a:tc vMerge="1">
                  <a:txBody>
                    <a:bodyPr/>
                    <a:lstStyle/>
                    <a:p>
                      <a:endParaRPr lang="es-CO"/>
                    </a:p>
                  </a:txBody>
                  <a:tcPr/>
                </a:tc>
                <a:tc>
                  <a:txBody>
                    <a:bodyPr/>
                    <a:lstStyle/>
                    <a:p>
                      <a:pPr algn="l" fontAlgn="b"/>
                      <a:r>
                        <a:rPr lang="es-CO" sz="700" b="0" i="0" u="none" strike="noStrike">
                          <a:solidFill>
                            <a:srgbClr val="000000"/>
                          </a:solidFill>
                          <a:effectLst/>
                          <a:latin typeface="Calibri" panose="020F0502020204030204" pitchFamily="34" charset="0"/>
                        </a:rPr>
                        <a:t>Saeprodbd01</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12</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MSSQLSERVER</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Microsoft SQL Server 2022 (RTM) - 16.0.1000.6 (X64)   Oct  8 2022 05:58:25   Copyright (C) 2022 Microsoft Corporation  Enterprise Edition: Core-based Licensing (64-bit) on Windows Server 2019 Datacenter 10.0 &lt;X64&gt; (Build 17763: ) (Hypervisor) </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2Q48Q-PB48J-DRCVN-GB844-X2H4Q</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Ingles</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2818571074"/>
                  </a:ext>
                </a:extLst>
              </a:tr>
              <a:tr h="242759">
                <a:tc vMerge="1">
                  <a:txBody>
                    <a:bodyPr/>
                    <a:lstStyle/>
                    <a:p>
                      <a:endParaRPr lang="es-CO"/>
                    </a:p>
                  </a:txBody>
                  <a:tcPr/>
                </a:tc>
                <a:tc>
                  <a:txBody>
                    <a:bodyPr/>
                    <a:lstStyle/>
                    <a:p>
                      <a:pPr algn="l" fontAlgn="b"/>
                      <a:r>
                        <a:rPr lang="es-CO" sz="700" b="0" i="0" u="none" strike="noStrike">
                          <a:solidFill>
                            <a:srgbClr val="000000"/>
                          </a:solidFill>
                          <a:effectLst/>
                          <a:latin typeface="Calibri" panose="020F0502020204030204" pitchFamily="34" charset="0"/>
                        </a:rPr>
                        <a:t>Saeprodbd02</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13</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MSSQLSERVER</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Microsoft SQL Server 2022 (RTM) - 16.0.1000.6 (X64)   Oct  8 2022 05:58:25   Copyright (C) 2022 Microsoft Corporation  Enterprise Edition: Core-based Licensing (64-bit) on Windows Server 2019 Datacenter 10.0 &lt;X64&gt; (Build 17763: ) (Hypervisor) </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2Q48Q-PB48J-DRCVN-GB844-X2H4Q</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Ingles</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3592455755"/>
                  </a:ext>
                </a:extLst>
              </a:tr>
              <a:tr h="242759">
                <a:tc rowSpan="2">
                  <a:txBody>
                    <a:bodyPr/>
                    <a:lstStyle/>
                    <a:p>
                      <a:pPr algn="l" fontAlgn="ctr"/>
                      <a:r>
                        <a:rPr lang="es-CO" sz="700" b="0" i="0" u="none" strike="noStrike">
                          <a:solidFill>
                            <a:srgbClr val="000000"/>
                          </a:solidFill>
                          <a:effectLst/>
                          <a:latin typeface="Calibri" panose="020F0502020204030204" pitchFamily="34" charset="0"/>
                        </a:rPr>
                        <a:t>Reportes</a:t>
                      </a:r>
                    </a:p>
                  </a:txBody>
                  <a:tcPr marL="5921" marR="5921" marT="5921" marB="2842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rowSpan="2">
                  <a:txBody>
                    <a:bodyPr/>
                    <a:lstStyle/>
                    <a:p>
                      <a:pPr algn="l" fontAlgn="ctr"/>
                      <a:r>
                        <a:rPr lang="es-CO" sz="700" b="0" i="0" u="none" strike="noStrike">
                          <a:solidFill>
                            <a:srgbClr val="000000"/>
                          </a:solidFill>
                          <a:effectLst/>
                          <a:latin typeface="Calibri" panose="020F0502020204030204" pitchFamily="34" charset="0"/>
                        </a:rPr>
                        <a:t>Saeprodbi01</a:t>
                      </a:r>
                    </a:p>
                  </a:txBody>
                  <a:tcPr marL="5921" marR="5921" marT="5921" marB="2842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solidFill>
                      <a:srgbClr val="C6E0B4"/>
                    </a:solidFill>
                  </a:tcPr>
                </a:tc>
                <a:tc>
                  <a:txBody>
                    <a:bodyPr/>
                    <a:lstStyle/>
                    <a:p>
                      <a:pPr algn="l" fontAlgn="ctr"/>
                      <a:r>
                        <a:rPr lang="es-CO" sz="700" b="0" i="0" u="none" strike="noStrike">
                          <a:solidFill>
                            <a:srgbClr val="000000"/>
                          </a:solidFill>
                          <a:effectLst/>
                          <a:latin typeface="Calibri" panose="020F0502020204030204" pitchFamily="34" charset="0"/>
                        </a:rPr>
                        <a:t>14</a:t>
                      </a:r>
                    </a:p>
                  </a:txBody>
                  <a:tcPr marL="5921" marR="5921" marT="5921" marB="2842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Saemisionalbi</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Microsoft SQL Server 2022 (RTM) - 16.0.1000.6 (X64)   Oct  8 2022 05:58:25   Copyright (C) 2022 Microsoft Corporation  Standard Edition (64-bit) on Windows Server 2019 Datacenter 10.0 &lt;X64&gt; (Build 17763: ) (Hypervisor) </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FG86G-CHH2T-CB7NJ-XT7D2-V8V4X</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Ingles</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3144202139"/>
                  </a:ext>
                </a:extLst>
              </a:tr>
              <a:tr h="242759">
                <a:tc vMerge="1">
                  <a:txBody>
                    <a:bodyPr/>
                    <a:lstStyle/>
                    <a:p>
                      <a:endParaRPr lang="es-CO"/>
                    </a:p>
                  </a:txBody>
                  <a:tcPr/>
                </a:tc>
                <a:tc vMerge="1">
                  <a:txBody>
                    <a:bodyPr/>
                    <a:lstStyle/>
                    <a:p>
                      <a:endParaRPr lang="es-CO"/>
                    </a:p>
                  </a:txBody>
                  <a:tcPr/>
                </a:tc>
                <a:tc>
                  <a:txBody>
                    <a:bodyPr/>
                    <a:lstStyle/>
                    <a:p>
                      <a:pPr algn="l" fontAlgn="ctr"/>
                      <a:r>
                        <a:rPr lang="es-CO" sz="700" b="0" i="0" u="none" strike="noStrike">
                          <a:solidFill>
                            <a:srgbClr val="000000"/>
                          </a:solidFill>
                          <a:effectLst/>
                          <a:latin typeface="Calibri" panose="020F0502020204030204" pitchFamily="34" charset="0"/>
                        </a:rPr>
                        <a:t>15</a:t>
                      </a:r>
                    </a:p>
                  </a:txBody>
                  <a:tcPr marL="5921" marR="5921" marT="5921" marB="28421"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Saeadmonbi</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Microsoft SQL Server 2022 (RTM) - 16.0.1000.6 (X64)   Oct  8 2022 05:58:25   Copyright (C) 2022 Microsoft Corporation  Standard Edition (64-bit) on Windows Server 2019 Datacenter 10.0 &lt;X64&gt; (Build 17763: ) (Hypervisor) </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a:solidFill>
                            <a:srgbClr val="000000"/>
                          </a:solidFill>
                          <a:effectLst/>
                          <a:latin typeface="Calibri" panose="020F0502020204030204" pitchFamily="34" charset="0"/>
                        </a:rPr>
                        <a:t>FG86G-CHH2T-CB7NJ-XT7D2-V8V4X</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tc>
                  <a:txBody>
                    <a:bodyPr/>
                    <a:lstStyle/>
                    <a:p>
                      <a:pPr algn="l" fontAlgn="b"/>
                      <a:r>
                        <a:rPr lang="es-CO" sz="700" b="0" i="0" u="none" strike="noStrike" dirty="0">
                          <a:solidFill>
                            <a:srgbClr val="000000"/>
                          </a:solidFill>
                          <a:effectLst/>
                          <a:latin typeface="Calibri" panose="020F0502020204030204" pitchFamily="34" charset="0"/>
                        </a:rPr>
                        <a:t>Ingles</a:t>
                      </a:r>
                    </a:p>
                  </a:txBody>
                  <a:tcPr marL="5921" marR="5921" marT="5921" marB="28421"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6E0B4"/>
                    </a:solidFill>
                  </a:tcPr>
                </a:tc>
                <a:extLst>
                  <a:ext uri="{0D108BD9-81ED-4DB2-BD59-A6C34878D82A}">
                    <a16:rowId xmlns:a16="http://schemas.microsoft.com/office/drawing/2014/main" val="1204417"/>
                  </a:ext>
                </a:extLst>
              </a:tr>
            </a:tbl>
          </a:graphicData>
        </a:graphic>
      </p:graphicFrame>
    </p:spTree>
    <p:extLst>
      <p:ext uri="{BB962C8B-B14F-4D97-AF65-F5344CB8AC3E}">
        <p14:creationId xmlns:p14="http://schemas.microsoft.com/office/powerpoint/2010/main" val="19198177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B4461E-85BD-636A-1B3D-725BA9082C85}"/>
            </a:ext>
          </a:extLst>
        </p:cNvPr>
        <p:cNvGrpSpPr/>
        <p:nvPr/>
      </p:nvGrpSpPr>
      <p:grpSpPr>
        <a:xfrm>
          <a:off x="0" y="0"/>
          <a:ext cx="0" cy="0"/>
          <a:chOff x="0" y="0"/>
          <a:chExt cx="0" cy="0"/>
        </a:xfrm>
      </p:grpSpPr>
      <p:sp>
        <p:nvSpPr>
          <p:cNvPr id="6" name="Rectángulo 5">
            <a:extLst>
              <a:ext uri="{FF2B5EF4-FFF2-40B4-BE49-F238E27FC236}">
                <a16:creationId xmlns:a16="http://schemas.microsoft.com/office/drawing/2014/main" id="{E13B56F1-AE13-EC9A-A2B2-E21A7698EA1C}"/>
              </a:ext>
            </a:extLst>
          </p:cNvPr>
          <p:cNvSpPr/>
          <p:nvPr/>
        </p:nvSpPr>
        <p:spPr>
          <a:xfrm>
            <a:off x="186231" y="1"/>
            <a:ext cx="96842" cy="268296"/>
          </a:xfrm>
          <a:prstGeom prst="rect">
            <a:avLst/>
          </a:prstGeom>
          <a:solidFill>
            <a:srgbClr val="FE19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7" name="Rectángulo 6">
            <a:extLst>
              <a:ext uri="{FF2B5EF4-FFF2-40B4-BE49-F238E27FC236}">
                <a16:creationId xmlns:a16="http://schemas.microsoft.com/office/drawing/2014/main" id="{4720E65A-5357-3EE2-2C13-63A25A8D3B34}"/>
              </a:ext>
            </a:extLst>
          </p:cNvPr>
          <p:cNvSpPr/>
          <p:nvPr/>
        </p:nvSpPr>
        <p:spPr>
          <a:xfrm>
            <a:off x="89389" y="1"/>
            <a:ext cx="96842" cy="268296"/>
          </a:xfrm>
          <a:prstGeom prst="rect">
            <a:avLst/>
          </a:prstGeom>
          <a:solidFill>
            <a:srgbClr val="B619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8" name="Rectángulo 7">
            <a:extLst>
              <a:ext uri="{FF2B5EF4-FFF2-40B4-BE49-F238E27FC236}">
                <a16:creationId xmlns:a16="http://schemas.microsoft.com/office/drawing/2014/main" id="{C3FAD1BA-630E-FC2D-DC66-FC8D6DECC70A}"/>
              </a:ext>
            </a:extLst>
          </p:cNvPr>
          <p:cNvSpPr/>
          <p:nvPr/>
        </p:nvSpPr>
        <p:spPr>
          <a:xfrm>
            <a:off x="-7453" y="3"/>
            <a:ext cx="96842" cy="268296"/>
          </a:xfrm>
          <a:prstGeom prst="rect">
            <a:avLst/>
          </a:prstGeom>
          <a:solidFill>
            <a:srgbClr val="7019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dirty="0"/>
          </a:p>
        </p:txBody>
      </p:sp>
      <p:pic>
        <p:nvPicPr>
          <p:cNvPr id="10" name="Imagen 9">
            <a:extLst>
              <a:ext uri="{FF2B5EF4-FFF2-40B4-BE49-F238E27FC236}">
                <a16:creationId xmlns:a16="http://schemas.microsoft.com/office/drawing/2014/main" id="{2B799B79-74C5-D2E7-479A-0FEA14C337E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82578" y="6230799"/>
            <a:ext cx="437462" cy="437462"/>
          </a:xfrm>
          <a:prstGeom prst="rect">
            <a:avLst/>
          </a:prstGeom>
        </p:spPr>
      </p:pic>
      <p:pic>
        <p:nvPicPr>
          <p:cNvPr id="11" name="Imagen 10">
            <a:extLst>
              <a:ext uri="{FF2B5EF4-FFF2-40B4-BE49-F238E27FC236}">
                <a16:creationId xmlns:a16="http://schemas.microsoft.com/office/drawing/2014/main" id="{6919DBB5-976B-F03B-D023-0A16CF79A407}"/>
              </a:ext>
            </a:extLst>
          </p:cNvPr>
          <p:cNvPicPr>
            <a:picLocks noChangeAspect="1"/>
          </p:cNvPicPr>
          <p:nvPr/>
        </p:nvPicPr>
        <p:blipFill>
          <a:blip r:embed="rId3"/>
          <a:stretch>
            <a:fillRect/>
          </a:stretch>
        </p:blipFill>
        <p:spPr>
          <a:xfrm>
            <a:off x="268226" y="6224997"/>
            <a:ext cx="10404987" cy="505968"/>
          </a:xfrm>
          <a:prstGeom prst="rect">
            <a:avLst/>
          </a:prstGeom>
        </p:spPr>
      </p:pic>
      <p:pic>
        <p:nvPicPr>
          <p:cNvPr id="2" name="Imagen 1">
            <a:extLst>
              <a:ext uri="{FF2B5EF4-FFF2-40B4-BE49-F238E27FC236}">
                <a16:creationId xmlns:a16="http://schemas.microsoft.com/office/drawing/2014/main" id="{9ED9C0A6-CD24-8827-593B-1E6E261FA78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305635" y="6144788"/>
            <a:ext cx="703734" cy="586177"/>
          </a:xfrm>
          <a:prstGeom prst="rect">
            <a:avLst/>
          </a:prstGeom>
        </p:spPr>
      </p:pic>
      <p:pic>
        <p:nvPicPr>
          <p:cNvPr id="3" name="Imagen 2">
            <a:extLst>
              <a:ext uri="{FF2B5EF4-FFF2-40B4-BE49-F238E27FC236}">
                <a16:creationId xmlns:a16="http://schemas.microsoft.com/office/drawing/2014/main" id="{E825E401-EEF8-4946-2D6F-6117162C2E25}"/>
              </a:ext>
            </a:extLst>
          </p:cNvPr>
          <p:cNvPicPr>
            <a:picLocks noChangeAspect="1"/>
          </p:cNvPicPr>
          <p:nvPr/>
        </p:nvPicPr>
        <p:blipFill>
          <a:blip r:embed="rId5"/>
          <a:stretch>
            <a:fillRect/>
          </a:stretch>
        </p:blipFill>
        <p:spPr>
          <a:xfrm>
            <a:off x="11012907" y="189739"/>
            <a:ext cx="993522" cy="586178"/>
          </a:xfrm>
          <a:prstGeom prst="rect">
            <a:avLst/>
          </a:prstGeom>
        </p:spPr>
      </p:pic>
      <p:pic>
        <p:nvPicPr>
          <p:cNvPr id="9" name="Imagen 8">
            <a:extLst>
              <a:ext uri="{FF2B5EF4-FFF2-40B4-BE49-F238E27FC236}">
                <a16:creationId xmlns:a16="http://schemas.microsoft.com/office/drawing/2014/main" id="{952CAC72-7625-F70D-5076-E59B5F31EE2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9915" y="274239"/>
            <a:ext cx="1441221" cy="501678"/>
          </a:xfrm>
          <a:prstGeom prst="rect">
            <a:avLst/>
          </a:prstGeom>
        </p:spPr>
      </p:pic>
      <p:sp>
        <p:nvSpPr>
          <p:cNvPr id="15" name="Google Shape;127;p20">
            <a:extLst>
              <a:ext uri="{FF2B5EF4-FFF2-40B4-BE49-F238E27FC236}">
                <a16:creationId xmlns:a16="http://schemas.microsoft.com/office/drawing/2014/main" id="{556BB091-B582-0238-6A9B-EF131E437F48}"/>
              </a:ext>
            </a:extLst>
          </p:cNvPr>
          <p:cNvSpPr txBox="1">
            <a:spLocks noGrp="1"/>
          </p:cNvSpPr>
          <p:nvPr>
            <p:ph type="title"/>
          </p:nvPr>
        </p:nvSpPr>
        <p:spPr>
          <a:xfrm>
            <a:off x="1211952" y="1717249"/>
            <a:ext cx="8841723" cy="288426"/>
          </a:xfrm>
          <a:prstGeom prst="rect">
            <a:avLst/>
          </a:prstGeom>
          <a:noFill/>
          <a:ln>
            <a:noFill/>
          </a:ln>
        </p:spPr>
        <p:txBody>
          <a:bodyPr spcFirstLastPara="1" wrap="square" lIns="68575" tIns="34275" rIns="68575" bIns="34275" anchor="ctr" anchorCtr="0">
            <a:noAutofit/>
          </a:bodyPr>
          <a:lstStyle/>
          <a:p>
            <a:pPr marL="0" lvl="0" indent="0" algn="ctr" rtl="0">
              <a:lnSpc>
                <a:spcPct val="115000"/>
              </a:lnSpc>
              <a:spcBef>
                <a:spcPts val="0"/>
              </a:spcBef>
              <a:spcAft>
                <a:spcPts val="0"/>
              </a:spcAft>
              <a:buSzPts val="1400"/>
              <a:buNone/>
            </a:pPr>
            <a:r>
              <a:rPr lang="es-ES" sz="2800" b="1" dirty="0">
                <a:solidFill>
                  <a:srgbClr val="701978"/>
                </a:solidFill>
                <a:latin typeface="Montserrat ExtraBold" pitchFamily="2" charset="77"/>
                <a:sym typeface="Work Sans Light"/>
              </a:rPr>
              <a:t>5.	Trabajo realizado.</a:t>
            </a:r>
            <a:r>
              <a:rPr lang="es-CO" sz="2800" b="1" dirty="0">
                <a:solidFill>
                  <a:srgbClr val="701978"/>
                </a:solidFill>
                <a:latin typeface="Montserrat ExtraBold" pitchFamily="2" charset="77"/>
                <a:sym typeface="Work Sans Light"/>
              </a:rPr>
              <a:t> </a:t>
            </a:r>
            <a:endParaRPr sz="4000" b="1" dirty="0">
              <a:solidFill>
                <a:srgbClr val="701978"/>
              </a:solidFill>
              <a:latin typeface="Montserrat ExtraBold" pitchFamily="2" charset="77"/>
            </a:endParaRPr>
          </a:p>
        </p:txBody>
      </p:sp>
      <p:sp>
        <p:nvSpPr>
          <p:cNvPr id="14" name="CuadroTexto 13">
            <a:extLst>
              <a:ext uri="{FF2B5EF4-FFF2-40B4-BE49-F238E27FC236}">
                <a16:creationId xmlns:a16="http://schemas.microsoft.com/office/drawing/2014/main" id="{ED8B0C0A-B11B-65AD-B415-8E3BB62B8446}"/>
              </a:ext>
            </a:extLst>
          </p:cNvPr>
          <p:cNvSpPr txBox="1"/>
          <p:nvPr/>
        </p:nvSpPr>
        <p:spPr>
          <a:xfrm>
            <a:off x="959225" y="2822674"/>
            <a:ext cx="10053682" cy="2031325"/>
          </a:xfrm>
          <a:prstGeom prst="rect">
            <a:avLst/>
          </a:prstGeom>
          <a:noFill/>
        </p:spPr>
        <p:txBody>
          <a:bodyPr wrap="square">
            <a:spAutoFit/>
          </a:bodyPr>
          <a:lstStyle/>
          <a:p>
            <a:pPr marL="285750" indent="-285750" rtl="0">
              <a:buFont typeface="Arial" panose="020B0604020202020204" pitchFamily="34" charset="0"/>
              <a:buChar char="•"/>
            </a:pPr>
            <a:r>
              <a:rPr lang="es-ES" dirty="0"/>
              <a:t>Actualización instancia de desarrollo</a:t>
            </a:r>
          </a:p>
          <a:p>
            <a:pPr marL="285750" indent="-285750" rtl="0">
              <a:buFont typeface="Arial" panose="020B0604020202020204" pitchFamily="34" charset="0"/>
              <a:buChar char="•"/>
            </a:pPr>
            <a:r>
              <a:rPr lang="es-ES" dirty="0"/>
              <a:t>Actualización instancias de soporte</a:t>
            </a:r>
          </a:p>
          <a:p>
            <a:pPr marL="285750" indent="-285750" rtl="0">
              <a:buFont typeface="Arial" panose="020B0604020202020204" pitchFamily="34" charset="0"/>
              <a:buChar char="•"/>
            </a:pPr>
            <a:r>
              <a:rPr lang="es-ES" dirty="0"/>
              <a:t>Migración instancias de pruebas</a:t>
            </a:r>
          </a:p>
          <a:p>
            <a:pPr marL="285750" indent="-285750" rtl="0">
              <a:buFont typeface="Arial" panose="020B0604020202020204" pitchFamily="34" charset="0"/>
              <a:buChar char="•"/>
            </a:pPr>
            <a:r>
              <a:rPr lang="es-CO" dirty="0"/>
              <a:t>Actualización instancias de preproducción</a:t>
            </a:r>
          </a:p>
          <a:p>
            <a:pPr marL="285750" indent="-285750" rtl="0">
              <a:buFont typeface="Arial" panose="020B0604020202020204" pitchFamily="34" charset="0"/>
              <a:buChar char="•"/>
            </a:pPr>
            <a:r>
              <a:rPr lang="es-CO" dirty="0"/>
              <a:t>Migración instancias de sistemas legados</a:t>
            </a:r>
          </a:p>
          <a:p>
            <a:pPr marL="285750" indent="-285750" rtl="0">
              <a:buFont typeface="Arial" panose="020B0604020202020204" pitchFamily="34" charset="0"/>
              <a:buChar char="•"/>
            </a:pPr>
            <a:r>
              <a:rPr lang="es-CO" dirty="0"/>
              <a:t>Actualización instancias productivas</a:t>
            </a:r>
          </a:p>
          <a:p>
            <a:pPr marL="285750" indent="-285750" rtl="0">
              <a:buFont typeface="Arial" panose="020B0604020202020204" pitchFamily="34" charset="0"/>
              <a:buChar char="•"/>
            </a:pPr>
            <a:r>
              <a:rPr lang="es-CO" dirty="0"/>
              <a:t>Actualización instancias de reportes BI</a:t>
            </a:r>
          </a:p>
        </p:txBody>
      </p:sp>
    </p:spTree>
    <p:extLst>
      <p:ext uri="{BB962C8B-B14F-4D97-AF65-F5344CB8AC3E}">
        <p14:creationId xmlns:p14="http://schemas.microsoft.com/office/powerpoint/2010/main" val="84482489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2C1554-DA99-7C8B-6C49-6444591AAE85}"/>
            </a:ext>
          </a:extLst>
        </p:cNvPr>
        <p:cNvGrpSpPr/>
        <p:nvPr/>
      </p:nvGrpSpPr>
      <p:grpSpPr>
        <a:xfrm>
          <a:off x="0" y="0"/>
          <a:ext cx="0" cy="0"/>
          <a:chOff x="0" y="0"/>
          <a:chExt cx="0" cy="0"/>
        </a:xfrm>
      </p:grpSpPr>
      <p:sp>
        <p:nvSpPr>
          <p:cNvPr id="6" name="Rectángulo 5">
            <a:extLst>
              <a:ext uri="{FF2B5EF4-FFF2-40B4-BE49-F238E27FC236}">
                <a16:creationId xmlns:a16="http://schemas.microsoft.com/office/drawing/2014/main" id="{D7B3E5D2-EC82-A3D8-7975-B1EDF154D5E3}"/>
              </a:ext>
            </a:extLst>
          </p:cNvPr>
          <p:cNvSpPr/>
          <p:nvPr/>
        </p:nvSpPr>
        <p:spPr>
          <a:xfrm>
            <a:off x="186231" y="1"/>
            <a:ext cx="96842" cy="268296"/>
          </a:xfrm>
          <a:prstGeom prst="rect">
            <a:avLst/>
          </a:prstGeom>
          <a:solidFill>
            <a:srgbClr val="FE19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7" name="Rectángulo 6">
            <a:extLst>
              <a:ext uri="{FF2B5EF4-FFF2-40B4-BE49-F238E27FC236}">
                <a16:creationId xmlns:a16="http://schemas.microsoft.com/office/drawing/2014/main" id="{2640A465-82AE-46BC-59C0-27E4DA7CF1B5}"/>
              </a:ext>
            </a:extLst>
          </p:cNvPr>
          <p:cNvSpPr/>
          <p:nvPr/>
        </p:nvSpPr>
        <p:spPr>
          <a:xfrm>
            <a:off x="89389" y="1"/>
            <a:ext cx="96842" cy="268296"/>
          </a:xfrm>
          <a:prstGeom prst="rect">
            <a:avLst/>
          </a:prstGeom>
          <a:solidFill>
            <a:srgbClr val="B619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8" name="Rectángulo 7">
            <a:extLst>
              <a:ext uri="{FF2B5EF4-FFF2-40B4-BE49-F238E27FC236}">
                <a16:creationId xmlns:a16="http://schemas.microsoft.com/office/drawing/2014/main" id="{05F849AF-BB5A-BC6F-AA7B-E0614D6ECC34}"/>
              </a:ext>
            </a:extLst>
          </p:cNvPr>
          <p:cNvSpPr/>
          <p:nvPr/>
        </p:nvSpPr>
        <p:spPr>
          <a:xfrm>
            <a:off x="-7453" y="3"/>
            <a:ext cx="96842" cy="268296"/>
          </a:xfrm>
          <a:prstGeom prst="rect">
            <a:avLst/>
          </a:prstGeom>
          <a:solidFill>
            <a:srgbClr val="7019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dirty="0"/>
          </a:p>
        </p:txBody>
      </p:sp>
      <p:pic>
        <p:nvPicPr>
          <p:cNvPr id="10" name="Imagen 9">
            <a:extLst>
              <a:ext uri="{FF2B5EF4-FFF2-40B4-BE49-F238E27FC236}">
                <a16:creationId xmlns:a16="http://schemas.microsoft.com/office/drawing/2014/main" id="{58B4EA5F-76A6-15BE-2DDC-2D7FD54C93C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82578" y="6230799"/>
            <a:ext cx="437462" cy="437462"/>
          </a:xfrm>
          <a:prstGeom prst="rect">
            <a:avLst/>
          </a:prstGeom>
        </p:spPr>
      </p:pic>
      <p:pic>
        <p:nvPicPr>
          <p:cNvPr id="11" name="Imagen 10">
            <a:extLst>
              <a:ext uri="{FF2B5EF4-FFF2-40B4-BE49-F238E27FC236}">
                <a16:creationId xmlns:a16="http://schemas.microsoft.com/office/drawing/2014/main" id="{0B0457AC-A052-4782-7F44-3B374495B67F}"/>
              </a:ext>
            </a:extLst>
          </p:cNvPr>
          <p:cNvPicPr>
            <a:picLocks noChangeAspect="1"/>
          </p:cNvPicPr>
          <p:nvPr/>
        </p:nvPicPr>
        <p:blipFill>
          <a:blip r:embed="rId3"/>
          <a:stretch>
            <a:fillRect/>
          </a:stretch>
        </p:blipFill>
        <p:spPr>
          <a:xfrm>
            <a:off x="268226" y="6224997"/>
            <a:ext cx="10404987" cy="505968"/>
          </a:xfrm>
          <a:prstGeom prst="rect">
            <a:avLst/>
          </a:prstGeom>
        </p:spPr>
      </p:pic>
      <p:pic>
        <p:nvPicPr>
          <p:cNvPr id="2" name="Imagen 1">
            <a:extLst>
              <a:ext uri="{FF2B5EF4-FFF2-40B4-BE49-F238E27FC236}">
                <a16:creationId xmlns:a16="http://schemas.microsoft.com/office/drawing/2014/main" id="{8926AEA9-C966-2484-52AB-7E95DA67A50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305635" y="6144788"/>
            <a:ext cx="703734" cy="586177"/>
          </a:xfrm>
          <a:prstGeom prst="rect">
            <a:avLst/>
          </a:prstGeom>
        </p:spPr>
      </p:pic>
      <p:pic>
        <p:nvPicPr>
          <p:cNvPr id="3" name="Imagen 2">
            <a:extLst>
              <a:ext uri="{FF2B5EF4-FFF2-40B4-BE49-F238E27FC236}">
                <a16:creationId xmlns:a16="http://schemas.microsoft.com/office/drawing/2014/main" id="{54415C36-93B8-6191-9903-0C8093C8FD7F}"/>
              </a:ext>
            </a:extLst>
          </p:cNvPr>
          <p:cNvPicPr>
            <a:picLocks noChangeAspect="1"/>
          </p:cNvPicPr>
          <p:nvPr/>
        </p:nvPicPr>
        <p:blipFill>
          <a:blip r:embed="rId5"/>
          <a:stretch>
            <a:fillRect/>
          </a:stretch>
        </p:blipFill>
        <p:spPr>
          <a:xfrm>
            <a:off x="11012907" y="189739"/>
            <a:ext cx="993522" cy="586178"/>
          </a:xfrm>
          <a:prstGeom prst="rect">
            <a:avLst/>
          </a:prstGeom>
        </p:spPr>
      </p:pic>
      <p:pic>
        <p:nvPicPr>
          <p:cNvPr id="9" name="Imagen 8">
            <a:extLst>
              <a:ext uri="{FF2B5EF4-FFF2-40B4-BE49-F238E27FC236}">
                <a16:creationId xmlns:a16="http://schemas.microsoft.com/office/drawing/2014/main" id="{78038FAE-1B2D-5531-F3D0-847D0457185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9915" y="274239"/>
            <a:ext cx="1441221" cy="501678"/>
          </a:xfrm>
          <a:prstGeom prst="rect">
            <a:avLst/>
          </a:prstGeom>
        </p:spPr>
      </p:pic>
      <p:sp>
        <p:nvSpPr>
          <p:cNvPr id="15" name="Google Shape;127;p20">
            <a:extLst>
              <a:ext uri="{FF2B5EF4-FFF2-40B4-BE49-F238E27FC236}">
                <a16:creationId xmlns:a16="http://schemas.microsoft.com/office/drawing/2014/main" id="{13AFEA10-8D17-7924-E354-AC33080DB149}"/>
              </a:ext>
            </a:extLst>
          </p:cNvPr>
          <p:cNvSpPr txBox="1">
            <a:spLocks noGrp="1"/>
          </p:cNvSpPr>
          <p:nvPr>
            <p:ph type="title"/>
          </p:nvPr>
        </p:nvSpPr>
        <p:spPr>
          <a:xfrm>
            <a:off x="1211952" y="1717249"/>
            <a:ext cx="8841723" cy="288426"/>
          </a:xfrm>
          <a:prstGeom prst="rect">
            <a:avLst/>
          </a:prstGeom>
          <a:noFill/>
          <a:ln>
            <a:noFill/>
          </a:ln>
        </p:spPr>
        <p:txBody>
          <a:bodyPr spcFirstLastPara="1" wrap="square" lIns="68575" tIns="34275" rIns="68575" bIns="34275" anchor="ctr" anchorCtr="0">
            <a:noAutofit/>
          </a:bodyPr>
          <a:lstStyle/>
          <a:p>
            <a:pPr marL="0" lvl="0" indent="0" algn="ctr" rtl="0">
              <a:lnSpc>
                <a:spcPct val="115000"/>
              </a:lnSpc>
              <a:spcBef>
                <a:spcPts val="0"/>
              </a:spcBef>
              <a:spcAft>
                <a:spcPts val="0"/>
              </a:spcAft>
              <a:buSzPts val="1400"/>
              <a:buNone/>
            </a:pPr>
            <a:r>
              <a:rPr lang="es-ES" sz="2800" b="1" dirty="0">
                <a:solidFill>
                  <a:srgbClr val="701978"/>
                </a:solidFill>
                <a:latin typeface="Montserrat ExtraBold" pitchFamily="2" charset="77"/>
                <a:sym typeface="Work Sans Light"/>
              </a:rPr>
              <a:t>6.	Conclusiones y entregables.</a:t>
            </a:r>
            <a:r>
              <a:rPr lang="es-CO" sz="2800" b="1" dirty="0">
                <a:solidFill>
                  <a:srgbClr val="701978"/>
                </a:solidFill>
                <a:latin typeface="Montserrat ExtraBold" pitchFamily="2" charset="77"/>
                <a:sym typeface="Work Sans Light"/>
              </a:rPr>
              <a:t> </a:t>
            </a:r>
            <a:endParaRPr sz="4000" b="1" dirty="0">
              <a:solidFill>
                <a:srgbClr val="701978"/>
              </a:solidFill>
              <a:latin typeface="Montserrat ExtraBold" pitchFamily="2" charset="77"/>
            </a:endParaRPr>
          </a:p>
        </p:txBody>
      </p:sp>
      <p:sp>
        <p:nvSpPr>
          <p:cNvPr id="14" name="CuadroTexto 13">
            <a:extLst>
              <a:ext uri="{FF2B5EF4-FFF2-40B4-BE49-F238E27FC236}">
                <a16:creationId xmlns:a16="http://schemas.microsoft.com/office/drawing/2014/main" id="{E2ABF353-42B2-B7C5-09D6-ACC883A746AF}"/>
              </a:ext>
            </a:extLst>
          </p:cNvPr>
          <p:cNvSpPr txBox="1"/>
          <p:nvPr/>
        </p:nvSpPr>
        <p:spPr>
          <a:xfrm>
            <a:off x="959225" y="2822674"/>
            <a:ext cx="10053682" cy="1754326"/>
          </a:xfrm>
          <a:prstGeom prst="rect">
            <a:avLst/>
          </a:prstGeom>
          <a:noFill/>
        </p:spPr>
        <p:txBody>
          <a:bodyPr wrap="square">
            <a:spAutoFit/>
          </a:bodyPr>
          <a:lstStyle/>
          <a:p>
            <a:pPr marL="285750" indent="-285750" rtl="0">
              <a:buFont typeface="Arial" panose="020B0604020202020204" pitchFamily="34" charset="0"/>
              <a:buChar char="•"/>
            </a:pPr>
            <a:r>
              <a:rPr lang="es-ES" dirty="0"/>
              <a:t>Se realiza proceso de actualización en todos los ambientes de manera correcta</a:t>
            </a:r>
          </a:p>
          <a:p>
            <a:pPr marL="285750" indent="-285750" rtl="0">
              <a:buFont typeface="Arial" panose="020B0604020202020204" pitchFamily="34" charset="0"/>
              <a:buChar char="•"/>
            </a:pPr>
            <a:r>
              <a:rPr lang="es-ES" dirty="0"/>
              <a:t>Se entregan los sistemas de información funcionando Ok</a:t>
            </a:r>
          </a:p>
          <a:p>
            <a:pPr marL="285750" indent="-285750" rtl="0">
              <a:buFont typeface="Arial" panose="020B0604020202020204" pitchFamily="34" charset="0"/>
              <a:buChar char="•"/>
            </a:pPr>
            <a:r>
              <a:rPr lang="es-ES" dirty="0"/>
              <a:t>Se actualizan inventarios</a:t>
            </a:r>
          </a:p>
          <a:p>
            <a:pPr marL="285750" indent="-285750" rtl="0">
              <a:buFont typeface="Arial" panose="020B0604020202020204" pitchFamily="34" charset="0"/>
              <a:buChar char="•"/>
            </a:pPr>
            <a:r>
              <a:rPr lang="es-ES" dirty="0"/>
              <a:t>Se reduce el número de instancias de 17 a 15</a:t>
            </a:r>
          </a:p>
          <a:p>
            <a:pPr marL="285750" indent="-285750" rtl="0">
              <a:buFont typeface="Arial" panose="020B0604020202020204" pitchFamily="34" charset="0"/>
              <a:buChar char="•"/>
            </a:pPr>
            <a:r>
              <a:rPr lang="es-ES" dirty="0"/>
              <a:t>Se agregan las llaves de cada licencia instalada para tener el control de inventario</a:t>
            </a:r>
          </a:p>
          <a:p>
            <a:pPr marL="285750" indent="-285750" rtl="0">
              <a:buFont typeface="Arial" panose="020B0604020202020204" pitchFamily="34" charset="0"/>
              <a:buChar char="•"/>
            </a:pPr>
            <a:r>
              <a:rPr lang="es-ES" dirty="0"/>
              <a:t>Se realizan actividades de perfilamiento para retirar usuarios y permisos residuales</a:t>
            </a:r>
            <a:endParaRPr lang="es-CO" dirty="0"/>
          </a:p>
        </p:txBody>
      </p:sp>
    </p:spTree>
    <p:extLst>
      <p:ext uri="{BB962C8B-B14F-4D97-AF65-F5344CB8AC3E}">
        <p14:creationId xmlns:p14="http://schemas.microsoft.com/office/powerpoint/2010/main" val="41516845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C83F92-15E0-19A1-A088-B2C5DABCF810}"/>
            </a:ext>
          </a:extLst>
        </p:cNvPr>
        <p:cNvGrpSpPr/>
        <p:nvPr/>
      </p:nvGrpSpPr>
      <p:grpSpPr>
        <a:xfrm>
          <a:off x="0" y="0"/>
          <a:ext cx="0" cy="0"/>
          <a:chOff x="0" y="0"/>
          <a:chExt cx="0" cy="0"/>
        </a:xfrm>
      </p:grpSpPr>
      <p:sp>
        <p:nvSpPr>
          <p:cNvPr id="6" name="Rectángulo 5">
            <a:extLst>
              <a:ext uri="{FF2B5EF4-FFF2-40B4-BE49-F238E27FC236}">
                <a16:creationId xmlns:a16="http://schemas.microsoft.com/office/drawing/2014/main" id="{8315BF8D-7A6B-E864-D872-BC16A1862756}"/>
              </a:ext>
            </a:extLst>
          </p:cNvPr>
          <p:cNvSpPr/>
          <p:nvPr/>
        </p:nvSpPr>
        <p:spPr>
          <a:xfrm>
            <a:off x="186231" y="1"/>
            <a:ext cx="96842" cy="268296"/>
          </a:xfrm>
          <a:prstGeom prst="rect">
            <a:avLst/>
          </a:prstGeom>
          <a:solidFill>
            <a:srgbClr val="FE19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7" name="Rectángulo 6">
            <a:extLst>
              <a:ext uri="{FF2B5EF4-FFF2-40B4-BE49-F238E27FC236}">
                <a16:creationId xmlns:a16="http://schemas.microsoft.com/office/drawing/2014/main" id="{244AF0FB-1330-AD5E-6FC7-EEA53E6AD261}"/>
              </a:ext>
            </a:extLst>
          </p:cNvPr>
          <p:cNvSpPr/>
          <p:nvPr/>
        </p:nvSpPr>
        <p:spPr>
          <a:xfrm>
            <a:off x="89389" y="1"/>
            <a:ext cx="96842" cy="268296"/>
          </a:xfrm>
          <a:prstGeom prst="rect">
            <a:avLst/>
          </a:prstGeom>
          <a:solidFill>
            <a:srgbClr val="B619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8" name="Rectángulo 7">
            <a:extLst>
              <a:ext uri="{FF2B5EF4-FFF2-40B4-BE49-F238E27FC236}">
                <a16:creationId xmlns:a16="http://schemas.microsoft.com/office/drawing/2014/main" id="{42A6868B-C2E2-7CA7-C17C-633F84D76537}"/>
              </a:ext>
            </a:extLst>
          </p:cNvPr>
          <p:cNvSpPr/>
          <p:nvPr/>
        </p:nvSpPr>
        <p:spPr>
          <a:xfrm>
            <a:off x="-7453" y="3"/>
            <a:ext cx="96842" cy="268296"/>
          </a:xfrm>
          <a:prstGeom prst="rect">
            <a:avLst/>
          </a:prstGeom>
          <a:solidFill>
            <a:srgbClr val="701978"/>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dirty="0"/>
          </a:p>
        </p:txBody>
      </p:sp>
      <p:pic>
        <p:nvPicPr>
          <p:cNvPr id="10" name="Imagen 9">
            <a:extLst>
              <a:ext uri="{FF2B5EF4-FFF2-40B4-BE49-F238E27FC236}">
                <a16:creationId xmlns:a16="http://schemas.microsoft.com/office/drawing/2014/main" id="{80B28AC0-C5ED-1FAC-8DDE-A7679B78CBF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782578" y="6230799"/>
            <a:ext cx="437462" cy="437462"/>
          </a:xfrm>
          <a:prstGeom prst="rect">
            <a:avLst/>
          </a:prstGeom>
        </p:spPr>
      </p:pic>
      <p:pic>
        <p:nvPicPr>
          <p:cNvPr id="11" name="Imagen 10">
            <a:extLst>
              <a:ext uri="{FF2B5EF4-FFF2-40B4-BE49-F238E27FC236}">
                <a16:creationId xmlns:a16="http://schemas.microsoft.com/office/drawing/2014/main" id="{72D21C90-883E-2277-21B7-E706606041BA}"/>
              </a:ext>
            </a:extLst>
          </p:cNvPr>
          <p:cNvPicPr>
            <a:picLocks noChangeAspect="1"/>
          </p:cNvPicPr>
          <p:nvPr/>
        </p:nvPicPr>
        <p:blipFill>
          <a:blip r:embed="rId3"/>
          <a:stretch>
            <a:fillRect/>
          </a:stretch>
        </p:blipFill>
        <p:spPr>
          <a:xfrm>
            <a:off x="268226" y="6224997"/>
            <a:ext cx="10404987" cy="505968"/>
          </a:xfrm>
          <a:prstGeom prst="rect">
            <a:avLst/>
          </a:prstGeom>
        </p:spPr>
      </p:pic>
      <p:pic>
        <p:nvPicPr>
          <p:cNvPr id="2" name="Imagen 1">
            <a:extLst>
              <a:ext uri="{FF2B5EF4-FFF2-40B4-BE49-F238E27FC236}">
                <a16:creationId xmlns:a16="http://schemas.microsoft.com/office/drawing/2014/main" id="{C1510839-F9A7-60B1-2FE4-9693D052A6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305635" y="6144788"/>
            <a:ext cx="703734" cy="586177"/>
          </a:xfrm>
          <a:prstGeom prst="rect">
            <a:avLst/>
          </a:prstGeom>
        </p:spPr>
      </p:pic>
      <p:pic>
        <p:nvPicPr>
          <p:cNvPr id="3" name="Imagen 2">
            <a:extLst>
              <a:ext uri="{FF2B5EF4-FFF2-40B4-BE49-F238E27FC236}">
                <a16:creationId xmlns:a16="http://schemas.microsoft.com/office/drawing/2014/main" id="{B22E80BF-2F40-3E32-E43D-8A0C3C8EA865}"/>
              </a:ext>
            </a:extLst>
          </p:cNvPr>
          <p:cNvPicPr>
            <a:picLocks noChangeAspect="1"/>
          </p:cNvPicPr>
          <p:nvPr/>
        </p:nvPicPr>
        <p:blipFill>
          <a:blip r:embed="rId5"/>
          <a:stretch>
            <a:fillRect/>
          </a:stretch>
        </p:blipFill>
        <p:spPr>
          <a:xfrm>
            <a:off x="11012907" y="189739"/>
            <a:ext cx="993522" cy="586178"/>
          </a:xfrm>
          <a:prstGeom prst="rect">
            <a:avLst/>
          </a:prstGeom>
        </p:spPr>
      </p:pic>
      <p:pic>
        <p:nvPicPr>
          <p:cNvPr id="9" name="Imagen 8">
            <a:extLst>
              <a:ext uri="{FF2B5EF4-FFF2-40B4-BE49-F238E27FC236}">
                <a16:creationId xmlns:a16="http://schemas.microsoft.com/office/drawing/2014/main" id="{97E8AEAA-26CA-CAB8-60D8-22B2EBB123B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79915" y="274239"/>
            <a:ext cx="1441221" cy="501678"/>
          </a:xfrm>
          <a:prstGeom prst="rect">
            <a:avLst/>
          </a:prstGeom>
        </p:spPr>
      </p:pic>
      <p:sp>
        <p:nvSpPr>
          <p:cNvPr id="15" name="Google Shape;127;p20">
            <a:extLst>
              <a:ext uri="{FF2B5EF4-FFF2-40B4-BE49-F238E27FC236}">
                <a16:creationId xmlns:a16="http://schemas.microsoft.com/office/drawing/2014/main" id="{AC8518DA-8145-58AC-6DEF-5CA45B17883E}"/>
              </a:ext>
            </a:extLst>
          </p:cNvPr>
          <p:cNvSpPr txBox="1">
            <a:spLocks noGrp="1"/>
          </p:cNvSpPr>
          <p:nvPr>
            <p:ph type="title"/>
          </p:nvPr>
        </p:nvSpPr>
        <p:spPr>
          <a:xfrm>
            <a:off x="1675138" y="3140574"/>
            <a:ext cx="8841723" cy="288426"/>
          </a:xfrm>
          <a:prstGeom prst="rect">
            <a:avLst/>
          </a:prstGeom>
          <a:noFill/>
          <a:ln>
            <a:noFill/>
          </a:ln>
        </p:spPr>
        <p:txBody>
          <a:bodyPr spcFirstLastPara="1" wrap="square" lIns="68575" tIns="34275" rIns="68575" bIns="34275" anchor="ctr" anchorCtr="0">
            <a:noAutofit/>
          </a:bodyPr>
          <a:lstStyle/>
          <a:p>
            <a:pPr marL="0" lvl="0" indent="0" algn="ctr" rtl="0">
              <a:lnSpc>
                <a:spcPct val="115000"/>
              </a:lnSpc>
              <a:spcBef>
                <a:spcPts val="0"/>
              </a:spcBef>
              <a:spcAft>
                <a:spcPts val="0"/>
              </a:spcAft>
              <a:buSzPts val="1400"/>
              <a:buNone/>
            </a:pPr>
            <a:r>
              <a:rPr lang="es-ES" sz="5400" b="1" dirty="0">
                <a:solidFill>
                  <a:srgbClr val="701978"/>
                </a:solidFill>
                <a:latin typeface="Montserrat ExtraBold" pitchFamily="2" charset="77"/>
                <a:sym typeface="Work Sans Light"/>
              </a:rPr>
              <a:t>Gracias por la atención.</a:t>
            </a:r>
            <a:r>
              <a:rPr lang="es-CO" sz="5400" b="1" dirty="0">
                <a:solidFill>
                  <a:srgbClr val="701978"/>
                </a:solidFill>
                <a:latin typeface="Montserrat ExtraBold" pitchFamily="2" charset="77"/>
                <a:sym typeface="Work Sans Light"/>
              </a:rPr>
              <a:t> </a:t>
            </a:r>
            <a:endParaRPr sz="5400" b="1" dirty="0">
              <a:solidFill>
                <a:srgbClr val="701978"/>
              </a:solidFill>
              <a:latin typeface="Montserrat ExtraBold" pitchFamily="2" charset="77"/>
            </a:endParaRPr>
          </a:p>
        </p:txBody>
      </p:sp>
    </p:spTree>
    <p:extLst>
      <p:ext uri="{BB962C8B-B14F-4D97-AF65-F5344CB8AC3E}">
        <p14:creationId xmlns:p14="http://schemas.microsoft.com/office/powerpoint/2010/main" val="10486404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2003</TotalTime>
  <Words>1881</Words>
  <Application>Microsoft Office PowerPoint</Application>
  <PresentationFormat>Widescreen</PresentationFormat>
  <Paragraphs>191</Paragraphs>
  <Slides>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Calibri</vt:lpstr>
      <vt:lpstr>Calibri Light</vt:lpstr>
      <vt:lpstr>Montserrat</vt:lpstr>
      <vt:lpstr>Montserrat ExtraBold</vt:lpstr>
      <vt:lpstr>Tema de Office</vt:lpstr>
      <vt:lpstr>Estado Final Migración SQL Server 2022</vt:lpstr>
      <vt:lpstr>1. Objetivo</vt:lpstr>
      <vt:lpstr>2. Alcance</vt:lpstr>
      <vt:lpstr>3. Estado inicial</vt:lpstr>
      <vt:lpstr>4. Estado final</vt:lpstr>
      <vt:lpstr>5. Trabajo realizado. </vt:lpstr>
      <vt:lpstr>6. Conclusiones y entregables. </vt:lpstr>
      <vt:lpstr>Gracias por la atención.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Guillermo Alfonso Ibague Pinilla</dc:creator>
  <cp:lastModifiedBy>Marco Andres Camargo Cuitiva</cp:lastModifiedBy>
  <cp:revision>19</cp:revision>
  <dcterms:modified xsi:type="dcterms:W3CDTF">2024-12-06T14:53:08Z</dcterms:modified>
</cp:coreProperties>
</file>