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5"/>
  </p:notesMasterIdLst>
  <p:sldIdLst>
    <p:sldId id="264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78" r:id="rId14"/>
    <p:sldId id="280" r:id="rId15"/>
    <p:sldId id="281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20" r:id="rId49"/>
    <p:sldId id="321" r:id="rId50"/>
    <p:sldId id="322" r:id="rId51"/>
    <p:sldId id="323" r:id="rId52"/>
    <p:sldId id="324" r:id="rId53"/>
    <p:sldId id="325" r:id="rId54"/>
    <p:sldId id="327" r:id="rId55"/>
    <p:sldId id="329" r:id="rId56"/>
    <p:sldId id="330" r:id="rId57"/>
    <p:sldId id="331" r:id="rId58"/>
    <p:sldId id="332" r:id="rId59"/>
    <p:sldId id="333" r:id="rId60"/>
    <p:sldId id="334" r:id="rId61"/>
    <p:sldId id="335" r:id="rId62"/>
    <p:sldId id="336" r:id="rId63"/>
    <p:sldId id="337" r:id="rId64"/>
    <p:sldId id="338" r:id="rId65"/>
    <p:sldId id="339" r:id="rId66"/>
    <p:sldId id="340" r:id="rId67"/>
    <p:sldId id="341" r:id="rId68"/>
    <p:sldId id="342" r:id="rId69"/>
    <p:sldId id="343" r:id="rId70"/>
    <p:sldId id="344" r:id="rId71"/>
    <p:sldId id="345" r:id="rId72"/>
    <p:sldId id="346" r:id="rId73"/>
    <p:sldId id="347" r:id="rId74"/>
    <p:sldId id="348" r:id="rId75"/>
    <p:sldId id="349" r:id="rId76"/>
    <p:sldId id="350" r:id="rId77"/>
    <p:sldId id="351" r:id="rId78"/>
    <p:sldId id="352" r:id="rId79"/>
    <p:sldId id="353" r:id="rId80"/>
    <p:sldId id="354" r:id="rId81"/>
    <p:sldId id="355" r:id="rId82"/>
    <p:sldId id="356" r:id="rId83"/>
    <p:sldId id="357" r:id="rId84"/>
    <p:sldId id="358" r:id="rId85"/>
    <p:sldId id="359" r:id="rId86"/>
    <p:sldId id="360" r:id="rId87"/>
    <p:sldId id="361" r:id="rId88"/>
    <p:sldId id="362" r:id="rId89"/>
    <p:sldId id="363" r:id="rId90"/>
    <p:sldId id="364" r:id="rId91"/>
    <p:sldId id="365" r:id="rId92"/>
    <p:sldId id="366" r:id="rId93"/>
    <p:sldId id="367" r:id="rId94"/>
    <p:sldId id="368" r:id="rId95"/>
    <p:sldId id="369" r:id="rId96"/>
    <p:sldId id="370" r:id="rId97"/>
    <p:sldId id="371" r:id="rId98"/>
    <p:sldId id="372" r:id="rId99"/>
    <p:sldId id="373" r:id="rId100"/>
    <p:sldId id="374" r:id="rId101"/>
    <p:sldId id="375" r:id="rId102"/>
    <p:sldId id="376" r:id="rId103"/>
    <p:sldId id="377" r:id="rId104"/>
    <p:sldId id="378" r:id="rId105"/>
    <p:sldId id="379" r:id="rId106"/>
    <p:sldId id="380" r:id="rId107"/>
    <p:sldId id="381" r:id="rId108"/>
    <p:sldId id="382" r:id="rId109"/>
    <p:sldId id="383" r:id="rId110"/>
    <p:sldId id="384" r:id="rId111"/>
    <p:sldId id="385" r:id="rId112"/>
    <p:sldId id="386" r:id="rId113"/>
    <p:sldId id="387" r:id="rId114"/>
    <p:sldId id="388" r:id="rId115"/>
    <p:sldId id="389" r:id="rId116"/>
    <p:sldId id="390" r:id="rId117"/>
    <p:sldId id="391" r:id="rId118"/>
    <p:sldId id="392" r:id="rId119"/>
    <p:sldId id="393" r:id="rId120"/>
    <p:sldId id="394" r:id="rId121"/>
    <p:sldId id="395" r:id="rId122"/>
    <p:sldId id="396" r:id="rId123"/>
    <p:sldId id="397" r:id="rId124"/>
    <p:sldId id="398" r:id="rId125"/>
    <p:sldId id="399" r:id="rId126"/>
    <p:sldId id="400" r:id="rId127"/>
    <p:sldId id="401" r:id="rId128"/>
    <p:sldId id="402" r:id="rId129"/>
    <p:sldId id="403" r:id="rId130"/>
    <p:sldId id="404" r:id="rId131"/>
    <p:sldId id="405" r:id="rId132"/>
    <p:sldId id="406" r:id="rId133"/>
    <p:sldId id="407" r:id="rId134"/>
    <p:sldId id="408" r:id="rId135"/>
    <p:sldId id="409" r:id="rId136"/>
    <p:sldId id="410" r:id="rId137"/>
    <p:sldId id="411" r:id="rId138"/>
    <p:sldId id="412" r:id="rId139"/>
    <p:sldId id="413" r:id="rId140"/>
    <p:sldId id="414" r:id="rId141"/>
    <p:sldId id="415" r:id="rId142"/>
    <p:sldId id="416" r:id="rId143"/>
    <p:sldId id="417" r:id="rId144"/>
    <p:sldId id="418" r:id="rId145"/>
    <p:sldId id="419" r:id="rId146"/>
    <p:sldId id="420" r:id="rId147"/>
    <p:sldId id="421" r:id="rId148"/>
    <p:sldId id="422" r:id="rId149"/>
    <p:sldId id="423" r:id="rId150"/>
    <p:sldId id="424" r:id="rId151"/>
    <p:sldId id="425" r:id="rId152"/>
    <p:sldId id="426" r:id="rId153"/>
    <p:sldId id="427" r:id="rId154"/>
    <p:sldId id="428" r:id="rId155"/>
    <p:sldId id="429" r:id="rId156"/>
    <p:sldId id="430" r:id="rId157"/>
    <p:sldId id="431" r:id="rId158"/>
    <p:sldId id="432" r:id="rId159"/>
    <p:sldId id="433" r:id="rId160"/>
    <p:sldId id="434" r:id="rId161"/>
    <p:sldId id="435" r:id="rId162"/>
    <p:sldId id="436" r:id="rId163"/>
    <p:sldId id="437" r:id="rId164"/>
    <p:sldId id="438" r:id="rId165"/>
    <p:sldId id="439" r:id="rId166"/>
    <p:sldId id="440" r:id="rId167"/>
    <p:sldId id="441" r:id="rId168"/>
    <p:sldId id="442" r:id="rId169"/>
    <p:sldId id="443" r:id="rId170"/>
    <p:sldId id="444" r:id="rId171"/>
    <p:sldId id="445" r:id="rId172"/>
    <p:sldId id="446" r:id="rId173"/>
    <p:sldId id="447" r:id="rId174"/>
    <p:sldId id="448" r:id="rId175"/>
    <p:sldId id="449" r:id="rId176"/>
    <p:sldId id="450" r:id="rId177"/>
    <p:sldId id="451" r:id="rId178"/>
    <p:sldId id="452" r:id="rId179"/>
    <p:sldId id="453" r:id="rId180"/>
    <p:sldId id="454" r:id="rId181"/>
    <p:sldId id="455" r:id="rId182"/>
    <p:sldId id="458" r:id="rId183"/>
    <p:sldId id="459" r:id="rId184"/>
    <p:sldId id="460" r:id="rId185"/>
    <p:sldId id="461" r:id="rId186"/>
    <p:sldId id="462" r:id="rId187"/>
    <p:sldId id="463" r:id="rId188"/>
    <p:sldId id="464" r:id="rId189"/>
    <p:sldId id="465" r:id="rId190"/>
    <p:sldId id="466" r:id="rId191"/>
    <p:sldId id="467" r:id="rId192"/>
    <p:sldId id="468" r:id="rId193"/>
    <p:sldId id="469" r:id="rId194"/>
    <p:sldId id="470" r:id="rId195"/>
    <p:sldId id="471" r:id="rId196"/>
    <p:sldId id="472" r:id="rId197"/>
    <p:sldId id="473" r:id="rId198"/>
    <p:sldId id="474" r:id="rId199"/>
    <p:sldId id="475" r:id="rId200"/>
    <p:sldId id="476" r:id="rId201"/>
    <p:sldId id="477" r:id="rId202"/>
    <p:sldId id="478" r:id="rId203"/>
    <p:sldId id="479" r:id="rId204"/>
    <p:sldId id="480" r:id="rId205"/>
    <p:sldId id="481" r:id="rId206"/>
    <p:sldId id="482" r:id="rId207"/>
    <p:sldId id="483" r:id="rId208"/>
    <p:sldId id="484" r:id="rId209"/>
    <p:sldId id="485" r:id="rId210"/>
    <p:sldId id="486" r:id="rId211"/>
    <p:sldId id="487" r:id="rId212"/>
    <p:sldId id="488" r:id="rId213"/>
    <p:sldId id="489" r:id="rId214"/>
    <p:sldId id="490" r:id="rId215"/>
    <p:sldId id="491" r:id="rId216"/>
    <p:sldId id="492" r:id="rId217"/>
    <p:sldId id="493" r:id="rId218"/>
    <p:sldId id="494" r:id="rId219"/>
    <p:sldId id="495" r:id="rId220"/>
    <p:sldId id="496" r:id="rId221"/>
    <p:sldId id="497" r:id="rId222"/>
    <p:sldId id="498" r:id="rId223"/>
    <p:sldId id="499" r:id="rId224"/>
    <p:sldId id="500" r:id="rId225"/>
    <p:sldId id="501" r:id="rId226"/>
    <p:sldId id="502" r:id="rId227"/>
    <p:sldId id="503" r:id="rId228"/>
    <p:sldId id="504" r:id="rId229"/>
    <p:sldId id="505" r:id="rId230"/>
    <p:sldId id="506" r:id="rId231"/>
    <p:sldId id="507" r:id="rId232"/>
    <p:sldId id="508" r:id="rId233"/>
    <p:sldId id="509" r:id="rId234"/>
    <p:sldId id="510" r:id="rId235"/>
    <p:sldId id="511" r:id="rId236"/>
    <p:sldId id="512" r:id="rId237"/>
    <p:sldId id="513" r:id="rId238"/>
    <p:sldId id="514" r:id="rId239"/>
    <p:sldId id="515" r:id="rId240"/>
    <p:sldId id="516" r:id="rId241"/>
    <p:sldId id="517" r:id="rId242"/>
    <p:sldId id="518" r:id="rId243"/>
    <p:sldId id="519" r:id="rId244"/>
    <p:sldId id="520" r:id="rId245"/>
    <p:sldId id="521" r:id="rId246"/>
    <p:sldId id="522" r:id="rId247"/>
    <p:sldId id="523" r:id="rId248"/>
    <p:sldId id="524" r:id="rId249"/>
    <p:sldId id="525" r:id="rId250"/>
    <p:sldId id="526" r:id="rId251"/>
    <p:sldId id="527" r:id="rId252"/>
    <p:sldId id="528" r:id="rId253"/>
    <p:sldId id="529" r:id="rId254"/>
    <p:sldId id="530" r:id="rId255"/>
    <p:sldId id="531" r:id="rId256"/>
    <p:sldId id="532" r:id="rId257"/>
    <p:sldId id="533" r:id="rId258"/>
    <p:sldId id="534" r:id="rId259"/>
    <p:sldId id="535" r:id="rId260"/>
    <p:sldId id="536" r:id="rId261"/>
    <p:sldId id="537" r:id="rId262"/>
    <p:sldId id="538" r:id="rId263"/>
    <p:sldId id="539" r:id="rId264"/>
    <p:sldId id="540" r:id="rId265"/>
    <p:sldId id="541" r:id="rId266"/>
    <p:sldId id="542" r:id="rId267"/>
    <p:sldId id="543" r:id="rId268"/>
    <p:sldId id="544" r:id="rId269"/>
    <p:sldId id="545" r:id="rId270"/>
    <p:sldId id="546" r:id="rId271"/>
    <p:sldId id="547" r:id="rId272"/>
    <p:sldId id="548" r:id="rId273"/>
    <p:sldId id="549" r:id="rId274"/>
    <p:sldId id="550" r:id="rId275"/>
    <p:sldId id="551" r:id="rId276"/>
    <p:sldId id="552" r:id="rId277"/>
    <p:sldId id="553" r:id="rId278"/>
    <p:sldId id="555" r:id="rId279"/>
    <p:sldId id="556" r:id="rId280"/>
    <p:sldId id="557" r:id="rId281"/>
    <p:sldId id="558" r:id="rId282"/>
    <p:sldId id="559" r:id="rId283"/>
    <p:sldId id="560" r:id="rId284"/>
    <p:sldId id="561" r:id="rId285"/>
    <p:sldId id="562" r:id="rId286"/>
    <p:sldId id="563" r:id="rId287"/>
    <p:sldId id="564" r:id="rId288"/>
    <p:sldId id="565" r:id="rId289"/>
    <p:sldId id="566" r:id="rId290"/>
    <p:sldId id="567" r:id="rId291"/>
    <p:sldId id="568" r:id="rId292"/>
    <p:sldId id="569" r:id="rId293"/>
    <p:sldId id="570" r:id="rId294"/>
    <p:sldId id="571" r:id="rId295"/>
    <p:sldId id="572" r:id="rId296"/>
    <p:sldId id="573" r:id="rId297"/>
    <p:sldId id="574" r:id="rId298"/>
    <p:sldId id="575" r:id="rId299"/>
    <p:sldId id="576" r:id="rId300"/>
    <p:sldId id="578" r:id="rId301"/>
    <p:sldId id="579" r:id="rId302"/>
    <p:sldId id="580" r:id="rId303"/>
    <p:sldId id="581" r:id="rId304"/>
    <p:sldId id="582" r:id="rId305"/>
    <p:sldId id="583" r:id="rId306"/>
    <p:sldId id="584" r:id="rId307"/>
    <p:sldId id="585" r:id="rId308"/>
    <p:sldId id="586" r:id="rId309"/>
    <p:sldId id="587" r:id="rId310"/>
    <p:sldId id="588" r:id="rId311"/>
    <p:sldId id="589" r:id="rId312"/>
    <p:sldId id="590" r:id="rId313"/>
    <p:sldId id="591" r:id="rId314"/>
    <p:sldId id="593" r:id="rId315"/>
    <p:sldId id="594" r:id="rId316"/>
    <p:sldId id="595" r:id="rId317"/>
    <p:sldId id="596" r:id="rId318"/>
    <p:sldId id="597" r:id="rId319"/>
    <p:sldId id="598" r:id="rId320"/>
    <p:sldId id="599" r:id="rId321"/>
    <p:sldId id="600" r:id="rId322"/>
    <p:sldId id="601" r:id="rId323"/>
    <p:sldId id="602" r:id="rId324"/>
    <p:sldId id="603" r:id="rId325"/>
    <p:sldId id="604" r:id="rId326"/>
    <p:sldId id="605" r:id="rId327"/>
    <p:sldId id="606" r:id="rId328"/>
    <p:sldId id="607" r:id="rId329"/>
    <p:sldId id="608" r:id="rId330"/>
    <p:sldId id="609" r:id="rId331"/>
    <p:sldId id="610" r:id="rId332"/>
    <p:sldId id="611" r:id="rId333"/>
    <p:sldId id="612" r:id="rId334"/>
    <p:sldId id="613" r:id="rId335"/>
    <p:sldId id="614" r:id="rId336"/>
    <p:sldId id="617" r:id="rId337"/>
    <p:sldId id="618" r:id="rId338"/>
    <p:sldId id="619" r:id="rId339"/>
    <p:sldId id="620" r:id="rId340"/>
    <p:sldId id="621" r:id="rId341"/>
    <p:sldId id="265" r:id="rId342"/>
    <p:sldId id="622" r:id="rId343"/>
    <p:sldId id="623" r:id="rId344"/>
    <p:sldId id="624" r:id="rId345"/>
    <p:sldId id="625" r:id="rId346"/>
    <p:sldId id="626" r:id="rId347"/>
    <p:sldId id="627" r:id="rId348"/>
    <p:sldId id="628" r:id="rId349"/>
    <p:sldId id="275" r:id="rId350"/>
    <p:sldId id="629" r:id="rId351"/>
    <p:sldId id="630" r:id="rId352"/>
    <p:sldId id="279" r:id="rId353"/>
    <p:sldId id="631" r:id="rId354"/>
    <p:sldId id="632" r:id="rId355"/>
    <p:sldId id="282" r:id="rId356"/>
    <p:sldId id="633" r:id="rId357"/>
    <p:sldId id="634" r:id="rId358"/>
    <p:sldId id="635" r:id="rId359"/>
    <p:sldId id="636" r:id="rId360"/>
    <p:sldId id="637" r:id="rId361"/>
    <p:sldId id="638" r:id="rId362"/>
    <p:sldId id="639" r:id="rId363"/>
    <p:sldId id="290" r:id="rId364"/>
    <p:sldId id="640" r:id="rId365"/>
    <p:sldId id="641" r:id="rId366"/>
    <p:sldId id="642" r:id="rId367"/>
    <p:sldId id="643" r:id="rId368"/>
    <p:sldId id="644" r:id="rId369"/>
    <p:sldId id="645" r:id="rId370"/>
    <p:sldId id="646" r:id="rId371"/>
    <p:sldId id="647" r:id="rId372"/>
    <p:sldId id="648" r:id="rId373"/>
    <p:sldId id="649" r:id="rId374"/>
    <p:sldId id="650" r:id="rId375"/>
    <p:sldId id="651" r:id="rId376"/>
    <p:sldId id="652" r:id="rId377"/>
    <p:sldId id="304" r:id="rId378"/>
    <p:sldId id="305" r:id="rId379"/>
    <p:sldId id="306" r:id="rId380"/>
    <p:sldId id="653" r:id="rId381"/>
    <p:sldId id="654" r:id="rId382"/>
    <p:sldId id="655" r:id="rId383"/>
    <p:sldId id="656" r:id="rId384"/>
    <p:sldId id="657" r:id="rId385"/>
    <p:sldId id="658" r:id="rId386"/>
    <p:sldId id="659" r:id="rId387"/>
    <p:sldId id="660" r:id="rId388"/>
    <p:sldId id="661" r:id="rId389"/>
    <p:sldId id="319" r:id="rId390"/>
    <p:sldId id="662" r:id="rId391"/>
    <p:sldId id="663" r:id="rId392"/>
    <p:sldId id="664" r:id="rId393"/>
    <p:sldId id="665" r:id="rId394"/>
    <p:sldId id="666" r:id="rId395"/>
    <p:sldId id="326" r:id="rId396"/>
    <p:sldId id="667" r:id="rId397"/>
    <p:sldId id="328" r:id="rId398"/>
    <p:sldId id="668" r:id="rId399"/>
    <p:sldId id="669" r:id="rId400"/>
    <p:sldId id="670" r:id="rId401"/>
    <p:sldId id="671" r:id="rId402"/>
    <p:sldId id="672" r:id="rId403"/>
    <p:sldId id="673" r:id="rId404"/>
    <p:sldId id="674" r:id="rId405"/>
    <p:sldId id="675" r:id="rId406"/>
    <p:sldId id="676" r:id="rId407"/>
    <p:sldId id="677" r:id="rId408"/>
    <p:sldId id="678" r:id="rId409"/>
    <p:sldId id="679" r:id="rId410"/>
    <p:sldId id="680" r:id="rId411"/>
    <p:sldId id="681" r:id="rId412"/>
    <p:sldId id="682" r:id="rId413"/>
    <p:sldId id="683" r:id="rId414"/>
    <p:sldId id="684" r:id="rId415"/>
    <p:sldId id="685" r:id="rId416"/>
    <p:sldId id="686" r:id="rId417"/>
    <p:sldId id="687" r:id="rId418"/>
    <p:sldId id="688" r:id="rId419"/>
    <p:sldId id="691" r:id="rId420"/>
    <p:sldId id="692" r:id="rId421"/>
    <p:sldId id="693" r:id="rId422"/>
    <p:sldId id="694" r:id="rId423"/>
    <p:sldId id="695" r:id="rId424"/>
    <p:sldId id="696" r:id="rId425"/>
    <p:sldId id="697" r:id="rId426"/>
    <p:sldId id="698" r:id="rId427"/>
    <p:sldId id="699" r:id="rId428"/>
    <p:sldId id="700" r:id="rId429"/>
    <p:sldId id="701" r:id="rId430"/>
    <p:sldId id="702" r:id="rId431"/>
    <p:sldId id="703" r:id="rId432"/>
    <p:sldId id="704" r:id="rId433"/>
    <p:sldId id="705" r:id="rId434"/>
    <p:sldId id="706" r:id="rId435"/>
    <p:sldId id="707" r:id="rId436"/>
    <p:sldId id="708" r:id="rId437"/>
    <p:sldId id="709" r:id="rId438"/>
    <p:sldId id="710" r:id="rId439"/>
    <p:sldId id="711" r:id="rId440"/>
    <p:sldId id="712" r:id="rId441"/>
    <p:sldId id="713" r:id="rId442"/>
    <p:sldId id="714" r:id="rId443"/>
    <p:sldId id="715" r:id="rId444"/>
    <p:sldId id="716" r:id="rId445"/>
    <p:sldId id="717" r:id="rId446"/>
    <p:sldId id="718" r:id="rId447"/>
    <p:sldId id="719" r:id="rId448"/>
    <p:sldId id="720" r:id="rId449"/>
    <p:sldId id="721" r:id="rId450"/>
    <p:sldId id="722" r:id="rId451"/>
    <p:sldId id="723" r:id="rId452"/>
    <p:sldId id="724" r:id="rId453"/>
    <p:sldId id="725" r:id="rId454"/>
    <p:sldId id="726" r:id="rId455"/>
    <p:sldId id="727" r:id="rId456"/>
    <p:sldId id="728" r:id="rId457"/>
    <p:sldId id="729" r:id="rId458"/>
    <p:sldId id="730" r:id="rId459"/>
    <p:sldId id="731" r:id="rId460"/>
    <p:sldId id="732" r:id="rId461"/>
    <p:sldId id="733" r:id="rId462"/>
    <p:sldId id="734" r:id="rId463"/>
    <p:sldId id="735" r:id="rId464"/>
    <p:sldId id="736" r:id="rId465"/>
    <p:sldId id="737" r:id="rId466"/>
    <p:sldId id="738" r:id="rId467"/>
    <p:sldId id="739" r:id="rId468"/>
    <p:sldId id="740" r:id="rId469"/>
    <p:sldId id="741" r:id="rId470"/>
    <p:sldId id="742" r:id="rId471"/>
    <p:sldId id="743" r:id="rId472"/>
    <p:sldId id="744" r:id="rId473"/>
    <p:sldId id="745" r:id="rId474"/>
    <p:sldId id="746" r:id="rId475"/>
    <p:sldId id="747" r:id="rId476"/>
    <p:sldId id="748" r:id="rId477"/>
    <p:sldId id="749" r:id="rId478"/>
    <p:sldId id="750" r:id="rId479"/>
    <p:sldId id="751" r:id="rId480"/>
    <p:sldId id="752" r:id="rId481"/>
    <p:sldId id="753" r:id="rId482"/>
    <p:sldId id="754" r:id="rId483"/>
    <p:sldId id="755" r:id="rId48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2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433" Type="http://schemas.openxmlformats.org/officeDocument/2006/relationships/slide" Target="slides/slide432.xml"/><Relationship Id="rId268" Type="http://schemas.openxmlformats.org/officeDocument/2006/relationships/slide" Target="slides/slide267.xml"/><Relationship Id="rId475" Type="http://schemas.openxmlformats.org/officeDocument/2006/relationships/slide" Target="slides/slide474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slide" Target="slides/slide376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402" Type="http://schemas.openxmlformats.org/officeDocument/2006/relationships/slide" Target="slides/slide401.xml"/><Relationship Id="rId279" Type="http://schemas.openxmlformats.org/officeDocument/2006/relationships/slide" Target="slides/slide278.xml"/><Relationship Id="rId444" Type="http://schemas.openxmlformats.org/officeDocument/2006/relationships/slide" Target="slides/slide443.xml"/><Relationship Id="rId486" Type="http://schemas.openxmlformats.org/officeDocument/2006/relationships/presProps" Target="presProps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388" Type="http://schemas.openxmlformats.org/officeDocument/2006/relationships/slide" Target="slides/slide387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413" Type="http://schemas.openxmlformats.org/officeDocument/2006/relationships/slide" Target="slides/slide412.xml"/><Relationship Id="rId248" Type="http://schemas.openxmlformats.org/officeDocument/2006/relationships/slide" Target="slides/slide247.xml"/><Relationship Id="rId455" Type="http://schemas.openxmlformats.org/officeDocument/2006/relationships/slide" Target="slides/slide454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399" Type="http://schemas.openxmlformats.org/officeDocument/2006/relationships/slide" Target="slides/slide398.xml"/><Relationship Id="rId259" Type="http://schemas.openxmlformats.org/officeDocument/2006/relationships/slide" Target="slides/slide258.xml"/><Relationship Id="rId424" Type="http://schemas.openxmlformats.org/officeDocument/2006/relationships/slide" Target="slides/slide423.xml"/><Relationship Id="rId466" Type="http://schemas.openxmlformats.org/officeDocument/2006/relationships/slide" Target="slides/slide465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435" Type="http://schemas.openxmlformats.org/officeDocument/2006/relationships/slide" Target="slides/slide434.xml"/><Relationship Id="rId477" Type="http://schemas.openxmlformats.org/officeDocument/2006/relationships/slide" Target="slides/slide476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openxmlformats.org/officeDocument/2006/relationships/slide" Target="slides/slide378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390" Type="http://schemas.openxmlformats.org/officeDocument/2006/relationships/slide" Target="slides/slide389.xml"/><Relationship Id="rId404" Type="http://schemas.openxmlformats.org/officeDocument/2006/relationships/slide" Target="slides/slide403.xml"/><Relationship Id="rId446" Type="http://schemas.openxmlformats.org/officeDocument/2006/relationships/slide" Target="slides/slide445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88" Type="http://schemas.openxmlformats.org/officeDocument/2006/relationships/theme" Target="theme/theme1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415" Type="http://schemas.openxmlformats.org/officeDocument/2006/relationships/slide" Target="slides/slide414.xml"/><Relationship Id="rId457" Type="http://schemas.openxmlformats.org/officeDocument/2006/relationships/slide" Target="slides/slide456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426" Type="http://schemas.openxmlformats.org/officeDocument/2006/relationships/slide" Target="slides/slide425.xml"/><Relationship Id="rId230" Type="http://schemas.openxmlformats.org/officeDocument/2006/relationships/slide" Target="slides/slide229.xml"/><Relationship Id="rId468" Type="http://schemas.openxmlformats.org/officeDocument/2006/relationships/slide" Target="slides/slide467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381" Type="http://schemas.openxmlformats.org/officeDocument/2006/relationships/slide" Target="slides/slide380.xml"/><Relationship Id="rId241" Type="http://schemas.openxmlformats.org/officeDocument/2006/relationships/slide" Target="slides/slide240.xml"/><Relationship Id="rId437" Type="http://schemas.openxmlformats.org/officeDocument/2006/relationships/slide" Target="slides/slide436.xml"/><Relationship Id="rId479" Type="http://schemas.openxmlformats.org/officeDocument/2006/relationships/slide" Target="slides/slide478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406" Type="http://schemas.openxmlformats.org/officeDocument/2006/relationships/slide" Target="slides/slide405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392" Type="http://schemas.openxmlformats.org/officeDocument/2006/relationships/slide" Target="slides/slide391.xml"/><Relationship Id="rId448" Type="http://schemas.openxmlformats.org/officeDocument/2006/relationships/slide" Target="slides/slide447.xml"/><Relationship Id="rId252" Type="http://schemas.openxmlformats.org/officeDocument/2006/relationships/slide" Target="slides/slide251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54" Type="http://schemas.openxmlformats.org/officeDocument/2006/relationships/slide" Target="slides/slide153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417" Type="http://schemas.openxmlformats.org/officeDocument/2006/relationships/slide" Target="slides/slide416.xml"/><Relationship Id="rId459" Type="http://schemas.openxmlformats.org/officeDocument/2006/relationships/slide" Target="slides/slide458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63" Type="http://schemas.openxmlformats.org/officeDocument/2006/relationships/slide" Target="slides/slide262.xml"/><Relationship Id="rId319" Type="http://schemas.openxmlformats.org/officeDocument/2006/relationships/slide" Target="slides/slide318.xml"/><Relationship Id="rId470" Type="http://schemas.openxmlformats.org/officeDocument/2006/relationships/slide" Target="slides/slide469.xml"/><Relationship Id="rId58" Type="http://schemas.openxmlformats.org/officeDocument/2006/relationships/slide" Target="slides/slide57.xml"/><Relationship Id="rId123" Type="http://schemas.openxmlformats.org/officeDocument/2006/relationships/slide" Target="slides/slide122.xml"/><Relationship Id="rId330" Type="http://schemas.openxmlformats.org/officeDocument/2006/relationships/slide" Target="slides/slide329.xml"/><Relationship Id="rId165" Type="http://schemas.openxmlformats.org/officeDocument/2006/relationships/slide" Target="slides/slide164.xml"/><Relationship Id="rId372" Type="http://schemas.openxmlformats.org/officeDocument/2006/relationships/slide" Target="slides/slide371.xml"/><Relationship Id="rId428" Type="http://schemas.openxmlformats.org/officeDocument/2006/relationships/slide" Target="slides/slide427.xml"/><Relationship Id="rId232" Type="http://schemas.openxmlformats.org/officeDocument/2006/relationships/slide" Target="slides/slide231.xml"/><Relationship Id="rId274" Type="http://schemas.openxmlformats.org/officeDocument/2006/relationships/slide" Target="slides/slide273.xml"/><Relationship Id="rId481" Type="http://schemas.openxmlformats.org/officeDocument/2006/relationships/slide" Target="slides/slide480.xml"/><Relationship Id="rId27" Type="http://schemas.openxmlformats.org/officeDocument/2006/relationships/slide" Target="slides/slide26.xml"/><Relationship Id="rId69" Type="http://schemas.openxmlformats.org/officeDocument/2006/relationships/slide" Target="slides/slide68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76" Type="http://schemas.openxmlformats.org/officeDocument/2006/relationships/slide" Target="slides/slide175.xml"/><Relationship Id="rId341" Type="http://schemas.openxmlformats.org/officeDocument/2006/relationships/slide" Target="slides/slide340.xml"/><Relationship Id="rId383" Type="http://schemas.openxmlformats.org/officeDocument/2006/relationships/slide" Target="slides/slide382.xml"/><Relationship Id="rId439" Type="http://schemas.openxmlformats.org/officeDocument/2006/relationships/slide" Target="slides/slide438.xml"/><Relationship Id="rId201" Type="http://schemas.openxmlformats.org/officeDocument/2006/relationships/slide" Target="slides/slide200.xml"/><Relationship Id="rId243" Type="http://schemas.openxmlformats.org/officeDocument/2006/relationships/slide" Target="slides/slide242.xml"/><Relationship Id="rId285" Type="http://schemas.openxmlformats.org/officeDocument/2006/relationships/slide" Target="slides/slide284.xml"/><Relationship Id="rId450" Type="http://schemas.openxmlformats.org/officeDocument/2006/relationships/slide" Target="slides/slide449.xml"/><Relationship Id="rId38" Type="http://schemas.openxmlformats.org/officeDocument/2006/relationships/slide" Target="slides/slide37.xml"/><Relationship Id="rId103" Type="http://schemas.openxmlformats.org/officeDocument/2006/relationships/slide" Target="slides/slide102.xml"/><Relationship Id="rId310" Type="http://schemas.openxmlformats.org/officeDocument/2006/relationships/slide" Target="slides/slide30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87" Type="http://schemas.openxmlformats.org/officeDocument/2006/relationships/slide" Target="slides/slide186.xml"/><Relationship Id="rId352" Type="http://schemas.openxmlformats.org/officeDocument/2006/relationships/slide" Target="slides/slide351.xml"/><Relationship Id="rId394" Type="http://schemas.openxmlformats.org/officeDocument/2006/relationships/slide" Target="slides/slide393.xml"/><Relationship Id="rId408" Type="http://schemas.openxmlformats.org/officeDocument/2006/relationships/slide" Target="slides/slide407.xml"/><Relationship Id="rId212" Type="http://schemas.openxmlformats.org/officeDocument/2006/relationships/slide" Target="slides/slide211.xml"/><Relationship Id="rId254" Type="http://schemas.openxmlformats.org/officeDocument/2006/relationships/slide" Target="slides/slide253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96" Type="http://schemas.openxmlformats.org/officeDocument/2006/relationships/slide" Target="slides/slide295.xml"/><Relationship Id="rId461" Type="http://schemas.openxmlformats.org/officeDocument/2006/relationships/slide" Target="slides/slide460.xml"/><Relationship Id="rId60" Type="http://schemas.openxmlformats.org/officeDocument/2006/relationships/slide" Target="slides/slide59.xml"/><Relationship Id="rId156" Type="http://schemas.openxmlformats.org/officeDocument/2006/relationships/slide" Target="slides/slide155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63" Type="http://schemas.openxmlformats.org/officeDocument/2006/relationships/slide" Target="slides/slide362.xml"/><Relationship Id="rId419" Type="http://schemas.openxmlformats.org/officeDocument/2006/relationships/slide" Target="slides/slide418.xml"/><Relationship Id="rId223" Type="http://schemas.openxmlformats.org/officeDocument/2006/relationships/slide" Target="slides/slide222.xml"/><Relationship Id="rId430" Type="http://schemas.openxmlformats.org/officeDocument/2006/relationships/slide" Target="slides/slide429.xml"/><Relationship Id="rId18" Type="http://schemas.openxmlformats.org/officeDocument/2006/relationships/slide" Target="slides/slide17.xml"/><Relationship Id="rId265" Type="http://schemas.openxmlformats.org/officeDocument/2006/relationships/slide" Target="slides/slide264.xml"/><Relationship Id="rId472" Type="http://schemas.openxmlformats.org/officeDocument/2006/relationships/slide" Target="slides/slide471.xml"/><Relationship Id="rId125" Type="http://schemas.openxmlformats.org/officeDocument/2006/relationships/slide" Target="slides/slide124.xml"/><Relationship Id="rId167" Type="http://schemas.openxmlformats.org/officeDocument/2006/relationships/slide" Target="slides/slide166.xml"/><Relationship Id="rId332" Type="http://schemas.openxmlformats.org/officeDocument/2006/relationships/slide" Target="slides/slide331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76" Type="http://schemas.openxmlformats.org/officeDocument/2006/relationships/slide" Target="slides/slide275.xml"/><Relationship Id="rId441" Type="http://schemas.openxmlformats.org/officeDocument/2006/relationships/slide" Target="slides/slide440.xml"/><Relationship Id="rId483" Type="http://schemas.openxmlformats.org/officeDocument/2006/relationships/slide" Target="slides/slide482.xml"/><Relationship Id="rId40" Type="http://schemas.openxmlformats.org/officeDocument/2006/relationships/slide" Target="slides/slide39.xml"/><Relationship Id="rId136" Type="http://schemas.openxmlformats.org/officeDocument/2006/relationships/slide" Target="slides/slide135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43" Type="http://schemas.openxmlformats.org/officeDocument/2006/relationships/slide" Target="slides/slide342.xml"/><Relationship Id="rId82" Type="http://schemas.openxmlformats.org/officeDocument/2006/relationships/slide" Target="slides/slide81.xml"/><Relationship Id="rId203" Type="http://schemas.openxmlformats.org/officeDocument/2006/relationships/slide" Target="slides/slide202.xml"/><Relationship Id="rId385" Type="http://schemas.openxmlformats.org/officeDocument/2006/relationships/slide" Target="slides/slide384.xml"/><Relationship Id="rId245" Type="http://schemas.openxmlformats.org/officeDocument/2006/relationships/slide" Target="slides/slide244.xml"/><Relationship Id="rId287" Type="http://schemas.openxmlformats.org/officeDocument/2006/relationships/slide" Target="slides/slide286.xml"/><Relationship Id="rId410" Type="http://schemas.openxmlformats.org/officeDocument/2006/relationships/slide" Target="slides/slide409.xml"/><Relationship Id="rId452" Type="http://schemas.openxmlformats.org/officeDocument/2006/relationships/slide" Target="slides/slide451.xml"/><Relationship Id="rId105" Type="http://schemas.openxmlformats.org/officeDocument/2006/relationships/slide" Target="slides/slide104.xml"/><Relationship Id="rId147" Type="http://schemas.openxmlformats.org/officeDocument/2006/relationships/slide" Target="slides/slide146.xml"/><Relationship Id="rId312" Type="http://schemas.openxmlformats.org/officeDocument/2006/relationships/slide" Target="slides/slide311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96" Type="http://schemas.openxmlformats.org/officeDocument/2006/relationships/slide" Target="slides/slide395.xml"/><Relationship Id="rId214" Type="http://schemas.openxmlformats.org/officeDocument/2006/relationships/slide" Target="slides/slide213.xml"/><Relationship Id="rId256" Type="http://schemas.openxmlformats.org/officeDocument/2006/relationships/slide" Target="slides/slide255.xml"/><Relationship Id="rId298" Type="http://schemas.openxmlformats.org/officeDocument/2006/relationships/slide" Target="slides/slide297.xml"/><Relationship Id="rId421" Type="http://schemas.openxmlformats.org/officeDocument/2006/relationships/slide" Target="slides/slide420.xml"/><Relationship Id="rId463" Type="http://schemas.openxmlformats.org/officeDocument/2006/relationships/slide" Target="slides/slide462.xml"/><Relationship Id="rId116" Type="http://schemas.openxmlformats.org/officeDocument/2006/relationships/slide" Target="slides/slide115.xml"/><Relationship Id="rId158" Type="http://schemas.openxmlformats.org/officeDocument/2006/relationships/slide" Target="slides/slide157.xml"/><Relationship Id="rId323" Type="http://schemas.openxmlformats.org/officeDocument/2006/relationships/slide" Target="slides/slide322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386" Type="http://schemas.openxmlformats.org/officeDocument/2006/relationships/slide" Target="slides/slide385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411" Type="http://schemas.openxmlformats.org/officeDocument/2006/relationships/slide" Target="slides/slide410.xml"/><Relationship Id="rId432" Type="http://schemas.openxmlformats.org/officeDocument/2006/relationships/slide" Target="slides/slide431.xml"/><Relationship Id="rId453" Type="http://schemas.openxmlformats.org/officeDocument/2006/relationships/slide" Target="slides/slide452.xml"/><Relationship Id="rId474" Type="http://schemas.openxmlformats.org/officeDocument/2006/relationships/slide" Target="slides/slide473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slide" Target="slides/slide375.xml"/><Relationship Id="rId397" Type="http://schemas.openxmlformats.org/officeDocument/2006/relationships/slide" Target="slides/slide396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401" Type="http://schemas.openxmlformats.org/officeDocument/2006/relationships/slide" Target="slides/slide400.xml"/><Relationship Id="rId422" Type="http://schemas.openxmlformats.org/officeDocument/2006/relationships/slide" Target="slides/slide421.xml"/><Relationship Id="rId443" Type="http://schemas.openxmlformats.org/officeDocument/2006/relationships/slide" Target="slides/slide442.xml"/><Relationship Id="rId464" Type="http://schemas.openxmlformats.org/officeDocument/2006/relationships/slide" Target="slides/slide463.xml"/><Relationship Id="rId303" Type="http://schemas.openxmlformats.org/officeDocument/2006/relationships/slide" Target="slides/slide302.xml"/><Relationship Id="rId485" Type="http://schemas.openxmlformats.org/officeDocument/2006/relationships/notesMaster" Target="notesMasters/notesMaster1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387" Type="http://schemas.openxmlformats.org/officeDocument/2006/relationships/slide" Target="slides/slide386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412" Type="http://schemas.openxmlformats.org/officeDocument/2006/relationships/slide" Target="slides/slide411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454" Type="http://schemas.openxmlformats.org/officeDocument/2006/relationships/slide" Target="slides/slide453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398" Type="http://schemas.openxmlformats.org/officeDocument/2006/relationships/slide" Target="slides/slide397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423" Type="http://schemas.openxmlformats.org/officeDocument/2006/relationships/slide" Target="slides/slide422.xml"/><Relationship Id="rId258" Type="http://schemas.openxmlformats.org/officeDocument/2006/relationships/slide" Target="slides/slide257.xml"/><Relationship Id="rId465" Type="http://schemas.openxmlformats.org/officeDocument/2006/relationships/slide" Target="slides/slide464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434" Type="http://schemas.openxmlformats.org/officeDocument/2006/relationships/slide" Target="slides/slide433.xml"/><Relationship Id="rId476" Type="http://schemas.openxmlformats.org/officeDocument/2006/relationships/slide" Target="slides/slide475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slide" Target="slides/slide377.xml"/><Relationship Id="rId403" Type="http://schemas.openxmlformats.org/officeDocument/2006/relationships/slide" Target="slides/slide402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445" Type="http://schemas.openxmlformats.org/officeDocument/2006/relationships/slide" Target="slides/slide444.xml"/><Relationship Id="rId487" Type="http://schemas.openxmlformats.org/officeDocument/2006/relationships/viewProps" Target="viewProps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389" Type="http://schemas.openxmlformats.org/officeDocument/2006/relationships/slide" Target="slides/slide388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414" Type="http://schemas.openxmlformats.org/officeDocument/2006/relationships/slide" Target="slides/slide413.xml"/><Relationship Id="rId456" Type="http://schemas.openxmlformats.org/officeDocument/2006/relationships/slide" Target="slides/slide455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425" Type="http://schemas.openxmlformats.org/officeDocument/2006/relationships/slide" Target="slides/slide424.xml"/><Relationship Id="rId467" Type="http://schemas.openxmlformats.org/officeDocument/2006/relationships/slide" Target="slides/slide466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openxmlformats.org/officeDocument/2006/relationships/slide" Target="slides/slide379.xml"/><Relationship Id="rId436" Type="http://schemas.openxmlformats.org/officeDocument/2006/relationships/slide" Target="slides/slide435.xml"/><Relationship Id="rId240" Type="http://schemas.openxmlformats.org/officeDocument/2006/relationships/slide" Target="slides/slide239.xml"/><Relationship Id="rId478" Type="http://schemas.openxmlformats.org/officeDocument/2006/relationships/slide" Target="slides/slide477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391" Type="http://schemas.openxmlformats.org/officeDocument/2006/relationships/slide" Target="slides/slide390.xml"/><Relationship Id="rId405" Type="http://schemas.openxmlformats.org/officeDocument/2006/relationships/slide" Target="slides/slide404.xml"/><Relationship Id="rId447" Type="http://schemas.openxmlformats.org/officeDocument/2006/relationships/slide" Target="slides/slide446.xml"/><Relationship Id="rId251" Type="http://schemas.openxmlformats.org/officeDocument/2006/relationships/slide" Target="slides/slide250.xml"/><Relationship Id="rId489" Type="http://schemas.openxmlformats.org/officeDocument/2006/relationships/tableStyles" Target="tableStyles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416" Type="http://schemas.openxmlformats.org/officeDocument/2006/relationships/slide" Target="slides/slide415.xml"/><Relationship Id="rId220" Type="http://schemas.openxmlformats.org/officeDocument/2006/relationships/slide" Target="slides/slide219.xml"/><Relationship Id="rId458" Type="http://schemas.openxmlformats.org/officeDocument/2006/relationships/slide" Target="slides/slide457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Relationship Id="rId427" Type="http://schemas.openxmlformats.org/officeDocument/2006/relationships/slide" Target="slides/slide426.xml"/><Relationship Id="rId469" Type="http://schemas.openxmlformats.org/officeDocument/2006/relationships/slide" Target="slides/slide468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73" Type="http://schemas.openxmlformats.org/officeDocument/2006/relationships/slide" Target="slides/slide272.xml"/><Relationship Id="rId329" Type="http://schemas.openxmlformats.org/officeDocument/2006/relationships/slide" Target="slides/slide328.xml"/><Relationship Id="rId480" Type="http://schemas.openxmlformats.org/officeDocument/2006/relationships/slide" Target="slides/slide479.xml"/><Relationship Id="rId68" Type="http://schemas.openxmlformats.org/officeDocument/2006/relationships/slide" Target="slides/slide67.xml"/><Relationship Id="rId133" Type="http://schemas.openxmlformats.org/officeDocument/2006/relationships/slide" Target="slides/slide132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200" Type="http://schemas.openxmlformats.org/officeDocument/2006/relationships/slide" Target="slides/slide199.xml"/><Relationship Id="rId382" Type="http://schemas.openxmlformats.org/officeDocument/2006/relationships/slide" Target="slides/slide381.xml"/><Relationship Id="rId438" Type="http://schemas.openxmlformats.org/officeDocument/2006/relationships/slide" Target="slides/slide437.xml"/><Relationship Id="rId242" Type="http://schemas.openxmlformats.org/officeDocument/2006/relationships/slide" Target="slides/slide241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93" Type="http://schemas.openxmlformats.org/officeDocument/2006/relationships/slide" Target="slides/slide392.xml"/><Relationship Id="rId407" Type="http://schemas.openxmlformats.org/officeDocument/2006/relationships/slide" Target="slides/slide406.xml"/><Relationship Id="rId449" Type="http://schemas.openxmlformats.org/officeDocument/2006/relationships/slide" Target="slides/slide448.xml"/><Relationship Id="rId211" Type="http://schemas.openxmlformats.org/officeDocument/2006/relationships/slide" Target="slides/slide210.xml"/><Relationship Id="rId253" Type="http://schemas.openxmlformats.org/officeDocument/2006/relationships/slide" Target="slides/slide252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460" Type="http://schemas.openxmlformats.org/officeDocument/2006/relationships/slide" Target="slides/slide459.xml"/><Relationship Id="rId48" Type="http://schemas.openxmlformats.org/officeDocument/2006/relationships/slide" Target="slides/slide47.xml"/><Relationship Id="rId113" Type="http://schemas.openxmlformats.org/officeDocument/2006/relationships/slide" Target="slides/slide112.xml"/><Relationship Id="rId320" Type="http://schemas.openxmlformats.org/officeDocument/2006/relationships/slide" Target="slides/slide319.xml"/><Relationship Id="rId155" Type="http://schemas.openxmlformats.org/officeDocument/2006/relationships/slide" Target="slides/slide154.xml"/><Relationship Id="rId197" Type="http://schemas.openxmlformats.org/officeDocument/2006/relationships/slide" Target="slides/slide196.xml"/><Relationship Id="rId362" Type="http://schemas.openxmlformats.org/officeDocument/2006/relationships/slide" Target="slides/slide361.xml"/><Relationship Id="rId418" Type="http://schemas.openxmlformats.org/officeDocument/2006/relationships/slide" Target="slides/slide417.xml"/><Relationship Id="rId222" Type="http://schemas.openxmlformats.org/officeDocument/2006/relationships/slide" Target="slides/slide221.xml"/><Relationship Id="rId264" Type="http://schemas.openxmlformats.org/officeDocument/2006/relationships/slide" Target="slides/slide263.xml"/><Relationship Id="rId471" Type="http://schemas.openxmlformats.org/officeDocument/2006/relationships/slide" Target="slides/slide470.xml"/><Relationship Id="rId17" Type="http://schemas.openxmlformats.org/officeDocument/2006/relationships/slide" Target="slides/slide16.xml"/><Relationship Id="rId59" Type="http://schemas.openxmlformats.org/officeDocument/2006/relationships/slide" Target="slides/slide58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166" Type="http://schemas.openxmlformats.org/officeDocument/2006/relationships/slide" Target="slides/slide165.xml"/><Relationship Id="rId331" Type="http://schemas.openxmlformats.org/officeDocument/2006/relationships/slide" Target="slides/slide330.xml"/><Relationship Id="rId373" Type="http://schemas.openxmlformats.org/officeDocument/2006/relationships/slide" Target="slides/slide372.xml"/><Relationship Id="rId429" Type="http://schemas.openxmlformats.org/officeDocument/2006/relationships/slide" Target="slides/slide428.xml"/><Relationship Id="rId1" Type="http://schemas.openxmlformats.org/officeDocument/2006/relationships/slideMaster" Target="slideMasters/slideMaster1.xml"/><Relationship Id="rId233" Type="http://schemas.openxmlformats.org/officeDocument/2006/relationships/slide" Target="slides/slide232.xml"/><Relationship Id="rId440" Type="http://schemas.openxmlformats.org/officeDocument/2006/relationships/slide" Target="slides/slide439.xml"/><Relationship Id="rId28" Type="http://schemas.openxmlformats.org/officeDocument/2006/relationships/slide" Target="slides/slide27.xml"/><Relationship Id="rId275" Type="http://schemas.openxmlformats.org/officeDocument/2006/relationships/slide" Target="slides/slide274.xml"/><Relationship Id="rId300" Type="http://schemas.openxmlformats.org/officeDocument/2006/relationships/slide" Target="slides/slide299.xml"/><Relationship Id="rId482" Type="http://schemas.openxmlformats.org/officeDocument/2006/relationships/slide" Target="slides/slide481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77" Type="http://schemas.openxmlformats.org/officeDocument/2006/relationships/slide" Target="slides/slide176.xml"/><Relationship Id="rId342" Type="http://schemas.openxmlformats.org/officeDocument/2006/relationships/slide" Target="slides/slide341.xml"/><Relationship Id="rId384" Type="http://schemas.openxmlformats.org/officeDocument/2006/relationships/slide" Target="slides/slide383.xml"/><Relationship Id="rId202" Type="http://schemas.openxmlformats.org/officeDocument/2006/relationships/slide" Target="slides/slide201.xml"/><Relationship Id="rId244" Type="http://schemas.openxmlformats.org/officeDocument/2006/relationships/slide" Target="slides/slide243.xml"/><Relationship Id="rId39" Type="http://schemas.openxmlformats.org/officeDocument/2006/relationships/slide" Target="slides/slide38.xml"/><Relationship Id="rId286" Type="http://schemas.openxmlformats.org/officeDocument/2006/relationships/slide" Target="slides/slide285.xml"/><Relationship Id="rId451" Type="http://schemas.openxmlformats.org/officeDocument/2006/relationships/slide" Target="slides/slide450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46" Type="http://schemas.openxmlformats.org/officeDocument/2006/relationships/slide" Target="slides/slide145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53" Type="http://schemas.openxmlformats.org/officeDocument/2006/relationships/slide" Target="slides/slide352.xml"/><Relationship Id="rId395" Type="http://schemas.openxmlformats.org/officeDocument/2006/relationships/slide" Target="slides/slide394.xml"/><Relationship Id="rId409" Type="http://schemas.openxmlformats.org/officeDocument/2006/relationships/slide" Target="slides/slide408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420" Type="http://schemas.openxmlformats.org/officeDocument/2006/relationships/slide" Target="slides/slide419.xml"/><Relationship Id="rId255" Type="http://schemas.openxmlformats.org/officeDocument/2006/relationships/slide" Target="slides/slide254.xml"/><Relationship Id="rId297" Type="http://schemas.openxmlformats.org/officeDocument/2006/relationships/slide" Target="slides/slide296.xml"/><Relationship Id="rId462" Type="http://schemas.openxmlformats.org/officeDocument/2006/relationships/slide" Target="slides/slide461.xml"/><Relationship Id="rId115" Type="http://schemas.openxmlformats.org/officeDocument/2006/relationships/slide" Target="slides/slide114.xml"/><Relationship Id="rId157" Type="http://schemas.openxmlformats.org/officeDocument/2006/relationships/slide" Target="slides/slide156.xml"/><Relationship Id="rId322" Type="http://schemas.openxmlformats.org/officeDocument/2006/relationships/slide" Target="slides/slide321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199" Type="http://schemas.openxmlformats.org/officeDocument/2006/relationships/slide" Target="slides/slide19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66" Type="http://schemas.openxmlformats.org/officeDocument/2006/relationships/slide" Target="slides/slide265.xml"/><Relationship Id="rId431" Type="http://schemas.openxmlformats.org/officeDocument/2006/relationships/slide" Target="slides/slide430.xml"/><Relationship Id="rId473" Type="http://schemas.openxmlformats.org/officeDocument/2006/relationships/slide" Target="slides/slide472.xml"/><Relationship Id="rId30" Type="http://schemas.openxmlformats.org/officeDocument/2006/relationships/slide" Target="slides/slide29.xml"/><Relationship Id="rId126" Type="http://schemas.openxmlformats.org/officeDocument/2006/relationships/slide" Target="slides/slide125.xml"/><Relationship Id="rId168" Type="http://schemas.openxmlformats.org/officeDocument/2006/relationships/slide" Target="slides/slide167.xml"/><Relationship Id="rId333" Type="http://schemas.openxmlformats.org/officeDocument/2006/relationships/slide" Target="slides/slide332.xml"/><Relationship Id="rId72" Type="http://schemas.openxmlformats.org/officeDocument/2006/relationships/slide" Target="slides/slide71.xml"/><Relationship Id="rId375" Type="http://schemas.openxmlformats.org/officeDocument/2006/relationships/slide" Target="slides/slide374.xml"/><Relationship Id="rId3" Type="http://schemas.openxmlformats.org/officeDocument/2006/relationships/slide" Target="slides/slide2.xml"/><Relationship Id="rId235" Type="http://schemas.openxmlformats.org/officeDocument/2006/relationships/slide" Target="slides/slide234.xml"/><Relationship Id="rId277" Type="http://schemas.openxmlformats.org/officeDocument/2006/relationships/slide" Target="slides/slide276.xml"/><Relationship Id="rId400" Type="http://schemas.openxmlformats.org/officeDocument/2006/relationships/slide" Target="slides/slide399.xml"/><Relationship Id="rId442" Type="http://schemas.openxmlformats.org/officeDocument/2006/relationships/slide" Target="slides/slide441.xml"/><Relationship Id="rId484" Type="http://schemas.openxmlformats.org/officeDocument/2006/relationships/slide" Target="slides/slide483.xml"/><Relationship Id="rId137" Type="http://schemas.openxmlformats.org/officeDocument/2006/relationships/slide" Target="slides/slide136.xml"/><Relationship Id="rId302" Type="http://schemas.openxmlformats.org/officeDocument/2006/relationships/slide" Target="slides/slide301.xml"/><Relationship Id="rId344" Type="http://schemas.openxmlformats.org/officeDocument/2006/relationships/slide" Target="slides/slide3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1D28C-EBCA-4703-9FDA-8F7E55718051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0B0C23-EB36-4465-8C5A-5FDF6C6490A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566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4883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a03eb35f69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g3a03eb35f69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8854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a03eb35f69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g3a03eb35f69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76083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a03eb35f6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g3a03eb35f6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7255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a03eb35f6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g3a03eb35f6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64750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a03eb35f69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g3a03eb35f69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96846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a03eb35f69_0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g3a03eb35f69_0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4316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3a03eb35f6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g3a03eb35f6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35779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a03eb35f6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g3a03eb35f6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5419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03eb35f69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3a03eb35f69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2361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a03eb35f69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g3a03eb35f69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697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a03eb35f69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g3a03eb35f69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51536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a03eb35f69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3a03eb35f69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39639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a03eb35f69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g3a03eb35f69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74104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a03eb35f69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3a03eb35f69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7795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3a03eb35f69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g3a03eb35f69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3126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a03eb35f69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g3a03eb35f69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20199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a03eb35f69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g3a03eb35f69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11596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a03eb35f69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g3a03eb35f69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85963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a03eb35f69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g3a03eb35f69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78986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a03eb35f69_0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3a03eb35f69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13675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a03eb35f69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g3a03eb35f69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6692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a03eb35f6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g3a03eb35f6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68178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a03eb35f69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g3a03eb35f69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89896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a03eb35f69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3a03eb35f69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674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a03eb35f69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g3a03eb35f69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76429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a03eb35f69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g3a03eb35f69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67033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a03eb35f69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g3a03eb35f69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48369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a03eb35f69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g3a03eb35f69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5473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a03eb35f69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g3a03eb35f69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742074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480433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482522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8273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a03eb35f6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g3a03eb35f6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27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425983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19173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193323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80162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43233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60434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8613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38941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339689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543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a03eb35f69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g3a03eb35f69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982856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45890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710332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119870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702121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463836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323268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862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687446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60893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977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a03eb35f69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g3a03eb35f69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715544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5387818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6001370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801245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57139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715298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0034514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701833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804698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015227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79644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a03eb35f69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g3a03eb35f69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385442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102977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98960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75623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570666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89852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5620212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315116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72748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90178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6199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a03eb35f69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g3a03eb35f69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86961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45407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136608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099970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677648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606271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828436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625520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019707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600001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4033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a03eb35f69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g3a03eb35f69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835062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309110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978485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a03eb35f69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g3a03eb35f69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302832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2C616-FFF7-420E-A6DF-70584E278F6F}" type="slidenum">
              <a:rPr lang="es-CO" smtClean="0"/>
              <a:t>228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8465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C07CB-34D9-4318-AC7A-F347AF8FEC50}" type="datetimeFigureOut">
              <a:rPr lang="es-MX" smtClean="0"/>
              <a:t>05/11/2025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A8998-CCC0-4A32-B6C6-380D3A2CE99B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MARÍA JOSÉ VILLALBA CIFUENTES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JUSEP MANUEL BAQUERO MELO</a:t>
            </a:r>
          </a:p>
        </p:txBody>
      </p:sp>
    </p:spTree>
    <p:extLst>
      <p:ext uri="{BB962C8B-B14F-4D97-AF65-F5344CB8AC3E}">
        <p14:creationId xmlns:p14="http://schemas.microsoft.com/office/powerpoint/2010/main" val="154385484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3652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GREIECY SAMMARA HERRERA TORRES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8323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VICTORIA SORZA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93846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MATEO ROMERO</a:t>
            </a:r>
          </a:p>
        </p:txBody>
      </p:sp>
    </p:spTree>
    <p:extLst>
      <p:ext uri="{BB962C8B-B14F-4D97-AF65-F5344CB8AC3E}">
        <p14:creationId xmlns:p14="http://schemas.microsoft.com/office/powerpoint/2010/main" val="369365081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0241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ASHLEY SOFÍA ROMERO GUTIÉRREZ</a:t>
            </a:r>
          </a:p>
        </p:txBody>
      </p:sp>
    </p:spTree>
    <p:extLst>
      <p:ext uri="{BB962C8B-B14F-4D97-AF65-F5344CB8AC3E}">
        <p14:creationId xmlns:p14="http://schemas.microsoft.com/office/powerpoint/2010/main" val="108172031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/>
        </p:nvSpPr>
        <p:spPr>
          <a:xfrm>
            <a:off x="1293225" y="3037125"/>
            <a:ext cx="63876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VALERY CAMPOS VALBUENA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426664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4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4"/>
          <p:cNvSpPr txBox="1"/>
          <p:nvPr/>
        </p:nvSpPr>
        <p:spPr>
          <a:xfrm>
            <a:off x="920925" y="2978325"/>
            <a:ext cx="7308600" cy="6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-MX" sz="3200" dirty="0">
                <a:solidFill>
                  <a:schemeClr val="dk1"/>
                </a:solidFill>
              </a:rPr>
              <a:t>JENNI LILIANA PALACIOS MORALES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263774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5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5"/>
          <p:cNvSpPr txBox="1"/>
          <p:nvPr/>
        </p:nvSpPr>
        <p:spPr>
          <a:xfrm>
            <a:off x="313500" y="3135075"/>
            <a:ext cx="8601900" cy="48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CLAUDIA YANETH PALACIOS MORALES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039968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6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6"/>
          <p:cNvSpPr txBox="1"/>
          <p:nvPr/>
        </p:nvSpPr>
        <p:spPr>
          <a:xfrm>
            <a:off x="1976755" y="3109595"/>
            <a:ext cx="52158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GABRIELA PALACIOS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07202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7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7"/>
          <p:cNvSpPr txBox="1"/>
          <p:nvPr/>
        </p:nvSpPr>
        <p:spPr>
          <a:xfrm>
            <a:off x="1976755" y="3109595"/>
            <a:ext cx="52158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SONIA MALAGON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391362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8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8"/>
          <p:cNvSpPr txBox="1"/>
          <p:nvPr/>
        </p:nvSpPr>
        <p:spPr>
          <a:xfrm>
            <a:off x="988550" y="3157850"/>
            <a:ext cx="7139400" cy="49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KAREN YULIETH MICAN MICAN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4137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7809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BRIAN ARLEY RODRÍGUEZ CAMARGO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4307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 txBox="1"/>
          <p:nvPr/>
        </p:nvSpPr>
        <p:spPr>
          <a:xfrm>
            <a:off x="823775" y="3130375"/>
            <a:ext cx="7963200" cy="61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DIANA MARCELA ROMERO ROMÁN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07167239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0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 txBox="1"/>
          <p:nvPr/>
        </p:nvSpPr>
        <p:spPr>
          <a:xfrm>
            <a:off x="659025" y="3048000"/>
            <a:ext cx="7661100" cy="69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MARÍA ESTEFANNY MICAN MALAGÓN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98902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1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1"/>
          <p:cNvSpPr txBox="1"/>
          <p:nvPr/>
        </p:nvSpPr>
        <p:spPr>
          <a:xfrm>
            <a:off x="906150" y="3102925"/>
            <a:ext cx="7359300" cy="6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KAREN AMPARO ROMERO ROMÁN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407149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2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2"/>
          <p:cNvSpPr txBox="1"/>
          <p:nvPr/>
        </p:nvSpPr>
        <p:spPr>
          <a:xfrm>
            <a:off x="1441599" y="3174574"/>
            <a:ext cx="6258900" cy="5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NANCY ROMÁN BAQUERO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824622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3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3"/>
          <p:cNvSpPr txBox="1"/>
          <p:nvPr/>
        </p:nvSpPr>
        <p:spPr>
          <a:xfrm>
            <a:off x="1441599" y="3174574"/>
            <a:ext cx="6258900" cy="5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PATRICIA JOHANA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1344380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24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4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NELCY TATIANA GONZÁLEZ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661893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5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5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KAROLL ROXANNA MORA ROSO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972208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26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6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LUISA REINA GONZALEZ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2500617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7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7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BRIAN GALLEGO MICAN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87949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8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8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EMILY VALERIA ACOSTA GONZALEZ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3306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ZAHIRA NIKOL HERNÁNDEZ DÍAZ</a:t>
            </a:r>
          </a:p>
        </p:txBody>
      </p:sp>
    </p:spTree>
    <p:extLst>
      <p:ext uri="{BB962C8B-B14F-4D97-AF65-F5344CB8AC3E}">
        <p14:creationId xmlns:p14="http://schemas.microsoft.com/office/powerpoint/2010/main" val="403023531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9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IVAN DARIO PEREZ ORTIZ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186822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30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0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XIOMARA VALENTINA MORENO CRUZ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332888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1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1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MARIELVYS SUSEJ MORENO CRUZ 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546295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32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2"/>
          <p:cNvSpPr txBox="1"/>
          <p:nvPr/>
        </p:nvSpPr>
        <p:spPr>
          <a:xfrm>
            <a:off x="741400" y="3157850"/>
            <a:ext cx="7963200" cy="52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DANNA SOFIA RAMÍREZ ROMERO 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842798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33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3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DEINNER ALEXANDER BAQUERO GARCÍA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412756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34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34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JUDI JIMENA ROMERO </a:t>
            </a:r>
            <a:r>
              <a:rPr lang="es-MX" sz="3200" dirty="0" err="1">
                <a:solidFill>
                  <a:schemeClr val="dk1"/>
                </a:solidFill>
              </a:rPr>
              <a:t>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51375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35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5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DUVAN FERNEY RAMÍREZ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9809246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36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6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CRISTIAN NOLBERTO RAMÍREZ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784668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7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7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VALERY SAMANTHA DIAZ MUÑOZ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3586459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38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8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LISETH MARIANA MUÑOZ GONZALEZ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2523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JOHAN DAVID PALACIOS PASTOR</a:t>
            </a:r>
          </a:p>
        </p:txBody>
      </p:sp>
    </p:spTree>
    <p:extLst>
      <p:ext uri="{BB962C8B-B14F-4D97-AF65-F5344CB8AC3E}">
        <p14:creationId xmlns:p14="http://schemas.microsoft.com/office/powerpoint/2010/main" val="338571155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DANNA CAROLINA BECERRA DIAZ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095219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40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0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NÉSTOR SIMÓN BOLÍVAR RIVERA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048381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1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1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SARAY JULIANA DIAZ MOLINA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874802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42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2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OSCAR IVÁN MORENO GUTIÉRREZ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778001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43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43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CARLOS SEBASTIÁN ROMERO DIMATE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4780411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Google Shape;270;p44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4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SANTIAGO SALAZAR VILLALBA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9432924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45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45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JHON ALEXANDER ROMÁN BAQUERO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409003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46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6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DANANA VALENTINA PALACIOS VILLALBA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220302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47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7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dirty="0">
                <a:solidFill>
                  <a:schemeClr val="dk1"/>
                </a:solidFill>
              </a:rPr>
              <a:t>VALERY DANIELA ROMERO MORENO 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937264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48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8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JHAN CARLOS CUADRADO CARRANZA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5327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298720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SAHILY SALOMÉ CASTELLANOS TAUTIVA</a:t>
            </a:r>
          </a:p>
        </p:txBody>
      </p:sp>
    </p:spTree>
    <p:extLst>
      <p:ext uri="{BB962C8B-B14F-4D97-AF65-F5344CB8AC3E}">
        <p14:creationId xmlns:p14="http://schemas.microsoft.com/office/powerpoint/2010/main" val="4194326270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>
                <a:solidFill>
                  <a:schemeClr val="dk1"/>
                </a:solidFill>
              </a:rPr>
              <a:t>JOSÉ ALEJANDRO ESQUIVEL  </a:t>
            </a: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819781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MARTHA CARVAJAL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9725784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DORA ELSA MORALES DIMATE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30182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MYRIAM MANPIRA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25149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BERCELIO PEÑALOZA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7863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FRANQUELINA RIVEROS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269901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ÁLVARO ZALAZAR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49621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RUDY ESMIT ROMERO MANPIRA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289748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DANIELA GÓMEZ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370545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ELVIA MARÍA CAMARGO LÓPEZ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3453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3652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CRISTIAN TOMÁS MONTAÑO CASTILLO </a:t>
            </a:r>
          </a:p>
        </p:txBody>
      </p:sp>
    </p:spTree>
    <p:extLst>
      <p:ext uri="{BB962C8B-B14F-4D97-AF65-F5344CB8AC3E}">
        <p14:creationId xmlns:p14="http://schemas.microsoft.com/office/powerpoint/2010/main" val="1025916014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89305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GENALDO VILLALBA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504931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LUCILA RAMÍREZ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395821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MARÍA EULALIA CIFUENTES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938797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JEIMMY JOHANA LÓPEZ MENECES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349689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MARÍA JUDITH CESPEDES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2681517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BLANCA AURORA DÍAZ MENECES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202357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CLARIXA SÁNCHEZ RAMÍREZ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153683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ANA ILMA RAMÍREZ GARCÍA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535249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ALFONSO MACANA ROMERO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5947768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BRAYAN ANDRÉS PEDRAZA PARRA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13029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CAMILO AMARU DELGADO MELO </a:t>
            </a:r>
          </a:p>
        </p:txBody>
      </p:sp>
    </p:spTree>
    <p:extLst>
      <p:ext uri="{BB962C8B-B14F-4D97-AF65-F5344CB8AC3E}">
        <p14:creationId xmlns:p14="http://schemas.microsoft.com/office/powerpoint/2010/main" val="634200380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ERICA SHIRLEY GONZÁLEZ RODRÍGUEZ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493613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JHOANNA PEÑALOZA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338090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SARA ESTEFANÍA MORENO PEÑALOZA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897630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VALENTINA MONA LANCHEROS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4998750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MIA SALOMÉ MORENO PEÑALOZA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5090118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LEIDY YOHANNA PEÑALOZA POVEDA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269685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DORA ALBA PALACIOS RODRÍGUEZ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1828585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ANGIE LISETH PEÑALOZA POVEDA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625823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VÍCTOR JULIO PEÑALOZA VÁZQUEZ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452645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LUZ MARINA VÁZQUEZ SANABRIA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7134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SARA BALENTINA MORA PÉREZ</a:t>
            </a:r>
          </a:p>
        </p:txBody>
      </p:sp>
    </p:spTree>
    <p:extLst>
      <p:ext uri="{BB962C8B-B14F-4D97-AF65-F5344CB8AC3E}">
        <p14:creationId xmlns:p14="http://schemas.microsoft.com/office/powerpoint/2010/main" val="3048339596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ANA MILENA SÁNCHEZ RAMÍREZ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888722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JUDITH ACOSTA VILLALOBOS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3795683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YOLIMA PÉREZ ORDÓÑEZ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917753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YUDY LORENA RAMÍREZ GUTIÉRREZ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4539983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ELISABETH HERNÁNDEZ CUBIDES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2219473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BLANCA YANETH SOSA HURTADO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59520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LUISA FERNANDA DIMATE DAZA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037343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YIRA LORENA VÁSQUEZ CASTAÑEDA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4646478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8110" y="3126017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2800" dirty="0">
                <a:solidFill>
                  <a:schemeClr val="dk1"/>
                </a:solidFill>
              </a:rPr>
              <a:t>YESSICA DAYANA MARROQUÍN BOHÓRQUEZ</a:t>
            </a:r>
            <a:endParaRPr sz="2800" b="0" i="0" u="none" strike="noStrike" cap="none" dirty="0">
              <a:solidFill>
                <a:schemeClr val="dk1"/>
              </a:solidFill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7329297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DEISY CIFUENTES BARBOSA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6081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VALERY SOFIA PENAGOS GARCÍA </a:t>
            </a:r>
          </a:p>
        </p:txBody>
      </p:sp>
    </p:spTree>
    <p:extLst>
      <p:ext uri="{BB962C8B-B14F-4D97-AF65-F5344CB8AC3E}">
        <p14:creationId xmlns:p14="http://schemas.microsoft.com/office/powerpoint/2010/main" val="3724053220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LEIDY KATHERINE MUÑOZ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0422140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DILAN ANDREY MARTÍNEZ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5639388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PATRICIA ORTEGA CARVAJAL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584546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DANNA SOFÍA GONZÁLEZ GARCÍA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2072832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GIOVANNI STEVEN GONZÁLEZ GARCÍA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915660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ALAN MATÍAS MACANA GARCÍA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475248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EINMY SOFÍA VÁSQUEZ TORRES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9649841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DILAN FELIPE LÓPEZ CESPEDES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0770704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SARA VALENTINA TORRES HERNÁNDEZ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4090208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PAULA ESTER CIFUENTES GUTIÉRREZ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2983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DINA LUZ RODRÍGUEZ MARTÍNEZ</a:t>
            </a:r>
          </a:p>
        </p:txBody>
      </p:sp>
    </p:spTree>
    <p:extLst>
      <p:ext uri="{BB962C8B-B14F-4D97-AF65-F5344CB8AC3E}">
        <p14:creationId xmlns:p14="http://schemas.microsoft.com/office/powerpoint/2010/main" val="49669412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MARTÍN ROMERO TORRES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8183090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MARY VALENTINA TORRES VELÁSQUEZ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283795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CHAIRA SALOMÉ RUNZA OLMOS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9126227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JESÚS DAVID HERNÁNDEZ FONSECA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949601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>
                <a:solidFill>
                  <a:schemeClr val="dk1"/>
                </a:solidFill>
              </a:rPr>
              <a:t>DANNA JASBLEIDY OLMOS VELA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0752879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49" descr="Certificado de formación de la escuel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05410"/>
            <a:ext cx="9147810" cy="7069454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9"/>
          <p:cNvSpPr txBox="1"/>
          <p:nvPr/>
        </p:nvSpPr>
        <p:spPr>
          <a:xfrm>
            <a:off x="384425" y="3075450"/>
            <a:ext cx="8759700" cy="6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en-US" sz="3200" dirty="0">
                <a:solidFill>
                  <a:schemeClr val="dk1"/>
                </a:solidFill>
              </a:rPr>
              <a:t>ALISSON SAMANTHA BUITRAGO MOLINA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219133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DEYSI TORRES</a:t>
            </a:r>
          </a:p>
        </p:txBody>
      </p:sp>
    </p:spTree>
    <p:extLst>
      <p:ext uri="{BB962C8B-B14F-4D97-AF65-F5344CB8AC3E}">
        <p14:creationId xmlns:p14="http://schemas.microsoft.com/office/powerpoint/2010/main" val="369702495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60DC0-4A0B-3E77-C09C-2BF5F87E0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1C31C7A-97A8-147C-D32A-FDED76103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6C2B28D-4CF0-234A-7818-86F51B0F42D8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ANGELICA PULIDO</a:t>
            </a:r>
          </a:p>
        </p:txBody>
      </p:sp>
    </p:spTree>
    <p:extLst>
      <p:ext uri="{BB962C8B-B14F-4D97-AF65-F5344CB8AC3E}">
        <p14:creationId xmlns:p14="http://schemas.microsoft.com/office/powerpoint/2010/main" val="905037772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02F05-AEFF-7BF4-9FAD-A6E81DA2C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9F482406-C562-35FD-1752-811FE7BB0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503715E-F1B9-681A-A532-C2122FF2185A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JANETT GUTIERREZ</a:t>
            </a:r>
          </a:p>
        </p:txBody>
      </p:sp>
    </p:spTree>
    <p:extLst>
      <p:ext uri="{BB962C8B-B14F-4D97-AF65-F5344CB8AC3E}">
        <p14:creationId xmlns:p14="http://schemas.microsoft.com/office/powerpoint/2010/main" val="965460448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99CA9-3A89-0DA0-93BD-8955ABD2A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491112E-15AC-EAC1-7EF4-16EF76A5D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7C43972-FF8B-A098-B704-6A72223A3BAC}"/>
              </a:ext>
            </a:extLst>
          </p:cNvPr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ERASMO PULIDO</a:t>
            </a:r>
          </a:p>
        </p:txBody>
      </p:sp>
    </p:spTree>
    <p:extLst>
      <p:ext uri="{BB962C8B-B14F-4D97-AF65-F5344CB8AC3E}">
        <p14:creationId xmlns:p14="http://schemas.microsoft.com/office/powerpoint/2010/main" val="385461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YUSETH MANUELA MOLINA RUNZA</a:t>
            </a:r>
          </a:p>
        </p:txBody>
      </p:sp>
    </p:spTree>
    <p:extLst>
      <p:ext uri="{BB962C8B-B14F-4D97-AF65-F5344CB8AC3E}">
        <p14:creationId xmlns:p14="http://schemas.microsoft.com/office/powerpoint/2010/main" val="1651465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CARLOS DANIEL MONTAÑO CASTILLO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7723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9D937-A289-DA61-4B7B-7DE0DA8F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AF4CD99-0544-95BE-0753-642D42E0E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7C4F959-C114-1434-2BD4-996815EF9B94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ROSARIO PULIDO</a:t>
            </a:r>
          </a:p>
        </p:txBody>
      </p:sp>
    </p:spTree>
    <p:extLst>
      <p:ext uri="{BB962C8B-B14F-4D97-AF65-F5344CB8AC3E}">
        <p14:creationId xmlns:p14="http://schemas.microsoft.com/office/powerpoint/2010/main" val="1202308446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89453-791B-BF42-D5CC-5F92D5513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C7F9F97-3494-255F-6352-B4BD5085A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B9D5573-E1C8-A6B2-15D8-9FF121EC75CC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HERCILIA PULIDO</a:t>
            </a:r>
          </a:p>
        </p:txBody>
      </p:sp>
    </p:spTree>
    <p:extLst>
      <p:ext uri="{BB962C8B-B14F-4D97-AF65-F5344CB8AC3E}">
        <p14:creationId xmlns:p14="http://schemas.microsoft.com/office/powerpoint/2010/main" val="3860698562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5425E-CC9B-F2FC-765E-DF04863D0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81CA78C-8BA7-BAA6-BABD-452E4694E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6DE4C45-C970-1763-4014-6B5807642D25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ANA ROMERO</a:t>
            </a:r>
          </a:p>
        </p:txBody>
      </p:sp>
    </p:spTree>
    <p:extLst>
      <p:ext uri="{BB962C8B-B14F-4D97-AF65-F5344CB8AC3E}">
        <p14:creationId xmlns:p14="http://schemas.microsoft.com/office/powerpoint/2010/main" val="2722244448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14D92-013F-57E8-D54F-53D8093AB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C301F35-AEE3-E4E3-9A9C-DCD26C204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11F6881-CCD2-9FDD-B0ED-C477FA5A8692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ORLANDO ROMERO</a:t>
            </a:r>
          </a:p>
        </p:txBody>
      </p:sp>
    </p:spTree>
    <p:extLst>
      <p:ext uri="{BB962C8B-B14F-4D97-AF65-F5344CB8AC3E}">
        <p14:creationId xmlns:p14="http://schemas.microsoft.com/office/powerpoint/2010/main" val="2423184693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D2AED-C7E0-41AE-73A5-97D2CE4C8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C481231-328D-365C-7D90-5C43A454A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517AF34-6604-D0A7-DC1D-E704FC5405AF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LUNA BENAVIDEZ</a:t>
            </a:r>
          </a:p>
        </p:txBody>
      </p:sp>
    </p:spTree>
    <p:extLst>
      <p:ext uri="{BB962C8B-B14F-4D97-AF65-F5344CB8AC3E}">
        <p14:creationId xmlns:p14="http://schemas.microsoft.com/office/powerpoint/2010/main" val="2638315249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F4BC6-6A7E-8DF8-4819-6019AED49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E08FBDF-3F8F-87FF-5226-A82FB9079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14F4F8F-B251-9266-AE98-E45C8F3B279E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CLARA MORALES</a:t>
            </a:r>
          </a:p>
        </p:txBody>
      </p:sp>
    </p:spTree>
    <p:extLst>
      <p:ext uri="{BB962C8B-B14F-4D97-AF65-F5344CB8AC3E}">
        <p14:creationId xmlns:p14="http://schemas.microsoft.com/office/powerpoint/2010/main" val="315932005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011EB-F09E-70AF-6B5C-7026BE150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05B7057-D962-64B5-8821-E329D5DCA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CA6111A-AA0B-A6C4-1D39-D097AF277B8E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YIRENI DIAZ</a:t>
            </a:r>
          </a:p>
        </p:txBody>
      </p:sp>
    </p:spTree>
    <p:extLst>
      <p:ext uri="{BB962C8B-B14F-4D97-AF65-F5344CB8AC3E}">
        <p14:creationId xmlns:p14="http://schemas.microsoft.com/office/powerpoint/2010/main" val="1772141592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E851F-E8D6-800F-B3AD-8748128DC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9700974-D059-8C49-D912-C5966F3AC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3A74289-5CE3-1106-D3E6-4B58F330DB83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ADRIANA CIFUENTES</a:t>
            </a:r>
          </a:p>
        </p:txBody>
      </p:sp>
    </p:spTree>
    <p:extLst>
      <p:ext uri="{BB962C8B-B14F-4D97-AF65-F5344CB8AC3E}">
        <p14:creationId xmlns:p14="http://schemas.microsoft.com/office/powerpoint/2010/main" val="1661867024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C10A2-2EA1-FF18-DA86-D4B5B9437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6F6C890-5D16-6127-9E31-9CCF89425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EDC7AE4-E282-E8D1-C293-3C438D635C50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FRANCY PASTOR</a:t>
            </a:r>
          </a:p>
        </p:txBody>
      </p:sp>
    </p:spTree>
    <p:extLst>
      <p:ext uri="{BB962C8B-B14F-4D97-AF65-F5344CB8AC3E}">
        <p14:creationId xmlns:p14="http://schemas.microsoft.com/office/powerpoint/2010/main" val="2966682412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6A4BE-1910-4CE9-8745-1C29124D3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54A9FF5-D16C-D19C-769C-902852D5B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45960C9-4708-6A2A-5F0E-1B9764D338B3}"/>
              </a:ext>
            </a:extLst>
          </p:cNvPr>
          <p:cNvSpPr txBox="1"/>
          <p:nvPr/>
        </p:nvSpPr>
        <p:spPr>
          <a:xfrm>
            <a:off x="1539688" y="3129893"/>
            <a:ext cx="606462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LUZ HELENA CASTIBLANCO</a:t>
            </a:r>
          </a:p>
        </p:txBody>
      </p:sp>
    </p:spTree>
    <p:extLst>
      <p:ext uri="{BB962C8B-B14F-4D97-AF65-F5344CB8AC3E}">
        <p14:creationId xmlns:p14="http://schemas.microsoft.com/office/powerpoint/2010/main" val="3773221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ANTONELLA PARADA PEÑALOZA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27034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25EFF-8737-8633-AD06-B43532759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83EC840-185E-F8BF-9629-4013EF1DB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132CF16-D52B-21E3-938C-D7C23375A7C7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UWALDINA CHINGATE</a:t>
            </a:r>
          </a:p>
        </p:txBody>
      </p:sp>
    </p:spTree>
    <p:extLst>
      <p:ext uri="{BB962C8B-B14F-4D97-AF65-F5344CB8AC3E}">
        <p14:creationId xmlns:p14="http://schemas.microsoft.com/office/powerpoint/2010/main" val="1373923023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6D8EA-B813-DF42-7280-93D70E77E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00639BA-78DD-FDBA-7913-22DC8E471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960DD49-45FC-EFE5-34D8-4304EC99541B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MARIA IRENE RAMIREZ</a:t>
            </a:r>
          </a:p>
        </p:txBody>
      </p:sp>
    </p:spTree>
    <p:extLst>
      <p:ext uri="{BB962C8B-B14F-4D97-AF65-F5344CB8AC3E}">
        <p14:creationId xmlns:p14="http://schemas.microsoft.com/office/powerpoint/2010/main" val="184918212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683D0-CE3F-F33C-FE46-DCCBF9146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AB7567A8-E7DE-C6F5-82BF-A37E1F06D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C9D1B34-E4F4-0328-DCAC-8184822677F5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NESTOR VILLALBA</a:t>
            </a:r>
          </a:p>
        </p:txBody>
      </p:sp>
    </p:spTree>
    <p:extLst>
      <p:ext uri="{BB962C8B-B14F-4D97-AF65-F5344CB8AC3E}">
        <p14:creationId xmlns:p14="http://schemas.microsoft.com/office/powerpoint/2010/main" val="2437633139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389BD-728A-C182-EB0B-663A59F41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966AD5C-9C39-348E-C785-934CFA85F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FDE9637-961C-7103-76F6-B50918D130C9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OBDULIA MUÑOZ</a:t>
            </a:r>
          </a:p>
        </p:txBody>
      </p:sp>
    </p:spTree>
    <p:extLst>
      <p:ext uri="{BB962C8B-B14F-4D97-AF65-F5344CB8AC3E}">
        <p14:creationId xmlns:p14="http://schemas.microsoft.com/office/powerpoint/2010/main" val="1334016826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3A939-03B0-3DB8-B1F1-637902CDB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4B2DF71-E8FB-E2FD-E7E5-E28073000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14F1BA8-8F53-6F37-8154-086F2654EEBD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NORA ELSY MICAN</a:t>
            </a:r>
          </a:p>
        </p:txBody>
      </p:sp>
    </p:spTree>
    <p:extLst>
      <p:ext uri="{BB962C8B-B14F-4D97-AF65-F5344CB8AC3E}">
        <p14:creationId xmlns:p14="http://schemas.microsoft.com/office/powerpoint/2010/main" val="1986395421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D2F22-B18C-688F-98D9-0160AF97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D080F38-AE03-86BD-6948-EC4A6BE1A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187A3B4-14ED-0B9E-C0F2-7FA0032BAE24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YAMILE BAQUERO</a:t>
            </a:r>
          </a:p>
        </p:txBody>
      </p:sp>
    </p:spTree>
    <p:extLst>
      <p:ext uri="{BB962C8B-B14F-4D97-AF65-F5344CB8AC3E}">
        <p14:creationId xmlns:p14="http://schemas.microsoft.com/office/powerpoint/2010/main" val="22891619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FCD38-F0F1-2702-798F-1884BC480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1E6B8F0-006D-1EC5-A3AB-B4EF5132D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4D46EAB-EFCF-00F6-69E7-9EC5E1309544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NUBIA CIFUENTES</a:t>
            </a:r>
          </a:p>
        </p:txBody>
      </p:sp>
    </p:spTree>
    <p:extLst>
      <p:ext uri="{BB962C8B-B14F-4D97-AF65-F5344CB8AC3E}">
        <p14:creationId xmlns:p14="http://schemas.microsoft.com/office/powerpoint/2010/main" val="1963560919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ACCF1-4554-1CB0-97E5-93D5B7312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1C9B9F1B-FCE0-EFA2-08F4-D088173B9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09BA2D1-1E58-D905-CB0F-3BED2FCFDF73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BLANCA BAQUERO</a:t>
            </a:r>
          </a:p>
        </p:txBody>
      </p:sp>
    </p:spTree>
    <p:extLst>
      <p:ext uri="{BB962C8B-B14F-4D97-AF65-F5344CB8AC3E}">
        <p14:creationId xmlns:p14="http://schemas.microsoft.com/office/powerpoint/2010/main" val="2665636667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D526C-E71A-B56D-6E95-DE0EDE3D3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DA7E5446-EABB-ED6A-D7A6-1EA92D8C4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F415359-F58B-8F1C-EA74-263F9CC55FF3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FLOR MARINA BAQUERO</a:t>
            </a:r>
          </a:p>
        </p:txBody>
      </p:sp>
    </p:spTree>
    <p:extLst>
      <p:ext uri="{BB962C8B-B14F-4D97-AF65-F5344CB8AC3E}">
        <p14:creationId xmlns:p14="http://schemas.microsoft.com/office/powerpoint/2010/main" val="4032534189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22080-FD45-5F41-0139-93573BC57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D3DA71D-C6F7-165E-8A20-9D46733C9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0E9C299-43EB-AF76-3B9F-21AE89C93EC2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NUBIA GONZALES</a:t>
            </a:r>
          </a:p>
        </p:txBody>
      </p:sp>
    </p:spTree>
    <p:extLst>
      <p:ext uri="{BB962C8B-B14F-4D97-AF65-F5344CB8AC3E}">
        <p14:creationId xmlns:p14="http://schemas.microsoft.com/office/powerpoint/2010/main" val="13048285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226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MARÍA FERNANDA PÉREZ QUINTERO </a:t>
            </a:r>
          </a:p>
        </p:txBody>
      </p:sp>
    </p:spTree>
    <p:extLst>
      <p:ext uri="{BB962C8B-B14F-4D97-AF65-F5344CB8AC3E}">
        <p14:creationId xmlns:p14="http://schemas.microsoft.com/office/powerpoint/2010/main" val="2088819180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97A2B-C995-C8D1-28D8-4AADF0EA1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C27D59C-3713-2E16-AA60-B60CDD67F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C2A8ED5-BC59-9234-8C73-16044C7B8E49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CLARA HORTUA</a:t>
            </a:r>
          </a:p>
        </p:txBody>
      </p:sp>
    </p:spTree>
    <p:extLst>
      <p:ext uri="{BB962C8B-B14F-4D97-AF65-F5344CB8AC3E}">
        <p14:creationId xmlns:p14="http://schemas.microsoft.com/office/powerpoint/2010/main" val="1514253068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22CC1-E6F6-7886-17A4-58FF0ED28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DEB52BA4-1401-1ECF-C7CE-372145AAC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4C6F376-A4E8-3959-01FA-BCC9ECD5C1EB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ALBA MICAN</a:t>
            </a:r>
          </a:p>
        </p:txBody>
      </p:sp>
    </p:spTree>
    <p:extLst>
      <p:ext uri="{BB962C8B-B14F-4D97-AF65-F5344CB8AC3E}">
        <p14:creationId xmlns:p14="http://schemas.microsoft.com/office/powerpoint/2010/main" val="860430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E79D0-49FA-0A56-2E31-AA06DB6E9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C4338F2-0798-66B9-27AE-AB7D0A08F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F141F4E-05F8-47A9-8527-F49EF9D26E4A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CASANDRA FAJARDO</a:t>
            </a:r>
          </a:p>
        </p:txBody>
      </p:sp>
    </p:spTree>
    <p:extLst>
      <p:ext uri="{BB962C8B-B14F-4D97-AF65-F5344CB8AC3E}">
        <p14:creationId xmlns:p14="http://schemas.microsoft.com/office/powerpoint/2010/main" val="1460208666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F3D33-A518-8713-ECBD-B544673F3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6283AB9-15A8-76B8-A467-C0497060E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295F789-9145-2EC2-98BD-9C43CB408178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EMILSEN DIAZ</a:t>
            </a:r>
          </a:p>
        </p:txBody>
      </p:sp>
    </p:spTree>
    <p:extLst>
      <p:ext uri="{BB962C8B-B14F-4D97-AF65-F5344CB8AC3E}">
        <p14:creationId xmlns:p14="http://schemas.microsoft.com/office/powerpoint/2010/main" val="3101298585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FA6FC9-BC74-7AC6-7667-2CD45B66E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90E76DD-801C-F3C1-7096-D1BDD9137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5B3061AE-8236-C8E9-FEB0-89261F46406E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LUZ HELENA DIOSA</a:t>
            </a:r>
          </a:p>
        </p:txBody>
      </p:sp>
    </p:spTree>
    <p:extLst>
      <p:ext uri="{BB962C8B-B14F-4D97-AF65-F5344CB8AC3E}">
        <p14:creationId xmlns:p14="http://schemas.microsoft.com/office/powerpoint/2010/main" val="1214740673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D4912-CB69-E9F2-74D7-ADA32EA0D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D374510-451F-541C-8829-7745F7601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9B50E8D-F42A-2BC6-8DEE-5209FC8A2EE3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CAMILA MARTINEZ</a:t>
            </a:r>
          </a:p>
        </p:txBody>
      </p:sp>
    </p:spTree>
    <p:extLst>
      <p:ext uri="{BB962C8B-B14F-4D97-AF65-F5344CB8AC3E}">
        <p14:creationId xmlns:p14="http://schemas.microsoft.com/office/powerpoint/2010/main" val="1144707767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6FE30-40F6-FE25-29D9-F859283D5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9B7A754-B1FE-F525-EA73-574DFAAC1F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B75C2F6-7310-5733-3F2A-E4D11D319CD3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ISABEL GOMEZ</a:t>
            </a:r>
          </a:p>
        </p:txBody>
      </p:sp>
    </p:spTree>
    <p:extLst>
      <p:ext uri="{BB962C8B-B14F-4D97-AF65-F5344CB8AC3E}">
        <p14:creationId xmlns:p14="http://schemas.microsoft.com/office/powerpoint/2010/main" val="371326268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8DA8C-9F21-56FA-2B56-B3DC607BE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035353F-3B8C-FF2D-714E-1C2E09744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46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C79DA63-27AF-9769-44B9-DCA1BF0D83AC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JORGE PORRAS</a:t>
            </a:r>
          </a:p>
        </p:txBody>
      </p:sp>
    </p:spTree>
    <p:extLst>
      <p:ext uri="{BB962C8B-B14F-4D97-AF65-F5344CB8AC3E}">
        <p14:creationId xmlns:p14="http://schemas.microsoft.com/office/powerpoint/2010/main" val="3045211718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ELIAN MIGUEL DIMATE</a:t>
            </a:r>
          </a:p>
        </p:txBody>
      </p:sp>
    </p:spTree>
    <p:extLst>
      <p:ext uri="{BB962C8B-B14F-4D97-AF65-F5344CB8AC3E}">
        <p14:creationId xmlns:p14="http://schemas.microsoft.com/office/powerpoint/2010/main" val="1727938870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1A46B4-F82C-E9C4-15FB-FC7247DAC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93B7B95-6932-7E12-E1FF-7BD40843F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743DE4A-7A81-A3FC-F5B0-91CB36CB97F9}"/>
              </a:ext>
            </a:extLst>
          </p:cNvPr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OSWALDO DIMATE</a:t>
            </a:r>
          </a:p>
        </p:txBody>
      </p:sp>
    </p:spTree>
    <p:extLst>
      <p:ext uri="{BB962C8B-B14F-4D97-AF65-F5344CB8AC3E}">
        <p14:creationId xmlns:p14="http://schemas.microsoft.com/office/powerpoint/2010/main" val="1125139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VALERY MARTÍNEZ A.</a:t>
            </a:r>
          </a:p>
        </p:txBody>
      </p:sp>
    </p:spTree>
    <p:extLst>
      <p:ext uri="{BB962C8B-B14F-4D97-AF65-F5344CB8AC3E}">
        <p14:creationId xmlns:p14="http://schemas.microsoft.com/office/powerpoint/2010/main" val="1855895253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38D22-187E-ECAB-82C5-3CE58FAB9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C3A4934-E83A-2F8D-2E0E-6FAB758EF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1731C2D-BB59-B6C4-AB84-B3DFDEBA7F19}"/>
              </a:ext>
            </a:extLst>
          </p:cNvPr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DYLAN ROMERO</a:t>
            </a:r>
          </a:p>
        </p:txBody>
      </p:sp>
    </p:spTree>
    <p:extLst>
      <p:ext uri="{BB962C8B-B14F-4D97-AF65-F5344CB8AC3E}">
        <p14:creationId xmlns:p14="http://schemas.microsoft.com/office/powerpoint/2010/main" val="3904595248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C740F-036A-A785-2078-CF8444EC5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DC45A9EA-3F8E-EB72-370B-5FD0810B7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857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1514162-7C07-95DD-D721-7270E043DDA8}"/>
              </a:ext>
            </a:extLst>
          </p:cNvPr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GONZALO PEÑALOZA</a:t>
            </a:r>
          </a:p>
        </p:txBody>
      </p:sp>
    </p:spTree>
    <p:extLst>
      <p:ext uri="{BB962C8B-B14F-4D97-AF65-F5344CB8AC3E}">
        <p14:creationId xmlns:p14="http://schemas.microsoft.com/office/powerpoint/2010/main" val="3829875825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A5585-9998-717A-35EA-BF8B3E87C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F41C1B8-E799-BFC1-B1FD-570BB83AA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5660C14-ED22-5785-16DB-D1FF0D4FB882}"/>
              </a:ext>
            </a:extLst>
          </p:cNvPr>
          <p:cNvSpPr txBox="1"/>
          <p:nvPr/>
        </p:nvSpPr>
        <p:spPr>
          <a:xfrm>
            <a:off x="1816118" y="3109912"/>
            <a:ext cx="5511763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STELLA IBARRA ALARCON</a:t>
            </a:r>
          </a:p>
        </p:txBody>
      </p:sp>
    </p:spTree>
    <p:extLst>
      <p:ext uri="{BB962C8B-B14F-4D97-AF65-F5344CB8AC3E}">
        <p14:creationId xmlns:p14="http://schemas.microsoft.com/office/powerpoint/2010/main" val="1171717703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C81C9-BB3E-62A8-C32C-9937A7E72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D07C954-9A3B-647A-784B-5F5426278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003A2CA-D6A3-1FBB-425C-D77028D3F6A2}"/>
              </a:ext>
            </a:extLst>
          </p:cNvPr>
          <p:cNvSpPr txBox="1"/>
          <p:nvPr/>
        </p:nvSpPr>
        <p:spPr>
          <a:xfrm>
            <a:off x="1815371" y="3109912"/>
            <a:ext cx="5513257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DANNA ISABELLA VENECIA</a:t>
            </a:r>
          </a:p>
        </p:txBody>
      </p:sp>
    </p:spTree>
    <p:extLst>
      <p:ext uri="{BB962C8B-B14F-4D97-AF65-F5344CB8AC3E}">
        <p14:creationId xmlns:p14="http://schemas.microsoft.com/office/powerpoint/2010/main" val="4100821879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F7873-5C72-C4B8-B348-F3E4E3893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AA75BFF0-17C4-B1C1-1393-D50C69166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E103C8D-054B-305F-7BA1-7090189E0462}"/>
              </a:ext>
            </a:extLst>
          </p:cNvPr>
          <p:cNvSpPr txBox="1"/>
          <p:nvPr/>
        </p:nvSpPr>
        <p:spPr>
          <a:xfrm>
            <a:off x="1679743" y="3215639"/>
            <a:ext cx="578070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DANNA VALENTINA VARGAS</a:t>
            </a:r>
          </a:p>
        </p:txBody>
      </p:sp>
    </p:spTree>
    <p:extLst>
      <p:ext uri="{BB962C8B-B14F-4D97-AF65-F5344CB8AC3E}">
        <p14:creationId xmlns:p14="http://schemas.microsoft.com/office/powerpoint/2010/main" val="4231537351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F7C98-43B3-6D44-2581-09FC157B5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1C7AF5D-A8EF-9551-1BE7-9198B486F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473934E-6FDD-BF55-1F4C-B88CA0666BD3}"/>
              </a:ext>
            </a:extLst>
          </p:cNvPr>
          <p:cNvSpPr txBox="1"/>
          <p:nvPr/>
        </p:nvSpPr>
        <p:spPr>
          <a:xfrm>
            <a:off x="1936413" y="3109912"/>
            <a:ext cx="5513257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KAROL ESTRELLA VARGAS</a:t>
            </a:r>
          </a:p>
        </p:txBody>
      </p:sp>
    </p:spTree>
    <p:extLst>
      <p:ext uri="{BB962C8B-B14F-4D97-AF65-F5344CB8AC3E}">
        <p14:creationId xmlns:p14="http://schemas.microsoft.com/office/powerpoint/2010/main" val="2475208827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A878C-A377-8528-4DFC-A08206E0A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51DE8C7-5422-698F-5D07-9B5A8719C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105728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B693CBC-4D84-470F-E71A-A5C703A2DC5C}"/>
              </a:ext>
            </a:extLst>
          </p:cNvPr>
          <p:cNvSpPr txBox="1"/>
          <p:nvPr/>
        </p:nvSpPr>
        <p:spPr>
          <a:xfrm>
            <a:off x="1430206" y="3109911"/>
            <a:ext cx="6279778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SARA NIKOL RINCON BLANCO</a:t>
            </a:r>
          </a:p>
        </p:txBody>
      </p:sp>
    </p:spTree>
    <p:extLst>
      <p:ext uri="{BB962C8B-B14F-4D97-AF65-F5344CB8AC3E}">
        <p14:creationId xmlns:p14="http://schemas.microsoft.com/office/powerpoint/2010/main" val="2727304665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5CD28-E11A-1624-2B3C-A5E232BEE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92AABA8-48F7-0FD3-0A9B-C83C1BDE6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1BE9C0D-E4EE-5E47-2D3B-E0FF2A06987E}"/>
              </a:ext>
            </a:extLst>
          </p:cNvPr>
          <p:cNvSpPr txBox="1"/>
          <p:nvPr/>
        </p:nvSpPr>
        <p:spPr>
          <a:xfrm>
            <a:off x="632012" y="3217488"/>
            <a:ext cx="8310281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900" dirty="0">
                <a:latin typeface="Arial" panose="020B0604020202020204" pitchFamily="34" charset="0"/>
                <a:cs typeface="Arial" panose="020B0604020202020204" pitchFamily="34" charset="0"/>
              </a:rPr>
              <a:t>NESTOR HUMBERTO GARCIA VERGARA</a:t>
            </a:r>
          </a:p>
        </p:txBody>
      </p:sp>
    </p:spTree>
    <p:extLst>
      <p:ext uri="{BB962C8B-B14F-4D97-AF65-F5344CB8AC3E}">
        <p14:creationId xmlns:p14="http://schemas.microsoft.com/office/powerpoint/2010/main" val="3966113453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89CD-C1C3-1A22-E5E2-D0DC0955A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94E22B20-B11A-6C3F-9F55-6DC26EABD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8073D09-FF64-6726-3001-62D028F60DF8}"/>
              </a:ext>
            </a:extLst>
          </p:cNvPr>
          <p:cNvSpPr txBox="1"/>
          <p:nvPr/>
        </p:nvSpPr>
        <p:spPr>
          <a:xfrm>
            <a:off x="571500" y="3204041"/>
            <a:ext cx="800100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JAIME PALACIOS RODRIGUEZ</a:t>
            </a:r>
          </a:p>
        </p:txBody>
      </p:sp>
    </p:spTree>
    <p:extLst>
      <p:ext uri="{BB962C8B-B14F-4D97-AF65-F5344CB8AC3E}">
        <p14:creationId xmlns:p14="http://schemas.microsoft.com/office/powerpoint/2010/main" val="713279051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16B6F-9550-A364-BF54-E27941242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AA627D8-D62E-0020-22F8-47A93CEEE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105728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9F6F7CE-6647-C917-C5E0-911D3EE33186}"/>
              </a:ext>
            </a:extLst>
          </p:cNvPr>
          <p:cNvSpPr txBox="1"/>
          <p:nvPr/>
        </p:nvSpPr>
        <p:spPr>
          <a:xfrm>
            <a:off x="1517612" y="3109911"/>
            <a:ext cx="6104965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FELICIANO ORJUELA MORA</a:t>
            </a:r>
          </a:p>
        </p:txBody>
      </p:sp>
    </p:spTree>
    <p:extLst>
      <p:ext uri="{BB962C8B-B14F-4D97-AF65-F5344CB8AC3E}">
        <p14:creationId xmlns:p14="http://schemas.microsoft.com/office/powerpoint/2010/main" val="345168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YUVER SIERRA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302289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942F-1B0C-7D9D-26D1-BBD52DC13A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97672116-8995-C001-A179-797475734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CB07D98-F1BF-E1D6-847E-14CEFB3926BE}"/>
              </a:ext>
            </a:extLst>
          </p:cNvPr>
          <p:cNvSpPr txBox="1"/>
          <p:nvPr/>
        </p:nvSpPr>
        <p:spPr>
          <a:xfrm>
            <a:off x="1964055" y="321748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ROBINSON ORTIZ</a:t>
            </a:r>
          </a:p>
        </p:txBody>
      </p:sp>
    </p:spTree>
    <p:extLst>
      <p:ext uri="{BB962C8B-B14F-4D97-AF65-F5344CB8AC3E}">
        <p14:creationId xmlns:p14="http://schemas.microsoft.com/office/powerpoint/2010/main" val="4214949217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D688E-98DE-5651-6AED-A778DDDF2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8F9F594-2DA9-AFF1-28FA-9DD609950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728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E48E014-B092-2213-6A45-60DE40BC58A2}"/>
              </a:ext>
            </a:extLst>
          </p:cNvPr>
          <p:cNvSpPr txBox="1"/>
          <p:nvPr/>
        </p:nvSpPr>
        <p:spPr>
          <a:xfrm>
            <a:off x="1964055" y="3204040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WILSON ROBAYO</a:t>
            </a:r>
          </a:p>
        </p:txBody>
      </p:sp>
    </p:spTree>
    <p:extLst>
      <p:ext uri="{BB962C8B-B14F-4D97-AF65-F5344CB8AC3E}">
        <p14:creationId xmlns:p14="http://schemas.microsoft.com/office/powerpoint/2010/main" val="899939919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F5871-F855-A2FD-FB62-2D71BDF10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DEABA6E-BEB3-CB25-7C0F-00E46D701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D8B0BE1-1FC1-9282-0A6F-62E40B5BE872}"/>
              </a:ext>
            </a:extLst>
          </p:cNvPr>
          <p:cNvSpPr txBox="1"/>
          <p:nvPr/>
        </p:nvSpPr>
        <p:spPr>
          <a:xfrm>
            <a:off x="1964055" y="322217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MAIRA DELGADO</a:t>
            </a:r>
          </a:p>
        </p:txBody>
      </p:sp>
    </p:spTree>
    <p:extLst>
      <p:ext uri="{BB962C8B-B14F-4D97-AF65-F5344CB8AC3E}">
        <p14:creationId xmlns:p14="http://schemas.microsoft.com/office/powerpoint/2010/main" val="1822197702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40AD9-91B1-7168-1496-D230662FD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02DC3C2-ACE3-BA0A-E9E1-8E83A1BB8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728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783B07D-FB3D-CD38-9DEB-CE1083555C3A}"/>
              </a:ext>
            </a:extLst>
          </p:cNvPr>
          <p:cNvSpPr txBox="1"/>
          <p:nvPr/>
        </p:nvSpPr>
        <p:spPr>
          <a:xfrm>
            <a:off x="1936376" y="3235624"/>
            <a:ext cx="5471421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KAROL DAYANA HERRERA</a:t>
            </a:r>
          </a:p>
        </p:txBody>
      </p:sp>
    </p:spTree>
    <p:extLst>
      <p:ext uri="{BB962C8B-B14F-4D97-AF65-F5344CB8AC3E}">
        <p14:creationId xmlns:p14="http://schemas.microsoft.com/office/powerpoint/2010/main" val="2542907812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E8D53-BF2A-2801-00FC-DE109FC01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16F4A31-4FF1-3618-A45D-00F2792CB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E393218-0A03-6953-ECD3-D16FC30066C7}"/>
              </a:ext>
            </a:extLst>
          </p:cNvPr>
          <p:cNvSpPr txBox="1"/>
          <p:nvPr/>
        </p:nvSpPr>
        <p:spPr>
          <a:xfrm>
            <a:off x="1964055" y="31099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HENRY VILLALBA</a:t>
            </a:r>
          </a:p>
        </p:txBody>
      </p:sp>
    </p:spTree>
    <p:extLst>
      <p:ext uri="{BB962C8B-B14F-4D97-AF65-F5344CB8AC3E}">
        <p14:creationId xmlns:p14="http://schemas.microsoft.com/office/powerpoint/2010/main" val="434701682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13327-D060-D562-F5AF-BAE73EB8D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15220F0-C12A-7DB2-4358-3A4959086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17485AB-AEBC-CF36-8105-E149A0E234C4}"/>
              </a:ext>
            </a:extLst>
          </p:cNvPr>
          <p:cNvSpPr txBox="1"/>
          <p:nvPr/>
        </p:nvSpPr>
        <p:spPr>
          <a:xfrm>
            <a:off x="1964055" y="320404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FABIAN GONZALEZ</a:t>
            </a:r>
          </a:p>
        </p:txBody>
      </p:sp>
    </p:spTree>
    <p:extLst>
      <p:ext uri="{BB962C8B-B14F-4D97-AF65-F5344CB8AC3E}">
        <p14:creationId xmlns:p14="http://schemas.microsoft.com/office/powerpoint/2010/main" val="3028130115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7EFBB-55F0-2199-F51C-EEEC3A914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27D3BE7-C9FF-A78D-8B1A-A3613FD5C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7546159-B08C-7E20-A056-FF2D4DF0CCD7}"/>
              </a:ext>
            </a:extLst>
          </p:cNvPr>
          <p:cNvSpPr txBox="1"/>
          <p:nvPr/>
        </p:nvSpPr>
        <p:spPr>
          <a:xfrm>
            <a:off x="578223" y="3235624"/>
            <a:ext cx="8189259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900" dirty="0">
                <a:latin typeface="Arial" panose="020B0604020202020204" pitchFamily="34" charset="0"/>
                <a:cs typeface="Arial" panose="020B0604020202020204" pitchFamily="34" charset="0"/>
              </a:rPr>
              <a:t>AGRUPACION GILDO Y LOS PARAMUNOS</a:t>
            </a:r>
          </a:p>
        </p:txBody>
      </p:sp>
    </p:spTree>
    <p:extLst>
      <p:ext uri="{BB962C8B-B14F-4D97-AF65-F5344CB8AC3E}">
        <p14:creationId xmlns:p14="http://schemas.microsoft.com/office/powerpoint/2010/main" val="3829448171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08929-686B-1887-7585-3200C6442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B320E3F-437C-EC48-9086-22D6ACC1F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1C88A30-1E87-8036-8F57-B4F30E1DD94A}"/>
              </a:ext>
            </a:extLst>
          </p:cNvPr>
          <p:cNvSpPr txBox="1"/>
          <p:nvPr/>
        </p:nvSpPr>
        <p:spPr>
          <a:xfrm>
            <a:off x="894229" y="3235624"/>
            <a:ext cx="7355541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900" dirty="0">
                <a:latin typeface="Arial" panose="020B0604020202020204" pitchFamily="34" charset="0"/>
                <a:cs typeface="Arial" panose="020B0604020202020204" pitchFamily="34" charset="0"/>
              </a:rPr>
              <a:t>AGRUPACION RENACER CAMPESINO</a:t>
            </a:r>
          </a:p>
        </p:txBody>
      </p:sp>
    </p:spTree>
    <p:extLst>
      <p:ext uri="{BB962C8B-B14F-4D97-AF65-F5344CB8AC3E}">
        <p14:creationId xmlns:p14="http://schemas.microsoft.com/office/powerpoint/2010/main" val="2557928468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MÓNICA MOLINA</a:t>
            </a:r>
          </a:p>
        </p:txBody>
      </p:sp>
    </p:spTree>
    <p:extLst>
      <p:ext uri="{BB962C8B-B14F-4D97-AF65-F5344CB8AC3E}">
        <p14:creationId xmlns:p14="http://schemas.microsoft.com/office/powerpoint/2010/main" val="1505281755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/>
              <a:t>PEDRO JULIO PALACIOS</a:t>
            </a:r>
            <a:r>
              <a:rPr lang="es-CO" sz="4800"/>
              <a:t> </a:t>
            </a:r>
            <a:endParaRPr lang="es-MX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7644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JHONET BARBOSA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58516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MARTHA VERGARA</a:t>
            </a:r>
          </a:p>
        </p:txBody>
      </p:sp>
    </p:spTree>
    <p:extLst>
      <p:ext uri="{BB962C8B-B14F-4D97-AF65-F5344CB8AC3E}">
        <p14:creationId xmlns:p14="http://schemas.microsoft.com/office/powerpoint/2010/main" val="1269418226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NELSY RUBIANO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681807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MARLEN RUBIANO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862552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ROBERTO QUINTERO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090847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ALEXANDRA GUZMÁN</a:t>
            </a:r>
          </a:p>
        </p:txBody>
      </p:sp>
    </p:spTree>
    <p:extLst>
      <p:ext uri="{BB962C8B-B14F-4D97-AF65-F5344CB8AC3E}">
        <p14:creationId xmlns:p14="http://schemas.microsoft.com/office/powerpoint/2010/main" val="2390964815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JHON FREDY BAQUERO</a:t>
            </a:r>
          </a:p>
        </p:txBody>
      </p:sp>
    </p:spTree>
    <p:extLst>
      <p:ext uri="{BB962C8B-B14F-4D97-AF65-F5344CB8AC3E}">
        <p14:creationId xmlns:p14="http://schemas.microsoft.com/office/powerpoint/2010/main" val="1166660169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DEIBY QUINTERO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20504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ADRIANA PEÑALOZA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56025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WILMER ZULETA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802594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SAMUEL QUINTERO</a:t>
            </a:r>
          </a:p>
        </p:txBody>
      </p:sp>
    </p:spTree>
    <p:extLst>
      <p:ext uri="{BB962C8B-B14F-4D97-AF65-F5344CB8AC3E}">
        <p14:creationId xmlns:p14="http://schemas.microsoft.com/office/powerpoint/2010/main" val="2022958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ASLY MAIRETH BOHÓRQUEZ</a:t>
            </a:r>
          </a:p>
        </p:txBody>
      </p:sp>
    </p:spTree>
    <p:extLst>
      <p:ext uri="{BB962C8B-B14F-4D97-AF65-F5344CB8AC3E}">
        <p14:creationId xmlns:p14="http://schemas.microsoft.com/office/powerpoint/2010/main" val="577812719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EVANYELIN GÓMEZ</a:t>
            </a:r>
          </a:p>
        </p:txBody>
      </p:sp>
    </p:spTree>
    <p:extLst>
      <p:ext uri="{BB962C8B-B14F-4D97-AF65-F5344CB8AC3E}">
        <p14:creationId xmlns:p14="http://schemas.microsoft.com/office/powerpoint/2010/main" val="3219065058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ZURI GÓMEZ</a:t>
            </a:r>
          </a:p>
        </p:txBody>
      </p:sp>
    </p:spTree>
    <p:extLst>
      <p:ext uri="{BB962C8B-B14F-4D97-AF65-F5344CB8AC3E}">
        <p14:creationId xmlns:p14="http://schemas.microsoft.com/office/powerpoint/2010/main" val="1435103941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CHERLY GOMEZ 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317191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CHAROL GÓMEZ GUTIRREZ</a:t>
            </a:r>
          </a:p>
        </p:txBody>
      </p:sp>
    </p:spTree>
    <p:extLst>
      <p:ext uri="{BB962C8B-B14F-4D97-AF65-F5344CB8AC3E}">
        <p14:creationId xmlns:p14="http://schemas.microsoft.com/office/powerpoint/2010/main" val="236475535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ESMERALDA GÓMEZ GUTIÉRREZ</a:t>
            </a:r>
          </a:p>
        </p:txBody>
      </p:sp>
    </p:spTree>
    <p:extLst>
      <p:ext uri="{BB962C8B-B14F-4D97-AF65-F5344CB8AC3E}">
        <p14:creationId xmlns:p14="http://schemas.microsoft.com/office/powerpoint/2010/main" val="1915625432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ISAAC GÓMEZ GUTIÉRREZ</a:t>
            </a:r>
          </a:p>
        </p:txBody>
      </p:sp>
    </p:spTree>
    <p:extLst>
      <p:ext uri="{BB962C8B-B14F-4D97-AF65-F5344CB8AC3E}">
        <p14:creationId xmlns:p14="http://schemas.microsoft.com/office/powerpoint/2010/main" val="1734394794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YUBER PALACIOS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587884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LEIDY GUTIÉRREZ</a:t>
            </a:r>
          </a:p>
        </p:txBody>
      </p:sp>
    </p:spTree>
    <p:extLst>
      <p:ext uri="{BB962C8B-B14F-4D97-AF65-F5344CB8AC3E}">
        <p14:creationId xmlns:p14="http://schemas.microsoft.com/office/powerpoint/2010/main" val="4021738435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DORA GÓMEZ</a:t>
            </a:r>
          </a:p>
        </p:txBody>
      </p:sp>
    </p:spTree>
    <p:extLst>
      <p:ext uri="{BB962C8B-B14F-4D97-AF65-F5344CB8AC3E}">
        <p14:creationId xmlns:p14="http://schemas.microsoft.com/office/powerpoint/2010/main" val="1453785516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PAOLA CARRANZA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1299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ANDRI CRUZ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64362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RUBÉN VÁSQUEZ </a:t>
            </a:r>
          </a:p>
        </p:txBody>
      </p:sp>
    </p:spTree>
    <p:extLst>
      <p:ext uri="{BB962C8B-B14F-4D97-AF65-F5344CB8AC3E}">
        <p14:creationId xmlns:p14="http://schemas.microsoft.com/office/powerpoint/2010/main" val="2661162840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ADELA MUÑOZ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563695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AIDA PORRAS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86563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DEISY MORENO 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73882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MAICOL PORRAS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9633258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LEIDY GARCÍA</a:t>
            </a:r>
          </a:p>
        </p:txBody>
      </p:sp>
    </p:spTree>
    <p:extLst>
      <p:ext uri="{BB962C8B-B14F-4D97-AF65-F5344CB8AC3E}">
        <p14:creationId xmlns:p14="http://schemas.microsoft.com/office/powerpoint/2010/main" val="374608559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MARIANA MUÑOZ</a:t>
            </a:r>
          </a:p>
        </p:txBody>
      </p:sp>
    </p:spTree>
    <p:extLst>
      <p:ext uri="{BB962C8B-B14F-4D97-AF65-F5344CB8AC3E}">
        <p14:creationId xmlns:p14="http://schemas.microsoft.com/office/powerpoint/2010/main" val="3242582639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YULI MORA</a:t>
            </a:r>
          </a:p>
        </p:txBody>
      </p:sp>
    </p:spTree>
    <p:extLst>
      <p:ext uri="{BB962C8B-B14F-4D97-AF65-F5344CB8AC3E}">
        <p14:creationId xmlns:p14="http://schemas.microsoft.com/office/powerpoint/2010/main" val="1657520892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MELISA PABÓN</a:t>
            </a:r>
          </a:p>
        </p:txBody>
      </p:sp>
    </p:spTree>
    <p:extLst>
      <p:ext uri="{BB962C8B-B14F-4D97-AF65-F5344CB8AC3E}">
        <p14:creationId xmlns:p14="http://schemas.microsoft.com/office/powerpoint/2010/main" val="2360936805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DIEGO CASTIBLANCO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131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JHONATAN OTALVARO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165199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ADELA PÉREZ</a:t>
            </a:r>
          </a:p>
        </p:txBody>
      </p:sp>
    </p:spTree>
    <p:extLst>
      <p:ext uri="{BB962C8B-B14F-4D97-AF65-F5344CB8AC3E}">
        <p14:creationId xmlns:p14="http://schemas.microsoft.com/office/powerpoint/2010/main" val="1629225700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VERÓNICA MUÑOZ</a:t>
            </a:r>
          </a:p>
        </p:txBody>
      </p:sp>
    </p:spTree>
    <p:extLst>
      <p:ext uri="{BB962C8B-B14F-4D97-AF65-F5344CB8AC3E}">
        <p14:creationId xmlns:p14="http://schemas.microsoft.com/office/powerpoint/2010/main" val="1087292651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MIGUEL TELLEZ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172518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700" dirty="0">
                <a:latin typeface="Arial" panose="020B0604020202020204" pitchFamily="34" charset="0"/>
                <a:cs typeface="Arial" panose="020B0604020202020204" pitchFamily="34" charset="0"/>
              </a:rPr>
              <a:t>MELANY JAZMIN REY VILLABA</a:t>
            </a:r>
          </a:p>
        </p:txBody>
      </p:sp>
    </p:spTree>
    <p:extLst>
      <p:ext uri="{BB962C8B-B14F-4D97-AF65-F5344CB8AC3E}">
        <p14:creationId xmlns:p14="http://schemas.microsoft.com/office/powerpoint/2010/main" val="2026111937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LIBY ALEJANDRA POLO GUZMÁN</a:t>
            </a:r>
          </a:p>
        </p:txBody>
      </p:sp>
    </p:spTree>
    <p:extLst>
      <p:ext uri="{BB962C8B-B14F-4D97-AF65-F5344CB8AC3E}">
        <p14:creationId xmlns:p14="http://schemas.microsoft.com/office/powerpoint/2010/main" val="371773728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JORDAN STEVE SUSA ROBLES</a:t>
            </a:r>
          </a:p>
        </p:txBody>
      </p:sp>
    </p:spTree>
    <p:extLst>
      <p:ext uri="{BB962C8B-B14F-4D97-AF65-F5344CB8AC3E}">
        <p14:creationId xmlns:p14="http://schemas.microsoft.com/office/powerpoint/2010/main" val="787239083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SOFÍA CHICO SUSA</a:t>
            </a:r>
          </a:p>
        </p:txBody>
      </p:sp>
    </p:spTree>
    <p:extLst>
      <p:ext uri="{BB962C8B-B14F-4D97-AF65-F5344CB8AC3E}">
        <p14:creationId xmlns:p14="http://schemas.microsoft.com/office/powerpoint/2010/main" val="893464358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ALISON FERNANDA SUSA ROBLES</a:t>
            </a:r>
          </a:p>
        </p:txBody>
      </p:sp>
    </p:spTree>
    <p:extLst>
      <p:ext uri="{BB962C8B-B14F-4D97-AF65-F5344CB8AC3E}">
        <p14:creationId xmlns:p14="http://schemas.microsoft.com/office/powerpoint/2010/main" val="434997566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DAVID STEVEN MORA GARCÍA</a:t>
            </a:r>
          </a:p>
        </p:txBody>
      </p:sp>
    </p:spTree>
    <p:extLst>
      <p:ext uri="{BB962C8B-B14F-4D97-AF65-F5344CB8AC3E}">
        <p14:creationId xmlns:p14="http://schemas.microsoft.com/office/powerpoint/2010/main" val="3127304586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000" dirty="0">
                <a:latin typeface="Arial" panose="020B0604020202020204" pitchFamily="34" charset="0"/>
                <a:cs typeface="Arial" panose="020B0604020202020204" pitchFamily="34" charset="0"/>
              </a:rPr>
              <a:t>FRANCISCO JAVIER AMAYA SEPULVEDA</a:t>
            </a:r>
          </a:p>
        </p:txBody>
      </p:sp>
    </p:spTree>
    <p:extLst>
      <p:ext uri="{BB962C8B-B14F-4D97-AF65-F5344CB8AC3E}">
        <p14:creationId xmlns:p14="http://schemas.microsoft.com/office/powerpoint/2010/main" val="3420713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KEVIN SANTIAGO SIERRA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19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JOAN SEBASTIÁN VERGARA SÁNCHEZ</a:t>
            </a:r>
          </a:p>
        </p:txBody>
      </p:sp>
    </p:spTree>
    <p:extLst>
      <p:ext uri="{BB962C8B-B14F-4D97-AF65-F5344CB8AC3E}">
        <p14:creationId xmlns:p14="http://schemas.microsoft.com/office/powerpoint/2010/main" val="528130562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ERIK SANTIAGO BELTRÁN PÉREZ</a:t>
            </a:r>
          </a:p>
        </p:txBody>
      </p:sp>
    </p:spTree>
    <p:extLst>
      <p:ext uri="{BB962C8B-B14F-4D97-AF65-F5344CB8AC3E}">
        <p14:creationId xmlns:p14="http://schemas.microsoft.com/office/powerpoint/2010/main" val="3848261005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LESSNER JAVIER BELTRÁN PEÑA</a:t>
            </a:r>
          </a:p>
        </p:txBody>
      </p:sp>
    </p:spTree>
    <p:extLst>
      <p:ext uri="{BB962C8B-B14F-4D97-AF65-F5344CB8AC3E}">
        <p14:creationId xmlns:p14="http://schemas.microsoft.com/office/powerpoint/2010/main" val="77549468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GIOVANNY OLIVEROS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790008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600" dirty="0">
                <a:latin typeface="Arial" panose="020B0604020202020204" pitchFamily="34" charset="0"/>
                <a:cs typeface="Arial" panose="020B0604020202020204" pitchFamily="34" charset="0"/>
              </a:rPr>
              <a:t>ALAN STEVEN LÓPEZ PINZÓN</a:t>
            </a:r>
          </a:p>
        </p:txBody>
      </p:sp>
    </p:spTree>
    <p:extLst>
      <p:ext uri="{BB962C8B-B14F-4D97-AF65-F5344CB8AC3E}">
        <p14:creationId xmlns:p14="http://schemas.microsoft.com/office/powerpoint/2010/main" val="325712678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IVONNE LIZET DIMATE DAZA </a:t>
            </a:r>
          </a:p>
        </p:txBody>
      </p:sp>
    </p:spTree>
    <p:extLst>
      <p:ext uri="{BB962C8B-B14F-4D97-AF65-F5344CB8AC3E}">
        <p14:creationId xmlns:p14="http://schemas.microsoft.com/office/powerpoint/2010/main" val="186757092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NEIDE GERALDINE PARRA TORRES</a:t>
            </a:r>
          </a:p>
        </p:txBody>
      </p:sp>
    </p:spTree>
    <p:extLst>
      <p:ext uri="{BB962C8B-B14F-4D97-AF65-F5344CB8AC3E}">
        <p14:creationId xmlns:p14="http://schemas.microsoft.com/office/powerpoint/2010/main" val="3639099732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200" dirty="0">
                <a:latin typeface="Arial" panose="020B0604020202020204" pitchFamily="34" charset="0"/>
                <a:cs typeface="Arial" panose="020B0604020202020204" pitchFamily="34" charset="0"/>
              </a:rPr>
              <a:t>JOHAN STEVEN MARTÍNEZ MUÑOZ</a:t>
            </a:r>
          </a:p>
        </p:txBody>
      </p:sp>
    </p:spTree>
    <p:extLst>
      <p:ext uri="{BB962C8B-B14F-4D97-AF65-F5344CB8AC3E}">
        <p14:creationId xmlns:p14="http://schemas.microsoft.com/office/powerpoint/2010/main" val="3544465740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LEIDY RAMÍREZ SUÁREZ</a:t>
            </a:r>
          </a:p>
        </p:txBody>
      </p:sp>
    </p:spTree>
    <p:extLst>
      <p:ext uri="{BB962C8B-B14F-4D97-AF65-F5344CB8AC3E}">
        <p14:creationId xmlns:p14="http://schemas.microsoft.com/office/powerpoint/2010/main" val="270802859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IVAN GABRIEL BAQUERO DIMATE</a:t>
            </a:r>
          </a:p>
        </p:txBody>
      </p:sp>
    </p:spTree>
    <p:extLst>
      <p:ext uri="{BB962C8B-B14F-4D97-AF65-F5344CB8AC3E}">
        <p14:creationId xmlns:p14="http://schemas.microsoft.com/office/powerpoint/2010/main" val="3150063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MARÍA FERNANDA MOLINA RUNZA</a:t>
            </a:r>
          </a:p>
        </p:txBody>
      </p:sp>
    </p:spTree>
    <p:extLst>
      <p:ext uri="{BB962C8B-B14F-4D97-AF65-F5344CB8AC3E}">
        <p14:creationId xmlns:p14="http://schemas.microsoft.com/office/powerpoint/2010/main" val="2604812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ISABEL CHACÓN </a:t>
            </a:r>
          </a:p>
        </p:txBody>
      </p:sp>
    </p:spTree>
    <p:extLst>
      <p:ext uri="{BB962C8B-B14F-4D97-AF65-F5344CB8AC3E}">
        <p14:creationId xmlns:p14="http://schemas.microsoft.com/office/powerpoint/2010/main" val="745388045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CRISTIAN TOMÁS MONTAÑO CASTILLO</a:t>
            </a:r>
          </a:p>
        </p:txBody>
      </p:sp>
    </p:spTree>
    <p:extLst>
      <p:ext uri="{BB962C8B-B14F-4D97-AF65-F5344CB8AC3E}">
        <p14:creationId xmlns:p14="http://schemas.microsoft.com/office/powerpoint/2010/main" val="69957748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SAMUEL ALEJANDRO BAQUERO MELO</a:t>
            </a:r>
          </a:p>
        </p:txBody>
      </p:sp>
    </p:spTree>
    <p:extLst>
      <p:ext uri="{BB962C8B-B14F-4D97-AF65-F5344CB8AC3E}">
        <p14:creationId xmlns:p14="http://schemas.microsoft.com/office/powerpoint/2010/main" val="2565762054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CAMILO AMARU DELGADO MELO</a:t>
            </a:r>
          </a:p>
        </p:txBody>
      </p:sp>
    </p:spTree>
    <p:extLst>
      <p:ext uri="{BB962C8B-B14F-4D97-AF65-F5344CB8AC3E}">
        <p14:creationId xmlns:p14="http://schemas.microsoft.com/office/powerpoint/2010/main" val="2021658766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SARA MORA PÉREZ</a:t>
            </a:r>
          </a:p>
        </p:txBody>
      </p:sp>
    </p:spTree>
    <p:extLst>
      <p:ext uri="{BB962C8B-B14F-4D97-AF65-F5344CB8AC3E}">
        <p14:creationId xmlns:p14="http://schemas.microsoft.com/office/powerpoint/2010/main" val="251184644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VALERY SOFÍA PENAGOS GARCÍA</a:t>
            </a:r>
          </a:p>
        </p:txBody>
      </p:sp>
    </p:spTree>
    <p:extLst>
      <p:ext uri="{BB962C8B-B14F-4D97-AF65-F5344CB8AC3E}">
        <p14:creationId xmlns:p14="http://schemas.microsoft.com/office/powerpoint/2010/main" val="2732599081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3652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BRAYAN SNEIDER PEÑALOSA AVELLANEDA</a:t>
            </a:r>
          </a:p>
        </p:txBody>
      </p:sp>
    </p:spTree>
    <p:extLst>
      <p:ext uri="{BB962C8B-B14F-4D97-AF65-F5344CB8AC3E}">
        <p14:creationId xmlns:p14="http://schemas.microsoft.com/office/powerpoint/2010/main" val="1347153398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DINA LUZ RODRÍGUEZ MARTÍNEZ </a:t>
            </a:r>
          </a:p>
        </p:txBody>
      </p:sp>
    </p:spTree>
    <p:extLst>
      <p:ext uri="{BB962C8B-B14F-4D97-AF65-F5344CB8AC3E}">
        <p14:creationId xmlns:p14="http://schemas.microsoft.com/office/powerpoint/2010/main" val="2292203359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CARLOS DANIEL MONTAÑO CASTILLO</a:t>
            </a:r>
          </a:p>
        </p:txBody>
      </p:sp>
    </p:spTree>
    <p:extLst>
      <p:ext uri="{BB962C8B-B14F-4D97-AF65-F5344CB8AC3E}">
        <p14:creationId xmlns:p14="http://schemas.microsoft.com/office/powerpoint/2010/main" val="3899846028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ANTONELLA PARADA PEÑALOZA </a:t>
            </a:r>
          </a:p>
        </p:txBody>
      </p:sp>
    </p:spTree>
    <p:extLst>
      <p:ext uri="{BB962C8B-B14F-4D97-AF65-F5344CB8AC3E}">
        <p14:creationId xmlns:p14="http://schemas.microsoft.com/office/powerpoint/2010/main" val="3286104730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MARÍA FERNANDA PÉREZ QUINTERO</a:t>
            </a:r>
          </a:p>
        </p:txBody>
      </p:sp>
    </p:spTree>
    <p:extLst>
      <p:ext uri="{BB962C8B-B14F-4D97-AF65-F5344CB8AC3E}">
        <p14:creationId xmlns:p14="http://schemas.microsoft.com/office/powerpoint/2010/main" val="472864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MARIANA RAMÍREZ LÓPEZ</a:t>
            </a:r>
          </a:p>
        </p:txBody>
      </p:sp>
    </p:spTree>
    <p:extLst>
      <p:ext uri="{BB962C8B-B14F-4D97-AF65-F5344CB8AC3E}">
        <p14:creationId xmlns:p14="http://schemas.microsoft.com/office/powerpoint/2010/main" val="3920271311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301281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VLADIMIR SCHAB PASTOR</a:t>
            </a:r>
          </a:p>
        </p:txBody>
      </p:sp>
    </p:spTree>
    <p:extLst>
      <p:ext uri="{BB962C8B-B14F-4D97-AF65-F5344CB8AC3E}">
        <p14:creationId xmlns:p14="http://schemas.microsoft.com/office/powerpoint/2010/main" val="2271943062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EIMY SAMARA CASTELLANOS CANTOR</a:t>
            </a:r>
          </a:p>
        </p:txBody>
      </p:sp>
    </p:spTree>
    <p:extLst>
      <p:ext uri="{BB962C8B-B14F-4D97-AF65-F5344CB8AC3E}">
        <p14:creationId xmlns:p14="http://schemas.microsoft.com/office/powerpoint/2010/main" val="498411898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ANA ISABELLA BOTIA MÉNDEZ </a:t>
            </a:r>
          </a:p>
        </p:txBody>
      </p:sp>
    </p:spTree>
    <p:extLst>
      <p:ext uri="{BB962C8B-B14F-4D97-AF65-F5344CB8AC3E}">
        <p14:creationId xmlns:p14="http://schemas.microsoft.com/office/powerpoint/2010/main" val="3660173518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SARA VICTORIA CASTELLANOS CANTOR </a:t>
            </a:r>
          </a:p>
        </p:txBody>
      </p:sp>
    </p:spTree>
    <p:extLst>
      <p:ext uri="{BB962C8B-B14F-4D97-AF65-F5344CB8AC3E}">
        <p14:creationId xmlns:p14="http://schemas.microsoft.com/office/powerpoint/2010/main" val="1921346241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BRIAN ARLEY RODRÍGUEZ CAMARGO </a:t>
            </a:r>
          </a:p>
        </p:txBody>
      </p:sp>
    </p:spTree>
    <p:extLst>
      <p:ext uri="{BB962C8B-B14F-4D97-AF65-F5344CB8AC3E}">
        <p14:creationId xmlns:p14="http://schemas.microsoft.com/office/powerpoint/2010/main" val="3418558007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JOAN DAVID PALACIOS PASTOR</a:t>
            </a:r>
          </a:p>
        </p:txBody>
      </p:sp>
    </p:spTree>
    <p:extLst>
      <p:ext uri="{BB962C8B-B14F-4D97-AF65-F5344CB8AC3E}">
        <p14:creationId xmlns:p14="http://schemas.microsoft.com/office/powerpoint/2010/main" val="3037571756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MARÍA FERNANDA MOLINA ROZO</a:t>
            </a:r>
          </a:p>
        </p:txBody>
      </p:sp>
    </p:spTree>
    <p:extLst>
      <p:ext uri="{BB962C8B-B14F-4D97-AF65-F5344CB8AC3E}">
        <p14:creationId xmlns:p14="http://schemas.microsoft.com/office/powerpoint/2010/main" val="222019421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>
                <a:latin typeface="Arial" panose="020B0604020202020204" pitchFamily="34" charset="0"/>
                <a:cs typeface="Arial" panose="020B0604020202020204" pitchFamily="34" charset="0"/>
              </a:rPr>
              <a:t>YUSETH MANUELA MOLINA ROZO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590927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EVELYN SALOMÉ DIMATE SANABRIA</a:t>
            </a:r>
          </a:p>
        </p:txBody>
      </p:sp>
    </p:spTree>
    <p:extLst>
      <p:ext uri="{BB962C8B-B14F-4D97-AF65-F5344CB8AC3E}">
        <p14:creationId xmlns:p14="http://schemas.microsoft.com/office/powerpoint/2010/main" val="4177894861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YOHANNA GUTIÉRREZ GALINDO</a:t>
            </a:r>
          </a:p>
        </p:txBody>
      </p:sp>
    </p:spTree>
    <p:extLst>
      <p:ext uri="{BB962C8B-B14F-4D97-AF65-F5344CB8AC3E}">
        <p14:creationId xmlns:p14="http://schemas.microsoft.com/office/powerpoint/2010/main" val="24271285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ANYELI BARBOSA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940286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1583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VALERIA DIMATE PEÑALOSA</a:t>
            </a:r>
          </a:p>
        </p:txBody>
      </p:sp>
    </p:spTree>
    <p:extLst>
      <p:ext uri="{BB962C8B-B14F-4D97-AF65-F5344CB8AC3E}">
        <p14:creationId xmlns:p14="http://schemas.microsoft.com/office/powerpoint/2010/main" val="234321898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SAMUEL SEBASTIÁN PALACIOS</a:t>
            </a:r>
          </a:p>
        </p:txBody>
      </p:sp>
    </p:spTree>
    <p:extLst>
      <p:ext uri="{BB962C8B-B14F-4D97-AF65-F5344CB8AC3E}">
        <p14:creationId xmlns:p14="http://schemas.microsoft.com/office/powerpoint/2010/main" val="3843989206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ERIK SANTIAGO HURTADO MORA</a:t>
            </a:r>
          </a:p>
        </p:txBody>
      </p:sp>
    </p:spTree>
    <p:extLst>
      <p:ext uri="{BB962C8B-B14F-4D97-AF65-F5344CB8AC3E}">
        <p14:creationId xmlns:p14="http://schemas.microsoft.com/office/powerpoint/2010/main" val="2784072783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>
                <a:latin typeface="Arial" panose="020B0604020202020204" pitchFamily="34" charset="0"/>
                <a:cs typeface="Arial" panose="020B0604020202020204" pitchFamily="34" charset="0"/>
              </a:rPr>
              <a:t>YAMIR ANDREY PEÑALOSA MUÑOZ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304513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>
                <a:latin typeface="Arial" panose="020B0604020202020204" pitchFamily="34" charset="0"/>
                <a:cs typeface="Arial" panose="020B0604020202020204" pitchFamily="34" charset="0"/>
              </a:rPr>
              <a:t>LORENA SAAVEDRA MORENO</a:t>
            </a:r>
            <a:endParaRPr lang="es-MX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201975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7125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SARAY SUSA ROMERO</a:t>
            </a:r>
          </a:p>
        </p:txBody>
      </p:sp>
    </p:spTree>
    <p:extLst>
      <p:ext uri="{BB962C8B-B14F-4D97-AF65-F5344CB8AC3E}">
        <p14:creationId xmlns:p14="http://schemas.microsoft.com/office/powerpoint/2010/main" val="1296120852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DANA SOFÍA GONZÁLEZ GARCÍA</a:t>
            </a:r>
          </a:p>
        </p:txBody>
      </p:sp>
    </p:spTree>
    <p:extLst>
      <p:ext uri="{BB962C8B-B14F-4D97-AF65-F5344CB8AC3E}">
        <p14:creationId xmlns:p14="http://schemas.microsoft.com/office/powerpoint/2010/main" val="2761528801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0198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XIMENA DIMATE</a:t>
            </a:r>
          </a:p>
        </p:txBody>
      </p:sp>
    </p:spTree>
    <p:extLst>
      <p:ext uri="{BB962C8B-B14F-4D97-AF65-F5344CB8AC3E}">
        <p14:creationId xmlns:p14="http://schemas.microsoft.com/office/powerpoint/2010/main" val="1594272944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15836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VICTORIA GIL SÁNCHEZ</a:t>
            </a:r>
          </a:p>
        </p:txBody>
      </p:sp>
    </p:spTree>
    <p:extLst>
      <p:ext uri="{BB962C8B-B14F-4D97-AF65-F5344CB8AC3E}">
        <p14:creationId xmlns:p14="http://schemas.microsoft.com/office/powerpoint/2010/main" val="3538346900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0198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SOFÍA VÁSQUEZ </a:t>
            </a:r>
          </a:p>
        </p:txBody>
      </p:sp>
    </p:spTree>
    <p:extLst>
      <p:ext uri="{BB962C8B-B14F-4D97-AF65-F5344CB8AC3E}">
        <p14:creationId xmlns:p14="http://schemas.microsoft.com/office/powerpoint/2010/main" val="16538110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ASLID RAMÍREZ</a:t>
            </a:r>
          </a:p>
        </p:txBody>
      </p:sp>
    </p:spTree>
    <p:extLst>
      <p:ext uri="{BB962C8B-B14F-4D97-AF65-F5344CB8AC3E}">
        <p14:creationId xmlns:p14="http://schemas.microsoft.com/office/powerpoint/2010/main" val="2964024671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88812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STEBAN MORALES</a:t>
            </a:r>
          </a:p>
        </p:txBody>
      </p:sp>
    </p:spTree>
    <p:extLst>
      <p:ext uri="{BB962C8B-B14F-4D97-AF65-F5344CB8AC3E}">
        <p14:creationId xmlns:p14="http://schemas.microsoft.com/office/powerpoint/2010/main" val="1242808463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JUAN JOSÉ HERNÁNDEZ FONSECA</a:t>
            </a:r>
          </a:p>
        </p:txBody>
      </p:sp>
    </p:spTree>
    <p:extLst>
      <p:ext uri="{BB962C8B-B14F-4D97-AF65-F5344CB8AC3E}">
        <p14:creationId xmlns:p14="http://schemas.microsoft.com/office/powerpoint/2010/main" val="3294786277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81885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SEBASTIÁN TAUTIVA GONZÁLEZ</a:t>
            </a:r>
          </a:p>
        </p:txBody>
      </p:sp>
    </p:spTree>
    <p:extLst>
      <p:ext uri="{BB962C8B-B14F-4D97-AF65-F5344CB8AC3E}">
        <p14:creationId xmlns:p14="http://schemas.microsoft.com/office/powerpoint/2010/main" val="2283553122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84656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SAMIR VILLALBA TORRES</a:t>
            </a:r>
          </a:p>
        </p:txBody>
      </p:sp>
    </p:spTree>
    <p:extLst>
      <p:ext uri="{BB962C8B-B14F-4D97-AF65-F5344CB8AC3E}">
        <p14:creationId xmlns:p14="http://schemas.microsoft.com/office/powerpoint/2010/main" val="91155314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ERIK ANDRÉS SUSA CHAVARRO</a:t>
            </a:r>
          </a:p>
        </p:txBody>
      </p:sp>
    </p:spTree>
    <p:extLst>
      <p:ext uri="{BB962C8B-B14F-4D97-AF65-F5344CB8AC3E}">
        <p14:creationId xmlns:p14="http://schemas.microsoft.com/office/powerpoint/2010/main" val="4048299094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87427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STEVEN GONZÁLEZ</a:t>
            </a:r>
          </a:p>
        </p:txBody>
      </p:sp>
    </p:spTree>
    <p:extLst>
      <p:ext uri="{BB962C8B-B14F-4D97-AF65-F5344CB8AC3E}">
        <p14:creationId xmlns:p14="http://schemas.microsoft.com/office/powerpoint/2010/main" val="3390757430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1583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GABRIELA RAMÍREZ DÍAZ</a:t>
            </a:r>
          </a:p>
        </p:txBody>
      </p:sp>
    </p:spTree>
    <p:extLst>
      <p:ext uri="{BB962C8B-B14F-4D97-AF65-F5344CB8AC3E}">
        <p14:creationId xmlns:p14="http://schemas.microsoft.com/office/powerpoint/2010/main" val="51437973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87427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RETOÑO SUMAPACEÑO</a:t>
            </a:r>
          </a:p>
        </p:txBody>
      </p:sp>
    </p:spTree>
    <p:extLst>
      <p:ext uri="{BB962C8B-B14F-4D97-AF65-F5344CB8AC3E}">
        <p14:creationId xmlns:p14="http://schemas.microsoft.com/office/powerpoint/2010/main" val="3705173056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79114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JOSÉ GABRIEL ZULUAGA TORRES</a:t>
            </a:r>
          </a:p>
        </p:txBody>
      </p:sp>
    </p:spTree>
    <p:extLst>
      <p:ext uri="{BB962C8B-B14F-4D97-AF65-F5344CB8AC3E}">
        <p14:creationId xmlns:p14="http://schemas.microsoft.com/office/powerpoint/2010/main" val="2302639536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0198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GINA PAOLA ORJUELA </a:t>
            </a:r>
          </a:p>
        </p:txBody>
      </p:sp>
    </p:spTree>
    <p:extLst>
      <p:ext uri="{BB962C8B-B14F-4D97-AF65-F5344CB8AC3E}">
        <p14:creationId xmlns:p14="http://schemas.microsoft.com/office/powerpoint/2010/main" val="32519374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JULIETH SARAY MORALES</a:t>
            </a:r>
          </a:p>
        </p:txBody>
      </p:sp>
    </p:spTree>
    <p:extLst>
      <p:ext uri="{BB962C8B-B14F-4D97-AF65-F5344CB8AC3E}">
        <p14:creationId xmlns:p14="http://schemas.microsoft.com/office/powerpoint/2010/main" val="3095856188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HARRISON DUVÁN LÓPEZ SOSA </a:t>
            </a:r>
            <a:endParaRPr lang="es-MX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C0345-BED5-B3DF-513B-1714342D7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56DDDA5-0303-4BDD-D4C5-8260239C5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89F41F7-B854-89ED-40EA-A2F35CD31836}"/>
              </a:ext>
            </a:extLst>
          </p:cNvPr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OLGA LUCÍA PENAGOS HERRERA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993330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DCE12-F3FF-90A9-073F-59F09A452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B7315B4-6073-B484-F5AA-EF3322838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1EB3251-8328-DE03-97FC-A999339CB78B}"/>
              </a:ext>
            </a:extLst>
          </p:cNvPr>
          <p:cNvSpPr txBox="1"/>
          <p:nvPr/>
        </p:nvSpPr>
        <p:spPr>
          <a:xfrm>
            <a:off x="1964055" y="273483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YENNY YOLANDA MONTILLA SILVA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040790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0B29FA-4563-702C-A157-FF6E9B847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FF04B6C-2CED-6F8B-92B1-A9BF201A5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E8234F8-5D61-7DA7-A4ED-49999AD6C09B}"/>
              </a:ext>
            </a:extLst>
          </p:cNvPr>
          <p:cNvSpPr txBox="1"/>
          <p:nvPr/>
        </p:nvSpPr>
        <p:spPr>
          <a:xfrm>
            <a:off x="1865243" y="273359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DERLYN YULIETH PECHENE CONEJO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111290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C42E4-83F1-0433-381E-2E315B9C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362004B-D03C-EED5-CC42-38D27FF19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3C77A6B-FB43-F90B-705E-576D59388633}"/>
              </a:ext>
            </a:extLst>
          </p:cNvPr>
          <p:cNvSpPr txBox="1"/>
          <p:nvPr/>
        </p:nvSpPr>
        <p:spPr>
          <a:xfrm>
            <a:off x="1964055" y="274331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YORI JASMÍN PECHENE CONEJO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174875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F7905-9550-B388-3604-7199FE1BE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10AC3CCA-A20D-4F0E-72BE-8297A2695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6163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9D116D6-B891-2E5A-D515-0C5ACC9B42E4}"/>
              </a:ext>
            </a:extLst>
          </p:cNvPr>
          <p:cNvSpPr txBox="1"/>
          <p:nvPr/>
        </p:nvSpPr>
        <p:spPr>
          <a:xfrm>
            <a:off x="1976755" y="271145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ANA DEIVA CONEJO SÁNCHEZ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748438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68F87-5CC0-D080-5A24-2B2D73EDB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A48A039-C5D6-D26B-8110-A43421A13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476AC38-E2AB-3675-EA86-743AD1683CDB}"/>
              </a:ext>
            </a:extLst>
          </p:cNvPr>
          <p:cNvSpPr txBox="1"/>
          <p:nvPr/>
        </p:nvSpPr>
        <p:spPr>
          <a:xfrm>
            <a:off x="1874846" y="274305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GLORIA NELCY MORALES DIMATE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761823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28301-739C-9A62-F06A-9B1CD3B8A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262AB2E-9639-4906-760E-42B433932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2B64216-BAD9-B498-70AB-68308F1247D1}"/>
              </a:ext>
            </a:extLst>
          </p:cNvPr>
          <p:cNvSpPr txBox="1"/>
          <p:nvPr/>
        </p:nvSpPr>
        <p:spPr>
          <a:xfrm>
            <a:off x="1976755" y="285142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GINA ESPERANZA TORRES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00653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71EA9-295A-36C1-827D-02AE27B2C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FEEE3D0-2A74-3D84-2EEF-8B0134A4E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D6BF54D-8B40-DB29-63EE-C3299EEF4BB0}"/>
              </a:ext>
            </a:extLst>
          </p:cNvPr>
          <p:cNvSpPr txBox="1"/>
          <p:nvPr/>
        </p:nvSpPr>
        <p:spPr>
          <a:xfrm>
            <a:off x="1976755" y="274878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JOHAN STEVEN MARTÍNEZ MUÑOZ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100136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F9EB2-7D3E-B4F1-EEA5-E29BE2431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30F6DFE-2E48-9575-0359-322E350A1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972814C-F458-D183-3C65-189DC31AA9E1}"/>
              </a:ext>
            </a:extLst>
          </p:cNvPr>
          <p:cNvSpPr txBox="1"/>
          <p:nvPr/>
        </p:nvSpPr>
        <p:spPr>
          <a:xfrm>
            <a:off x="1976755" y="274877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NUBIA ASTRID PRIETO PENAGOS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5989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ERICK BARBOSA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153936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923E8-E768-2693-BC1B-2D752429C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19DE5CF5-EEF0-ECB1-2F5D-3C59C3743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90D446E-D0F0-E0EC-F8EA-42622EF5FFA9}"/>
              </a:ext>
            </a:extLst>
          </p:cNvPr>
          <p:cNvSpPr txBox="1"/>
          <p:nvPr/>
        </p:nvSpPr>
        <p:spPr>
          <a:xfrm>
            <a:off x="1962150" y="270375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NEIDY YERALDINE PORRAS TORRES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73940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4DF05A-D687-B228-97B5-C21AB1104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38AA1D4-217D-3329-17DC-A6AFF040F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A64CA51-B150-F126-0EA9-CF6B901FE76C}"/>
              </a:ext>
            </a:extLst>
          </p:cNvPr>
          <p:cNvSpPr txBox="1"/>
          <p:nvPr/>
        </p:nvSpPr>
        <p:spPr>
          <a:xfrm>
            <a:off x="1962150" y="2646150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YENIFER ADRIANA POVEDA D</a:t>
            </a:r>
            <a:endParaRPr lang="es-MX" sz="3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334305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A9D89-A5EE-F4A5-9716-0566B5A2E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92FB16E-9942-AE86-099C-769D0D1EF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A92C3A4-8A29-4CFC-1C49-968B42766550}"/>
              </a:ext>
            </a:extLst>
          </p:cNvPr>
          <p:cNvSpPr txBox="1"/>
          <p:nvPr/>
        </p:nvSpPr>
        <p:spPr>
          <a:xfrm>
            <a:off x="1964055" y="30041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CINDY GERALDINE GARCÍA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80586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130FA-6E57-3FB7-119D-98074BC78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CE6E3BE-22D8-2983-1488-75D2EB48F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372519B-0DF4-8352-B162-F989E017A6CE}"/>
              </a:ext>
            </a:extLst>
          </p:cNvPr>
          <p:cNvSpPr txBox="1"/>
          <p:nvPr/>
        </p:nvSpPr>
        <p:spPr>
          <a:xfrm>
            <a:off x="1976755" y="273011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MARTHA YOLANDA MARTÍNEZ 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1697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9BAF0-DDDF-BCA0-FBAA-A92A32327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E346DC5-0C8C-8D65-096B-21D3FA328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1471058-B272-6682-AAFC-303513B1CB36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YAZMÍN PASTOR ALEJO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319447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C16C5-D6E3-D58B-66C8-E7DB8F39D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F5D4E99-6AA7-9D06-4488-17220390F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2FFBAD7-8E0C-F66B-9112-65471CA1F891}"/>
              </a:ext>
            </a:extLst>
          </p:cNvPr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NANCY BIBIANA PASTOR ALEJO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266739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7EDAB-A1C7-6199-0048-0367B0203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BFAF91E-4E6F-45D6-86F1-44B7F34F1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105729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5931C173-5067-7813-791E-26A8E7241731}"/>
              </a:ext>
            </a:extLst>
          </p:cNvPr>
          <p:cNvSpPr txBox="1"/>
          <p:nvPr/>
        </p:nvSpPr>
        <p:spPr>
          <a:xfrm>
            <a:off x="1962150" y="284864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ARLEIDY YURANY RIVEROS GARZÓN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408947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D6E30-BD37-D61D-11BC-472F31DAB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564101F-C619-08ED-FEA4-7D3B8FA51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B36E053-76F6-53DF-88ED-F7B4A29C060B}"/>
              </a:ext>
            </a:extLst>
          </p:cNvPr>
          <p:cNvSpPr txBox="1"/>
          <p:nvPr/>
        </p:nvSpPr>
        <p:spPr>
          <a:xfrm>
            <a:off x="1962150" y="270375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ANA MILENA BAQUERO CARO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943981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58B59-311C-88CB-5043-A349DCA94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9E7C3A6-6F15-110B-05F2-DDC53222C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869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C16BCA7-2778-FC28-D667-11FC60CB43FE}"/>
              </a:ext>
            </a:extLst>
          </p:cNvPr>
          <p:cNvSpPr txBox="1"/>
          <p:nvPr/>
        </p:nvSpPr>
        <p:spPr>
          <a:xfrm>
            <a:off x="1976755" y="2758110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HASBLEIDY DANIELA MACANA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310908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F0EEC-2E26-122E-0703-3090B0A5DE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D27A81E3-8797-8EC1-545C-1A3A32A3A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9383EC2-BA8B-503D-B4D7-21D90CDF8A97}"/>
              </a:ext>
            </a:extLst>
          </p:cNvPr>
          <p:cNvSpPr txBox="1"/>
          <p:nvPr/>
        </p:nvSpPr>
        <p:spPr>
          <a:xfrm>
            <a:off x="1962150" y="288874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ELSI LILIANA MÉNDEZ ORTIZ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6249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SAMIR MORALES</a:t>
            </a:r>
          </a:p>
        </p:txBody>
      </p:sp>
    </p:spTree>
    <p:extLst>
      <p:ext uri="{BB962C8B-B14F-4D97-AF65-F5344CB8AC3E}">
        <p14:creationId xmlns:p14="http://schemas.microsoft.com/office/powerpoint/2010/main" val="1193618468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B7BD8-4DA4-F18B-EF48-CECBBD630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6EBA8ED-97CC-E19C-74C4-0F2CEB0DA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A1D913F-5265-5148-BFAB-2A4698D46485}"/>
              </a:ext>
            </a:extLst>
          </p:cNvPr>
          <p:cNvSpPr txBox="1"/>
          <p:nvPr/>
        </p:nvSpPr>
        <p:spPr>
          <a:xfrm>
            <a:off x="1962150" y="269442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000" dirty="0">
                <a:latin typeface="Arial" panose="020B0604020202020204" pitchFamily="34" charset="0"/>
                <a:cs typeface="Arial" panose="020B0604020202020204" pitchFamily="34" charset="0"/>
              </a:rPr>
              <a:t>CLARIBEL TORRES TORRES</a:t>
            </a:r>
            <a:endParaRPr lang="es-MX" sz="3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008689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273EC-A382-90FC-4DCA-F2FC33021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E7D0B0F-18B0-75C9-40BA-99F929A77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401F8AC-CBD4-1198-7763-1E8F2B9DA550}"/>
              </a:ext>
            </a:extLst>
          </p:cNvPr>
          <p:cNvSpPr txBox="1"/>
          <p:nvPr/>
        </p:nvSpPr>
        <p:spPr>
          <a:xfrm>
            <a:off x="1964055" y="2965436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ENELIA TORRES TORRES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314091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10910-0D2C-A628-26F6-F24191C4D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D5C6643-53D4-4D1A-DF67-3498E1A4E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9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7191B8A6-B736-654E-46B4-7143357B2E50}"/>
              </a:ext>
            </a:extLst>
          </p:cNvPr>
          <p:cNvSpPr txBox="1"/>
          <p:nvPr/>
        </p:nvSpPr>
        <p:spPr>
          <a:xfrm>
            <a:off x="1964055" y="273667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EDNA ROCÍO MELO GUTIÉRREZ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564242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6819E-A394-0C5C-7E79-58889E28A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D85F6134-4784-BF0C-D1E2-886611E7B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5A9DEE11-D91E-79D1-F990-F8D5F5BE5752}"/>
              </a:ext>
            </a:extLst>
          </p:cNvPr>
          <p:cNvSpPr txBox="1"/>
          <p:nvPr/>
        </p:nvSpPr>
        <p:spPr>
          <a:xfrm>
            <a:off x="1962150" y="271493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LUZ MARINA HILARIÓN TORRES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2310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B6C50-FFA0-7B55-EE42-E61C8706E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392AF5A-5604-26E6-B14E-2EFAB6C5D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70A69C5-C475-6219-E749-9B95E8181124}"/>
              </a:ext>
            </a:extLst>
          </p:cNvPr>
          <p:cNvSpPr txBox="1"/>
          <p:nvPr/>
        </p:nvSpPr>
        <p:spPr>
          <a:xfrm>
            <a:off x="1962150" y="270375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JURY ANDREA ROMERO HILARIÓN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824675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5F1D0-0608-A739-F312-C10B1506D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305D4B9-8B8D-5840-8569-D0A1F34E6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AEB2222-8DEB-4D54-8D22-A7FEB60B596C}"/>
              </a:ext>
            </a:extLst>
          </p:cNvPr>
          <p:cNvSpPr txBox="1"/>
          <p:nvPr/>
        </p:nvSpPr>
        <p:spPr>
          <a:xfrm>
            <a:off x="1962150" y="30041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XIMENA MACANA URUEÑA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990428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C6713-8274-49A4-C6F1-B758EE477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0EF7C25-DA66-DB2B-7ED1-D893D335E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C8E0119-C1D0-8FE9-00FF-F59AE4F5636B}"/>
              </a:ext>
            </a:extLst>
          </p:cNvPr>
          <p:cNvSpPr txBox="1"/>
          <p:nvPr/>
        </p:nvSpPr>
        <p:spPr>
          <a:xfrm>
            <a:off x="1964055" y="272465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DEISY JOHANA GARCÍA GARIBELLO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923292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1DC09-982A-EC75-80F6-5AD5DB2C2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B1B31A0-276C-ED87-9E22-AD51065C1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C61E578-C859-E124-5E97-6B55D1213DB3}"/>
              </a:ext>
            </a:extLst>
          </p:cNvPr>
          <p:cNvSpPr txBox="1"/>
          <p:nvPr/>
        </p:nvSpPr>
        <p:spPr>
          <a:xfrm>
            <a:off x="1964055" y="2713090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MARÍA INÉS GUTIÉRREZ HERRERA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581616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BD5A6-848D-051D-DEBE-EF7BA7434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01A8F792-01A9-2370-33D7-9D55F50F9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CFAAF58-36AB-9B7F-5AD6-2C7E6CBF1CA9}"/>
              </a:ext>
            </a:extLst>
          </p:cNvPr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ALEXANDRA SÁNCHEZ ARÉVALO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982199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DAF45-7B3A-5EEB-261E-7045416FE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36080D5-6F45-0923-59A7-9FA2DF160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9C1DC92-34E7-58CB-EB79-69393269EB20}"/>
              </a:ext>
            </a:extLst>
          </p:cNvPr>
          <p:cNvSpPr txBox="1"/>
          <p:nvPr/>
        </p:nvSpPr>
        <p:spPr>
          <a:xfrm>
            <a:off x="1964054" y="2724655"/>
            <a:ext cx="5529565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ANGIE LISBETH RAMÍREZ GUTIÉRREZ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37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ETHAN FARID DELGADO </a:t>
            </a:r>
          </a:p>
        </p:txBody>
      </p:sp>
    </p:spTree>
    <p:extLst>
      <p:ext uri="{BB962C8B-B14F-4D97-AF65-F5344CB8AC3E}">
        <p14:creationId xmlns:p14="http://schemas.microsoft.com/office/powerpoint/2010/main" val="1418397827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A2DB3-80B8-A437-7FD4-EA5AD9DEE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97F079F-56B3-4772-DE61-350B12C71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41F9749-6BE8-BA9C-E21D-0095EC49BA97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YEINY VILLALBA SIERRA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348197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1F332-CAE1-7E32-0797-057AB5DB9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91CD9B7-FCD8-9F5F-7C8E-D03E9C64B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33F4C10C-04FF-6E2A-0CE3-EDD50E17FA46}"/>
              </a:ext>
            </a:extLst>
          </p:cNvPr>
          <p:cNvSpPr txBox="1"/>
          <p:nvPr/>
        </p:nvSpPr>
        <p:spPr>
          <a:xfrm>
            <a:off x="1976755" y="271146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LEIDY YOHANA ROMERO PASTOR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662537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4D8A91-0155-FC8F-E2C7-55DAA32F4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BE6A259-1CD8-7C6A-D282-A1673F40B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74A41DD-BA76-DFAB-B2D1-FF52F021D092}"/>
              </a:ext>
            </a:extLst>
          </p:cNvPr>
          <p:cNvSpPr txBox="1"/>
          <p:nvPr/>
        </p:nvSpPr>
        <p:spPr>
          <a:xfrm>
            <a:off x="1976754" y="2674144"/>
            <a:ext cx="5594923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MARÍA CAMILA CIFUENTES VILLALBA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801805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206C9-1CE1-CE15-F1D1-B38592384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83C6173-A8CE-1203-5E3C-73198BE70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2B1CF0A-CEBA-DF0C-A96E-266446D30264}"/>
              </a:ext>
            </a:extLst>
          </p:cNvPr>
          <p:cNvSpPr txBox="1"/>
          <p:nvPr/>
        </p:nvSpPr>
        <p:spPr>
          <a:xfrm>
            <a:off x="1976755" y="2748780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LAURA NICOL CIFUENTES VILLALBA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553752"/>
      </p:ext>
    </p:extLst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225C05-D347-489A-6C29-16BCC6F0E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A725C4F-E1E6-9607-8F56-05DBA845A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6CA23C3-89D4-E832-68CF-A0D828BC0AAC}"/>
              </a:ext>
            </a:extLst>
          </p:cNvPr>
          <p:cNvSpPr txBox="1"/>
          <p:nvPr/>
        </p:nvSpPr>
        <p:spPr>
          <a:xfrm>
            <a:off x="1962150" y="2733593"/>
            <a:ext cx="566528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SANDRA MILENA CHAVARRO RUNZA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997419"/>
      </p:ext>
    </p:extLst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5C366-0502-9DA3-4BBE-5F765EE08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12A115B-F2CB-CA74-81DB-5BF7FFC87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A9C62D5-BB8A-9F42-3FB3-0E487D5316A0}"/>
              </a:ext>
            </a:extLst>
          </p:cNvPr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FLOR EMILSE VILLALBA DELGADO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5413568"/>
      </p:ext>
    </p:extLst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F66CAD-D2E3-F4B9-F11C-FD2CA31F8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4AFFDED-D6EB-0BBE-BC25-318F4BA4F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FCC84C79-C620-F8A4-374E-6E10C66F1E78}"/>
              </a:ext>
            </a:extLst>
          </p:cNvPr>
          <p:cNvSpPr txBox="1"/>
          <p:nvPr/>
        </p:nvSpPr>
        <p:spPr>
          <a:xfrm>
            <a:off x="1976755" y="297271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LILIA AURORA ROMERO RUIZ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595755"/>
      </p:ext>
    </p:extLst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49603-C563-C1C7-1C2E-D78FD31C5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E4E80F5-B345-C15A-CE84-2C71627BF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D007A8EB-A9DD-0FC7-17E3-01633E0D48F3}"/>
              </a:ext>
            </a:extLst>
          </p:cNvPr>
          <p:cNvSpPr txBox="1"/>
          <p:nvPr/>
        </p:nvSpPr>
        <p:spPr>
          <a:xfrm>
            <a:off x="1962150" y="289037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DEISSI BUITRAGO TORRES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81661"/>
      </p:ext>
    </p:extLst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09395D-CAA0-5AAD-008D-F0F728386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3C07CC3D-2DD1-BEF7-F127-6A3E47443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BCA18F6-49A6-02D3-E5D3-EC008CEFE008}"/>
              </a:ext>
            </a:extLst>
          </p:cNvPr>
          <p:cNvSpPr txBox="1"/>
          <p:nvPr/>
        </p:nvSpPr>
        <p:spPr>
          <a:xfrm>
            <a:off x="1976755" y="274877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SEIDY NAYIBE SUSA HILARIÓN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974978"/>
      </p:ext>
    </p:extLst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685F1-90D3-8F04-DE1E-03EAE9E59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07FF491-F4AC-F8E7-BA17-D357FFBE0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8F32FDB-3137-3B66-4DAE-D5E4EDC2F039}"/>
              </a:ext>
            </a:extLst>
          </p:cNvPr>
          <p:cNvSpPr txBox="1"/>
          <p:nvPr/>
        </p:nvSpPr>
        <p:spPr>
          <a:xfrm>
            <a:off x="1962150" y="290903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NORA RUTH RÍOS GARZÓN</a:t>
            </a:r>
          </a:p>
        </p:txBody>
      </p:sp>
    </p:spTree>
    <p:extLst>
      <p:ext uri="{BB962C8B-B14F-4D97-AF65-F5344CB8AC3E}">
        <p14:creationId xmlns:p14="http://schemas.microsoft.com/office/powerpoint/2010/main" val="1035334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EDIXON JULIAN ORJUELA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415408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3346A-A315-791C-9CAC-FF1CFB914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0ACD061-3EC5-989B-FEB7-D936AB65C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C304006-9775-BB6C-A1EF-6C913B9796DC}"/>
              </a:ext>
            </a:extLst>
          </p:cNvPr>
          <p:cNvSpPr txBox="1"/>
          <p:nvPr/>
        </p:nvSpPr>
        <p:spPr>
          <a:xfrm>
            <a:off x="1962150" y="26850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LEIDY ESPERANZA PENAGOS MELO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606287"/>
      </p:ext>
    </p:extLst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D5574-2451-3A93-B07A-C1E97D9E5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F1DF275-E5FB-7E45-0FB3-F5F21556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F359E1B-0262-BC8E-232D-FFCC4247A2DA}"/>
              </a:ext>
            </a:extLst>
          </p:cNvPr>
          <p:cNvSpPr txBox="1"/>
          <p:nvPr/>
        </p:nvSpPr>
        <p:spPr>
          <a:xfrm>
            <a:off x="1962150" y="287171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ALCIRA GUZMÁN ROMERO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08296"/>
      </p:ext>
    </p:extLst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8D294-F17C-7AF8-087E-23D5296DA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F5DCB3B-4726-4141-8575-FF9358C16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5D82648A-DBBD-1ADB-8DDA-D3466BAB5552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NAYIBE MOLINA RUNZA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23353"/>
      </p:ext>
    </p:extLst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0AE96-4D51-463B-852B-C314FF366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1107247A-9374-1B26-D0AB-31BE53564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76A8D99-952C-5D60-63C1-FD9C78D13279}"/>
              </a:ext>
            </a:extLst>
          </p:cNvPr>
          <p:cNvSpPr txBox="1"/>
          <p:nvPr/>
        </p:nvSpPr>
        <p:spPr>
          <a:xfrm>
            <a:off x="1962150" y="30041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YAMILE RUNZA PINILLA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326156"/>
      </p:ext>
    </p:extLst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7DFFBE-1505-2E02-7CB8-527AC57CE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992D7EE8-7056-39E7-BD2B-2FBD68B40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1D9BD2D-D8C7-582C-E2A8-3A8C29BF4EBD}"/>
              </a:ext>
            </a:extLst>
          </p:cNvPr>
          <p:cNvSpPr txBox="1"/>
          <p:nvPr/>
        </p:nvSpPr>
        <p:spPr>
          <a:xfrm>
            <a:off x="1616927" y="2758116"/>
            <a:ext cx="6010507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KAROL LIZETH GUZMÁN PENAGOS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568659"/>
      </p:ext>
    </p:extLst>
  </p:cSld>
  <p:clrMapOvr>
    <a:masterClrMapping/>
  </p:clrMapOvr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55587-C72A-1D5D-BB1D-DD623319D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A0EA42BE-0185-D083-8D78-7C9D03BA5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5816101-A36E-5739-5D0A-802C3686A8C5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FRANCY YOLIMA SANABRIA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903279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BDF48-7593-93A4-A8EE-47EB3B08C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030338D-6AB6-DBBF-3C6C-207D8E168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728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B8737F6-EE7D-B41B-D83D-650BC3EE4060}"/>
              </a:ext>
            </a:extLst>
          </p:cNvPr>
          <p:cNvSpPr txBox="1"/>
          <p:nvPr/>
        </p:nvSpPr>
        <p:spPr>
          <a:xfrm>
            <a:off x="1964055" y="2790824"/>
            <a:ext cx="5652228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MARLY YUDEYBY CRUZ GUZMÁN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68287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D432E-9612-5BF7-533B-A0C6B33DC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3DDD791-F26D-33FD-C888-EB969D1CC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5A846E9-640B-B41D-1292-531180CD30A2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ARNIDIA RUNZA PINILLA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717637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2C8AD-D371-9458-E358-C6FE12107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64C4FA4C-736C-4AFC-21B6-94D8A6A0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6BAE5B3-555C-96E3-1D77-722015BB50B4}"/>
              </a:ext>
            </a:extLst>
          </p:cNvPr>
          <p:cNvSpPr txBox="1"/>
          <p:nvPr/>
        </p:nvSpPr>
        <p:spPr>
          <a:xfrm>
            <a:off x="1962150" y="270375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CARMEN LORENA SAAVEDRA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181335"/>
      </p:ext>
    </p:extLst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BF612-5967-0C00-551C-EC784D1E7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D05E3D5-1F7C-9823-579B-99B162F14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FC75134-EE95-AF30-E7D6-A49BFE40EB7A}"/>
              </a:ext>
            </a:extLst>
          </p:cNvPr>
          <p:cNvSpPr txBox="1"/>
          <p:nvPr/>
        </p:nvSpPr>
        <p:spPr>
          <a:xfrm>
            <a:off x="1962150" y="288103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LUCILA POVEDA CUBILLOS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73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VALERY PEÑALOZA RAMÍREZ</a:t>
            </a:r>
          </a:p>
        </p:txBody>
      </p:sp>
    </p:spTree>
    <p:extLst>
      <p:ext uri="{BB962C8B-B14F-4D97-AF65-F5344CB8AC3E}">
        <p14:creationId xmlns:p14="http://schemas.microsoft.com/office/powerpoint/2010/main" val="2454657220"/>
      </p:ext>
    </p:extLst>
  </p:cSld>
  <p:clrMapOvr>
    <a:masterClrMapping/>
  </p:clrMapOvr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CB65F-9D5B-25A1-A235-B4D7E62BF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37CFF88-D05A-D47A-D594-38DD4200EF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81B018F-EE6D-2D8E-8E52-67CA7A2E4B80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PAULA MORA MACANA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216824"/>
      </p:ext>
    </p:extLst>
  </p:cSld>
  <p:clrMapOvr>
    <a:masterClrMapping/>
  </p:clrMapOvr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AD06F8-FFA8-EFDD-8507-CBEEE1B59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C9CFA59-77D3-D942-038D-EEC766C7F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67E9A2E-EBF7-2427-E90A-4C6F189F0EB2}"/>
              </a:ext>
            </a:extLst>
          </p:cNvPr>
          <p:cNvSpPr txBox="1"/>
          <p:nvPr/>
        </p:nvSpPr>
        <p:spPr>
          <a:xfrm>
            <a:off x="1964055" y="270108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ELICENIA DELGADO ROMERO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295454"/>
      </p:ext>
    </p:extLst>
  </p:cSld>
  <p:clrMapOvr>
    <a:masterClrMapping/>
  </p:clrMapOvr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579F8-16B1-E12D-9C46-42CEFA959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128AC62-791A-DCBD-FF1F-A99B7F33D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D195164-E74C-9B6D-248B-ABD28FF7FE22}"/>
              </a:ext>
            </a:extLst>
          </p:cNvPr>
          <p:cNvSpPr txBox="1"/>
          <p:nvPr/>
        </p:nvSpPr>
        <p:spPr>
          <a:xfrm>
            <a:off x="1706137" y="2725146"/>
            <a:ext cx="579863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MARÍA HELENA ROBLES DELGADO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406460"/>
      </p:ext>
    </p:extLst>
  </p:cSld>
  <p:clrMapOvr>
    <a:masterClrMapping/>
  </p:clrMapOvr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02C61-B875-0E1D-D27B-616CDA7F21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F1E3E41-F9A8-2EBB-6938-102082016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5D9E2ED-CEF4-9E97-8E92-A0C0E2CC778D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MARÍA ILDERENE MAYORGA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735785"/>
      </p:ext>
    </p:extLst>
  </p:cSld>
  <p:clrMapOvr>
    <a:masterClrMapping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E6673-1651-98D4-94B8-50FF87298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94977EF-7393-72AF-89B7-8D3C57A00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738AF45-EFF0-9DE6-5BE6-892B4BADC602}"/>
              </a:ext>
            </a:extLst>
          </p:cNvPr>
          <p:cNvSpPr txBox="1"/>
          <p:nvPr/>
        </p:nvSpPr>
        <p:spPr>
          <a:xfrm>
            <a:off x="1962150" y="2703398"/>
            <a:ext cx="575449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BLANCA LUCIA CRUZ GONZÁLEZ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360583"/>
      </p:ext>
    </p:extLst>
  </p:cSld>
  <p:clrMapOvr>
    <a:masterClrMapping/>
  </p:clrMapOvr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78D85-815D-7CC1-343E-3E0566A2D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492B4D2-EFE4-1A3E-7CBD-9414F3198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E490926-F11C-ED64-83D1-33E68165545A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ELCY NELLY SUSA MAYORGA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32008"/>
      </p:ext>
    </p:extLst>
  </p:cSld>
  <p:clrMapOvr>
    <a:masterClrMapping/>
  </p:clrMapOvr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57D30D-F9D4-2100-C5D7-DE9E741DA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94C7960-2CA1-C409-DC87-2035A3482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8C0A3E7-EF2D-E222-66C7-DB5511D0A026}"/>
              </a:ext>
            </a:extLst>
          </p:cNvPr>
          <p:cNvSpPr txBox="1"/>
          <p:nvPr/>
        </p:nvSpPr>
        <p:spPr>
          <a:xfrm>
            <a:off x="1976755" y="272251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YANI ALEJANDRA SUSA PINEDA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941817"/>
      </p:ext>
    </p:extLst>
  </p:cSld>
  <p:clrMapOvr>
    <a:masterClrMapping/>
  </p:clrMapOvr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D43EF-DBE2-68AB-FA17-5EE1D8165B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0C926D9-1464-63AF-A3E4-D082C32E7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9817E20-5D05-9585-33D4-60B1B6A26824}"/>
              </a:ext>
            </a:extLst>
          </p:cNvPr>
          <p:cNvSpPr txBox="1"/>
          <p:nvPr/>
        </p:nvSpPr>
        <p:spPr>
          <a:xfrm>
            <a:off x="1976755" y="273453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CARMEN AIDÉ TORRES MIKAN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34298"/>
      </p:ext>
    </p:extLst>
  </p:cSld>
  <p:clrMapOvr>
    <a:masterClrMapping/>
  </p:clrMapOvr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324CC-4109-6A42-F05F-B3DC0E712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21FF817-4185-9F8A-E823-1F7AF285D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FA4E5F6-36CB-4440-9575-71B7CF752B11}"/>
              </a:ext>
            </a:extLst>
          </p:cNvPr>
          <p:cNvSpPr txBox="1"/>
          <p:nvPr/>
        </p:nvSpPr>
        <p:spPr>
          <a:xfrm>
            <a:off x="1976755" y="271047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DARLY NIKOL PENAGOS SUSA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887285"/>
      </p:ext>
    </p:extLst>
  </p:cSld>
  <p:clrMapOvr>
    <a:masterClrMapping/>
  </p:clrMapOvr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16676-C5BD-C753-3B6E-C8E2B5C10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D82E993-777D-E58F-E4F9-AB644E3AC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D6BD57D-A245-A530-42F9-64A94BD7C552}"/>
              </a:ext>
            </a:extLst>
          </p:cNvPr>
          <p:cNvSpPr txBox="1"/>
          <p:nvPr/>
        </p:nvSpPr>
        <p:spPr>
          <a:xfrm>
            <a:off x="1976755" y="273454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LEIDY JOHANA CASTELLANOS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314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DILAN ESTIVEN PINEDA PENAGOS</a:t>
            </a:r>
          </a:p>
        </p:txBody>
      </p:sp>
    </p:spTree>
    <p:extLst>
      <p:ext uri="{BB962C8B-B14F-4D97-AF65-F5344CB8AC3E}">
        <p14:creationId xmlns:p14="http://schemas.microsoft.com/office/powerpoint/2010/main" val="21158041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SAMIR ADAMES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045091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F6DB00-1220-AE45-D3CE-94A365D79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FF936FDC-1603-7C00-23F1-E29422F79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D82094E-EB83-3774-1A37-06D43A37531E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YOLANDA ROMERO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91561"/>
      </p:ext>
    </p:extLst>
  </p:cSld>
  <p:clrMapOvr>
    <a:masterClrMapping/>
  </p:clrMapOvr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875F5B-9560-66F9-B114-256057193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F79C3F9-78DF-CA3B-B151-CEC51D034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644B4443-461B-1A23-EDB0-1F57D6F19408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LINA GUZMÁN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617096"/>
      </p:ext>
    </p:extLst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CE012-6294-434B-E078-91936E95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42C1510-40FC-ED21-15B2-41791186A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2923A0D-A6B7-2B34-64BB-8ABA1424ACE7}"/>
              </a:ext>
            </a:extLst>
          </p:cNvPr>
          <p:cNvSpPr txBox="1"/>
          <p:nvPr/>
        </p:nvSpPr>
        <p:spPr>
          <a:xfrm>
            <a:off x="1964055" y="301391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ORFA NERY MOYA DÍAZ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987810"/>
      </p:ext>
    </p:extLst>
  </p:cSld>
  <p:clrMapOvr>
    <a:masterClrMapping/>
  </p:clrMapOvr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CC925-DEA7-99B5-97A4-2DF6C5C9A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460B653-D2EE-B385-03AE-AB43AEFE6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31BE904-4A9B-8EF1-3A8D-AC1B992EBD6C}"/>
              </a:ext>
            </a:extLst>
          </p:cNvPr>
          <p:cNvSpPr txBox="1"/>
          <p:nvPr/>
        </p:nvSpPr>
        <p:spPr>
          <a:xfrm>
            <a:off x="1962150" y="270916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JENNY PATRICIA TORRES GIL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376973"/>
      </p:ext>
    </p:extLst>
  </p:cSld>
  <p:clrMapOvr>
    <a:masterClrMapping/>
  </p:clrMapOvr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A4686-BAB7-1B05-C74C-3C9ED854D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10C349EE-9C3C-5C29-6692-F0077A65B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2901FD3-097E-87B2-F19E-E87CF96F6937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AMANDA GONZÁLEZ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182305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648FFA-A49B-9133-D84E-B2CF4B14A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0C26625-E097-6706-6EF4-AC5855565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03A14B2-F2FB-1EEE-F045-5AE02D45AFDB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PATRICIA GUZMÁN CRUZ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251786"/>
      </p:ext>
    </p:extLst>
  </p:cSld>
  <p:clrMapOvr>
    <a:masterClrMapping/>
  </p:clrMapOvr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4763A-92DF-C5C4-619C-175E7E0C1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BAE34E4-E8CA-C508-EDFF-E33A702A4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CDA12C5B-98B5-D08C-2520-4B2950ACD447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ELIANA VILLALBA VERGARA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04456"/>
      </p:ext>
    </p:extLst>
  </p:cSld>
  <p:clrMapOvr>
    <a:masterClrMapping/>
  </p:clrMapOvr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07C2C-3757-F2E8-203C-0350ED4E9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BB6F545-D083-8DDE-D17C-166825560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A572CE4B-A0C4-B298-EEF3-9EA0C660C9BF}"/>
              </a:ext>
            </a:extLst>
          </p:cNvPr>
          <p:cNvSpPr txBox="1"/>
          <p:nvPr/>
        </p:nvSpPr>
        <p:spPr>
          <a:xfrm>
            <a:off x="1976755" y="272250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GLORIA YANETH MORA TORRES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415267"/>
      </p:ext>
    </p:extLst>
  </p:cSld>
  <p:clrMapOvr>
    <a:masterClrMapping/>
  </p:clrMapOvr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62663-E2A7-CCB3-1FED-540010037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E7406A3E-0113-7C01-D6E0-74A579629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47042F39-9944-155E-F716-6185BF5E2CC6}"/>
              </a:ext>
            </a:extLst>
          </p:cNvPr>
          <p:cNvSpPr txBox="1"/>
          <p:nvPr/>
        </p:nvSpPr>
        <p:spPr>
          <a:xfrm>
            <a:off x="1976754" y="2722508"/>
            <a:ext cx="5516865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JASBLEYDI DIMATE ARCINIEGAS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605480"/>
      </p:ext>
    </p:extLst>
  </p:cSld>
  <p:clrMapOvr>
    <a:masterClrMapping/>
  </p:clrMapOvr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BE7E4-EDD0-5F2B-84A2-EE41C84FE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EAAFAA6-7E2A-B4E0-4370-FCAE28C5D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E6D5ED4D-1224-CC7E-E796-53366D3D9532}"/>
              </a:ext>
            </a:extLst>
          </p:cNvPr>
          <p:cNvSpPr txBox="1"/>
          <p:nvPr/>
        </p:nvSpPr>
        <p:spPr>
          <a:xfrm>
            <a:off x="1964055" y="3013911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MIREYA PENAGOS CRUZ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2473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EMILY MORENO PEÑALOZA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817878"/>
      </p:ext>
    </p:extLst>
  </p:cSld>
  <p:clrMapOvr>
    <a:masterClrMapping/>
  </p:clrMapOvr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F03EA-D9A2-F72E-D703-02B49BA7F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B41574C6-3417-0FCA-799A-E1DEB127C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DCB53C8-07BD-973A-B8A6-0AEE065B0128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JENNY PAOLA ESTEPA MORA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879857"/>
      </p:ext>
    </p:extLst>
  </p:cSld>
  <p:clrMapOvr>
    <a:masterClrMapping/>
  </p:clrMapOvr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50B89-DE6E-C2CC-A29E-BC405DC068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5BB71102-C78B-F4B1-8E65-D8D6D8836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5000D1F2-9C9E-49F3-1008-E2E70E194724}"/>
              </a:ext>
            </a:extLst>
          </p:cNvPr>
          <p:cNvSpPr txBox="1"/>
          <p:nvPr/>
        </p:nvSpPr>
        <p:spPr>
          <a:xfrm>
            <a:off x="1962150" y="279082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NICOLAS GONZÁLEZ PRIETO 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330680"/>
      </p:ext>
    </p:extLst>
  </p:cSld>
  <p:clrMapOvr>
    <a:masterClrMapping/>
  </p:clrMapOvr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CAC46A-8950-4730-E390-239A176DB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8D2749D-3C3B-1549-7C10-66A3F780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84CD4097-19F5-8205-8F6D-718CFDF5A937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YULIE SÁNCHEZ LARA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986449"/>
      </p:ext>
    </p:extLst>
  </p:cSld>
  <p:clrMapOvr>
    <a:masterClrMapping/>
  </p:clrMapOvr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D021D-3335-1E29-9DD3-3509F3199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900A76D4-548C-2C9C-1209-B4E23635F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1437BFA6-E41F-7707-BD90-DC54A223D3A8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AURORA SANABRIA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856743"/>
      </p:ext>
    </p:extLst>
  </p:cSld>
  <p:clrMapOvr>
    <a:masterClrMapping/>
  </p:clrMapOvr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68974-77AD-3328-9D36-5B2B8C7E0C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26F460E3-001C-6F54-E1D3-7C5F73162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BC1EC7F0-B1A0-9FE9-BDB6-52AEA2BE4CF4}"/>
              </a:ext>
            </a:extLst>
          </p:cNvPr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CAMILA MELO MORA 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273761"/>
      </p:ext>
    </p:extLst>
  </p:cSld>
  <p:clrMapOvr>
    <a:masterClrMapping/>
  </p:clrMapOvr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11C3E-BA52-6FA7-4385-FF78F1495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8112AD39-B99C-2918-3948-75CDFEF60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826F2B7-3EC0-9F72-E207-CAB1122F9EC4}"/>
              </a:ext>
            </a:extLst>
          </p:cNvPr>
          <p:cNvSpPr txBox="1"/>
          <p:nvPr/>
        </p:nvSpPr>
        <p:spPr>
          <a:xfrm>
            <a:off x="1962150" y="274269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ROSALBA SANABRIA VILLALBA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512511"/>
      </p:ext>
    </p:extLst>
  </p:cSld>
  <p:clrMapOvr>
    <a:masterClrMapping/>
  </p:clrMapOvr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F7778-C257-DF76-ECFB-C8E11A86D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CD8AAAC4-06A6-72A0-5082-57F496BA3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92C833A9-7C63-C89E-4127-E7B6EDCA0EE5}"/>
              </a:ext>
            </a:extLst>
          </p:cNvPr>
          <p:cNvSpPr txBox="1"/>
          <p:nvPr/>
        </p:nvSpPr>
        <p:spPr>
          <a:xfrm>
            <a:off x="1964055" y="302506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200" dirty="0">
                <a:latin typeface="Arial" panose="020B0604020202020204" pitchFamily="34" charset="0"/>
                <a:cs typeface="Arial" panose="020B0604020202020204" pitchFamily="34" charset="0"/>
              </a:rPr>
              <a:t>ELIZABETH HERNÁNDEZ</a:t>
            </a:r>
            <a:endParaRPr lang="es-MX" sz="3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460831"/>
      </p:ext>
    </p:extLst>
  </p:cSld>
  <p:clrMapOvr>
    <a:masterClrMapping/>
  </p:clrMapOvr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31355-4A5A-2E86-EB44-4A9A2D56A0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7E5EC3D6-456D-8777-8DC5-099BF98B0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0F169DC2-8F81-BF8D-E763-DD887EDB99DD}"/>
              </a:ext>
            </a:extLst>
          </p:cNvPr>
          <p:cNvSpPr txBox="1"/>
          <p:nvPr/>
        </p:nvSpPr>
        <p:spPr>
          <a:xfrm>
            <a:off x="1964055" y="273692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 dirty="0">
                <a:latin typeface="Arial" panose="020B0604020202020204" pitchFamily="34" charset="0"/>
                <a:cs typeface="Arial" panose="020B0604020202020204" pitchFamily="34" charset="0"/>
              </a:rPr>
              <a:t>ASTRID SORAYA PENAGOS MELO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424196"/>
      </p:ext>
    </p:extLst>
  </p:cSld>
  <p:clrMapOvr>
    <a:masterClrMapping/>
  </p:clrMapOvr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5432B-A477-C26C-1CC5-5F11C00C0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>
            <a:extLst>
              <a:ext uri="{FF2B5EF4-FFF2-40B4-BE49-F238E27FC236}">
                <a16:creationId xmlns:a16="http://schemas.microsoft.com/office/drawing/2014/main" id="{4994C97D-B620-054B-80A3-11AC2882D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211455"/>
            <a:ext cx="9147810" cy="7069455"/>
          </a:xfrm>
          <a:prstGeom prst="rect">
            <a:avLst/>
          </a:prstGeom>
        </p:spPr>
      </p:pic>
      <p:sp>
        <p:nvSpPr>
          <p:cNvPr id="9" name="CuadroTexto 5">
            <a:extLst>
              <a:ext uri="{FF2B5EF4-FFF2-40B4-BE49-F238E27FC236}">
                <a16:creationId xmlns:a16="http://schemas.microsoft.com/office/drawing/2014/main" id="{2904867E-1E55-36BA-81DC-3EDADFAFCFA8}"/>
              </a:ext>
            </a:extLst>
          </p:cNvPr>
          <p:cNvSpPr txBox="1"/>
          <p:nvPr/>
        </p:nvSpPr>
        <p:spPr>
          <a:xfrm>
            <a:off x="1964055" y="273692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2800">
                <a:latin typeface="Arial" panose="020B0604020202020204" pitchFamily="34" charset="0"/>
                <a:cs typeface="Arial" panose="020B0604020202020204" pitchFamily="34" charset="0"/>
              </a:rPr>
              <a:t>KAREN MICHEL MUÑOZ CUBILLOS</a:t>
            </a:r>
            <a:endParaRPr lang="es-MX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754931"/>
      </p:ext>
    </p:extLst>
  </p:cSld>
  <p:clrMapOvr>
    <a:masterClrMapping/>
  </p:clrMapOvr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577360" y="3198085"/>
            <a:ext cx="598737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EMILY VALERIA ACOSTA GONZALEZ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-105728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KEYNER MORALES GONZÁLEZ</a:t>
            </a:r>
          </a:p>
        </p:txBody>
      </p:sp>
    </p:spTree>
    <p:extLst>
      <p:ext uri="{BB962C8B-B14F-4D97-AF65-F5344CB8AC3E}">
        <p14:creationId xmlns:p14="http://schemas.microsoft.com/office/powerpoint/2010/main" val="1594760141"/>
      </p:ext>
    </p:extLst>
  </p:cSld>
  <p:clrMapOvr>
    <a:masterClrMapping/>
  </p:clrMapOvr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199535" y="3266911"/>
            <a:ext cx="6735097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SHAROL ESTEFANIA GÓMEZ GUTIERREZ</a:t>
            </a:r>
          </a:p>
        </p:txBody>
      </p:sp>
    </p:spTree>
    <p:extLst>
      <p:ext uri="{BB962C8B-B14F-4D97-AF65-F5344CB8AC3E}">
        <p14:creationId xmlns:p14="http://schemas.microsoft.com/office/powerpoint/2010/main" val="1820058262"/>
      </p:ext>
    </p:extLst>
  </p:cSld>
  <p:clrMapOvr>
    <a:masterClrMapping/>
  </p:clrMapOvr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57478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382505" y="3188253"/>
            <a:ext cx="8377084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CHERLY TALYANA GOMEZ RAMIREZ</a:t>
            </a:r>
          </a:p>
        </p:txBody>
      </p:sp>
    </p:spTree>
    <p:extLst>
      <p:ext uri="{BB962C8B-B14F-4D97-AF65-F5344CB8AC3E}">
        <p14:creationId xmlns:p14="http://schemas.microsoft.com/office/powerpoint/2010/main" val="2873571752"/>
      </p:ext>
    </p:extLst>
  </p:cSld>
  <p:clrMapOvr>
    <a:masterClrMapping/>
  </p:clrMapOvr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57478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294273" y="3227582"/>
            <a:ext cx="6553548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ZURI BELIZA GOMEZ RAMIREZ</a:t>
            </a:r>
          </a:p>
        </p:txBody>
      </p:sp>
    </p:spTree>
    <p:extLst>
      <p:ext uri="{BB962C8B-B14F-4D97-AF65-F5344CB8AC3E}">
        <p14:creationId xmlns:p14="http://schemas.microsoft.com/office/powerpoint/2010/main" val="144384716"/>
      </p:ext>
    </p:extLst>
  </p:cSld>
  <p:clrMapOvr>
    <a:masterClrMapping/>
  </p:clrMapOvr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858768" y="327674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GABRIELA PALACIOS MORENO</a:t>
            </a:r>
          </a:p>
        </p:txBody>
      </p:sp>
    </p:spTree>
    <p:extLst>
      <p:ext uri="{BB962C8B-B14F-4D97-AF65-F5344CB8AC3E}">
        <p14:creationId xmlns:p14="http://schemas.microsoft.com/office/powerpoint/2010/main" val="3191255532"/>
      </p:ext>
    </p:extLst>
  </p:cSld>
  <p:clrMapOvr>
    <a:masterClrMapping/>
  </p:clrMapOvr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864286" y="3257079"/>
            <a:ext cx="7413522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LUISA FERNANDA REINA GONZALEZ</a:t>
            </a:r>
          </a:p>
        </p:txBody>
      </p:sp>
    </p:spTree>
    <p:extLst>
      <p:ext uri="{BB962C8B-B14F-4D97-AF65-F5344CB8AC3E}">
        <p14:creationId xmlns:p14="http://schemas.microsoft.com/office/powerpoint/2010/main" val="2952104786"/>
      </p:ext>
    </p:extLst>
  </p:cSld>
  <p:clrMapOvr>
    <a:masterClrMapping/>
  </p:clrMapOvr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37652" y="3257079"/>
            <a:ext cx="8524567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MARIA FERNANDA VILLALBA </a:t>
            </a:r>
            <a:r>
              <a:rPr lang="es-MX" sz="2400" dirty="0" err="1">
                <a:latin typeface="Arial" panose="020B0604020202020204" pitchFamily="34" charset="0"/>
                <a:cs typeface="Arial" panose="020B0604020202020204" pitchFamily="34" charset="0"/>
              </a:rPr>
              <a:t>VILLALBA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5177565"/>
      </p:ext>
    </p:extLst>
  </p:cSld>
  <p:clrMapOvr>
    <a:masterClrMapping/>
  </p:clrMapOvr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924232" y="3207917"/>
            <a:ext cx="6946839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YILBER ARTURO CAMPOS MUÑOZ </a:t>
            </a:r>
          </a:p>
        </p:txBody>
      </p:sp>
    </p:spTree>
    <p:extLst>
      <p:ext uri="{BB962C8B-B14F-4D97-AF65-F5344CB8AC3E}">
        <p14:creationId xmlns:p14="http://schemas.microsoft.com/office/powerpoint/2010/main" val="1726546318"/>
      </p:ext>
    </p:extLst>
  </p:cSld>
  <p:clrMapOvr>
    <a:masterClrMapping/>
  </p:clrMapOvr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560439" y="3109277"/>
            <a:ext cx="7698658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JUAN DAVID MILLAN MANJARRES</a:t>
            </a:r>
          </a:p>
        </p:txBody>
      </p:sp>
    </p:spTree>
    <p:extLst>
      <p:ext uri="{BB962C8B-B14F-4D97-AF65-F5344CB8AC3E}">
        <p14:creationId xmlns:p14="http://schemas.microsoft.com/office/powerpoint/2010/main" val="2828878339"/>
      </p:ext>
    </p:extLst>
  </p:cSld>
  <p:clrMapOvr>
    <a:masterClrMapping/>
  </p:clrMapOvr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628311" y="3217750"/>
            <a:ext cx="7885471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KAROLL JULIANA MILLAN MANJARRES</a:t>
            </a:r>
          </a:p>
        </p:txBody>
      </p:sp>
    </p:spTree>
    <p:extLst>
      <p:ext uri="{BB962C8B-B14F-4D97-AF65-F5344CB8AC3E}">
        <p14:creationId xmlns:p14="http://schemas.microsoft.com/office/powerpoint/2010/main" val="1598197224"/>
      </p:ext>
    </p:extLst>
  </p:cSld>
  <p:clrMapOvr>
    <a:masterClrMapping/>
  </p:clrMapOvr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412955" y="3109277"/>
            <a:ext cx="8278761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DAYRA NIKOLL ROMERO VILLALBA </a:t>
            </a:r>
          </a:p>
        </p:txBody>
      </p:sp>
    </p:spTree>
    <p:extLst>
      <p:ext uri="{BB962C8B-B14F-4D97-AF65-F5344CB8AC3E}">
        <p14:creationId xmlns:p14="http://schemas.microsoft.com/office/powerpoint/2010/main" val="21472691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RONALD SEBASTIAN RODRGUEZ</a:t>
            </a:r>
          </a:p>
        </p:txBody>
      </p:sp>
    </p:spTree>
    <p:extLst>
      <p:ext uri="{BB962C8B-B14F-4D97-AF65-F5344CB8AC3E}">
        <p14:creationId xmlns:p14="http://schemas.microsoft.com/office/powerpoint/2010/main" val="974906318"/>
      </p:ext>
    </p:extLst>
  </p:cSld>
  <p:clrMapOvr>
    <a:masterClrMapping/>
  </p:clrMapOvr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613563" y="3257079"/>
            <a:ext cx="7914968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LYEN JULIANA ROMERO VILLALBA</a:t>
            </a:r>
          </a:p>
        </p:txBody>
      </p:sp>
    </p:spTree>
    <p:extLst>
      <p:ext uri="{BB962C8B-B14F-4D97-AF65-F5344CB8AC3E}">
        <p14:creationId xmlns:p14="http://schemas.microsoft.com/office/powerpoint/2010/main" val="738568998"/>
      </p:ext>
    </p:extLst>
  </p:cSld>
  <p:clrMapOvr>
    <a:masterClrMapping/>
  </p:clrMapOvr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868600" y="320791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MARIELVYS SUSEJ</a:t>
            </a:r>
          </a:p>
        </p:txBody>
      </p:sp>
    </p:spTree>
    <p:extLst>
      <p:ext uri="{BB962C8B-B14F-4D97-AF65-F5344CB8AC3E}">
        <p14:creationId xmlns:p14="http://schemas.microsoft.com/office/powerpoint/2010/main" val="487944730"/>
      </p:ext>
    </p:extLst>
  </p:cSld>
  <p:clrMapOvr>
    <a:masterClrMapping/>
  </p:clrMapOvr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513450" y="3109277"/>
            <a:ext cx="6115193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ANGELA JULIETH MUÑOZ SUÑIGA</a:t>
            </a:r>
          </a:p>
        </p:txBody>
      </p:sp>
    </p:spTree>
    <p:extLst>
      <p:ext uri="{BB962C8B-B14F-4D97-AF65-F5344CB8AC3E}">
        <p14:creationId xmlns:p14="http://schemas.microsoft.com/office/powerpoint/2010/main" val="669820634"/>
      </p:ext>
    </p:extLst>
  </p:cSld>
  <p:clrMapOvr>
    <a:masterClrMapping/>
  </p:clrMapOvr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815124" y="3276743"/>
            <a:ext cx="7511845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CRISTIAN NOLBERTO RAMIREZ ROMERO </a:t>
            </a:r>
          </a:p>
        </p:txBody>
      </p:sp>
    </p:spTree>
    <p:extLst>
      <p:ext uri="{BB962C8B-B14F-4D97-AF65-F5344CB8AC3E}">
        <p14:creationId xmlns:p14="http://schemas.microsoft.com/office/powerpoint/2010/main" val="2539987971"/>
      </p:ext>
    </p:extLst>
  </p:cSld>
  <p:clrMapOvr>
    <a:masterClrMapping/>
  </p:clrMapOvr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839705" y="3276743"/>
            <a:ext cx="7462683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DUVAN FERNEY RAMIREZ ROMERO</a:t>
            </a:r>
          </a:p>
        </p:txBody>
      </p:sp>
    </p:spTree>
    <p:extLst>
      <p:ext uri="{BB962C8B-B14F-4D97-AF65-F5344CB8AC3E}">
        <p14:creationId xmlns:p14="http://schemas.microsoft.com/office/powerpoint/2010/main" val="2270622951"/>
      </p:ext>
    </p:extLst>
  </p:cSld>
  <p:clrMapOvr>
    <a:masterClrMapping/>
  </p:clrMapOvr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530941" y="3286575"/>
            <a:ext cx="7895303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YUDY JIMENA ROMERO </a:t>
            </a:r>
            <a:r>
              <a:rPr lang="es-MX" sz="2400" dirty="0" err="1">
                <a:latin typeface="Arial" panose="020B0604020202020204" pitchFamily="34" charset="0"/>
                <a:cs typeface="Arial" panose="020B0604020202020204" pitchFamily="34" charset="0"/>
              </a:rPr>
              <a:t>ROMERO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0862794"/>
      </p:ext>
    </p:extLst>
  </p:cSld>
  <p:clrMapOvr>
    <a:masterClrMapping/>
  </p:clrMapOvr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432620" y="3266911"/>
            <a:ext cx="7964129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ASHLEY VALERIA ROMERO TORRES</a:t>
            </a:r>
          </a:p>
        </p:txBody>
      </p:sp>
    </p:spTree>
    <p:extLst>
      <p:ext uri="{BB962C8B-B14F-4D97-AF65-F5344CB8AC3E}">
        <p14:creationId xmlns:p14="http://schemas.microsoft.com/office/powerpoint/2010/main" val="3201552430"/>
      </p:ext>
    </p:extLst>
  </p:cSld>
  <p:clrMapOvr>
    <a:masterClrMapping/>
  </p:clrMapOvr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766917" y="3316072"/>
            <a:ext cx="74036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EMILY LUCIANA SALAZAR RAMOS</a:t>
            </a:r>
          </a:p>
        </p:txBody>
      </p:sp>
    </p:spTree>
    <p:extLst>
      <p:ext uri="{BB962C8B-B14F-4D97-AF65-F5344CB8AC3E}">
        <p14:creationId xmlns:p14="http://schemas.microsoft.com/office/powerpoint/2010/main" val="1761702867"/>
      </p:ext>
    </p:extLst>
  </p:cSld>
  <p:clrMapOvr>
    <a:masterClrMapping/>
  </p:clrMapOvr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55870"/>
      </p:ext>
    </p:extLst>
  </p:cSld>
  <p:clrMapOvr>
    <a:masterClrMapping/>
  </p:clrMapOvr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118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HELEN GUZMÁN PEÑALOZA</a:t>
            </a:r>
          </a:p>
        </p:txBody>
      </p:sp>
    </p:spTree>
    <p:extLst>
      <p:ext uri="{BB962C8B-B14F-4D97-AF65-F5344CB8AC3E}">
        <p14:creationId xmlns:p14="http://schemas.microsoft.com/office/powerpoint/2010/main" val="1242111194"/>
      </p:ext>
    </p:extLst>
  </p:cSld>
  <p:clrMapOvr>
    <a:masterClrMapping/>
  </p:clrMapOvr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213441"/>
      </p:ext>
    </p:extLst>
  </p:cSld>
  <p:clrMapOvr>
    <a:masterClrMapping/>
  </p:clrMapOvr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87798"/>
      </p:ext>
    </p:extLst>
  </p:cSld>
  <p:clrMapOvr>
    <a:masterClrMapping/>
  </p:clrMapOvr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81243"/>
      </p:ext>
    </p:extLst>
  </p:cSld>
  <p:clrMapOvr>
    <a:masterClrMapping/>
  </p:clrMapOvr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3520"/>
      </p:ext>
    </p:extLst>
  </p:cSld>
  <p:clrMapOvr>
    <a:masterClrMapping/>
  </p:clrMapOvr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19571"/>
      </p:ext>
    </p:extLst>
  </p:cSld>
  <p:clrMapOvr>
    <a:masterClrMapping/>
  </p:clrMapOvr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51021"/>
      </p:ext>
    </p:extLst>
  </p:cSld>
  <p:clrMapOvr>
    <a:masterClrMapping/>
  </p:clrMapOvr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82911"/>
      </p:ext>
    </p:extLst>
  </p:cSld>
  <p:clrMapOvr>
    <a:masterClrMapping/>
  </p:clrMapOvr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89211"/>
      </p:ext>
    </p:extLst>
  </p:cSld>
  <p:clrMapOvr>
    <a:masterClrMapping/>
  </p:clrMapOvr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8300"/>
      </p:ext>
    </p:extLst>
  </p:cSld>
  <p:clrMapOvr>
    <a:masterClrMapping/>
  </p:clrMapOvr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36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ERICK AVENDAÑO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962484"/>
      </p:ext>
    </p:extLst>
  </p:cSld>
  <p:clrMapOvr>
    <a:masterClrMapping/>
  </p:clrMapOvr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2382"/>
      </p:ext>
    </p:extLst>
  </p:cSld>
  <p:clrMapOvr>
    <a:masterClrMapping/>
  </p:clrMapOvr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489516"/>
      </p:ext>
    </p:extLst>
  </p:cSld>
  <p:clrMapOvr>
    <a:masterClrMapping/>
  </p:clrMapOvr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13883"/>
      </p:ext>
    </p:extLst>
  </p:cSld>
  <p:clrMapOvr>
    <a:masterClrMapping/>
  </p:clrMapOvr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42551"/>
      </p:ext>
    </p:extLst>
  </p:cSld>
  <p:clrMapOvr>
    <a:masterClrMapping/>
  </p:clrMapOvr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77237"/>
      </p:ext>
    </p:extLst>
  </p:cSld>
  <p:clrMapOvr>
    <a:masterClrMapping/>
  </p:clrMapOvr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66778"/>
      </p:ext>
    </p:extLst>
  </p:cSld>
  <p:clrMapOvr>
    <a:masterClrMapping/>
  </p:clrMapOvr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723369"/>
      </p:ext>
    </p:extLst>
  </p:cSld>
  <p:clrMapOvr>
    <a:masterClrMapping/>
  </p:clrMapOvr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26063"/>
      </p:ext>
    </p:extLst>
  </p:cSld>
  <p:clrMapOvr>
    <a:masterClrMapping/>
  </p:clrMapOvr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1388"/>
      </p:ext>
    </p:extLst>
  </p:cSld>
  <p:clrMapOvr>
    <a:masterClrMapping/>
  </p:clrMapOvr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321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ERICK SANTIAGO BELTRÁN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792783"/>
      </p:ext>
    </p:extLst>
  </p:cSld>
  <p:clrMapOvr>
    <a:masterClrMapping/>
  </p:clrMapOvr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343647"/>
      </p:ext>
    </p:extLst>
  </p:cSld>
  <p:clrMapOvr>
    <a:masterClrMapping/>
  </p:clrMapOvr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32134"/>
      </p:ext>
    </p:extLst>
  </p:cSld>
  <p:clrMapOvr>
    <a:masterClrMapping/>
  </p:clrMapOvr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68620"/>
      </p:ext>
    </p:extLst>
  </p:cSld>
  <p:clrMapOvr>
    <a:masterClrMapping/>
  </p:clrMapOvr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21645"/>
      </p:ext>
    </p:extLst>
  </p:cSld>
  <p:clrMapOvr>
    <a:masterClrMapping/>
  </p:clrMapOvr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34876"/>
      </p:ext>
    </p:extLst>
  </p:cSld>
  <p:clrMapOvr>
    <a:masterClrMapping/>
  </p:clrMapOvr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79218"/>
      </p:ext>
    </p:extLst>
  </p:cSld>
  <p:clrMapOvr>
    <a:masterClrMapping/>
  </p:clrMapOvr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16997"/>
      </p:ext>
    </p:extLst>
  </p:cSld>
  <p:clrMapOvr>
    <a:masterClrMapping/>
  </p:clrMapOvr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937981"/>
      </p:ext>
    </p:extLst>
  </p:cSld>
  <p:clrMapOvr>
    <a:masterClrMapping/>
  </p:clrMapOvr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38946"/>
      </p:ext>
    </p:extLst>
  </p:cSld>
  <p:clrMapOvr>
    <a:masterClrMapping/>
  </p:clrMapOvr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14380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DANA MANUELA DIMATE</a:t>
            </a:r>
          </a:p>
        </p:txBody>
      </p:sp>
    </p:spTree>
    <p:extLst>
      <p:ext uri="{BB962C8B-B14F-4D97-AF65-F5344CB8AC3E}">
        <p14:creationId xmlns:p14="http://schemas.microsoft.com/office/powerpoint/2010/main" val="256100571"/>
      </p:ext>
    </p:extLst>
  </p:cSld>
  <p:clrMapOvr>
    <a:masterClrMapping/>
  </p:clrMapOvr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8848"/>
      </p:ext>
    </p:extLst>
  </p:cSld>
  <p:clrMapOvr>
    <a:masterClrMapping/>
  </p:clrMapOvr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72384"/>
      </p:ext>
    </p:extLst>
  </p:cSld>
  <p:clrMapOvr>
    <a:masterClrMapping/>
  </p:clrMapOvr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350341"/>
      </p:ext>
    </p:extLst>
  </p:cSld>
  <p:clrMapOvr>
    <a:masterClrMapping/>
  </p:clrMapOvr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09216"/>
      </p:ext>
    </p:extLst>
  </p:cSld>
  <p:clrMapOvr>
    <a:masterClrMapping/>
  </p:clrMapOvr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90381"/>
      </p:ext>
    </p:extLst>
  </p:cSld>
  <p:clrMapOvr>
    <a:masterClrMapping/>
  </p:clrMapOvr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32859"/>
      </p:ext>
    </p:extLst>
  </p:cSld>
  <p:clrMapOvr>
    <a:masterClrMapping/>
  </p:clrMapOvr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76481"/>
      </p:ext>
    </p:extLst>
  </p:cSld>
  <p:clrMapOvr>
    <a:masterClrMapping/>
  </p:clrMapOvr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04813"/>
      </p:ext>
    </p:extLst>
  </p:cSld>
  <p:clrMapOvr>
    <a:masterClrMapping/>
  </p:clrMapOvr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42745"/>
      </p:ext>
    </p:extLst>
  </p:cSld>
  <p:clrMapOvr>
    <a:masterClrMapping/>
  </p:clrMapOvr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596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ALISSON BUSTOS PRIETO</a:t>
            </a:r>
          </a:p>
        </p:txBody>
      </p:sp>
    </p:spTree>
    <p:extLst>
      <p:ext uri="{BB962C8B-B14F-4D97-AF65-F5344CB8AC3E}">
        <p14:creationId xmlns:p14="http://schemas.microsoft.com/office/powerpoint/2010/main" val="316961510"/>
      </p:ext>
    </p:extLst>
  </p:cSld>
  <p:clrMapOvr>
    <a:masterClrMapping/>
  </p:clrMapOvr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27823"/>
      </p:ext>
    </p:extLst>
  </p:cSld>
  <p:clrMapOvr>
    <a:masterClrMapping/>
  </p:clrMapOvr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81815"/>
      </p:ext>
    </p:extLst>
  </p:cSld>
  <p:clrMapOvr>
    <a:masterClrMapping/>
  </p:clrMapOvr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60965"/>
      </p:ext>
    </p:extLst>
  </p:cSld>
  <p:clrMapOvr>
    <a:masterClrMapping/>
  </p:clrMapOvr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musica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67310"/>
            <a:ext cx="9145905" cy="699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3842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ALEJANDRO BUSTOS PRIETO</a:t>
            </a:r>
          </a:p>
        </p:txBody>
      </p:sp>
    </p:spTree>
    <p:extLst>
      <p:ext uri="{BB962C8B-B14F-4D97-AF65-F5344CB8AC3E}">
        <p14:creationId xmlns:p14="http://schemas.microsoft.com/office/powerpoint/2010/main" val="3344350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OMAR DAVID SÁNCHEZ GUZMÁN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0575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DILAN ANDREY MARTÍNEZ MUÑOZ</a:t>
            </a:r>
          </a:p>
        </p:txBody>
      </p:sp>
    </p:spTree>
    <p:extLst>
      <p:ext uri="{BB962C8B-B14F-4D97-AF65-F5344CB8AC3E}">
        <p14:creationId xmlns:p14="http://schemas.microsoft.com/office/powerpoint/2010/main" val="26489770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JOAN STIVEN MARTÍNEZ MUÑOZ</a:t>
            </a:r>
          </a:p>
        </p:txBody>
      </p:sp>
    </p:spTree>
    <p:extLst>
      <p:ext uri="{BB962C8B-B14F-4D97-AF65-F5344CB8AC3E}">
        <p14:creationId xmlns:p14="http://schemas.microsoft.com/office/powerpoint/2010/main" val="6357997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CARLOS PALACIOS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2088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NOEL TORRES BECERRA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4413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LAURA WILCHES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7745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SAMIR VILLALBA TORRES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0882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SOFÍA VÁSQUEZ</a:t>
            </a:r>
          </a:p>
        </p:txBody>
      </p:sp>
    </p:spTree>
    <p:extLst>
      <p:ext uri="{BB962C8B-B14F-4D97-AF65-F5344CB8AC3E}">
        <p14:creationId xmlns:p14="http://schemas.microsoft.com/office/powerpoint/2010/main" val="834942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JUAN DAVID PEÑALOZA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3349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DANIEL MORALES</a:t>
            </a:r>
          </a:p>
        </p:txBody>
      </p:sp>
    </p:spTree>
    <p:extLst>
      <p:ext uri="{BB962C8B-B14F-4D97-AF65-F5344CB8AC3E}">
        <p14:creationId xmlns:p14="http://schemas.microsoft.com/office/powerpoint/2010/main" val="22114634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JAVIER PEÑALOZA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596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DANIA LUCÍA SÁNCHEZ CANO</a:t>
            </a:r>
          </a:p>
        </p:txBody>
      </p:sp>
    </p:spTree>
    <p:extLst>
      <p:ext uri="{BB962C8B-B14F-4D97-AF65-F5344CB8AC3E}">
        <p14:creationId xmlns:p14="http://schemas.microsoft.com/office/powerpoint/2010/main" val="174968421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NEYMAR GUZMÁN</a:t>
            </a:r>
          </a:p>
        </p:txBody>
      </p:sp>
    </p:spTree>
    <p:extLst>
      <p:ext uri="{BB962C8B-B14F-4D97-AF65-F5344CB8AC3E}">
        <p14:creationId xmlns:p14="http://schemas.microsoft.com/office/powerpoint/2010/main" val="40148476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URIAS HURTADO PALACIOS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147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FREDDY HURTADO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929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226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YINER FERLEY HURTADO PEÑALOZA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1884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91947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JADER JULIAN PEÑALOZA VÁSQUEZ</a:t>
            </a:r>
          </a:p>
        </p:txBody>
      </p:sp>
    </p:spTree>
    <p:extLst>
      <p:ext uri="{BB962C8B-B14F-4D97-AF65-F5344CB8AC3E}">
        <p14:creationId xmlns:p14="http://schemas.microsoft.com/office/powerpoint/2010/main" val="21565394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78092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EDILSON HERNANDO MELO ARÉVALO </a:t>
            </a:r>
          </a:p>
        </p:txBody>
      </p:sp>
    </p:spTree>
    <p:extLst>
      <p:ext uri="{BB962C8B-B14F-4D97-AF65-F5344CB8AC3E}">
        <p14:creationId xmlns:p14="http://schemas.microsoft.com/office/powerpoint/2010/main" val="37183836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226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ANGIE YURANI GUTIÉRREZ CASTRO </a:t>
            </a:r>
          </a:p>
        </p:txBody>
      </p:sp>
    </p:spTree>
    <p:extLst>
      <p:ext uri="{BB962C8B-B14F-4D97-AF65-F5344CB8AC3E}">
        <p14:creationId xmlns:p14="http://schemas.microsoft.com/office/powerpoint/2010/main" val="31869707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ROSA UMAIRA CASTRO MORALES</a:t>
            </a:r>
          </a:p>
        </p:txBody>
      </p:sp>
    </p:spTree>
    <p:extLst>
      <p:ext uri="{BB962C8B-B14F-4D97-AF65-F5344CB8AC3E}">
        <p14:creationId xmlns:p14="http://schemas.microsoft.com/office/powerpoint/2010/main" val="22177329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HELMER AUGUSTO GONZÁLEZ POVEDA </a:t>
            </a:r>
          </a:p>
        </p:txBody>
      </p:sp>
    </p:spTree>
    <p:extLst>
      <p:ext uri="{BB962C8B-B14F-4D97-AF65-F5344CB8AC3E}">
        <p14:creationId xmlns:p14="http://schemas.microsoft.com/office/powerpoint/2010/main" val="411239083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LEYDI MADYURI MICAN CHINGATE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560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GERÓNIMO GONZÁLEZ ROMERO</a:t>
            </a:r>
          </a:p>
        </p:txBody>
      </p:sp>
    </p:spTree>
    <p:extLst>
      <p:ext uri="{BB962C8B-B14F-4D97-AF65-F5344CB8AC3E}">
        <p14:creationId xmlns:p14="http://schemas.microsoft.com/office/powerpoint/2010/main" val="91833055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439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ARLEY FELIPE HERNÁNDEZ CASTRO</a:t>
            </a:r>
          </a:p>
        </p:txBody>
      </p:sp>
    </p:spTree>
    <p:extLst>
      <p:ext uri="{BB962C8B-B14F-4D97-AF65-F5344CB8AC3E}">
        <p14:creationId xmlns:p14="http://schemas.microsoft.com/office/powerpoint/2010/main" val="242233448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ANDREA CAROLINA PABÓN </a:t>
            </a:r>
            <a:r>
              <a:rPr lang="es-MX" sz="2300" dirty="0" err="1">
                <a:latin typeface="Arial" panose="020B0604020202020204" pitchFamily="34" charset="0"/>
                <a:cs typeface="Arial" panose="020B0604020202020204" pitchFamily="34" charset="0"/>
              </a:rPr>
              <a:t>PABÓN</a:t>
            </a:r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2746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GERARDO VILLALBA BAQUERO </a:t>
            </a:r>
          </a:p>
        </p:txBody>
      </p:sp>
    </p:spTree>
    <p:extLst>
      <p:ext uri="{BB962C8B-B14F-4D97-AF65-F5344CB8AC3E}">
        <p14:creationId xmlns:p14="http://schemas.microsoft.com/office/powerpoint/2010/main" val="31648087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EMILY MARIANA MICAN CHINGATE </a:t>
            </a:r>
          </a:p>
        </p:txBody>
      </p:sp>
    </p:spTree>
    <p:extLst>
      <p:ext uri="{BB962C8B-B14F-4D97-AF65-F5344CB8AC3E}">
        <p14:creationId xmlns:p14="http://schemas.microsoft.com/office/powerpoint/2010/main" val="20911204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AXEL JOEL CHINGATE GUTIÉRREZ </a:t>
            </a:r>
          </a:p>
        </p:txBody>
      </p:sp>
    </p:spTree>
    <p:extLst>
      <p:ext uri="{BB962C8B-B14F-4D97-AF65-F5344CB8AC3E}">
        <p14:creationId xmlns:p14="http://schemas.microsoft.com/office/powerpoint/2010/main" val="53048961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JEFER SANTIAGO MELO LIZARAZO </a:t>
            </a:r>
          </a:p>
        </p:txBody>
      </p:sp>
    </p:spTree>
    <p:extLst>
      <p:ext uri="{BB962C8B-B14F-4D97-AF65-F5344CB8AC3E}">
        <p14:creationId xmlns:p14="http://schemas.microsoft.com/office/powerpoint/2010/main" val="361346825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JONAR HESMID GUTIÉRREZ CASTRO </a:t>
            </a:r>
          </a:p>
        </p:txBody>
      </p:sp>
    </p:spTree>
    <p:extLst>
      <p:ext uri="{BB962C8B-B14F-4D97-AF65-F5344CB8AC3E}">
        <p14:creationId xmlns:p14="http://schemas.microsoft.com/office/powerpoint/2010/main" val="221904575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6423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CINDY LORENA CHINGATE CHINGATE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41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DARÍO HERNÁNDEZ</a:t>
            </a:r>
          </a:p>
        </p:txBody>
      </p:sp>
    </p:spTree>
    <p:extLst>
      <p:ext uri="{BB962C8B-B14F-4D97-AF65-F5344CB8AC3E}">
        <p14:creationId xmlns:p14="http://schemas.microsoft.com/office/powerpoint/2010/main" val="192480897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36528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LAUREN STEPHANY MELO LIZARAZO </a:t>
            </a:r>
          </a:p>
        </p:txBody>
      </p:sp>
    </p:spTree>
    <p:extLst>
      <p:ext uri="{BB962C8B-B14F-4D97-AF65-F5344CB8AC3E}">
        <p14:creationId xmlns:p14="http://schemas.microsoft.com/office/powerpoint/2010/main" val="3771622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EMANUEL GONZÁLEZ ROMERO</a:t>
            </a:r>
          </a:p>
        </p:txBody>
      </p:sp>
    </p:spTree>
    <p:extLst>
      <p:ext uri="{BB962C8B-B14F-4D97-AF65-F5344CB8AC3E}">
        <p14:creationId xmlns:p14="http://schemas.microsoft.com/office/powerpoint/2010/main" val="351023183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CARMEN QUINTERO </a:t>
            </a:r>
          </a:p>
        </p:txBody>
      </p:sp>
    </p:spTree>
    <p:extLst>
      <p:ext uri="{BB962C8B-B14F-4D97-AF65-F5344CB8AC3E}">
        <p14:creationId xmlns:p14="http://schemas.microsoft.com/office/powerpoint/2010/main" val="40746283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WENDY SALOMÉ CAMPOS QUINTERO</a:t>
            </a:r>
          </a:p>
        </p:txBody>
      </p:sp>
    </p:spTree>
    <p:extLst>
      <p:ext uri="{BB962C8B-B14F-4D97-AF65-F5344CB8AC3E}">
        <p14:creationId xmlns:p14="http://schemas.microsoft.com/office/powerpoint/2010/main" val="244592430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LEIDY ALEXANDRA QUINTERO GONZÁLEZ </a:t>
            </a:r>
          </a:p>
        </p:txBody>
      </p:sp>
    </p:spTree>
    <p:extLst>
      <p:ext uri="{BB962C8B-B14F-4D97-AF65-F5344CB8AC3E}">
        <p14:creationId xmlns:p14="http://schemas.microsoft.com/office/powerpoint/2010/main" val="394011271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3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ZAIRA VANESA CAMPOS QUINTERO</a:t>
            </a:r>
          </a:p>
        </p:txBody>
      </p:sp>
    </p:spTree>
    <p:extLst>
      <p:ext uri="{BB962C8B-B14F-4D97-AF65-F5344CB8AC3E}">
        <p14:creationId xmlns:p14="http://schemas.microsoft.com/office/powerpoint/2010/main" val="178070077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226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JHOAN ESTEBAN CAMPOS QUINTERO </a:t>
            </a:r>
          </a:p>
        </p:txBody>
      </p:sp>
    </p:spTree>
    <p:extLst>
      <p:ext uri="{BB962C8B-B14F-4D97-AF65-F5344CB8AC3E}">
        <p14:creationId xmlns:p14="http://schemas.microsoft.com/office/powerpoint/2010/main" val="282385291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YESMIT YISELA CAMPOS MORALES </a:t>
            </a:r>
          </a:p>
        </p:txBody>
      </p:sp>
    </p:spTree>
    <p:extLst>
      <p:ext uri="{BB962C8B-B14F-4D97-AF65-F5344CB8AC3E}">
        <p14:creationId xmlns:p14="http://schemas.microsoft.com/office/powerpoint/2010/main" val="214967152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ANGELA EMILIA VELÁSQUEZ CAMPOS </a:t>
            </a:r>
          </a:p>
        </p:txBody>
      </p:sp>
    </p:spTree>
    <p:extLst>
      <p:ext uri="{BB962C8B-B14F-4D97-AF65-F5344CB8AC3E}">
        <p14:creationId xmlns:p14="http://schemas.microsoft.com/office/powerpoint/2010/main" val="175437610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2267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MAUREN SHARID CAMPOS VASQUES </a:t>
            </a:r>
          </a:p>
        </p:txBody>
      </p:sp>
    </p:spTree>
    <p:extLst>
      <p:ext uri="{BB962C8B-B14F-4D97-AF65-F5344CB8AC3E}">
        <p14:creationId xmlns:p14="http://schemas.microsoft.com/office/powerpoint/2010/main" val="266371784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MARTHA BIVIANA ORTEGA CARVAJAL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00611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LAURA CAMILA ALBA ORTEGA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624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ISABELLA PENAGOS GARCÍA</a:t>
            </a:r>
          </a:p>
        </p:txBody>
      </p:sp>
    </p:spTree>
    <p:extLst>
      <p:ext uri="{BB962C8B-B14F-4D97-AF65-F5344CB8AC3E}">
        <p14:creationId xmlns:p14="http://schemas.microsoft.com/office/powerpoint/2010/main" val="17861504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50384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HELEN MARIANA MORENO ORTEGA</a:t>
            </a:r>
          </a:p>
        </p:txBody>
      </p:sp>
    </p:spTree>
    <p:extLst>
      <p:ext uri="{BB962C8B-B14F-4D97-AF65-F5344CB8AC3E}">
        <p14:creationId xmlns:p14="http://schemas.microsoft.com/office/powerpoint/2010/main" val="203732558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0881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MAIRA ALEJANDRA MORENO ORTEGA 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55205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65960" y="2936529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LUZ ADRIANA RODRÍGUEZ PEÑALOZA </a:t>
            </a:r>
          </a:p>
        </p:txBody>
      </p:sp>
    </p:spTree>
    <p:extLst>
      <p:ext uri="{BB962C8B-B14F-4D97-AF65-F5344CB8AC3E}">
        <p14:creationId xmlns:p14="http://schemas.microsoft.com/office/powerpoint/2010/main" val="168714180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SANDRA SUÁREZ</a:t>
            </a:r>
          </a:p>
        </p:txBody>
      </p:sp>
    </p:spTree>
    <p:extLst>
      <p:ext uri="{BB962C8B-B14F-4D97-AF65-F5344CB8AC3E}">
        <p14:creationId xmlns:p14="http://schemas.microsoft.com/office/powerpoint/2010/main" val="207141628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CAROLINA GÓMEZ ROJAS</a:t>
            </a:r>
          </a:p>
        </p:txBody>
      </p:sp>
    </p:spTree>
    <p:extLst>
      <p:ext uri="{BB962C8B-B14F-4D97-AF65-F5344CB8AC3E}">
        <p14:creationId xmlns:p14="http://schemas.microsoft.com/office/powerpoint/2010/main" val="395738882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DANIELA ROJAS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5374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ANA PUYU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7991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DANNA MARTÍNEZ</a:t>
            </a:r>
          </a:p>
        </p:txBody>
      </p:sp>
    </p:spTree>
    <p:extLst>
      <p:ext uri="{BB962C8B-B14F-4D97-AF65-F5344CB8AC3E}">
        <p14:creationId xmlns:p14="http://schemas.microsoft.com/office/powerpoint/2010/main" val="228849709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>
                <a:latin typeface="Arial" panose="020B0604020202020204" pitchFamily="34" charset="0"/>
                <a:cs typeface="Arial" panose="020B0604020202020204" pitchFamily="34" charset="0"/>
              </a:rPr>
              <a:t>DILAN PIYIMUE</a:t>
            </a:r>
            <a:endParaRPr lang="es-MX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57295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ertificado de formación de la escue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10"/>
            <a:ext cx="9147810" cy="706945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76755" y="3047365"/>
            <a:ext cx="5215890" cy="638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MX" sz="2300" dirty="0">
                <a:latin typeface="Arial" panose="020B0604020202020204" pitchFamily="34" charset="0"/>
                <a:cs typeface="Arial" panose="020B0604020202020204" pitchFamily="34" charset="0"/>
              </a:rPr>
              <a:t>DAVID GÓMEZ</a:t>
            </a:r>
          </a:p>
        </p:txBody>
      </p:sp>
    </p:spTree>
    <p:extLst>
      <p:ext uri="{BB962C8B-B14F-4D97-AF65-F5344CB8AC3E}">
        <p14:creationId xmlns:p14="http://schemas.microsoft.com/office/powerpoint/2010/main" val="1392536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331</TotalTime>
  <Words>1409</Words>
  <Application>Microsoft Office PowerPoint</Application>
  <PresentationFormat>Presentación en pantalla (4:3)</PresentationFormat>
  <Paragraphs>438</Paragraphs>
  <Slides>483</Slides>
  <Notes>93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483</vt:i4>
      </vt:variant>
    </vt:vector>
  </HeadingPairs>
  <TitlesOfParts>
    <vt:vector size="48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Laura Viviana Barragan Cruz</cp:lastModifiedBy>
  <cp:revision>47</cp:revision>
  <dcterms:created xsi:type="dcterms:W3CDTF">2025-09-10T18:45:00Z</dcterms:created>
  <dcterms:modified xsi:type="dcterms:W3CDTF">2025-11-05T23:39:39Z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F85C39A03BC84B4997FA89DFFE1E603D_13</vt:lpwstr>
  </property>
  <property fmtid="{D5CDD505-2E9C-101B-9397-08002B2CF9AE}" pid="3" name="KSOProductBuildVer">
    <vt:lpwstr>2058-12.2.0.23131</vt:lpwstr>
  </property>
</Properties>
</file>