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autoCompressPictures="0">
  <p:sldMasterIdLst>
    <p:sldMasterId id="2147483659" r:id="rId4"/>
  </p:sldMasterIdLst>
  <p:notesMasterIdLst>
    <p:notesMasterId r:id="rId19"/>
  </p:notesMasterIdLst>
  <p:sldIdLst>
    <p:sldId id="4551" r:id="rId5"/>
    <p:sldId id="264" r:id="rId6"/>
    <p:sldId id="276" r:id="rId7"/>
    <p:sldId id="4553" r:id="rId8"/>
    <p:sldId id="4562" r:id="rId9"/>
    <p:sldId id="4557" r:id="rId10"/>
    <p:sldId id="4552" r:id="rId11"/>
    <p:sldId id="271" r:id="rId12"/>
    <p:sldId id="4526" r:id="rId13"/>
    <p:sldId id="4563" r:id="rId14"/>
    <p:sldId id="4559" r:id="rId15"/>
    <p:sldId id="4560" r:id="rId16"/>
    <p:sldId id="4561" r:id="rId17"/>
    <p:sldId id="270" r:id="rId18"/>
  </p:sldIdLst>
  <p:sldSz cx="12192000" cy="6858000"/>
  <p:notesSz cx="6858000" cy="9144000"/>
  <p:embeddedFontLst>
    <p:embeddedFont>
      <p:font typeface="Garamond" panose="02020404030301010803" pitchFamily="18" charset="0"/>
      <p:regular r:id="rId20"/>
      <p:bold r:id="rId21"/>
      <p:italic r:id="rId22"/>
    </p:embeddedFont>
    <p:embeddedFont>
      <p:font typeface="Poppins" panose="00000500000000000000" pitchFamily="2" charset="0"/>
      <p:regular r:id="rId23"/>
      <p:bold r:id="rId24"/>
      <p:italic r:id="rId25"/>
      <p:boldItalic r:id="rId26"/>
    </p:embeddedFont>
    <p:embeddedFont>
      <p:font typeface="Poppins Black" panose="00000A00000000000000" pitchFamily="2" charset="0"/>
      <p:bold r:id="rId27"/>
      <p:boldItalic r:id="rId2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24A480B-8002-C713-A775-EC9E88E11D3C}" name="Yamile Espinosa Galindo" initials="" userId="S::yamile.espinosa@gobiernobogota.gov.co::b9c43553-7053-456e-a745-b7685e897be0" providerId="AD"/>
  <p188:author id="{39A50B17-2D52-735D-4FBB-5DCC72EE8D2E}" name="Johanna Gari Fonseca" initials="JG" userId="S::Johanna.Gari@gobiernobogota.gov.co::3ea37178-7c05-4b37-a2c1-4a065407af3b" providerId="AD"/>
  <p188:author id="{B6D0E51D-E8F4-7B96-1511-96DB5BB53406}" name="Johanna Gari Fonseca" initials="JF" userId="S::johanna.gari@gobiernobogota.gov.co::3ea37178-7c05-4b37-a2c1-4a065407af3b" providerId="AD"/>
  <p188:author id="{2FC2A443-C618-139A-A6FD-B5684A213002}" name="Jaime Luis Sarmiento Rodriguez" initials="JR" userId="S::jaime.sarmiento@gobiernobogota.gov.co::e1873e4f-7612-40cb-b48b-45a1f33ceea8" providerId="AD"/>
  <p188:author id="{F40D8448-2134-5415-D490-530333840678}" name="Adriana Paola Morales Rodriguez" initials="AR" userId="S::adriana.morales@gobiernobogota.gov.co::42bd48f5-8ded-44a4-ba7e-e0d3118c77c1" providerId="AD"/>
  <p188:author id="{20962B4E-430D-5B2A-1E15-2A0189C4F9CB}" name="Lady Johana Medina Murillo" initials="LM" userId="S::lady.medina@gobiernobogota.gov.co::5244e083-cc32-4eb5-a24e-48c940ba57c3" providerId="AD"/>
  <p188:author id="{F1F3A65F-3E46-FD00-4994-DD535B85CD1A}" name="Laura Ximena Cortes Varon" initials="LC" userId="S::laura.cortes@gobiernobogota.gov.co::2a0016a8-2703-462d-8675-eb3a4655315f" providerId="AD"/>
  <p188:author id="{94D18D68-7DE7-7AC1-909A-56380E5C3EA4}" name="Juan Felipe Rodriguez Pineda" initials="JP" userId="S::juanf.rodriguez@gobiernobogota.gov.co::ef4f48df-9deb-4d6f-a6e1-2445053a00fb" providerId="AD"/>
  <p188:author id="{9A54F783-33E3-2AE2-BB7D-FC2194574FF4}" name="Jason Gabriel Garzon Suarez" initials="" userId="S::jason.garzon@gobiernobogota.gov.co::3a50c747-b6f5-45d0-b8bc-3b57b4c5560d" providerId="AD"/>
  <p188:author id="{BED9609D-13A6-5021-8E85-16144F3CB46A}" name="Maria Camila Gutierrez Hernandez" initials="MH" userId="S::maria.gutierrezh@gobiernobogota.gov.co::d3417a44-335f-4073-b361-a40bf0b6172c" providerId="AD"/>
  <p188:author id="{ECF8229E-DFD3-02BC-4A8B-26ED7ADF0675}" name="Valentina Durango Reina" initials="VR" userId="S::valentina.durango@gobiernobogota.gov.co::25bb776b-ccb1-45a3-b66e-590be004f301" providerId="AD"/>
  <p188:author id="{AFE71EC7-463B-4B54-D09B-88B9025044C7}" name="Jean Charlie Ricaurte Cabrera" initials="JC" userId="S::jean.ricaurte@gobiernobogota.gov.co::00e1b513-01b6-4572-8557-7c539d673ddf" providerId="AD"/>
  <p188:author id="{D73C2FDD-B2CC-A579-51A3-9ECA98129502}" name="Katherin Johana Moreno Castaneda" initials="KC" userId="S::katherin.castaneda@gobiernobogota.gov.co::380ab822-7f11-43ff-a389-edf3c1ab94e6" providerId="AD"/>
  <p188:author id="{67B51CE3-134E-1598-6894-2BB9C30446E8}" name="Luis Eduardo Gomez Narvaez" initials="LN" userId="S::luis.narvaez@gobiernobogota.gov.co::7c8e17b9-5f20-428d-a27d-60a03a57d61d" providerId="AD"/>
  <p188:author id="{7B1746E7-7B07-A41D-F970-3FCDE5C66B5C}" name="Sebastian Mateus Rodriguez" initials="SR" userId="S::sebastian.mateus@gobiernobogota.gov.co::3e2e3516-9b51-4ae9-b3bb-147ec88a905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6565"/>
    <a:srgbClr val="00AEC0"/>
    <a:srgbClr val="CC0000"/>
    <a:srgbClr val="E4D3DF"/>
    <a:srgbClr val="FFC9C9"/>
    <a:srgbClr val="803066"/>
    <a:srgbClr val="FFDE0D"/>
    <a:srgbClr val="3B7387"/>
    <a:srgbClr val="FCBD24"/>
    <a:srgbClr val="EFEF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087E186-EB87-CF8D-C5F9-80D426AC3F9C}" v="11" dt="2026-04-23T20:27:00.645"/>
    <p1510:client id="{4E71687E-92CF-7D8D-2920-A6F07BCE7517}" v="2" dt="2026-04-23T21:28:52.93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Estilo claro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073A0DAA-6AF3-43AB-8588-CEC1D06C72B9}" styleName="Estilo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505E3EF-67EA-436B-97B2-0124C06EBD24}" styleName="Estilo medio 4 - Énfasis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F2DE63D5-997A-4646-A377-4702673A728D}" styleName="Estilo claro 2 - Acento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Estilo claro 2 - Acento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ED083AE6-46FA-4A59-8FB0-9F97EB10719F}" styleName="Estilo claro 3 - Acento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4B1156A-380E-4F78-BDF5-A606A8083BF9}" styleName="Estilo medio 4 - Énfasis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1E171933-4619-4E11-9A3F-F7608DF75F80}" styleName="Estilo medio 1 - Énfasis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775DCB02-9BB8-47FD-8907-85C794F793BA}" styleName="Estilo temático 1 - Énfasis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0A15C55-8517-42AA-B614-E9B94910E393}" styleName="Estilo medio 2 - Énfasis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D7B26C5-4107-4FEC-AEDC-1716B250A1EF}" styleName="Estilo clar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font" Target="fonts/font7.fntdata"/><Relationship Id="rId3" Type="http://schemas.openxmlformats.org/officeDocument/2006/relationships/customXml" Target="../customXml/item3.xml"/><Relationship Id="rId21" Type="http://schemas.openxmlformats.org/officeDocument/2006/relationships/font" Target="fonts/font2.fntdata"/><Relationship Id="rId34" Type="http://schemas.microsoft.com/office/2018/10/relationships/authors" Target="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font" Target="fonts/font6.fntdata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font" Target="fonts/font1.fntdata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5.fntdata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viewProps" Target="viewProps.xml"/><Relationship Id="rId8" Type="http://schemas.openxmlformats.org/officeDocument/2006/relationships/slide" Target="slides/slide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79806D4-F59E-4ED3-90AA-A7D792FC79CF}" type="doc">
      <dgm:prSet loTypeId="urn:microsoft.com/office/officeart/2005/8/layout/hProcess4" loCatId="process" qsTypeId="urn:microsoft.com/office/officeart/2005/8/quickstyle/simple1" qsCatId="simple" csTypeId="urn:microsoft.com/office/officeart/2005/8/colors/accent4_2" csCatId="accent4" phldr="1"/>
      <dgm:spPr/>
      <dgm:t>
        <a:bodyPr/>
        <a:lstStyle/>
        <a:p>
          <a:endParaRPr lang="es-ES"/>
        </a:p>
      </dgm:t>
    </dgm:pt>
    <dgm:pt modelId="{D340D83A-9055-42D1-A4D5-19D11623F6D7}">
      <dgm:prSet phldrT="[Texto]" custT="1"/>
      <dgm:spPr>
        <a:solidFill>
          <a:schemeClr val="accent4"/>
        </a:solidFill>
        <a:ln>
          <a:noFill/>
        </a:ln>
      </dgm:spPr>
      <dgm:t>
        <a:bodyPr/>
        <a:lstStyle/>
        <a:p>
          <a:pPr rtl="0"/>
          <a:r>
            <a:rPr lang="es-ES" sz="1800" b="1">
              <a:latin typeface="Poppins" panose="00000500000000000000" pitchFamily="2" charset="0"/>
              <a:cs typeface="Poppins" panose="00000500000000000000" pitchFamily="2" charset="0"/>
            </a:rPr>
            <a:t>Objetivos</a:t>
          </a:r>
        </a:p>
      </dgm:t>
    </dgm:pt>
    <dgm:pt modelId="{7F763C63-A0AB-4EF1-85D7-A8E344A86016}" type="parTrans" cxnId="{E448B66F-29FE-4825-8764-7D30D28B8359}">
      <dgm:prSet/>
      <dgm:spPr/>
      <dgm:t>
        <a:bodyPr/>
        <a:lstStyle/>
        <a:p>
          <a:endParaRPr lang="es-ES" sz="140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59BFC7A0-8745-472C-BF41-97A6407BBB0A}" type="sibTrans" cxnId="{E448B66F-29FE-4825-8764-7D30D28B8359}">
      <dgm:prSet/>
      <dgm:spPr>
        <a:noFill/>
      </dgm:spPr>
      <dgm:t>
        <a:bodyPr/>
        <a:lstStyle/>
        <a:p>
          <a:endParaRPr lang="es-ES" sz="140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08FA55AD-5B8A-474E-B2EE-B9B0A903F38C}">
      <dgm:prSet phldrT="[Texto]" custT="1"/>
      <dgm:spPr>
        <a:solidFill>
          <a:srgbClr val="FF0000"/>
        </a:solidFill>
        <a:ln>
          <a:noFill/>
        </a:ln>
      </dgm:spPr>
      <dgm:t>
        <a:bodyPr/>
        <a:lstStyle/>
        <a:p>
          <a:pPr rtl="0"/>
          <a:r>
            <a:rPr lang="es-ES" sz="1800" b="1">
              <a:latin typeface="Poppins" panose="00000500000000000000" pitchFamily="2" charset="0"/>
              <a:cs typeface="Poppins" panose="00000500000000000000" pitchFamily="2" charset="0"/>
            </a:rPr>
            <a:t>Enfoque</a:t>
          </a:r>
        </a:p>
      </dgm:t>
    </dgm:pt>
    <dgm:pt modelId="{F733FD77-3700-4A8E-9952-720FB451DABB}" type="parTrans" cxnId="{982F1D0B-8D99-4C6B-980A-42F8F2157818}">
      <dgm:prSet/>
      <dgm:spPr/>
      <dgm:t>
        <a:bodyPr/>
        <a:lstStyle/>
        <a:p>
          <a:endParaRPr lang="es-ES" sz="140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E85F9A61-8E14-4E59-AA2A-FC9D2A1ADCE7}" type="sibTrans" cxnId="{982F1D0B-8D99-4C6B-980A-42F8F2157818}">
      <dgm:prSet/>
      <dgm:spPr>
        <a:noFill/>
      </dgm:spPr>
      <dgm:t>
        <a:bodyPr/>
        <a:lstStyle/>
        <a:p>
          <a:endParaRPr lang="es-ES" sz="140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5A9038F6-1ADF-46E8-858B-9F35E57621DD}">
      <dgm:prSet phldr="0" custT="1"/>
      <dgm:spPr>
        <a:solidFill>
          <a:srgbClr val="FFC9C9">
            <a:alpha val="90000"/>
          </a:srgbClr>
        </a:solidFill>
        <a:ln>
          <a:noFill/>
        </a:ln>
      </dgm:spPr>
      <dgm:t>
        <a:bodyPr/>
        <a:lstStyle/>
        <a:p>
          <a:pPr rtl="0"/>
          <a:endParaRPr lang="es-ES" sz="140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8DD64D52-69E9-4053-8D99-D21B23724F76}" type="parTrans" cxnId="{3FBC0421-E7B6-4645-BEA3-56E4F82AC27B}">
      <dgm:prSet/>
      <dgm:spPr/>
      <dgm:t>
        <a:bodyPr/>
        <a:lstStyle/>
        <a:p>
          <a:endParaRPr lang="es-CO" sz="140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37677529-C4D9-408C-A0CB-A557AD5AC00D}" type="sibTrans" cxnId="{3FBC0421-E7B6-4645-BEA3-56E4F82AC27B}">
      <dgm:prSet/>
      <dgm:spPr/>
      <dgm:t>
        <a:bodyPr/>
        <a:lstStyle/>
        <a:p>
          <a:endParaRPr lang="es-CO" sz="140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BAEB15C6-2C9B-4039-A7A9-5D93AEB22AA1}">
      <dgm:prSet custT="1"/>
      <dgm:spPr>
        <a:solidFill>
          <a:srgbClr val="803066"/>
        </a:solidFill>
        <a:ln>
          <a:noFill/>
        </a:ln>
      </dgm:spPr>
      <dgm:t>
        <a:bodyPr/>
        <a:lstStyle/>
        <a:p>
          <a:r>
            <a:rPr lang="es-ES" sz="1800" b="1">
              <a:latin typeface="Poppins" panose="00000500000000000000" pitchFamily="2" charset="0"/>
              <a:cs typeface="Poppins" panose="00000500000000000000" pitchFamily="2" charset="0"/>
            </a:rPr>
            <a:t>Metodología</a:t>
          </a:r>
        </a:p>
      </dgm:t>
    </dgm:pt>
    <dgm:pt modelId="{EFD2893C-207C-40DD-B9D3-8D118AA4D64B}" type="parTrans" cxnId="{B959E6D3-0630-480B-AF93-C542C648B212}">
      <dgm:prSet/>
      <dgm:spPr/>
      <dgm:t>
        <a:bodyPr/>
        <a:lstStyle/>
        <a:p>
          <a:endParaRPr lang="es-CO" sz="140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675CB73C-6B6B-4A3B-B731-EFE3708454F5}" type="sibTrans" cxnId="{B959E6D3-0630-480B-AF93-C542C648B212}">
      <dgm:prSet/>
      <dgm:spPr/>
      <dgm:t>
        <a:bodyPr/>
        <a:lstStyle/>
        <a:p>
          <a:endParaRPr lang="es-CO" sz="140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FAC81ED2-DB03-4EB7-803B-E21D78B8CF0F}">
      <dgm:prSet custT="1"/>
      <dgm:spPr>
        <a:solidFill>
          <a:srgbClr val="E4D3DF"/>
        </a:solidFill>
        <a:ln>
          <a:noFill/>
        </a:ln>
      </dgm:spPr>
      <dgm:t>
        <a:bodyPr/>
        <a:lstStyle/>
        <a:p>
          <a:pPr rtl="0"/>
          <a:r>
            <a:rPr lang="es-ES" sz="1200">
              <a:latin typeface="Poppins" panose="00000500000000000000" pitchFamily="2" charset="0"/>
              <a:cs typeface="Poppins" panose="00000500000000000000" pitchFamily="2" charset="0"/>
            </a:rPr>
            <a:t>Grupos focales (8)</a:t>
          </a:r>
        </a:p>
      </dgm:t>
    </dgm:pt>
    <dgm:pt modelId="{C5136DE3-AE2C-4F39-B845-DBD8F03488C7}" type="parTrans" cxnId="{35208A80-F5BC-4E9D-BA76-36F2E4C46BB4}">
      <dgm:prSet/>
      <dgm:spPr/>
      <dgm:t>
        <a:bodyPr/>
        <a:lstStyle/>
        <a:p>
          <a:endParaRPr lang="es-CO" sz="140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D596C63C-5C34-47A3-876D-98595AB6DE52}" type="sibTrans" cxnId="{35208A80-F5BC-4E9D-BA76-36F2E4C46BB4}">
      <dgm:prSet/>
      <dgm:spPr/>
      <dgm:t>
        <a:bodyPr/>
        <a:lstStyle/>
        <a:p>
          <a:endParaRPr lang="es-CO" sz="140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C0EA6051-59A0-429C-8551-6FE3723C57E4}">
      <dgm:prSet phldr="0" custT="1"/>
      <dgm:spPr>
        <a:solidFill>
          <a:srgbClr val="E4D3DF"/>
        </a:solidFill>
        <a:ln>
          <a:noFill/>
        </a:ln>
      </dgm:spPr>
      <dgm:t>
        <a:bodyPr/>
        <a:lstStyle/>
        <a:p>
          <a:pPr rtl="0"/>
          <a:r>
            <a:rPr lang="es-ES" sz="1200">
              <a:latin typeface="Poppins" panose="00000500000000000000" pitchFamily="2" charset="0"/>
              <a:cs typeface="Poppins" panose="00000500000000000000" pitchFamily="2" charset="0"/>
            </a:rPr>
            <a:t>Entrevistas (2) </a:t>
          </a:r>
        </a:p>
      </dgm:t>
    </dgm:pt>
    <dgm:pt modelId="{D75EA480-32D4-4293-B383-A38B22F02FFF}" type="parTrans" cxnId="{0E91D5F7-5E25-4158-9461-1DD4A7FA9C57}">
      <dgm:prSet/>
      <dgm:spPr/>
      <dgm:t>
        <a:bodyPr/>
        <a:lstStyle/>
        <a:p>
          <a:endParaRPr lang="es-CO" sz="140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42B84AB0-643E-414A-A33E-D6E886A97DF9}" type="sibTrans" cxnId="{0E91D5F7-5E25-4158-9461-1DD4A7FA9C57}">
      <dgm:prSet/>
      <dgm:spPr/>
      <dgm:t>
        <a:bodyPr/>
        <a:lstStyle/>
        <a:p>
          <a:endParaRPr lang="es-CO" sz="140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7D930446-2F43-4AD5-AEA1-E454FE73407B}">
      <dgm:prSet phldr="0" custT="1"/>
      <dgm:spPr>
        <a:solidFill>
          <a:srgbClr val="E4D3DF"/>
        </a:solidFill>
        <a:ln>
          <a:noFill/>
        </a:ln>
      </dgm:spPr>
      <dgm:t>
        <a:bodyPr/>
        <a:lstStyle/>
        <a:p>
          <a:pPr rtl="0"/>
          <a:r>
            <a:rPr lang="es-ES" sz="1200">
              <a:latin typeface="Poppins" panose="00000500000000000000" pitchFamily="2" charset="0"/>
              <a:cs typeface="Poppins" panose="00000500000000000000" pitchFamily="2" charset="0"/>
            </a:rPr>
            <a:t>Talleres IAP (6)</a:t>
          </a:r>
        </a:p>
      </dgm:t>
    </dgm:pt>
    <dgm:pt modelId="{92F18386-BDA4-42E1-9C5E-AF2C64A281E2}" type="parTrans" cxnId="{DEDC78CD-8008-4FF9-8B72-1F53947F4145}">
      <dgm:prSet/>
      <dgm:spPr/>
      <dgm:t>
        <a:bodyPr/>
        <a:lstStyle/>
        <a:p>
          <a:endParaRPr lang="es-CO" sz="140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C37BCC8D-A587-447C-944F-A4080D50C46E}" type="sibTrans" cxnId="{DEDC78CD-8008-4FF9-8B72-1F53947F4145}">
      <dgm:prSet/>
      <dgm:spPr/>
      <dgm:t>
        <a:bodyPr/>
        <a:lstStyle/>
        <a:p>
          <a:endParaRPr lang="es-CO" sz="140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E2882A5B-5FED-4D4A-B218-317B3C457237}">
      <dgm:prSet phldr="0" custT="1"/>
      <dgm:spPr>
        <a:solidFill>
          <a:schemeClr val="accent4">
            <a:lumMod val="20000"/>
            <a:lumOff val="80000"/>
            <a:alpha val="90000"/>
          </a:schemeClr>
        </a:solidFill>
        <a:ln>
          <a:noFill/>
        </a:ln>
      </dgm:spPr>
      <dgm:t>
        <a:bodyPr/>
        <a:lstStyle/>
        <a:p>
          <a:pPr rtl="0"/>
          <a:r>
            <a:rPr lang="es-CO" sz="1200" noProof="0">
              <a:latin typeface="Poppins" panose="00000500000000000000" pitchFamily="2" charset="0"/>
              <a:cs typeface="Poppins" panose="00000500000000000000" pitchFamily="2" charset="0"/>
            </a:rPr>
            <a:t>Realizar una evaluación de operaciones y resultados con  enfoque cualitativo.</a:t>
          </a:r>
        </a:p>
      </dgm:t>
    </dgm:pt>
    <dgm:pt modelId="{90D137BF-CE57-437D-801D-B12D64A68828}" type="parTrans" cxnId="{23A73092-8ABF-46B0-9010-76C87C1E95AA}">
      <dgm:prSet/>
      <dgm:spPr/>
      <dgm:t>
        <a:bodyPr/>
        <a:lstStyle/>
        <a:p>
          <a:endParaRPr lang="es-CO" sz="140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E1D90168-7B96-4F09-B73D-54447A34EE2C}" type="sibTrans" cxnId="{23A73092-8ABF-46B0-9010-76C87C1E95AA}">
      <dgm:prSet/>
      <dgm:spPr/>
      <dgm:t>
        <a:bodyPr/>
        <a:lstStyle/>
        <a:p>
          <a:endParaRPr lang="es-CO" sz="140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E6E5B8D7-2976-4E6E-A3B8-B090A3223F48}">
      <dgm:prSet custT="1"/>
      <dgm:spPr>
        <a:solidFill>
          <a:schemeClr val="accent1">
            <a:lumMod val="20000"/>
            <a:lumOff val="80000"/>
            <a:alpha val="90000"/>
          </a:schemeClr>
        </a:solidFill>
        <a:ln>
          <a:noFill/>
        </a:ln>
      </dgm:spPr>
      <dgm:t>
        <a:bodyPr/>
        <a:lstStyle/>
        <a:p>
          <a:pPr rtl="0"/>
          <a:r>
            <a:rPr lang="es-CO" sz="1200" b="0" noProof="0">
              <a:solidFill>
                <a:schemeClr val="tx1"/>
              </a:solidFill>
              <a:latin typeface="Poppins" panose="00000500000000000000" pitchFamily="2" charset="0"/>
              <a:cs typeface="Poppins" panose="00000500000000000000" pitchFamily="2" charset="0"/>
            </a:rPr>
            <a:t>Evaluación intermedia.</a:t>
          </a:r>
        </a:p>
      </dgm:t>
    </dgm:pt>
    <dgm:pt modelId="{D80DCD00-248A-4748-B49B-49CE57D2DA03}" type="parTrans" cxnId="{155FA392-7033-4E52-B83F-A845559ABE89}">
      <dgm:prSet/>
      <dgm:spPr/>
      <dgm:t>
        <a:bodyPr/>
        <a:lstStyle/>
        <a:p>
          <a:endParaRPr lang="es-CO" sz="140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DF5D842E-B142-4DC7-9150-CDA0DD3A79B1}" type="sibTrans" cxnId="{155FA392-7033-4E52-B83F-A845559ABE89}">
      <dgm:prSet/>
      <dgm:spPr/>
      <dgm:t>
        <a:bodyPr/>
        <a:lstStyle/>
        <a:p>
          <a:endParaRPr lang="es-CO" sz="140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7303D62C-44D5-4259-8D3E-DB75831FB146}">
      <dgm:prSet phldr="0" custT="1"/>
      <dgm:spPr>
        <a:solidFill>
          <a:srgbClr val="E4D3DF"/>
        </a:solidFill>
        <a:ln>
          <a:noFill/>
        </a:ln>
      </dgm:spPr>
      <dgm:t>
        <a:bodyPr/>
        <a:lstStyle/>
        <a:p>
          <a:pPr rtl="0"/>
          <a:r>
            <a:rPr lang="es-ES" sz="1200">
              <a:latin typeface="Poppins" panose="00000500000000000000" pitchFamily="2" charset="0"/>
              <a:cs typeface="Poppins" panose="00000500000000000000" pitchFamily="2" charset="0"/>
            </a:rPr>
            <a:t>Matriz de información secundaria</a:t>
          </a:r>
        </a:p>
      </dgm:t>
    </dgm:pt>
    <dgm:pt modelId="{EC13511B-EC2E-4CD8-A556-9FCED2DF0119}" type="parTrans" cxnId="{6E494E38-7B46-438C-9699-8EE92C26448B}">
      <dgm:prSet/>
      <dgm:spPr/>
      <dgm:t>
        <a:bodyPr/>
        <a:lstStyle/>
        <a:p>
          <a:endParaRPr lang="es-CO" sz="140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4A4FF672-9294-453C-98F9-D7F065DE8ACA}" type="sibTrans" cxnId="{6E494E38-7B46-438C-9699-8EE92C26448B}">
      <dgm:prSet/>
      <dgm:spPr/>
      <dgm:t>
        <a:bodyPr/>
        <a:lstStyle/>
        <a:p>
          <a:endParaRPr lang="es-CO" sz="140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E553712A-ADE2-4F6D-9536-F8323276E4A2}">
      <dgm:prSet phldr="0" custT="1"/>
      <dgm:spPr>
        <a:solidFill>
          <a:srgbClr val="00AEC0"/>
        </a:solidFill>
        <a:ln>
          <a:noFill/>
        </a:ln>
      </dgm:spPr>
      <dgm:t>
        <a:bodyPr/>
        <a:lstStyle/>
        <a:p>
          <a:r>
            <a:rPr lang="es-ES" sz="1800" b="1">
              <a:latin typeface="Poppins" panose="00000500000000000000" pitchFamily="2" charset="0"/>
              <a:cs typeface="Poppins" panose="00000500000000000000" pitchFamily="2" charset="0"/>
            </a:rPr>
            <a:t>Tipo de evaluación</a:t>
          </a:r>
          <a:endParaRPr lang="en-US" sz="1800" b="1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327B2336-56B0-452F-B858-DD581A6CA3BB}" type="parTrans" cxnId="{01C88749-CDB7-480C-91DF-B1469EC87727}">
      <dgm:prSet/>
      <dgm:spPr/>
      <dgm:t>
        <a:bodyPr/>
        <a:lstStyle/>
        <a:p>
          <a:endParaRPr lang="es-CO" sz="140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F20A32A4-50C9-4938-A9CF-0A36F914F057}" type="sibTrans" cxnId="{01C88749-CDB7-480C-91DF-B1469EC87727}">
      <dgm:prSet/>
      <dgm:spPr>
        <a:noFill/>
      </dgm:spPr>
      <dgm:t>
        <a:bodyPr/>
        <a:lstStyle/>
        <a:p>
          <a:endParaRPr lang="es-CO" sz="140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DBCAE8F2-08BE-44C1-9E1A-A2AC6E029CBE}">
      <dgm:prSet phldr="0" custT="1"/>
      <dgm:spPr>
        <a:solidFill>
          <a:schemeClr val="accent1">
            <a:lumMod val="20000"/>
            <a:lumOff val="80000"/>
            <a:alpha val="90000"/>
          </a:schemeClr>
        </a:solidFill>
        <a:ln>
          <a:noFill/>
        </a:ln>
      </dgm:spPr>
      <dgm:t>
        <a:bodyPr/>
        <a:lstStyle/>
        <a:p>
          <a:pPr rtl="0"/>
          <a:r>
            <a:rPr lang="es-CO" sz="1200" noProof="0">
              <a:solidFill>
                <a:schemeClr val="tx1"/>
              </a:solidFill>
              <a:latin typeface="Poppins" panose="00000500000000000000" pitchFamily="2" charset="0"/>
              <a:cs typeface="Poppins" panose="00000500000000000000" pitchFamily="2" charset="0"/>
            </a:rPr>
            <a:t>Entre enero de 2020 y diciembre de 2025.</a:t>
          </a:r>
          <a:endParaRPr lang="es-CO" sz="1200" noProof="0">
            <a:solidFill>
              <a:srgbClr val="000000"/>
            </a:solidFill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20460A0D-4E04-4764-AE4E-5811522EDB56}" type="parTrans" cxnId="{F984698D-5532-4C29-892A-2867979818AE}">
      <dgm:prSet/>
      <dgm:spPr/>
      <dgm:t>
        <a:bodyPr/>
        <a:lstStyle/>
        <a:p>
          <a:endParaRPr lang="es-CO" sz="140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1D99982C-141A-4E69-882E-4D71E88E85BF}" type="sibTrans" cxnId="{F984698D-5532-4C29-892A-2867979818AE}">
      <dgm:prSet/>
      <dgm:spPr/>
      <dgm:t>
        <a:bodyPr/>
        <a:lstStyle/>
        <a:p>
          <a:endParaRPr lang="es-CO" sz="140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64B67960-5ECD-4720-91C4-E638A521C890}">
      <dgm:prSet phldr="0" custT="1"/>
      <dgm:spPr>
        <a:solidFill>
          <a:schemeClr val="accent1">
            <a:lumMod val="20000"/>
            <a:lumOff val="80000"/>
            <a:alpha val="90000"/>
          </a:schemeClr>
        </a:solidFill>
        <a:ln>
          <a:noFill/>
        </a:ln>
      </dgm:spPr>
      <dgm:t>
        <a:bodyPr/>
        <a:lstStyle/>
        <a:p>
          <a:r>
            <a:rPr lang="es-CO" sz="1200" noProof="0">
              <a:solidFill>
                <a:schemeClr val="tx1"/>
              </a:solidFill>
              <a:latin typeface="Poppins" panose="00000500000000000000" pitchFamily="2" charset="0"/>
              <a:cs typeface="Poppins" panose="00000500000000000000" pitchFamily="2" charset="0"/>
            </a:rPr>
            <a:t>Primer plan de acción de la PPLFRCC.</a:t>
          </a:r>
          <a:endParaRPr lang="es-CO" sz="1200" noProof="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A96E2621-7F26-4592-A5B2-DDBE814E3201}" type="parTrans" cxnId="{DCDB2231-440C-460F-AECA-1B4561410033}">
      <dgm:prSet/>
      <dgm:spPr/>
      <dgm:t>
        <a:bodyPr/>
        <a:lstStyle/>
        <a:p>
          <a:endParaRPr lang="es-CO" sz="140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CF5C08A6-B6F4-4AF7-BDAB-C0F0CBE94BF8}" type="sibTrans" cxnId="{DCDB2231-440C-460F-AECA-1B4561410033}">
      <dgm:prSet/>
      <dgm:spPr/>
      <dgm:t>
        <a:bodyPr/>
        <a:lstStyle/>
        <a:p>
          <a:endParaRPr lang="es-CO" sz="140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25EC40ED-B2E1-41DF-B6D1-3AB2E95A53B5}">
      <dgm:prSet phldr="0" custT="1"/>
      <dgm:spPr>
        <a:solidFill>
          <a:srgbClr val="FFC9C9">
            <a:alpha val="90000"/>
          </a:srgbClr>
        </a:solidFill>
        <a:ln>
          <a:noFill/>
        </a:ln>
      </dgm:spPr>
      <dgm:t>
        <a:bodyPr/>
        <a:lstStyle/>
        <a:p>
          <a:pPr rtl="0"/>
          <a:endParaRPr lang="es-ES" sz="140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BCF3688B-2EF7-4451-98B0-424EFE6E3422}" type="parTrans" cxnId="{62A1F69E-2E71-4C2E-AED6-121357585B4A}">
      <dgm:prSet/>
      <dgm:spPr/>
      <dgm:t>
        <a:bodyPr/>
        <a:lstStyle/>
        <a:p>
          <a:endParaRPr lang="es-CO"/>
        </a:p>
      </dgm:t>
    </dgm:pt>
    <dgm:pt modelId="{F73F77FF-6AB0-4BA0-AEE5-01BBF28129A9}" type="sibTrans" cxnId="{62A1F69E-2E71-4C2E-AED6-121357585B4A}">
      <dgm:prSet/>
      <dgm:spPr/>
      <dgm:t>
        <a:bodyPr/>
        <a:lstStyle/>
        <a:p>
          <a:endParaRPr lang="es-CO"/>
        </a:p>
      </dgm:t>
    </dgm:pt>
    <dgm:pt modelId="{5286699E-7B78-4F56-A5FB-F2CDC786557B}">
      <dgm:prSet phldr="0" custT="1"/>
      <dgm:spPr>
        <a:solidFill>
          <a:srgbClr val="FFC9C9">
            <a:alpha val="90000"/>
          </a:srgbClr>
        </a:solidFill>
        <a:ln>
          <a:noFill/>
        </a:ln>
      </dgm:spPr>
      <dgm:t>
        <a:bodyPr/>
        <a:lstStyle/>
        <a:p>
          <a:pPr rtl="0"/>
          <a:r>
            <a:rPr lang="es-ES" sz="1400">
              <a:latin typeface="Poppins" panose="00000500000000000000" pitchFamily="2" charset="0"/>
              <a:cs typeface="Poppins" panose="00000500000000000000" pitchFamily="2" charset="0"/>
            </a:rPr>
            <a:t>Cualitativo</a:t>
          </a:r>
        </a:p>
      </dgm:t>
    </dgm:pt>
    <dgm:pt modelId="{C95850D2-C3FC-44B8-887C-596E47E787E0}" type="parTrans" cxnId="{E9EA3FFE-6342-4F37-8567-2D8BF301BBF3}">
      <dgm:prSet/>
      <dgm:spPr/>
      <dgm:t>
        <a:bodyPr/>
        <a:lstStyle/>
        <a:p>
          <a:endParaRPr lang="es-CO"/>
        </a:p>
      </dgm:t>
    </dgm:pt>
    <dgm:pt modelId="{C91B711F-B76D-4993-B7D5-ED3855877C33}" type="sibTrans" cxnId="{E9EA3FFE-6342-4F37-8567-2D8BF301BBF3}">
      <dgm:prSet/>
      <dgm:spPr/>
      <dgm:t>
        <a:bodyPr/>
        <a:lstStyle/>
        <a:p>
          <a:endParaRPr lang="es-CO"/>
        </a:p>
      </dgm:t>
    </dgm:pt>
    <dgm:pt modelId="{6F151C54-83CF-45DD-A7B7-650E3D9D96A0}" type="pres">
      <dgm:prSet presAssocID="{279806D4-F59E-4ED3-90AA-A7D792FC79CF}" presName="Name0" presStyleCnt="0">
        <dgm:presLayoutVars>
          <dgm:dir/>
          <dgm:animLvl val="lvl"/>
          <dgm:resizeHandles val="exact"/>
        </dgm:presLayoutVars>
      </dgm:prSet>
      <dgm:spPr/>
    </dgm:pt>
    <dgm:pt modelId="{873832A7-18AB-426A-8290-C2FD759AD65C}" type="pres">
      <dgm:prSet presAssocID="{279806D4-F59E-4ED3-90AA-A7D792FC79CF}" presName="tSp" presStyleCnt="0"/>
      <dgm:spPr/>
    </dgm:pt>
    <dgm:pt modelId="{4C50FBBD-F417-4B52-A19D-F2C77D95350C}" type="pres">
      <dgm:prSet presAssocID="{279806D4-F59E-4ED3-90AA-A7D792FC79CF}" presName="bSp" presStyleCnt="0"/>
      <dgm:spPr/>
    </dgm:pt>
    <dgm:pt modelId="{5169ADEF-0210-4B40-9388-B9CC0326BF18}" type="pres">
      <dgm:prSet presAssocID="{279806D4-F59E-4ED3-90AA-A7D792FC79CF}" presName="process" presStyleCnt="0"/>
      <dgm:spPr/>
    </dgm:pt>
    <dgm:pt modelId="{5C0046D9-0480-4D0F-8174-4B6D90470358}" type="pres">
      <dgm:prSet presAssocID="{D340D83A-9055-42D1-A4D5-19D11623F6D7}" presName="composite1" presStyleCnt="0"/>
      <dgm:spPr/>
    </dgm:pt>
    <dgm:pt modelId="{EF6FC32D-8516-40CC-A604-22B0DE104401}" type="pres">
      <dgm:prSet presAssocID="{D340D83A-9055-42D1-A4D5-19D11623F6D7}" presName="dummyNode1" presStyleLbl="node1" presStyleIdx="0" presStyleCnt="4"/>
      <dgm:spPr/>
    </dgm:pt>
    <dgm:pt modelId="{CE17993A-BAFB-4699-96BF-7A636ABB33E2}" type="pres">
      <dgm:prSet presAssocID="{D340D83A-9055-42D1-A4D5-19D11623F6D7}" presName="childNode1" presStyleLbl="bgAcc1" presStyleIdx="0" presStyleCnt="4">
        <dgm:presLayoutVars>
          <dgm:bulletEnabled val="1"/>
        </dgm:presLayoutVars>
      </dgm:prSet>
      <dgm:spPr/>
    </dgm:pt>
    <dgm:pt modelId="{8E523DF0-8A8C-4D36-AC0D-C953732DEEB0}" type="pres">
      <dgm:prSet presAssocID="{D340D83A-9055-42D1-A4D5-19D11623F6D7}" presName="childNode1tx" presStyleLbl="bgAcc1" presStyleIdx="0" presStyleCnt="4">
        <dgm:presLayoutVars>
          <dgm:bulletEnabled val="1"/>
        </dgm:presLayoutVars>
      </dgm:prSet>
      <dgm:spPr/>
    </dgm:pt>
    <dgm:pt modelId="{ED74D2A7-E176-4188-B7DC-FBCAAA88C23C}" type="pres">
      <dgm:prSet presAssocID="{D340D83A-9055-42D1-A4D5-19D11623F6D7}" presName="parentNode1" presStyleLbl="node1" presStyleIdx="0" presStyleCnt="4">
        <dgm:presLayoutVars>
          <dgm:chMax val="1"/>
          <dgm:bulletEnabled val="1"/>
        </dgm:presLayoutVars>
      </dgm:prSet>
      <dgm:spPr/>
    </dgm:pt>
    <dgm:pt modelId="{A7441AA2-4234-4DFF-B2AB-B0CB7E4B105A}" type="pres">
      <dgm:prSet presAssocID="{D340D83A-9055-42D1-A4D5-19D11623F6D7}" presName="connSite1" presStyleCnt="0"/>
      <dgm:spPr/>
    </dgm:pt>
    <dgm:pt modelId="{300AE31B-46C6-45A1-AE21-CCCB302693F2}" type="pres">
      <dgm:prSet presAssocID="{59BFC7A0-8745-472C-BF41-97A6407BBB0A}" presName="Name9" presStyleLbl="sibTrans2D1" presStyleIdx="0" presStyleCnt="3"/>
      <dgm:spPr/>
    </dgm:pt>
    <dgm:pt modelId="{88263490-3F13-4FED-8457-F2F149AEF51C}" type="pres">
      <dgm:prSet presAssocID="{E553712A-ADE2-4F6D-9536-F8323276E4A2}" presName="composite2" presStyleCnt="0"/>
      <dgm:spPr/>
    </dgm:pt>
    <dgm:pt modelId="{D90D1778-67ED-4C86-A4B9-BD1C77F36525}" type="pres">
      <dgm:prSet presAssocID="{E553712A-ADE2-4F6D-9536-F8323276E4A2}" presName="dummyNode2" presStyleLbl="node1" presStyleIdx="0" presStyleCnt="4"/>
      <dgm:spPr/>
    </dgm:pt>
    <dgm:pt modelId="{30A6626F-886B-4AE4-95FA-6F3973B51B46}" type="pres">
      <dgm:prSet presAssocID="{E553712A-ADE2-4F6D-9536-F8323276E4A2}" presName="childNode2" presStyleLbl="bgAcc1" presStyleIdx="1" presStyleCnt="4">
        <dgm:presLayoutVars>
          <dgm:bulletEnabled val="1"/>
        </dgm:presLayoutVars>
      </dgm:prSet>
      <dgm:spPr/>
    </dgm:pt>
    <dgm:pt modelId="{44EF6818-6FDF-41DA-93B0-399A0DFD7E77}" type="pres">
      <dgm:prSet presAssocID="{E553712A-ADE2-4F6D-9536-F8323276E4A2}" presName="childNode2tx" presStyleLbl="bgAcc1" presStyleIdx="1" presStyleCnt="4">
        <dgm:presLayoutVars>
          <dgm:bulletEnabled val="1"/>
        </dgm:presLayoutVars>
      </dgm:prSet>
      <dgm:spPr/>
    </dgm:pt>
    <dgm:pt modelId="{74F89BD7-F326-4852-A504-3DB0B53BB36D}" type="pres">
      <dgm:prSet presAssocID="{E553712A-ADE2-4F6D-9536-F8323276E4A2}" presName="parentNode2" presStyleLbl="node1" presStyleIdx="1" presStyleCnt="4">
        <dgm:presLayoutVars>
          <dgm:chMax val="0"/>
          <dgm:bulletEnabled val="1"/>
        </dgm:presLayoutVars>
      </dgm:prSet>
      <dgm:spPr/>
    </dgm:pt>
    <dgm:pt modelId="{96BCD4CA-12EA-4931-9F2F-D3A85F518F8C}" type="pres">
      <dgm:prSet presAssocID="{E553712A-ADE2-4F6D-9536-F8323276E4A2}" presName="connSite2" presStyleCnt="0"/>
      <dgm:spPr/>
    </dgm:pt>
    <dgm:pt modelId="{442D7AF6-2C78-4995-AD3F-04D68C0BE545}" type="pres">
      <dgm:prSet presAssocID="{F20A32A4-50C9-4938-A9CF-0A36F914F057}" presName="Name18" presStyleLbl="sibTrans2D1" presStyleIdx="1" presStyleCnt="3" custScaleX="65285" custScaleY="75856" custLinFactNeighborX="1976" custLinFactNeighborY="-1691"/>
      <dgm:spPr/>
    </dgm:pt>
    <dgm:pt modelId="{B6D13AD7-DDCE-40D9-B872-AFB7D37C4A96}" type="pres">
      <dgm:prSet presAssocID="{08FA55AD-5B8A-474E-B2EE-B9B0A903F38C}" presName="composite1" presStyleCnt="0"/>
      <dgm:spPr/>
    </dgm:pt>
    <dgm:pt modelId="{12D7BF2E-1D2C-4C3D-A835-18B8AF5656C4}" type="pres">
      <dgm:prSet presAssocID="{08FA55AD-5B8A-474E-B2EE-B9B0A903F38C}" presName="dummyNode1" presStyleLbl="node1" presStyleIdx="1" presStyleCnt="4"/>
      <dgm:spPr/>
    </dgm:pt>
    <dgm:pt modelId="{022E6258-9BD1-4C32-9C81-4443CAA3257E}" type="pres">
      <dgm:prSet presAssocID="{08FA55AD-5B8A-474E-B2EE-B9B0A903F38C}" presName="childNode1" presStyleLbl="bgAcc1" presStyleIdx="2" presStyleCnt="4">
        <dgm:presLayoutVars>
          <dgm:bulletEnabled val="1"/>
        </dgm:presLayoutVars>
      </dgm:prSet>
      <dgm:spPr/>
    </dgm:pt>
    <dgm:pt modelId="{AD0778DE-7BB9-4DD7-A2FE-F297BB8FA73A}" type="pres">
      <dgm:prSet presAssocID="{08FA55AD-5B8A-474E-B2EE-B9B0A903F38C}" presName="childNode1tx" presStyleLbl="bgAcc1" presStyleIdx="2" presStyleCnt="4">
        <dgm:presLayoutVars>
          <dgm:bulletEnabled val="1"/>
        </dgm:presLayoutVars>
      </dgm:prSet>
      <dgm:spPr/>
    </dgm:pt>
    <dgm:pt modelId="{D0489BEB-C490-4854-9D4E-4D77DFE7CB7D}" type="pres">
      <dgm:prSet presAssocID="{08FA55AD-5B8A-474E-B2EE-B9B0A903F38C}" presName="parentNode1" presStyleLbl="node1" presStyleIdx="2" presStyleCnt="4">
        <dgm:presLayoutVars>
          <dgm:chMax val="1"/>
          <dgm:bulletEnabled val="1"/>
        </dgm:presLayoutVars>
      </dgm:prSet>
      <dgm:spPr/>
    </dgm:pt>
    <dgm:pt modelId="{6F827647-C0F2-413D-8D95-A846AD2EA531}" type="pres">
      <dgm:prSet presAssocID="{08FA55AD-5B8A-474E-B2EE-B9B0A903F38C}" presName="connSite1" presStyleCnt="0"/>
      <dgm:spPr/>
    </dgm:pt>
    <dgm:pt modelId="{C742511C-4489-4DC8-8072-D44C1CABCE30}" type="pres">
      <dgm:prSet presAssocID="{E85F9A61-8E14-4E59-AA2A-FC9D2A1ADCE7}" presName="Name9" presStyleLbl="sibTrans2D1" presStyleIdx="2" presStyleCnt="3"/>
      <dgm:spPr/>
    </dgm:pt>
    <dgm:pt modelId="{195BBE8A-E378-4A14-A9C5-EB7ED529B7A6}" type="pres">
      <dgm:prSet presAssocID="{BAEB15C6-2C9B-4039-A7A9-5D93AEB22AA1}" presName="composite2" presStyleCnt="0"/>
      <dgm:spPr/>
    </dgm:pt>
    <dgm:pt modelId="{44F6A04F-7E15-4735-B04F-0E0C2B66B8FC}" type="pres">
      <dgm:prSet presAssocID="{BAEB15C6-2C9B-4039-A7A9-5D93AEB22AA1}" presName="dummyNode2" presStyleLbl="node1" presStyleIdx="2" presStyleCnt="4"/>
      <dgm:spPr/>
    </dgm:pt>
    <dgm:pt modelId="{05E9F0D4-8BBB-4A16-84B3-C2C3FCE36DD9}" type="pres">
      <dgm:prSet presAssocID="{BAEB15C6-2C9B-4039-A7A9-5D93AEB22AA1}" presName="childNode2" presStyleLbl="bgAcc1" presStyleIdx="3" presStyleCnt="4">
        <dgm:presLayoutVars>
          <dgm:bulletEnabled val="1"/>
        </dgm:presLayoutVars>
      </dgm:prSet>
      <dgm:spPr/>
    </dgm:pt>
    <dgm:pt modelId="{391C6FA4-36C3-4864-A821-0AE4D5981592}" type="pres">
      <dgm:prSet presAssocID="{BAEB15C6-2C9B-4039-A7A9-5D93AEB22AA1}" presName="childNode2tx" presStyleLbl="bgAcc1" presStyleIdx="3" presStyleCnt="4">
        <dgm:presLayoutVars>
          <dgm:bulletEnabled val="1"/>
        </dgm:presLayoutVars>
      </dgm:prSet>
      <dgm:spPr/>
    </dgm:pt>
    <dgm:pt modelId="{7D18F62F-1D02-4487-977A-4D084C64C355}" type="pres">
      <dgm:prSet presAssocID="{BAEB15C6-2C9B-4039-A7A9-5D93AEB22AA1}" presName="parentNode2" presStyleLbl="node1" presStyleIdx="3" presStyleCnt="4">
        <dgm:presLayoutVars>
          <dgm:chMax val="0"/>
          <dgm:bulletEnabled val="1"/>
        </dgm:presLayoutVars>
      </dgm:prSet>
      <dgm:spPr/>
    </dgm:pt>
    <dgm:pt modelId="{E923E617-11D7-4D3C-92BB-6EC33F7F21EF}" type="pres">
      <dgm:prSet presAssocID="{BAEB15C6-2C9B-4039-A7A9-5D93AEB22AA1}" presName="connSite2" presStyleCnt="0"/>
      <dgm:spPr/>
    </dgm:pt>
  </dgm:ptLst>
  <dgm:cxnLst>
    <dgm:cxn modelId="{62554200-8774-4A98-BC95-E97900A58B1F}" type="presOf" srcId="{25EC40ED-B2E1-41DF-B6D1-3AB2E95A53B5}" destId="{AD0778DE-7BB9-4DD7-A2FE-F297BB8FA73A}" srcOrd="1" destOrd="1" presId="urn:microsoft.com/office/officeart/2005/8/layout/hProcess4"/>
    <dgm:cxn modelId="{1F1E8203-C97D-453B-B4CF-0164D26B84FC}" type="presOf" srcId="{7303D62C-44D5-4259-8D3E-DB75831FB146}" destId="{05E9F0D4-8BBB-4A16-84B3-C2C3FCE36DD9}" srcOrd="0" destOrd="3" presId="urn:microsoft.com/office/officeart/2005/8/layout/hProcess4"/>
    <dgm:cxn modelId="{A949950A-1746-4E58-9368-FF1B28B657E4}" type="presOf" srcId="{E553712A-ADE2-4F6D-9536-F8323276E4A2}" destId="{74F89BD7-F326-4852-A504-3DB0B53BB36D}" srcOrd="0" destOrd="0" presId="urn:microsoft.com/office/officeart/2005/8/layout/hProcess4"/>
    <dgm:cxn modelId="{982F1D0B-8D99-4C6B-980A-42F8F2157818}" srcId="{279806D4-F59E-4ED3-90AA-A7D792FC79CF}" destId="{08FA55AD-5B8A-474E-B2EE-B9B0A903F38C}" srcOrd="2" destOrd="0" parTransId="{F733FD77-3700-4A8E-9952-720FB451DABB}" sibTransId="{E85F9A61-8E14-4E59-AA2A-FC9D2A1ADCE7}"/>
    <dgm:cxn modelId="{F05E9611-419F-4341-917C-BBAF184EB6DF}" type="presOf" srcId="{64B67960-5ECD-4720-91C4-E638A521C890}" destId="{44EF6818-6FDF-41DA-93B0-399A0DFD7E77}" srcOrd="1" destOrd="2" presId="urn:microsoft.com/office/officeart/2005/8/layout/hProcess4"/>
    <dgm:cxn modelId="{18DF761A-33AA-465B-8C53-20FB04D184CC}" type="presOf" srcId="{5A9038F6-1ADF-46E8-858B-9F35E57621DD}" destId="{022E6258-9BD1-4C32-9C81-4443CAA3257E}" srcOrd="0" destOrd="0" presId="urn:microsoft.com/office/officeart/2005/8/layout/hProcess4"/>
    <dgm:cxn modelId="{3FBC0421-E7B6-4645-BEA3-56E4F82AC27B}" srcId="{08FA55AD-5B8A-474E-B2EE-B9B0A903F38C}" destId="{5A9038F6-1ADF-46E8-858B-9F35E57621DD}" srcOrd="0" destOrd="0" parTransId="{8DD64D52-69E9-4053-8D99-D21B23724F76}" sibTransId="{37677529-C4D9-408C-A0CB-A557AD5AC00D}"/>
    <dgm:cxn modelId="{DCDB2231-440C-460F-AECA-1B4561410033}" srcId="{E553712A-ADE2-4F6D-9536-F8323276E4A2}" destId="{64B67960-5ECD-4720-91C4-E638A521C890}" srcOrd="2" destOrd="0" parTransId="{A96E2621-7F26-4592-A5B2-DDBE814E3201}" sibTransId="{CF5C08A6-B6F4-4AF7-BDAB-C0F0CBE94BF8}"/>
    <dgm:cxn modelId="{6E494E38-7B46-438C-9699-8EE92C26448B}" srcId="{BAEB15C6-2C9B-4039-A7A9-5D93AEB22AA1}" destId="{7303D62C-44D5-4259-8D3E-DB75831FB146}" srcOrd="3" destOrd="0" parTransId="{EC13511B-EC2E-4CD8-A556-9FCED2DF0119}" sibTransId="{4A4FF672-9294-453C-98F9-D7F065DE8ACA}"/>
    <dgm:cxn modelId="{81D1F33A-74DD-467D-B695-1AB2F49E48D7}" type="presOf" srcId="{08FA55AD-5B8A-474E-B2EE-B9B0A903F38C}" destId="{D0489BEB-C490-4854-9D4E-4D77DFE7CB7D}" srcOrd="0" destOrd="0" presId="urn:microsoft.com/office/officeart/2005/8/layout/hProcess4"/>
    <dgm:cxn modelId="{A4DE4B5F-0F7E-4013-AFB2-D68231E5686F}" type="presOf" srcId="{59BFC7A0-8745-472C-BF41-97A6407BBB0A}" destId="{300AE31B-46C6-45A1-AE21-CCCB302693F2}" srcOrd="0" destOrd="0" presId="urn:microsoft.com/office/officeart/2005/8/layout/hProcess4"/>
    <dgm:cxn modelId="{4AEA0262-3C28-4309-9915-21A24C593430}" type="presOf" srcId="{C0EA6051-59A0-429C-8551-6FE3723C57E4}" destId="{391C6FA4-36C3-4864-A821-0AE4D5981592}" srcOrd="1" destOrd="1" presId="urn:microsoft.com/office/officeart/2005/8/layout/hProcess4"/>
    <dgm:cxn modelId="{D8818944-4343-4146-BA00-3712A0A7CC8D}" type="presOf" srcId="{F20A32A4-50C9-4938-A9CF-0A36F914F057}" destId="{442D7AF6-2C78-4995-AD3F-04D68C0BE545}" srcOrd="0" destOrd="0" presId="urn:microsoft.com/office/officeart/2005/8/layout/hProcess4"/>
    <dgm:cxn modelId="{B4C29544-F050-41E5-84C4-31264830E7DB}" type="presOf" srcId="{5286699E-7B78-4F56-A5FB-F2CDC786557B}" destId="{AD0778DE-7BB9-4DD7-A2FE-F297BB8FA73A}" srcOrd="1" destOrd="2" presId="urn:microsoft.com/office/officeart/2005/8/layout/hProcess4"/>
    <dgm:cxn modelId="{20C32568-66C3-4128-9BF3-FD504E331B55}" type="presOf" srcId="{7D930446-2F43-4AD5-AEA1-E454FE73407B}" destId="{391C6FA4-36C3-4864-A821-0AE4D5981592}" srcOrd="1" destOrd="2" presId="urn:microsoft.com/office/officeart/2005/8/layout/hProcess4"/>
    <dgm:cxn modelId="{CC007148-9EAE-4BBE-814C-DE03B91CE4C8}" type="presOf" srcId="{E2882A5B-5FED-4D4A-B218-317B3C457237}" destId="{8E523DF0-8A8C-4D36-AC0D-C953732DEEB0}" srcOrd="1" destOrd="0" presId="urn:microsoft.com/office/officeart/2005/8/layout/hProcess4"/>
    <dgm:cxn modelId="{01C88749-CDB7-480C-91DF-B1469EC87727}" srcId="{279806D4-F59E-4ED3-90AA-A7D792FC79CF}" destId="{E553712A-ADE2-4F6D-9536-F8323276E4A2}" srcOrd="1" destOrd="0" parTransId="{327B2336-56B0-452F-B858-DD581A6CA3BB}" sibTransId="{F20A32A4-50C9-4938-A9CF-0A36F914F057}"/>
    <dgm:cxn modelId="{73FA576F-D7CE-4F86-8B28-ED1CE9E92DF1}" type="presOf" srcId="{279806D4-F59E-4ED3-90AA-A7D792FC79CF}" destId="{6F151C54-83CF-45DD-A7B7-650E3D9D96A0}" srcOrd="0" destOrd="0" presId="urn:microsoft.com/office/officeart/2005/8/layout/hProcess4"/>
    <dgm:cxn modelId="{E448B66F-29FE-4825-8764-7D30D28B8359}" srcId="{279806D4-F59E-4ED3-90AA-A7D792FC79CF}" destId="{D340D83A-9055-42D1-A4D5-19D11623F6D7}" srcOrd="0" destOrd="0" parTransId="{7F763C63-A0AB-4EF1-85D7-A8E344A86016}" sibTransId="{59BFC7A0-8745-472C-BF41-97A6407BBB0A}"/>
    <dgm:cxn modelId="{2D60B271-0C37-4E0C-8E9A-5F683D5CA73D}" type="presOf" srcId="{BAEB15C6-2C9B-4039-A7A9-5D93AEB22AA1}" destId="{7D18F62F-1D02-4487-977A-4D084C64C355}" srcOrd="0" destOrd="0" presId="urn:microsoft.com/office/officeart/2005/8/layout/hProcess4"/>
    <dgm:cxn modelId="{35208A80-F5BC-4E9D-BA76-36F2E4C46BB4}" srcId="{BAEB15C6-2C9B-4039-A7A9-5D93AEB22AA1}" destId="{FAC81ED2-DB03-4EB7-803B-E21D78B8CF0F}" srcOrd="0" destOrd="0" parTransId="{C5136DE3-AE2C-4F39-B845-DBD8F03488C7}" sibTransId="{D596C63C-5C34-47A3-876D-98595AB6DE52}"/>
    <dgm:cxn modelId="{F984698D-5532-4C29-892A-2867979818AE}" srcId="{E553712A-ADE2-4F6D-9536-F8323276E4A2}" destId="{DBCAE8F2-08BE-44C1-9E1A-A2AC6E029CBE}" srcOrd="1" destOrd="0" parTransId="{20460A0D-4E04-4764-AE4E-5811522EDB56}" sibTransId="{1D99982C-141A-4E69-882E-4D71E88E85BF}"/>
    <dgm:cxn modelId="{30127390-4C64-4300-ACEF-5BDFB96252C6}" type="presOf" srcId="{C0EA6051-59A0-429C-8551-6FE3723C57E4}" destId="{05E9F0D4-8BBB-4A16-84B3-C2C3FCE36DD9}" srcOrd="0" destOrd="1" presId="urn:microsoft.com/office/officeart/2005/8/layout/hProcess4"/>
    <dgm:cxn modelId="{39AC5191-AF1A-4F62-94BF-86EFDB86ADC3}" type="presOf" srcId="{E2882A5B-5FED-4D4A-B218-317B3C457237}" destId="{CE17993A-BAFB-4699-96BF-7A636ABB33E2}" srcOrd="0" destOrd="0" presId="urn:microsoft.com/office/officeart/2005/8/layout/hProcess4"/>
    <dgm:cxn modelId="{23A73092-8ABF-46B0-9010-76C87C1E95AA}" srcId="{D340D83A-9055-42D1-A4D5-19D11623F6D7}" destId="{E2882A5B-5FED-4D4A-B218-317B3C457237}" srcOrd="0" destOrd="0" parTransId="{90D137BF-CE57-437D-801D-B12D64A68828}" sibTransId="{E1D90168-7B96-4F09-B73D-54447A34EE2C}"/>
    <dgm:cxn modelId="{155FA392-7033-4E52-B83F-A845559ABE89}" srcId="{E553712A-ADE2-4F6D-9536-F8323276E4A2}" destId="{E6E5B8D7-2976-4E6E-A3B8-B090A3223F48}" srcOrd="0" destOrd="0" parTransId="{D80DCD00-248A-4748-B49B-49CE57D2DA03}" sibTransId="{DF5D842E-B142-4DC7-9150-CDA0DD3A79B1}"/>
    <dgm:cxn modelId="{387A8797-9552-4282-9746-4102908F6BC9}" type="presOf" srcId="{FAC81ED2-DB03-4EB7-803B-E21D78B8CF0F}" destId="{05E9F0D4-8BBB-4A16-84B3-C2C3FCE36DD9}" srcOrd="0" destOrd="0" presId="urn:microsoft.com/office/officeart/2005/8/layout/hProcess4"/>
    <dgm:cxn modelId="{30366298-7571-4883-A031-F592D6E6ABDD}" type="presOf" srcId="{25EC40ED-B2E1-41DF-B6D1-3AB2E95A53B5}" destId="{022E6258-9BD1-4C32-9C81-4443CAA3257E}" srcOrd="0" destOrd="1" presId="urn:microsoft.com/office/officeart/2005/8/layout/hProcess4"/>
    <dgm:cxn modelId="{C4477299-BB30-47AE-A9D2-FEA8A6C8F33E}" type="presOf" srcId="{5286699E-7B78-4F56-A5FB-F2CDC786557B}" destId="{022E6258-9BD1-4C32-9C81-4443CAA3257E}" srcOrd="0" destOrd="2" presId="urn:microsoft.com/office/officeart/2005/8/layout/hProcess4"/>
    <dgm:cxn modelId="{E062BA9B-0108-4057-AE61-FFBBB9203C19}" type="presOf" srcId="{5A9038F6-1ADF-46E8-858B-9F35E57621DD}" destId="{AD0778DE-7BB9-4DD7-A2FE-F297BB8FA73A}" srcOrd="1" destOrd="0" presId="urn:microsoft.com/office/officeart/2005/8/layout/hProcess4"/>
    <dgm:cxn modelId="{62A1F69E-2E71-4C2E-AED6-121357585B4A}" srcId="{08FA55AD-5B8A-474E-B2EE-B9B0A903F38C}" destId="{25EC40ED-B2E1-41DF-B6D1-3AB2E95A53B5}" srcOrd="1" destOrd="0" parTransId="{BCF3688B-2EF7-4451-98B0-424EFE6E3422}" sibTransId="{F73F77FF-6AB0-4BA0-AEE5-01BBF28129A9}"/>
    <dgm:cxn modelId="{4575CCA3-963E-4743-BD4D-1D2CDA3D7A10}" type="presOf" srcId="{E85F9A61-8E14-4E59-AA2A-FC9D2A1ADCE7}" destId="{C742511C-4489-4DC8-8072-D44C1CABCE30}" srcOrd="0" destOrd="0" presId="urn:microsoft.com/office/officeart/2005/8/layout/hProcess4"/>
    <dgm:cxn modelId="{6D9286B1-BD49-4D20-917F-19C9FC724A1D}" type="presOf" srcId="{DBCAE8F2-08BE-44C1-9E1A-A2AC6E029CBE}" destId="{44EF6818-6FDF-41DA-93B0-399A0DFD7E77}" srcOrd="1" destOrd="1" presId="urn:microsoft.com/office/officeart/2005/8/layout/hProcess4"/>
    <dgm:cxn modelId="{859987B2-DCFB-4670-8777-D91C28F8F276}" type="presOf" srcId="{DBCAE8F2-08BE-44C1-9E1A-A2AC6E029CBE}" destId="{30A6626F-886B-4AE4-95FA-6F3973B51B46}" srcOrd="0" destOrd="1" presId="urn:microsoft.com/office/officeart/2005/8/layout/hProcess4"/>
    <dgm:cxn modelId="{942D52C8-7480-4054-8D66-82DAB3AB6F9E}" type="presOf" srcId="{E6E5B8D7-2976-4E6E-A3B8-B090A3223F48}" destId="{44EF6818-6FDF-41DA-93B0-399A0DFD7E77}" srcOrd="1" destOrd="0" presId="urn:microsoft.com/office/officeart/2005/8/layout/hProcess4"/>
    <dgm:cxn modelId="{304E4DC9-F680-4F9C-A34B-EA5E155E95AE}" type="presOf" srcId="{E6E5B8D7-2976-4E6E-A3B8-B090A3223F48}" destId="{30A6626F-886B-4AE4-95FA-6F3973B51B46}" srcOrd="0" destOrd="0" presId="urn:microsoft.com/office/officeart/2005/8/layout/hProcess4"/>
    <dgm:cxn modelId="{DEDC78CD-8008-4FF9-8B72-1F53947F4145}" srcId="{BAEB15C6-2C9B-4039-A7A9-5D93AEB22AA1}" destId="{7D930446-2F43-4AD5-AEA1-E454FE73407B}" srcOrd="2" destOrd="0" parTransId="{92F18386-BDA4-42E1-9C5E-AF2C64A281E2}" sibTransId="{C37BCC8D-A587-447C-944F-A4080D50C46E}"/>
    <dgm:cxn modelId="{B959E6D3-0630-480B-AF93-C542C648B212}" srcId="{279806D4-F59E-4ED3-90AA-A7D792FC79CF}" destId="{BAEB15C6-2C9B-4039-A7A9-5D93AEB22AA1}" srcOrd="3" destOrd="0" parTransId="{EFD2893C-207C-40DD-B9D3-8D118AA4D64B}" sibTransId="{675CB73C-6B6B-4A3B-B731-EFE3708454F5}"/>
    <dgm:cxn modelId="{079517DE-57E3-4047-BCF7-6E1677DF3CC2}" type="presOf" srcId="{FAC81ED2-DB03-4EB7-803B-E21D78B8CF0F}" destId="{391C6FA4-36C3-4864-A821-0AE4D5981592}" srcOrd="1" destOrd="0" presId="urn:microsoft.com/office/officeart/2005/8/layout/hProcess4"/>
    <dgm:cxn modelId="{C4C528E8-38B1-4927-A9C7-B9D21A7F612E}" type="presOf" srcId="{D340D83A-9055-42D1-A4D5-19D11623F6D7}" destId="{ED74D2A7-E176-4188-B7DC-FBCAAA88C23C}" srcOrd="0" destOrd="0" presId="urn:microsoft.com/office/officeart/2005/8/layout/hProcess4"/>
    <dgm:cxn modelId="{C63277EE-B2C2-45A0-BBF8-1D5372892A32}" type="presOf" srcId="{7303D62C-44D5-4259-8D3E-DB75831FB146}" destId="{391C6FA4-36C3-4864-A821-0AE4D5981592}" srcOrd="1" destOrd="3" presId="urn:microsoft.com/office/officeart/2005/8/layout/hProcess4"/>
    <dgm:cxn modelId="{F377F5F1-7A5C-4521-8714-9708D7FFCC2D}" type="presOf" srcId="{64B67960-5ECD-4720-91C4-E638A521C890}" destId="{30A6626F-886B-4AE4-95FA-6F3973B51B46}" srcOrd="0" destOrd="2" presId="urn:microsoft.com/office/officeart/2005/8/layout/hProcess4"/>
    <dgm:cxn modelId="{0E91D5F7-5E25-4158-9461-1DD4A7FA9C57}" srcId="{BAEB15C6-2C9B-4039-A7A9-5D93AEB22AA1}" destId="{C0EA6051-59A0-429C-8551-6FE3723C57E4}" srcOrd="1" destOrd="0" parTransId="{D75EA480-32D4-4293-B383-A38B22F02FFF}" sibTransId="{42B84AB0-643E-414A-A33E-D6E886A97DF9}"/>
    <dgm:cxn modelId="{DD6E1CFD-FDF2-4ABA-8041-6119450406DF}" type="presOf" srcId="{7D930446-2F43-4AD5-AEA1-E454FE73407B}" destId="{05E9F0D4-8BBB-4A16-84B3-C2C3FCE36DD9}" srcOrd="0" destOrd="2" presId="urn:microsoft.com/office/officeart/2005/8/layout/hProcess4"/>
    <dgm:cxn modelId="{E9EA3FFE-6342-4F37-8567-2D8BF301BBF3}" srcId="{08FA55AD-5B8A-474E-B2EE-B9B0A903F38C}" destId="{5286699E-7B78-4F56-A5FB-F2CDC786557B}" srcOrd="2" destOrd="0" parTransId="{C95850D2-C3FC-44B8-887C-596E47E787E0}" sibTransId="{C91B711F-B76D-4993-B7D5-ED3855877C33}"/>
    <dgm:cxn modelId="{A2852496-3D6F-4313-BC56-D1CF41268943}" type="presParOf" srcId="{6F151C54-83CF-45DD-A7B7-650E3D9D96A0}" destId="{873832A7-18AB-426A-8290-C2FD759AD65C}" srcOrd="0" destOrd="0" presId="urn:microsoft.com/office/officeart/2005/8/layout/hProcess4"/>
    <dgm:cxn modelId="{FD26C5EE-28A1-44CA-A12C-4A47ED8BC313}" type="presParOf" srcId="{6F151C54-83CF-45DD-A7B7-650E3D9D96A0}" destId="{4C50FBBD-F417-4B52-A19D-F2C77D95350C}" srcOrd="1" destOrd="0" presId="urn:microsoft.com/office/officeart/2005/8/layout/hProcess4"/>
    <dgm:cxn modelId="{84F9E57B-3310-47AF-8A88-3A829EB56B67}" type="presParOf" srcId="{6F151C54-83CF-45DD-A7B7-650E3D9D96A0}" destId="{5169ADEF-0210-4B40-9388-B9CC0326BF18}" srcOrd="2" destOrd="0" presId="urn:microsoft.com/office/officeart/2005/8/layout/hProcess4"/>
    <dgm:cxn modelId="{71EC0034-DC08-4C81-A783-243477E57584}" type="presParOf" srcId="{5169ADEF-0210-4B40-9388-B9CC0326BF18}" destId="{5C0046D9-0480-4D0F-8174-4B6D90470358}" srcOrd="0" destOrd="0" presId="urn:microsoft.com/office/officeart/2005/8/layout/hProcess4"/>
    <dgm:cxn modelId="{5553BE8C-99A6-4D34-9744-8EA21E3FDB69}" type="presParOf" srcId="{5C0046D9-0480-4D0F-8174-4B6D90470358}" destId="{EF6FC32D-8516-40CC-A604-22B0DE104401}" srcOrd="0" destOrd="0" presId="urn:microsoft.com/office/officeart/2005/8/layout/hProcess4"/>
    <dgm:cxn modelId="{BADFB452-4B34-4143-BCAE-C4F4C6BB0632}" type="presParOf" srcId="{5C0046D9-0480-4D0F-8174-4B6D90470358}" destId="{CE17993A-BAFB-4699-96BF-7A636ABB33E2}" srcOrd="1" destOrd="0" presId="urn:microsoft.com/office/officeart/2005/8/layout/hProcess4"/>
    <dgm:cxn modelId="{C35CEE39-86FE-4BCE-A31B-BE3247A43CD4}" type="presParOf" srcId="{5C0046D9-0480-4D0F-8174-4B6D90470358}" destId="{8E523DF0-8A8C-4D36-AC0D-C953732DEEB0}" srcOrd="2" destOrd="0" presId="urn:microsoft.com/office/officeart/2005/8/layout/hProcess4"/>
    <dgm:cxn modelId="{691494A5-EBE7-4C42-80C8-5735866C02AB}" type="presParOf" srcId="{5C0046D9-0480-4D0F-8174-4B6D90470358}" destId="{ED74D2A7-E176-4188-B7DC-FBCAAA88C23C}" srcOrd="3" destOrd="0" presId="urn:microsoft.com/office/officeart/2005/8/layout/hProcess4"/>
    <dgm:cxn modelId="{CA30D931-741E-40E8-9782-0FCD5E5C07D5}" type="presParOf" srcId="{5C0046D9-0480-4D0F-8174-4B6D90470358}" destId="{A7441AA2-4234-4DFF-B2AB-B0CB7E4B105A}" srcOrd="4" destOrd="0" presId="urn:microsoft.com/office/officeart/2005/8/layout/hProcess4"/>
    <dgm:cxn modelId="{D07A1191-A480-46F7-8CBD-75FBB5A3CAD8}" type="presParOf" srcId="{5169ADEF-0210-4B40-9388-B9CC0326BF18}" destId="{300AE31B-46C6-45A1-AE21-CCCB302693F2}" srcOrd="1" destOrd="0" presId="urn:microsoft.com/office/officeart/2005/8/layout/hProcess4"/>
    <dgm:cxn modelId="{F4A538B1-3817-40C6-B242-CB5BE0D4B7D7}" type="presParOf" srcId="{5169ADEF-0210-4B40-9388-B9CC0326BF18}" destId="{88263490-3F13-4FED-8457-F2F149AEF51C}" srcOrd="2" destOrd="0" presId="urn:microsoft.com/office/officeart/2005/8/layout/hProcess4"/>
    <dgm:cxn modelId="{84816E97-A06C-4D0C-839D-079CE06847CD}" type="presParOf" srcId="{88263490-3F13-4FED-8457-F2F149AEF51C}" destId="{D90D1778-67ED-4C86-A4B9-BD1C77F36525}" srcOrd="0" destOrd="0" presId="urn:microsoft.com/office/officeart/2005/8/layout/hProcess4"/>
    <dgm:cxn modelId="{D3CDDCE9-6013-49DE-AB47-94849B35CB8D}" type="presParOf" srcId="{88263490-3F13-4FED-8457-F2F149AEF51C}" destId="{30A6626F-886B-4AE4-95FA-6F3973B51B46}" srcOrd="1" destOrd="0" presId="urn:microsoft.com/office/officeart/2005/8/layout/hProcess4"/>
    <dgm:cxn modelId="{A581C28F-8B59-455F-A9F2-722BAF9720D4}" type="presParOf" srcId="{88263490-3F13-4FED-8457-F2F149AEF51C}" destId="{44EF6818-6FDF-41DA-93B0-399A0DFD7E77}" srcOrd="2" destOrd="0" presId="urn:microsoft.com/office/officeart/2005/8/layout/hProcess4"/>
    <dgm:cxn modelId="{230BF6C6-34BA-4386-85E7-A3F50401A0C0}" type="presParOf" srcId="{88263490-3F13-4FED-8457-F2F149AEF51C}" destId="{74F89BD7-F326-4852-A504-3DB0B53BB36D}" srcOrd="3" destOrd="0" presId="urn:microsoft.com/office/officeart/2005/8/layout/hProcess4"/>
    <dgm:cxn modelId="{8768B0D8-BD8B-486A-9F6B-FF35E2FEC1EF}" type="presParOf" srcId="{88263490-3F13-4FED-8457-F2F149AEF51C}" destId="{96BCD4CA-12EA-4931-9F2F-D3A85F518F8C}" srcOrd="4" destOrd="0" presId="urn:microsoft.com/office/officeart/2005/8/layout/hProcess4"/>
    <dgm:cxn modelId="{5B6C6259-B8AB-47D1-BFC6-126ABA64AB0D}" type="presParOf" srcId="{5169ADEF-0210-4B40-9388-B9CC0326BF18}" destId="{442D7AF6-2C78-4995-AD3F-04D68C0BE545}" srcOrd="3" destOrd="0" presId="urn:microsoft.com/office/officeart/2005/8/layout/hProcess4"/>
    <dgm:cxn modelId="{DEFD8EFC-70D2-49BD-B811-E0F18F099ABE}" type="presParOf" srcId="{5169ADEF-0210-4B40-9388-B9CC0326BF18}" destId="{B6D13AD7-DDCE-40D9-B872-AFB7D37C4A96}" srcOrd="4" destOrd="0" presId="urn:microsoft.com/office/officeart/2005/8/layout/hProcess4"/>
    <dgm:cxn modelId="{6D1D1845-A452-4AA2-9DF9-6D2914D8D069}" type="presParOf" srcId="{B6D13AD7-DDCE-40D9-B872-AFB7D37C4A96}" destId="{12D7BF2E-1D2C-4C3D-A835-18B8AF5656C4}" srcOrd="0" destOrd="0" presId="urn:microsoft.com/office/officeart/2005/8/layout/hProcess4"/>
    <dgm:cxn modelId="{394691BB-9BCE-461F-B5DF-229DC1DF751C}" type="presParOf" srcId="{B6D13AD7-DDCE-40D9-B872-AFB7D37C4A96}" destId="{022E6258-9BD1-4C32-9C81-4443CAA3257E}" srcOrd="1" destOrd="0" presId="urn:microsoft.com/office/officeart/2005/8/layout/hProcess4"/>
    <dgm:cxn modelId="{DB725FC4-3296-4A79-BA57-7B680D4BA170}" type="presParOf" srcId="{B6D13AD7-DDCE-40D9-B872-AFB7D37C4A96}" destId="{AD0778DE-7BB9-4DD7-A2FE-F297BB8FA73A}" srcOrd="2" destOrd="0" presId="urn:microsoft.com/office/officeart/2005/8/layout/hProcess4"/>
    <dgm:cxn modelId="{B9897B92-A9DA-4235-A937-5E2E50AC3F74}" type="presParOf" srcId="{B6D13AD7-DDCE-40D9-B872-AFB7D37C4A96}" destId="{D0489BEB-C490-4854-9D4E-4D77DFE7CB7D}" srcOrd="3" destOrd="0" presId="urn:microsoft.com/office/officeart/2005/8/layout/hProcess4"/>
    <dgm:cxn modelId="{6A8A2EE6-A590-4A59-AA7D-44B57DFB4FA1}" type="presParOf" srcId="{B6D13AD7-DDCE-40D9-B872-AFB7D37C4A96}" destId="{6F827647-C0F2-413D-8D95-A846AD2EA531}" srcOrd="4" destOrd="0" presId="urn:microsoft.com/office/officeart/2005/8/layout/hProcess4"/>
    <dgm:cxn modelId="{4D5816A8-5F66-4B4D-83AB-6508C71F2903}" type="presParOf" srcId="{5169ADEF-0210-4B40-9388-B9CC0326BF18}" destId="{C742511C-4489-4DC8-8072-D44C1CABCE30}" srcOrd="5" destOrd="0" presId="urn:microsoft.com/office/officeart/2005/8/layout/hProcess4"/>
    <dgm:cxn modelId="{F65B2556-44A8-4F29-B5EF-0A63D624BEBB}" type="presParOf" srcId="{5169ADEF-0210-4B40-9388-B9CC0326BF18}" destId="{195BBE8A-E378-4A14-A9C5-EB7ED529B7A6}" srcOrd="6" destOrd="0" presId="urn:microsoft.com/office/officeart/2005/8/layout/hProcess4"/>
    <dgm:cxn modelId="{29609930-73C3-4536-9543-D8A78BC0D230}" type="presParOf" srcId="{195BBE8A-E378-4A14-A9C5-EB7ED529B7A6}" destId="{44F6A04F-7E15-4735-B04F-0E0C2B66B8FC}" srcOrd="0" destOrd="0" presId="urn:microsoft.com/office/officeart/2005/8/layout/hProcess4"/>
    <dgm:cxn modelId="{BA4B23EC-0CC8-455B-BC83-4EF373273477}" type="presParOf" srcId="{195BBE8A-E378-4A14-A9C5-EB7ED529B7A6}" destId="{05E9F0D4-8BBB-4A16-84B3-C2C3FCE36DD9}" srcOrd="1" destOrd="0" presId="urn:microsoft.com/office/officeart/2005/8/layout/hProcess4"/>
    <dgm:cxn modelId="{56887C96-C216-4A1D-94D9-D6D8810EF145}" type="presParOf" srcId="{195BBE8A-E378-4A14-A9C5-EB7ED529B7A6}" destId="{391C6FA4-36C3-4864-A821-0AE4D5981592}" srcOrd="2" destOrd="0" presId="urn:microsoft.com/office/officeart/2005/8/layout/hProcess4"/>
    <dgm:cxn modelId="{39A5CCB3-7E78-4578-AC12-AEFBE9CF6616}" type="presParOf" srcId="{195BBE8A-E378-4A14-A9C5-EB7ED529B7A6}" destId="{7D18F62F-1D02-4487-977A-4D084C64C355}" srcOrd="3" destOrd="0" presId="urn:microsoft.com/office/officeart/2005/8/layout/hProcess4"/>
    <dgm:cxn modelId="{2B474EEB-13FC-4C13-AA1E-FEED2C511101}" type="presParOf" srcId="{195BBE8A-E378-4A14-A9C5-EB7ED529B7A6}" destId="{E923E617-11D7-4D3C-92BB-6EC33F7F21EF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17993A-BAFB-4699-96BF-7A636ABB33E2}">
      <dsp:nvSpPr>
        <dsp:cNvPr id="0" name=""/>
        <dsp:cNvSpPr/>
      </dsp:nvSpPr>
      <dsp:spPr>
        <a:xfrm>
          <a:off x="2731" y="1600742"/>
          <a:ext cx="2292669" cy="1890972"/>
        </a:xfrm>
        <a:prstGeom prst="roundRect">
          <a:avLst>
            <a:gd name="adj" fmla="val 10000"/>
          </a:avLst>
        </a:prstGeom>
        <a:solidFill>
          <a:schemeClr val="accent4">
            <a:lumMod val="20000"/>
            <a:lumOff val="80000"/>
            <a:alpha val="9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200" kern="1200" noProof="0">
              <a:latin typeface="Poppins" panose="00000500000000000000" pitchFamily="2" charset="0"/>
              <a:cs typeface="Poppins" panose="00000500000000000000" pitchFamily="2" charset="0"/>
            </a:rPr>
            <a:t>Realizar una evaluación de operaciones y resultados con  enfoque cualitativo.</a:t>
          </a:r>
        </a:p>
      </dsp:txBody>
      <dsp:txXfrm>
        <a:off x="46248" y="1644259"/>
        <a:ext cx="2205635" cy="1398730"/>
      </dsp:txXfrm>
    </dsp:sp>
    <dsp:sp modelId="{300AE31B-46C6-45A1-AE21-CCCB302693F2}">
      <dsp:nvSpPr>
        <dsp:cNvPr id="0" name=""/>
        <dsp:cNvSpPr/>
      </dsp:nvSpPr>
      <dsp:spPr>
        <a:xfrm>
          <a:off x="1274194" y="1990208"/>
          <a:ext cx="2618363" cy="2618363"/>
        </a:xfrm>
        <a:prstGeom prst="leftCircularArrow">
          <a:avLst>
            <a:gd name="adj1" fmla="val 3496"/>
            <a:gd name="adj2" fmla="val 433674"/>
            <a:gd name="adj3" fmla="val 2209185"/>
            <a:gd name="adj4" fmla="val 9024489"/>
            <a:gd name="adj5" fmla="val 4078"/>
          </a:avLst>
        </a:prstGeom>
        <a:noFill/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D74D2A7-E176-4188-B7DC-FBCAAA88C23C}">
      <dsp:nvSpPr>
        <dsp:cNvPr id="0" name=""/>
        <dsp:cNvSpPr/>
      </dsp:nvSpPr>
      <dsp:spPr>
        <a:xfrm>
          <a:off x="512214" y="3086506"/>
          <a:ext cx="2037928" cy="810416"/>
        </a:xfrm>
        <a:prstGeom prst="roundRect">
          <a:avLst>
            <a:gd name="adj" fmla="val 10000"/>
          </a:avLst>
        </a:prstGeom>
        <a:solidFill>
          <a:schemeClr val="accent4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>
              <a:latin typeface="Poppins" panose="00000500000000000000" pitchFamily="2" charset="0"/>
              <a:cs typeface="Poppins" panose="00000500000000000000" pitchFamily="2" charset="0"/>
            </a:rPr>
            <a:t>Objetivos</a:t>
          </a:r>
        </a:p>
      </dsp:txBody>
      <dsp:txXfrm>
        <a:off x="535950" y="3110242"/>
        <a:ext cx="1990456" cy="762944"/>
      </dsp:txXfrm>
    </dsp:sp>
    <dsp:sp modelId="{30A6626F-886B-4AE4-95FA-6F3973B51B46}">
      <dsp:nvSpPr>
        <dsp:cNvPr id="0" name=""/>
        <dsp:cNvSpPr/>
      </dsp:nvSpPr>
      <dsp:spPr>
        <a:xfrm>
          <a:off x="2985984" y="1600742"/>
          <a:ext cx="2292669" cy="1890972"/>
        </a:xfrm>
        <a:prstGeom prst="roundRect">
          <a:avLst>
            <a:gd name="adj" fmla="val 10000"/>
          </a:avLst>
        </a:prstGeom>
        <a:solidFill>
          <a:schemeClr val="accent1">
            <a:lumMod val="20000"/>
            <a:lumOff val="80000"/>
            <a:alpha val="9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200" b="0" kern="1200" noProof="0">
              <a:solidFill>
                <a:schemeClr val="tx1"/>
              </a:solidFill>
              <a:latin typeface="Poppins" panose="00000500000000000000" pitchFamily="2" charset="0"/>
              <a:cs typeface="Poppins" panose="00000500000000000000" pitchFamily="2" charset="0"/>
            </a:rPr>
            <a:t>Evaluación intermedia.</a:t>
          </a:r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200" kern="1200" noProof="0">
              <a:solidFill>
                <a:schemeClr val="tx1"/>
              </a:solidFill>
              <a:latin typeface="Poppins" panose="00000500000000000000" pitchFamily="2" charset="0"/>
              <a:cs typeface="Poppins" panose="00000500000000000000" pitchFamily="2" charset="0"/>
            </a:rPr>
            <a:t>Entre enero de 2020 y diciembre de 2025.</a:t>
          </a:r>
          <a:endParaRPr lang="es-CO" sz="1200" kern="1200" noProof="0">
            <a:solidFill>
              <a:srgbClr val="000000"/>
            </a:solidFill>
            <a:latin typeface="Poppins" panose="00000500000000000000" pitchFamily="2" charset="0"/>
            <a:cs typeface="Poppins" panose="00000500000000000000" pitchFamily="2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200" kern="1200" noProof="0">
              <a:solidFill>
                <a:schemeClr val="tx1"/>
              </a:solidFill>
              <a:latin typeface="Poppins" panose="00000500000000000000" pitchFamily="2" charset="0"/>
              <a:cs typeface="Poppins" panose="00000500000000000000" pitchFamily="2" charset="0"/>
            </a:rPr>
            <a:t>Primer plan de acción de la PPLFRCC.</a:t>
          </a:r>
          <a:endParaRPr lang="es-CO" sz="1200" kern="1200" noProof="0">
            <a:latin typeface="Poppins" panose="00000500000000000000" pitchFamily="2" charset="0"/>
            <a:cs typeface="Poppins" panose="00000500000000000000" pitchFamily="2" charset="0"/>
          </a:endParaRPr>
        </a:p>
      </dsp:txBody>
      <dsp:txXfrm>
        <a:off x="3029501" y="2049468"/>
        <a:ext cx="2205635" cy="1398730"/>
      </dsp:txXfrm>
    </dsp:sp>
    <dsp:sp modelId="{442D7AF6-2C78-4995-AD3F-04D68C0BE545}">
      <dsp:nvSpPr>
        <dsp:cNvPr id="0" name=""/>
        <dsp:cNvSpPr/>
      </dsp:nvSpPr>
      <dsp:spPr>
        <a:xfrm>
          <a:off x="4801200" y="711966"/>
          <a:ext cx="1900652" cy="2208407"/>
        </a:xfrm>
        <a:prstGeom prst="circularArrow">
          <a:avLst>
            <a:gd name="adj1" fmla="val 3144"/>
            <a:gd name="adj2" fmla="val 386793"/>
            <a:gd name="adj3" fmla="val 19437696"/>
            <a:gd name="adj4" fmla="val 12575511"/>
            <a:gd name="adj5" fmla="val 3668"/>
          </a:avLst>
        </a:prstGeom>
        <a:noFill/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4F89BD7-F326-4852-A504-3DB0B53BB36D}">
      <dsp:nvSpPr>
        <dsp:cNvPr id="0" name=""/>
        <dsp:cNvSpPr/>
      </dsp:nvSpPr>
      <dsp:spPr>
        <a:xfrm>
          <a:off x="3495466" y="1195534"/>
          <a:ext cx="2037928" cy="810416"/>
        </a:xfrm>
        <a:prstGeom prst="roundRect">
          <a:avLst>
            <a:gd name="adj" fmla="val 10000"/>
          </a:avLst>
        </a:prstGeom>
        <a:solidFill>
          <a:srgbClr val="00AEC0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>
              <a:latin typeface="Poppins" panose="00000500000000000000" pitchFamily="2" charset="0"/>
              <a:cs typeface="Poppins" panose="00000500000000000000" pitchFamily="2" charset="0"/>
            </a:rPr>
            <a:t>Tipo de evaluación</a:t>
          </a:r>
          <a:endParaRPr lang="en-US" sz="1800" b="1" kern="1200">
            <a:latin typeface="Poppins" panose="00000500000000000000" pitchFamily="2" charset="0"/>
            <a:cs typeface="Poppins" panose="00000500000000000000" pitchFamily="2" charset="0"/>
          </a:endParaRPr>
        </a:p>
      </dsp:txBody>
      <dsp:txXfrm>
        <a:off x="3519202" y="1219270"/>
        <a:ext cx="1990456" cy="762944"/>
      </dsp:txXfrm>
    </dsp:sp>
    <dsp:sp modelId="{022E6258-9BD1-4C32-9C81-4443CAA3257E}">
      <dsp:nvSpPr>
        <dsp:cNvPr id="0" name=""/>
        <dsp:cNvSpPr/>
      </dsp:nvSpPr>
      <dsp:spPr>
        <a:xfrm>
          <a:off x="5969236" y="1600742"/>
          <a:ext cx="2292669" cy="1890972"/>
        </a:xfrm>
        <a:prstGeom prst="roundRect">
          <a:avLst>
            <a:gd name="adj" fmla="val 10000"/>
          </a:avLst>
        </a:prstGeom>
        <a:solidFill>
          <a:srgbClr val="FFC9C9">
            <a:alpha val="90000"/>
          </a:srgb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s-ES" sz="1400" kern="1200">
            <a:latin typeface="Poppins" panose="00000500000000000000" pitchFamily="2" charset="0"/>
            <a:cs typeface="Poppins" panose="00000500000000000000" pitchFamily="2" charset="0"/>
          </a:endParaRPr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s-ES" sz="1400" kern="1200">
            <a:latin typeface="Poppins" panose="00000500000000000000" pitchFamily="2" charset="0"/>
            <a:cs typeface="Poppins" panose="00000500000000000000" pitchFamily="2" charset="0"/>
          </a:endParaRPr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400" kern="1200">
              <a:latin typeface="Poppins" panose="00000500000000000000" pitchFamily="2" charset="0"/>
              <a:cs typeface="Poppins" panose="00000500000000000000" pitchFamily="2" charset="0"/>
            </a:rPr>
            <a:t>Cualitativo</a:t>
          </a:r>
        </a:p>
      </dsp:txBody>
      <dsp:txXfrm>
        <a:off x="6012753" y="1644259"/>
        <a:ext cx="2205635" cy="1398730"/>
      </dsp:txXfrm>
    </dsp:sp>
    <dsp:sp modelId="{C742511C-4489-4DC8-8072-D44C1CABCE30}">
      <dsp:nvSpPr>
        <dsp:cNvPr id="0" name=""/>
        <dsp:cNvSpPr/>
      </dsp:nvSpPr>
      <dsp:spPr>
        <a:xfrm>
          <a:off x="7240699" y="1990208"/>
          <a:ext cx="2618363" cy="2618363"/>
        </a:xfrm>
        <a:prstGeom prst="leftCircularArrow">
          <a:avLst>
            <a:gd name="adj1" fmla="val 3496"/>
            <a:gd name="adj2" fmla="val 433674"/>
            <a:gd name="adj3" fmla="val 2209185"/>
            <a:gd name="adj4" fmla="val 9024489"/>
            <a:gd name="adj5" fmla="val 4078"/>
          </a:avLst>
        </a:prstGeom>
        <a:noFill/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0489BEB-C490-4854-9D4E-4D77DFE7CB7D}">
      <dsp:nvSpPr>
        <dsp:cNvPr id="0" name=""/>
        <dsp:cNvSpPr/>
      </dsp:nvSpPr>
      <dsp:spPr>
        <a:xfrm>
          <a:off x="6478719" y="3086506"/>
          <a:ext cx="2037928" cy="810416"/>
        </a:xfrm>
        <a:prstGeom prst="roundRect">
          <a:avLst>
            <a:gd name="adj" fmla="val 10000"/>
          </a:avLst>
        </a:prstGeom>
        <a:solidFill>
          <a:srgbClr val="FF0000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>
              <a:latin typeface="Poppins" panose="00000500000000000000" pitchFamily="2" charset="0"/>
              <a:cs typeface="Poppins" panose="00000500000000000000" pitchFamily="2" charset="0"/>
            </a:rPr>
            <a:t>Enfoque</a:t>
          </a:r>
        </a:p>
      </dsp:txBody>
      <dsp:txXfrm>
        <a:off x="6502455" y="3110242"/>
        <a:ext cx="1990456" cy="762944"/>
      </dsp:txXfrm>
    </dsp:sp>
    <dsp:sp modelId="{05E9F0D4-8BBB-4A16-84B3-C2C3FCE36DD9}">
      <dsp:nvSpPr>
        <dsp:cNvPr id="0" name=""/>
        <dsp:cNvSpPr/>
      </dsp:nvSpPr>
      <dsp:spPr>
        <a:xfrm>
          <a:off x="8952489" y="1600742"/>
          <a:ext cx="2292669" cy="1890972"/>
        </a:xfrm>
        <a:prstGeom prst="roundRect">
          <a:avLst>
            <a:gd name="adj" fmla="val 10000"/>
          </a:avLst>
        </a:prstGeom>
        <a:solidFill>
          <a:srgbClr val="E4D3DF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200" kern="1200">
              <a:latin typeface="Poppins" panose="00000500000000000000" pitchFamily="2" charset="0"/>
              <a:cs typeface="Poppins" panose="00000500000000000000" pitchFamily="2" charset="0"/>
            </a:rPr>
            <a:t>Grupos focales (8)</a:t>
          </a:r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200" kern="1200">
              <a:latin typeface="Poppins" panose="00000500000000000000" pitchFamily="2" charset="0"/>
              <a:cs typeface="Poppins" panose="00000500000000000000" pitchFamily="2" charset="0"/>
            </a:rPr>
            <a:t>Entrevistas (2) </a:t>
          </a:r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200" kern="1200">
              <a:latin typeface="Poppins" panose="00000500000000000000" pitchFamily="2" charset="0"/>
              <a:cs typeface="Poppins" panose="00000500000000000000" pitchFamily="2" charset="0"/>
            </a:rPr>
            <a:t>Talleres IAP (6)</a:t>
          </a:r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200" kern="1200">
              <a:latin typeface="Poppins" panose="00000500000000000000" pitchFamily="2" charset="0"/>
              <a:cs typeface="Poppins" panose="00000500000000000000" pitchFamily="2" charset="0"/>
            </a:rPr>
            <a:t>Matriz de información secundaria</a:t>
          </a:r>
        </a:p>
      </dsp:txBody>
      <dsp:txXfrm>
        <a:off x="8996006" y="2049468"/>
        <a:ext cx="2205635" cy="1398730"/>
      </dsp:txXfrm>
    </dsp:sp>
    <dsp:sp modelId="{7D18F62F-1D02-4487-977A-4D084C64C355}">
      <dsp:nvSpPr>
        <dsp:cNvPr id="0" name=""/>
        <dsp:cNvSpPr/>
      </dsp:nvSpPr>
      <dsp:spPr>
        <a:xfrm>
          <a:off x="9461971" y="1195534"/>
          <a:ext cx="2037928" cy="810416"/>
        </a:xfrm>
        <a:prstGeom prst="roundRect">
          <a:avLst>
            <a:gd name="adj" fmla="val 10000"/>
          </a:avLst>
        </a:prstGeom>
        <a:solidFill>
          <a:srgbClr val="803066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>
              <a:latin typeface="Poppins" panose="00000500000000000000" pitchFamily="2" charset="0"/>
              <a:cs typeface="Poppins" panose="00000500000000000000" pitchFamily="2" charset="0"/>
            </a:rPr>
            <a:t>Metodología</a:t>
          </a:r>
        </a:p>
      </dsp:txBody>
      <dsp:txXfrm>
        <a:off x="9485707" y="1219270"/>
        <a:ext cx="1990456" cy="76294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8D84E3-0BA0-76D0-379F-0779770CD2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BD38D674-1AD7-DFFE-7D4C-1A121094513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82EC347E-9D40-3F03-3042-13842CBE1A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715999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>
          <a:extLst>
            <a:ext uri="{FF2B5EF4-FFF2-40B4-BE49-F238E27FC236}">
              <a16:creationId xmlns:a16="http://schemas.microsoft.com/office/drawing/2014/main" id="{E2C5E63A-A82C-2E4A-9255-A7C3A818C9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1ee66ead53e_0_39:notes">
            <a:extLst>
              <a:ext uri="{FF2B5EF4-FFF2-40B4-BE49-F238E27FC236}">
                <a16:creationId xmlns:a16="http://schemas.microsoft.com/office/drawing/2014/main" id="{72B8CB83-1612-C113-257F-D542B76A395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1ee66ead53e_0_39:notes">
            <a:extLst>
              <a:ext uri="{FF2B5EF4-FFF2-40B4-BE49-F238E27FC236}">
                <a16:creationId xmlns:a16="http://schemas.microsoft.com/office/drawing/2014/main" id="{C304BBC5-8F03-F2B8-FDFE-68B0853FC14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56289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>
          <a:extLst>
            <a:ext uri="{FF2B5EF4-FFF2-40B4-BE49-F238E27FC236}">
              <a16:creationId xmlns:a16="http://schemas.microsoft.com/office/drawing/2014/main" id="{54A47FD4-3C19-CD35-74F2-9708F8200F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2abf9f62662_0_166:notes">
            <a:extLst>
              <a:ext uri="{FF2B5EF4-FFF2-40B4-BE49-F238E27FC236}">
                <a16:creationId xmlns:a16="http://schemas.microsoft.com/office/drawing/2014/main" id="{7617C94B-6C7B-EF32-A7E3-616B3759B92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2abf9f62662_0_166:notes">
            <a:extLst>
              <a:ext uri="{FF2B5EF4-FFF2-40B4-BE49-F238E27FC236}">
                <a16:creationId xmlns:a16="http://schemas.microsoft.com/office/drawing/2014/main" id="{B2231B42-3861-4450-9E16-BDBC73338E1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439415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>
          <a:extLst>
            <a:ext uri="{FF2B5EF4-FFF2-40B4-BE49-F238E27FC236}">
              <a16:creationId xmlns:a16="http://schemas.microsoft.com/office/drawing/2014/main" id="{CAF8F4EB-F14D-12F3-F069-E10D997C72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2abf9f62662_0_166:notes">
            <a:extLst>
              <a:ext uri="{FF2B5EF4-FFF2-40B4-BE49-F238E27FC236}">
                <a16:creationId xmlns:a16="http://schemas.microsoft.com/office/drawing/2014/main" id="{662E8009-4CE6-E264-BA9D-520C300883F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2abf9f62662_0_166:notes">
            <a:extLst>
              <a:ext uri="{FF2B5EF4-FFF2-40B4-BE49-F238E27FC236}">
                <a16:creationId xmlns:a16="http://schemas.microsoft.com/office/drawing/2014/main" id="{548A0AFE-9A22-2513-5D8D-816B59B5D6B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738963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>
          <a:extLst>
            <a:ext uri="{FF2B5EF4-FFF2-40B4-BE49-F238E27FC236}">
              <a16:creationId xmlns:a16="http://schemas.microsoft.com/office/drawing/2014/main" id="{EC14DD82-C2C7-D5C6-0CE1-50EA03335A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1ee66ead53e_0_39:notes">
            <a:extLst>
              <a:ext uri="{FF2B5EF4-FFF2-40B4-BE49-F238E27FC236}">
                <a16:creationId xmlns:a16="http://schemas.microsoft.com/office/drawing/2014/main" id="{115BDD05-ABF9-49DC-708F-CF19106AEBA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1ee66ead53e_0_39:notes">
            <a:extLst>
              <a:ext uri="{FF2B5EF4-FFF2-40B4-BE49-F238E27FC236}">
                <a16:creationId xmlns:a16="http://schemas.microsoft.com/office/drawing/2014/main" id="{C1B482F8-850E-23CE-28E3-84A84003E8B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368299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078762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>
          <a:extLst>
            <a:ext uri="{FF2B5EF4-FFF2-40B4-BE49-F238E27FC236}">
              <a16:creationId xmlns:a16="http://schemas.microsoft.com/office/drawing/2014/main" id="{783751E8-90D6-FDF4-7432-5DC352D9B8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2abf9f62662_0_166:notes">
            <a:extLst>
              <a:ext uri="{FF2B5EF4-FFF2-40B4-BE49-F238E27FC236}">
                <a16:creationId xmlns:a16="http://schemas.microsoft.com/office/drawing/2014/main" id="{6FE93904-E864-809C-4E33-7B28EFD250D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2abf9f62662_0_166:notes">
            <a:extLst>
              <a:ext uri="{FF2B5EF4-FFF2-40B4-BE49-F238E27FC236}">
                <a16:creationId xmlns:a16="http://schemas.microsoft.com/office/drawing/2014/main" id="{13FD370F-F447-B8B6-3D9D-068B253B020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162520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>
          <a:extLst>
            <a:ext uri="{FF2B5EF4-FFF2-40B4-BE49-F238E27FC236}">
              <a16:creationId xmlns:a16="http://schemas.microsoft.com/office/drawing/2014/main" id="{EB20EC6E-E931-120D-D5BF-B12E1E4E14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2abf9f62662_0_166:notes">
            <a:extLst>
              <a:ext uri="{FF2B5EF4-FFF2-40B4-BE49-F238E27FC236}">
                <a16:creationId xmlns:a16="http://schemas.microsoft.com/office/drawing/2014/main" id="{9871CBC2-DB82-7F41-FCFB-DF7C0147540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2abf9f62662_0_166:notes">
            <a:extLst>
              <a:ext uri="{FF2B5EF4-FFF2-40B4-BE49-F238E27FC236}">
                <a16:creationId xmlns:a16="http://schemas.microsoft.com/office/drawing/2014/main" id="{144F9F65-4BD4-B969-DB23-ADEC17D8F4C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006949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>
          <a:extLst>
            <a:ext uri="{FF2B5EF4-FFF2-40B4-BE49-F238E27FC236}">
              <a16:creationId xmlns:a16="http://schemas.microsoft.com/office/drawing/2014/main" id="{6E0E0345-23B3-7691-BC1F-CB0CE6E1BE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1ee66ead53e_0_39:notes">
            <a:extLst>
              <a:ext uri="{FF2B5EF4-FFF2-40B4-BE49-F238E27FC236}">
                <a16:creationId xmlns:a16="http://schemas.microsoft.com/office/drawing/2014/main" id="{B9F55EB5-D9DC-68F5-B54E-E3AE77877BF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1ee66ead53e_0_39:notes">
            <a:extLst>
              <a:ext uri="{FF2B5EF4-FFF2-40B4-BE49-F238E27FC236}">
                <a16:creationId xmlns:a16="http://schemas.microsoft.com/office/drawing/2014/main" id="{47711EE7-91E9-B1C7-5756-62C2336420A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442157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>
          <a:extLst>
            <a:ext uri="{FF2B5EF4-FFF2-40B4-BE49-F238E27FC236}">
              <a16:creationId xmlns:a16="http://schemas.microsoft.com/office/drawing/2014/main" id="{5E64A0DB-E801-C524-56C5-604015664E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1ee66ead53e_0_39:notes">
            <a:extLst>
              <a:ext uri="{FF2B5EF4-FFF2-40B4-BE49-F238E27FC236}">
                <a16:creationId xmlns:a16="http://schemas.microsoft.com/office/drawing/2014/main" id="{B81B7BB0-8E6F-3C8F-F425-8A5683324F7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1ee66ead53e_0_39:notes">
            <a:extLst>
              <a:ext uri="{FF2B5EF4-FFF2-40B4-BE49-F238E27FC236}">
                <a16:creationId xmlns:a16="http://schemas.microsoft.com/office/drawing/2014/main" id="{A1BB0267-99AA-086C-50E4-348F194F596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551491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0562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17510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2">
            <a:extLst>
              <a:ext uri="{FF2B5EF4-FFF2-40B4-BE49-F238E27FC236}">
                <a16:creationId xmlns:a16="http://schemas.microsoft.com/office/drawing/2014/main" id="{F2C9B4A7-5A2B-EF9A-BE43-08C2E27E3DA4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1524003" y="3602041"/>
            <a:ext cx="9144000" cy="165575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1" compatLnSpc="1">
            <a:noAutofit/>
          </a:bodyPr>
          <a:lstStyle>
            <a:lvl1pPr marL="0" marR="0" lvl="0" indent="0" algn="ctr" fontAlgn="auto">
              <a:spcAft>
                <a:spcPts val="0"/>
              </a:spcAft>
              <a:buNone/>
              <a:tabLst/>
              <a:defRPr lang="es-ES" sz="2400" b="0" i="0" u="none" strike="noStrike" cap="none" spc="0" baseline="0">
                <a:solidFill>
                  <a:srgbClr val="000000"/>
                </a:solidFill>
                <a:uFillTx/>
                <a:latin typeface="Calibri"/>
              </a:defRPr>
            </a:lvl1pPr>
          </a:lstStyle>
          <a:p>
            <a:pPr lvl="0"/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3" name="Marcador de fecha 3">
            <a:extLst>
              <a:ext uri="{FF2B5EF4-FFF2-40B4-BE49-F238E27FC236}">
                <a16:creationId xmlns:a16="http://schemas.microsoft.com/office/drawing/2014/main" id="{A06D939B-6312-6FC7-6F27-91628816C046}"/>
              </a:ext>
            </a:extLst>
          </p:cNvPr>
          <p:cNvSpPr txBox="1">
            <a:spLocks noGrp="1"/>
          </p:cNvSpPr>
          <p:nvPr>
            <p:ph type="dt" sz="quarter" idx="7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s-CO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1pPr>
          </a:lstStyle>
          <a:p>
            <a:pPr lvl="0"/>
            <a:endParaRPr lang="es-CO"/>
          </a:p>
        </p:txBody>
      </p:sp>
      <p:sp>
        <p:nvSpPr>
          <p:cNvPr id="4" name="Marcador de pie de página 4">
            <a:extLst>
              <a:ext uri="{FF2B5EF4-FFF2-40B4-BE49-F238E27FC236}">
                <a16:creationId xmlns:a16="http://schemas.microsoft.com/office/drawing/2014/main" id="{563EECFC-87DF-9EBF-C909-B294D4CB8CB6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s-CO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1pPr>
          </a:lstStyle>
          <a:p>
            <a:pPr lvl="0"/>
            <a:endParaRPr lang="es-CO"/>
          </a:p>
        </p:txBody>
      </p:sp>
      <p:sp>
        <p:nvSpPr>
          <p:cNvPr id="5" name="Marcador de número de diapositiva 5">
            <a:extLst>
              <a:ext uri="{FF2B5EF4-FFF2-40B4-BE49-F238E27FC236}">
                <a16:creationId xmlns:a16="http://schemas.microsoft.com/office/drawing/2014/main" id="{A9FD14CA-DFD5-3894-7503-7812A19CE7E7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s-CO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1pPr>
          </a:lstStyle>
          <a:p>
            <a:pPr lvl="0"/>
            <a:fld id="{C6FBCB19-6E39-48DB-A51E-09BE0E852CEA}" type="slidenum"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9670854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456636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6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1" name="Google Shape;41;p6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60" r:id="rId11"/>
    <p:sldLayoutId id="2147483661" r:id="rId12"/>
    <p:sldLayoutId id="2147483662" r:id="rId13"/>
    <p:sldLayoutId id="2147483663" r:id="rId1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svg"/><Relationship Id="rId5" Type="http://schemas.openxmlformats.org/officeDocument/2006/relationships/image" Target="../media/image4.svg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9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9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sv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sv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3" Type="http://schemas.openxmlformats.org/officeDocument/2006/relationships/image" Target="../media/image3.svg"/><Relationship Id="rId7" Type="http://schemas.openxmlformats.org/officeDocument/2006/relationships/image" Target="../media/image12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svg"/><Relationship Id="rId5" Type="http://schemas.openxmlformats.org/officeDocument/2006/relationships/image" Target="../media/image10.svg"/><Relationship Id="rId4" Type="http://schemas.openxmlformats.org/officeDocument/2006/relationships/image" Target="../media/image9.svg"/><Relationship Id="rId9" Type="http://schemas.openxmlformats.org/officeDocument/2006/relationships/image" Target="../media/image14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9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3" Type="http://schemas.openxmlformats.org/officeDocument/2006/relationships/image" Target="../media/image3.svg"/><Relationship Id="rId7" Type="http://schemas.openxmlformats.org/officeDocument/2006/relationships/image" Target="../media/image11.sv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svg"/><Relationship Id="rId5" Type="http://schemas.openxmlformats.org/officeDocument/2006/relationships/image" Target="../media/image9.svg"/><Relationship Id="rId10" Type="http://schemas.openxmlformats.org/officeDocument/2006/relationships/image" Target="../media/image14.svg"/><Relationship Id="rId4" Type="http://schemas.openxmlformats.org/officeDocument/2006/relationships/image" Target="../media/image5.svg"/><Relationship Id="rId9" Type="http://schemas.openxmlformats.org/officeDocument/2006/relationships/image" Target="../media/image13.sv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5.sv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DD6846-20D2-776D-834C-4594F20BBE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n 13" descr="Un dibujo de una ciudad&#10;&#10;El contenido generado por IA puede ser incorrecto.">
            <a:extLst>
              <a:ext uri="{FF2B5EF4-FFF2-40B4-BE49-F238E27FC236}">
                <a16:creationId xmlns:a16="http://schemas.microsoft.com/office/drawing/2014/main" id="{318CD736-5EA7-D8F4-ECF3-BEB55C6DA3B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5" name="Gráfico 14">
            <a:extLst>
              <a:ext uri="{FF2B5EF4-FFF2-40B4-BE49-F238E27FC236}">
                <a16:creationId xmlns:a16="http://schemas.microsoft.com/office/drawing/2014/main" id="{83F9E803-B919-54AC-DD04-9161295C454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50000"/>
          <a:stretch/>
        </p:blipFill>
        <p:spPr>
          <a:xfrm>
            <a:off x="0" y="0"/>
            <a:ext cx="1270000" cy="6858000"/>
          </a:xfrm>
          <a:prstGeom prst="rect">
            <a:avLst/>
          </a:prstGeom>
        </p:spPr>
      </p:pic>
      <p:pic>
        <p:nvPicPr>
          <p:cNvPr id="16" name="Gráfico 15">
            <a:extLst>
              <a:ext uri="{FF2B5EF4-FFF2-40B4-BE49-F238E27FC236}">
                <a16:creationId xmlns:a16="http://schemas.microsoft.com/office/drawing/2014/main" id="{AC82E6FE-E9B6-5E63-5EB4-665312757643}"/>
              </a:ext>
            </a:extLst>
          </p:cNvPr>
          <p:cNvPicPr/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r="50630"/>
          <a:stretch/>
        </p:blipFill>
        <p:spPr>
          <a:xfrm>
            <a:off x="10507785" y="0"/>
            <a:ext cx="1684215" cy="6858000"/>
          </a:xfrm>
          <a:prstGeom prst="rect">
            <a:avLst/>
          </a:prstGeom>
        </p:spPr>
      </p:pic>
      <p:pic>
        <p:nvPicPr>
          <p:cNvPr id="18" name="Gráfico 17">
            <a:extLst>
              <a:ext uri="{FF2B5EF4-FFF2-40B4-BE49-F238E27FC236}">
                <a16:creationId xmlns:a16="http://schemas.microsoft.com/office/drawing/2014/main" id="{B0034CC1-A231-E229-0B8D-11E9C6C9E3E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17980" y="975461"/>
            <a:ext cx="964024" cy="957376"/>
          </a:xfrm>
          <a:prstGeom prst="rect">
            <a:avLst/>
          </a:prstGeom>
        </p:spPr>
      </p:pic>
      <p:sp>
        <p:nvSpPr>
          <p:cNvPr id="3" name="Google Shape;98;p14">
            <a:extLst>
              <a:ext uri="{FF2B5EF4-FFF2-40B4-BE49-F238E27FC236}">
                <a16:creationId xmlns:a16="http://schemas.microsoft.com/office/drawing/2014/main" id="{C1A6D5DE-D607-283E-B4D3-DE742D2B861A}"/>
              </a:ext>
            </a:extLst>
          </p:cNvPr>
          <p:cNvSpPr txBox="1"/>
          <p:nvPr/>
        </p:nvSpPr>
        <p:spPr>
          <a:xfrm>
            <a:off x="1725709" y="774293"/>
            <a:ext cx="9000622" cy="14157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es-ES" sz="4000">
                <a:solidFill>
                  <a:schemeClr val="lt1"/>
                </a:solidFill>
                <a:latin typeface="Poppins Black" panose="00000A00000000000000" pitchFamily="2" charset="0"/>
                <a:ea typeface="Oswald"/>
                <a:cs typeface="Poppins Black" panose="00000A00000000000000" pitchFamily="2" charset="0"/>
              </a:rPr>
              <a:t>POLÍTICAS PÚBLICAS EN FASE DE </a:t>
            </a:r>
            <a:r>
              <a:rPr lang="es-ES" sz="4000">
                <a:solidFill>
                  <a:srgbClr val="FFDE0D"/>
                </a:solidFill>
                <a:latin typeface="Poppins Black" panose="00000A00000000000000" pitchFamily="2" charset="0"/>
                <a:ea typeface="Oswald"/>
                <a:cs typeface="Poppins Black" panose="00000A00000000000000" pitchFamily="2" charset="0"/>
              </a:rPr>
              <a:t>EVALUACIÓN</a:t>
            </a:r>
          </a:p>
        </p:txBody>
      </p:sp>
      <p:pic>
        <p:nvPicPr>
          <p:cNvPr id="4" name="Gráfico 3">
            <a:extLst>
              <a:ext uri="{FF2B5EF4-FFF2-40B4-BE49-F238E27FC236}">
                <a16:creationId xmlns:a16="http://schemas.microsoft.com/office/drawing/2014/main" id="{D7F7E3F4-9A34-E2C9-D399-B9E62CA05DB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64260"/>
          <a:stretch>
            <a:fillRect/>
          </a:stretch>
        </p:blipFill>
        <p:spPr>
          <a:xfrm>
            <a:off x="10754627" y="6151064"/>
            <a:ext cx="1190530" cy="706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1841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>
          <a:extLst>
            <a:ext uri="{FF2B5EF4-FFF2-40B4-BE49-F238E27FC236}">
              <a16:creationId xmlns:a16="http://schemas.microsoft.com/office/drawing/2014/main" id="{E8833843-D572-A06E-A26F-BB0A64B115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07;p15">
            <a:extLst>
              <a:ext uri="{FF2B5EF4-FFF2-40B4-BE49-F238E27FC236}">
                <a16:creationId xmlns:a16="http://schemas.microsoft.com/office/drawing/2014/main" id="{FB97CB39-3EB5-5C32-88D0-ACFE5C2EE18A}"/>
              </a:ext>
            </a:extLst>
          </p:cNvPr>
          <p:cNvSpPr/>
          <p:nvPr/>
        </p:nvSpPr>
        <p:spPr>
          <a:xfrm flipH="1">
            <a:off x="10964930" y="2532197"/>
            <a:ext cx="1245319" cy="4325448"/>
          </a:xfrm>
          <a:prstGeom prst="rtTriangle">
            <a:avLst/>
          </a:prstGeom>
          <a:solidFill>
            <a:srgbClr val="FFC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s-CO" noProof="0">
              <a:latin typeface="Garamond" panose="02020404030301010803" pitchFamily="18" charset="0"/>
              <a:ea typeface="Calibri"/>
              <a:cs typeface="Calibri"/>
              <a:sym typeface="Calibri"/>
            </a:endParaRPr>
          </a:p>
        </p:txBody>
      </p:sp>
      <p:sp>
        <p:nvSpPr>
          <p:cNvPr id="21" name="Google Shape;108;p15">
            <a:extLst>
              <a:ext uri="{FF2B5EF4-FFF2-40B4-BE49-F238E27FC236}">
                <a16:creationId xmlns:a16="http://schemas.microsoft.com/office/drawing/2014/main" id="{163E0404-DCCA-04C0-5E0C-59C190F1B065}"/>
              </a:ext>
            </a:extLst>
          </p:cNvPr>
          <p:cNvSpPr/>
          <p:nvPr/>
        </p:nvSpPr>
        <p:spPr>
          <a:xfrm rot="10800000">
            <a:off x="10964930" y="4335"/>
            <a:ext cx="1245319" cy="2532249"/>
          </a:xfrm>
          <a:prstGeom prst="rtTriangle">
            <a:avLst/>
          </a:prstGeom>
          <a:solidFill>
            <a:srgbClr val="CC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Garamond" panose="02020404030301010803" pitchFamily="18" charset="0"/>
                <a:ea typeface="Calibri"/>
                <a:cs typeface="Calibri"/>
                <a:sym typeface="Calibri"/>
              </a:rPr>
              <a:t> </a:t>
            </a:r>
            <a:endParaRPr>
              <a:latin typeface="Garamond" panose="02020404030301010803" pitchFamily="18" charset="0"/>
              <a:ea typeface="Calibri"/>
              <a:cs typeface="Calibri"/>
              <a:sym typeface="Calibri"/>
            </a:endParaRPr>
          </a:p>
        </p:txBody>
      </p:sp>
      <p:sp>
        <p:nvSpPr>
          <p:cNvPr id="3" name="TextBox 8">
            <a:extLst>
              <a:ext uri="{FF2B5EF4-FFF2-40B4-BE49-F238E27FC236}">
                <a16:creationId xmlns:a16="http://schemas.microsoft.com/office/drawing/2014/main" id="{B82830E6-58D0-906E-9925-0D73FCE84A47}"/>
              </a:ext>
            </a:extLst>
          </p:cNvPr>
          <p:cNvSpPr txBox="1"/>
          <p:nvPr/>
        </p:nvSpPr>
        <p:spPr>
          <a:xfrm>
            <a:off x="1136723" y="479329"/>
            <a:ext cx="10643797" cy="4308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s-CO" sz="2800" b="1" noProof="0">
                <a:solidFill>
                  <a:schemeClr val="tx1"/>
                </a:solidFill>
                <a:latin typeface="Poppins Black" panose="00000A00000000000000" pitchFamily="2" charset="0"/>
                <a:cs typeface="Poppins Black" panose="00000A00000000000000" pitchFamily="2" charset="0"/>
                <a:sym typeface="Poppins Heavy"/>
              </a:rPr>
              <a:t>DISEÑO METODOLÓGICO </a:t>
            </a:r>
          </a:p>
        </p:txBody>
      </p:sp>
      <p:sp>
        <p:nvSpPr>
          <p:cNvPr id="4" name="Rectángulo: esquinas redondeadas 3">
            <a:extLst>
              <a:ext uri="{FF2B5EF4-FFF2-40B4-BE49-F238E27FC236}">
                <a16:creationId xmlns:a16="http://schemas.microsoft.com/office/drawing/2014/main" id="{BEF4EEC7-5C77-22FB-0FA8-839536871E1D}"/>
              </a:ext>
            </a:extLst>
          </p:cNvPr>
          <p:cNvSpPr/>
          <p:nvPr/>
        </p:nvSpPr>
        <p:spPr>
          <a:xfrm>
            <a:off x="315769" y="337633"/>
            <a:ext cx="630936" cy="630936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noProof="0"/>
          </a:p>
        </p:txBody>
      </p:sp>
      <p:pic>
        <p:nvPicPr>
          <p:cNvPr id="6" name="Gráfico 5" descr="Formas básicas con relleno sólido">
            <a:extLst>
              <a:ext uri="{FF2B5EF4-FFF2-40B4-BE49-F238E27FC236}">
                <a16:creationId xmlns:a16="http://schemas.microsoft.com/office/drawing/2014/main" id="{3DFAFE41-9ADC-C65A-6FCE-3CF69AC1580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81008" y="409758"/>
            <a:ext cx="500458" cy="500458"/>
          </a:xfrm>
          <a:prstGeom prst="rect">
            <a:avLst/>
          </a:prstGeom>
        </p:spPr>
      </p:pic>
      <p:pic>
        <p:nvPicPr>
          <p:cNvPr id="24" name="Imagen 23" descr="Escala de tiempo&#10;&#10;El contenido generado por IA puede ser incorrecto.">
            <a:extLst>
              <a:ext uri="{FF2B5EF4-FFF2-40B4-BE49-F238E27FC236}">
                <a16:creationId xmlns:a16="http://schemas.microsoft.com/office/drawing/2014/main" id="{8C18CF45-34F0-5083-67F8-92FB186F6B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24419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4262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>
          <a:extLst>
            <a:ext uri="{FF2B5EF4-FFF2-40B4-BE49-F238E27FC236}">
              <a16:creationId xmlns:a16="http://schemas.microsoft.com/office/drawing/2014/main" id="{D7DFC125-8A7B-CF82-828C-7CE0BFC17B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4">
            <a:extLst>
              <a:ext uri="{FF2B5EF4-FFF2-40B4-BE49-F238E27FC236}">
                <a16:creationId xmlns:a16="http://schemas.microsoft.com/office/drawing/2014/main" id="{696A1D9E-CF59-51CA-5765-D33C0B0CF1A3}"/>
              </a:ext>
            </a:extLst>
          </p:cNvPr>
          <p:cNvSpPr/>
          <p:nvPr/>
        </p:nvSpPr>
        <p:spPr>
          <a:xfrm flipH="1">
            <a:off x="10965015" y="2532197"/>
            <a:ext cx="1245300" cy="4325400"/>
          </a:xfrm>
          <a:prstGeom prst="rtTriangle">
            <a:avLst/>
          </a:prstGeom>
          <a:solidFill>
            <a:srgbClr val="FF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" name="Google Shape;97;p14">
            <a:extLst>
              <a:ext uri="{FF2B5EF4-FFF2-40B4-BE49-F238E27FC236}">
                <a16:creationId xmlns:a16="http://schemas.microsoft.com/office/drawing/2014/main" id="{1FEBE903-D2AD-DDE0-8999-CDE399CD4B8D}"/>
              </a:ext>
            </a:extLst>
          </p:cNvPr>
          <p:cNvSpPr/>
          <p:nvPr/>
        </p:nvSpPr>
        <p:spPr>
          <a:xfrm rot="10800000">
            <a:off x="10965015" y="-103"/>
            <a:ext cx="1245300" cy="25323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solidFill>
                  <a:srgbClr val="FFDE0D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solidFill>
                <a:srgbClr val="FFDE0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" name="Google Shape;98;p14">
            <a:extLst>
              <a:ext uri="{FF2B5EF4-FFF2-40B4-BE49-F238E27FC236}">
                <a16:creationId xmlns:a16="http://schemas.microsoft.com/office/drawing/2014/main" id="{B193B6E0-251C-89CF-1E3A-64C50F518F58}"/>
              </a:ext>
            </a:extLst>
          </p:cNvPr>
          <p:cNvSpPr txBox="1"/>
          <p:nvPr/>
        </p:nvSpPr>
        <p:spPr>
          <a:xfrm>
            <a:off x="5440255" y="4694897"/>
            <a:ext cx="5652351" cy="14772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es-ES" sz="2800" b="1">
                <a:solidFill>
                  <a:schemeClr val="tx1"/>
                </a:solidFill>
                <a:latin typeface="Poppins Black"/>
                <a:cs typeface="Poppins Black"/>
              </a:rPr>
              <a:t>Definición del alcance del acompañamiento metodológico </a:t>
            </a:r>
            <a:endParaRPr lang="es-ES">
              <a:solidFill>
                <a:schemeClr val="tx1"/>
              </a:solidFill>
            </a:endParaRPr>
          </a:p>
        </p:txBody>
      </p:sp>
      <p:pic>
        <p:nvPicPr>
          <p:cNvPr id="3" name="Imagen 2" descr="Un dibujo de una montaña&#10;&#10;El contenido generado por IA puede ser incorrecto.">
            <a:extLst>
              <a:ext uri="{FF2B5EF4-FFF2-40B4-BE49-F238E27FC236}">
                <a16:creationId xmlns:a16="http://schemas.microsoft.com/office/drawing/2014/main" id="{81977944-E785-024E-5062-1A160370FF84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952" t="4047" r="383" b="4052"/>
          <a:stretch>
            <a:fillRect/>
          </a:stretch>
        </p:blipFill>
        <p:spPr>
          <a:xfrm>
            <a:off x="0" y="0"/>
            <a:ext cx="5261811" cy="6857597"/>
          </a:xfrm>
          <a:prstGeom prst="rect">
            <a:avLst/>
          </a:prstGeom>
        </p:spPr>
      </p:pic>
      <p:sp>
        <p:nvSpPr>
          <p:cNvPr id="2" name="Rectángulo: esquinas redondeadas 1">
            <a:extLst>
              <a:ext uri="{FF2B5EF4-FFF2-40B4-BE49-F238E27FC236}">
                <a16:creationId xmlns:a16="http://schemas.microsoft.com/office/drawing/2014/main" id="{32C72C9A-6A38-AF5E-7D81-EB76F2FE2831}"/>
              </a:ext>
            </a:extLst>
          </p:cNvPr>
          <p:cNvSpPr/>
          <p:nvPr/>
        </p:nvSpPr>
        <p:spPr>
          <a:xfrm>
            <a:off x="5465064" y="3984600"/>
            <a:ext cx="630936" cy="630936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5" name="Gráfico 4" descr="Brindis con relleno sólido">
            <a:extLst>
              <a:ext uri="{FF2B5EF4-FFF2-40B4-BE49-F238E27FC236}">
                <a16:creationId xmlns:a16="http://schemas.microsoft.com/office/drawing/2014/main" id="{F5889308-B304-00AC-41E0-42DE46073B6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551932" y="4071468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97379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>
          <a:extLst>
            <a:ext uri="{FF2B5EF4-FFF2-40B4-BE49-F238E27FC236}">
              <a16:creationId xmlns:a16="http://schemas.microsoft.com/office/drawing/2014/main" id="{B862B754-7AFC-BE16-A708-0E62CB3A02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4">
            <a:extLst>
              <a:ext uri="{FF2B5EF4-FFF2-40B4-BE49-F238E27FC236}">
                <a16:creationId xmlns:a16="http://schemas.microsoft.com/office/drawing/2014/main" id="{45768B80-573F-7C4A-31EC-C043D89CCAB5}"/>
              </a:ext>
            </a:extLst>
          </p:cNvPr>
          <p:cNvSpPr/>
          <p:nvPr/>
        </p:nvSpPr>
        <p:spPr>
          <a:xfrm flipH="1">
            <a:off x="10965015" y="2532197"/>
            <a:ext cx="1245300" cy="4325400"/>
          </a:xfrm>
          <a:prstGeom prst="rtTriangle">
            <a:avLst/>
          </a:prstGeom>
          <a:solidFill>
            <a:srgbClr val="FF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" name="Google Shape;97;p14">
            <a:extLst>
              <a:ext uri="{FF2B5EF4-FFF2-40B4-BE49-F238E27FC236}">
                <a16:creationId xmlns:a16="http://schemas.microsoft.com/office/drawing/2014/main" id="{264264B5-1270-D349-2523-1C97C17BAD83}"/>
              </a:ext>
            </a:extLst>
          </p:cNvPr>
          <p:cNvSpPr/>
          <p:nvPr/>
        </p:nvSpPr>
        <p:spPr>
          <a:xfrm rot="10800000">
            <a:off x="10965015" y="-103"/>
            <a:ext cx="1245300" cy="25323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solidFill>
                  <a:srgbClr val="FFDE0D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solidFill>
                <a:srgbClr val="FFDE0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" name="Google Shape;98;p14">
            <a:extLst>
              <a:ext uri="{FF2B5EF4-FFF2-40B4-BE49-F238E27FC236}">
                <a16:creationId xmlns:a16="http://schemas.microsoft.com/office/drawing/2014/main" id="{C806A897-E6BA-0FCE-14AB-C63BC0D37653}"/>
              </a:ext>
            </a:extLst>
          </p:cNvPr>
          <p:cNvSpPr txBox="1"/>
          <p:nvPr/>
        </p:nvSpPr>
        <p:spPr>
          <a:xfrm>
            <a:off x="5440255" y="4694897"/>
            <a:ext cx="5652351" cy="10464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es-ES" sz="2800" b="1">
                <a:solidFill>
                  <a:schemeClr val="tx1"/>
                </a:solidFill>
                <a:latin typeface="Poppins Black"/>
                <a:cs typeface="Poppins Black"/>
              </a:rPr>
              <a:t>Identificación de retos y oportunidades </a:t>
            </a:r>
            <a:endParaRPr lang="es-ES">
              <a:solidFill>
                <a:schemeClr val="tx1"/>
              </a:solidFill>
            </a:endParaRPr>
          </a:p>
        </p:txBody>
      </p:sp>
      <p:pic>
        <p:nvPicPr>
          <p:cNvPr id="3" name="Imagen 2" descr="Un dibujo de una montaña&#10;&#10;El contenido generado por IA puede ser incorrecto.">
            <a:extLst>
              <a:ext uri="{FF2B5EF4-FFF2-40B4-BE49-F238E27FC236}">
                <a16:creationId xmlns:a16="http://schemas.microsoft.com/office/drawing/2014/main" id="{5799E726-58A6-29FB-3544-1FE40D8DF515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952" t="4047" r="383" b="4052"/>
          <a:stretch>
            <a:fillRect/>
          </a:stretch>
        </p:blipFill>
        <p:spPr>
          <a:xfrm>
            <a:off x="0" y="0"/>
            <a:ext cx="5261811" cy="6857597"/>
          </a:xfrm>
          <a:prstGeom prst="rect">
            <a:avLst/>
          </a:prstGeom>
        </p:spPr>
      </p:pic>
      <p:sp>
        <p:nvSpPr>
          <p:cNvPr id="2" name="Rectángulo: esquinas redondeadas 1">
            <a:extLst>
              <a:ext uri="{FF2B5EF4-FFF2-40B4-BE49-F238E27FC236}">
                <a16:creationId xmlns:a16="http://schemas.microsoft.com/office/drawing/2014/main" id="{0542C689-2972-AEAD-BE16-6246D1822479}"/>
              </a:ext>
            </a:extLst>
          </p:cNvPr>
          <p:cNvSpPr/>
          <p:nvPr/>
        </p:nvSpPr>
        <p:spPr>
          <a:xfrm>
            <a:off x="5465064" y="3984600"/>
            <a:ext cx="630936" cy="630936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5" name="Gráfico 4" descr="Brindis con relleno sólido">
            <a:extLst>
              <a:ext uri="{FF2B5EF4-FFF2-40B4-BE49-F238E27FC236}">
                <a16:creationId xmlns:a16="http://schemas.microsoft.com/office/drawing/2014/main" id="{82C91BFE-A50E-0FFF-6A48-15C01CA2D45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551932" y="4071468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0437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>
          <a:extLst>
            <a:ext uri="{FF2B5EF4-FFF2-40B4-BE49-F238E27FC236}">
              <a16:creationId xmlns:a16="http://schemas.microsoft.com/office/drawing/2014/main" id="{DEB9DA76-9A5F-E6DD-F6D1-032EA121C6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4">
            <a:extLst>
              <a:ext uri="{FF2B5EF4-FFF2-40B4-BE49-F238E27FC236}">
                <a16:creationId xmlns:a16="http://schemas.microsoft.com/office/drawing/2014/main" id="{A9D1A610-147F-D0C1-2B5A-745192B51EC7}"/>
              </a:ext>
            </a:extLst>
          </p:cNvPr>
          <p:cNvSpPr/>
          <p:nvPr/>
        </p:nvSpPr>
        <p:spPr>
          <a:xfrm flipH="1">
            <a:off x="10965015" y="2532197"/>
            <a:ext cx="1245300" cy="4325400"/>
          </a:xfrm>
          <a:prstGeom prst="rtTriangle">
            <a:avLst/>
          </a:prstGeom>
          <a:solidFill>
            <a:srgbClr val="FF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" name="Google Shape;97;p14">
            <a:extLst>
              <a:ext uri="{FF2B5EF4-FFF2-40B4-BE49-F238E27FC236}">
                <a16:creationId xmlns:a16="http://schemas.microsoft.com/office/drawing/2014/main" id="{FA16A81C-EA1B-C2A9-9607-70C37400BA95}"/>
              </a:ext>
            </a:extLst>
          </p:cNvPr>
          <p:cNvSpPr/>
          <p:nvPr/>
        </p:nvSpPr>
        <p:spPr>
          <a:xfrm rot="10800000">
            <a:off x="10965015" y="-103"/>
            <a:ext cx="1245300" cy="25323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solidFill>
                  <a:srgbClr val="FFDE0D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solidFill>
                <a:srgbClr val="FFDE0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" name="Google Shape;98;p14">
            <a:extLst>
              <a:ext uri="{FF2B5EF4-FFF2-40B4-BE49-F238E27FC236}">
                <a16:creationId xmlns:a16="http://schemas.microsoft.com/office/drawing/2014/main" id="{29B22CE1-EE8D-C049-7AD8-2DEF7943FF5E}"/>
              </a:ext>
            </a:extLst>
          </p:cNvPr>
          <p:cNvSpPr txBox="1"/>
          <p:nvPr/>
        </p:nvSpPr>
        <p:spPr>
          <a:xfrm>
            <a:off x="5440255" y="4694897"/>
            <a:ext cx="5652351" cy="6155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es-ES" sz="2800" b="1">
                <a:solidFill>
                  <a:schemeClr val="tx1"/>
                </a:solidFill>
                <a:latin typeface="Poppins Black"/>
                <a:cs typeface="Poppins Black"/>
              </a:rPr>
              <a:t>Compromisos  </a:t>
            </a:r>
            <a:endParaRPr lang="es-ES">
              <a:solidFill>
                <a:schemeClr val="tx1"/>
              </a:solidFill>
            </a:endParaRPr>
          </a:p>
        </p:txBody>
      </p:sp>
      <p:pic>
        <p:nvPicPr>
          <p:cNvPr id="3" name="Imagen 2" descr="Un dibujo de una montaña&#10;&#10;El contenido generado por IA puede ser incorrecto.">
            <a:extLst>
              <a:ext uri="{FF2B5EF4-FFF2-40B4-BE49-F238E27FC236}">
                <a16:creationId xmlns:a16="http://schemas.microsoft.com/office/drawing/2014/main" id="{E6AEF482-D0EF-347B-F937-8389F53AAFC7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952" t="4047" r="383" b="4052"/>
          <a:stretch>
            <a:fillRect/>
          </a:stretch>
        </p:blipFill>
        <p:spPr>
          <a:xfrm>
            <a:off x="0" y="0"/>
            <a:ext cx="5261811" cy="6857597"/>
          </a:xfrm>
          <a:prstGeom prst="rect">
            <a:avLst/>
          </a:prstGeom>
        </p:spPr>
      </p:pic>
      <p:sp>
        <p:nvSpPr>
          <p:cNvPr id="2" name="Rectángulo: esquinas redondeadas 1">
            <a:extLst>
              <a:ext uri="{FF2B5EF4-FFF2-40B4-BE49-F238E27FC236}">
                <a16:creationId xmlns:a16="http://schemas.microsoft.com/office/drawing/2014/main" id="{CF2A99D9-1862-B2F3-DF79-24C86C95F7C1}"/>
              </a:ext>
            </a:extLst>
          </p:cNvPr>
          <p:cNvSpPr/>
          <p:nvPr/>
        </p:nvSpPr>
        <p:spPr>
          <a:xfrm>
            <a:off x="5465064" y="3984600"/>
            <a:ext cx="630936" cy="630936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5" name="Gráfico 4" descr="Brindis con relleno sólido">
            <a:extLst>
              <a:ext uri="{FF2B5EF4-FFF2-40B4-BE49-F238E27FC236}">
                <a16:creationId xmlns:a16="http://schemas.microsoft.com/office/drawing/2014/main" id="{25D29133-2FC6-21FF-A0A4-12D1DF9C1C8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551932" y="4071468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3769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 descr="Un dibujo de una montaña&#10;&#10;El contenido generado por IA puede ser incorrecto.">
            <a:extLst>
              <a:ext uri="{FF2B5EF4-FFF2-40B4-BE49-F238E27FC236}">
                <a16:creationId xmlns:a16="http://schemas.microsoft.com/office/drawing/2014/main" id="{A54A4528-9BE8-CA5E-D12A-08E7E63D16F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5" name="Gráfico 14">
            <a:extLst>
              <a:ext uri="{FF2B5EF4-FFF2-40B4-BE49-F238E27FC236}">
                <a16:creationId xmlns:a16="http://schemas.microsoft.com/office/drawing/2014/main" id="{850318F6-C394-F9E1-1504-ADA4B74D420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63031"/>
          <a:stretch>
            <a:fillRect/>
          </a:stretch>
        </p:blipFill>
        <p:spPr>
          <a:xfrm>
            <a:off x="9654321" y="5518298"/>
            <a:ext cx="2135716" cy="1226013"/>
          </a:xfrm>
          <a:prstGeom prst="rect">
            <a:avLst/>
          </a:prstGeom>
        </p:spPr>
      </p:pic>
      <p:sp>
        <p:nvSpPr>
          <p:cNvPr id="16" name="Triángulo isósceles 15">
            <a:extLst>
              <a:ext uri="{FF2B5EF4-FFF2-40B4-BE49-F238E27FC236}">
                <a16:creationId xmlns:a16="http://schemas.microsoft.com/office/drawing/2014/main" id="{1E822F03-6D14-AC59-4D51-AD5DB8C9C13E}"/>
              </a:ext>
            </a:extLst>
          </p:cNvPr>
          <p:cNvSpPr/>
          <p:nvPr/>
        </p:nvSpPr>
        <p:spPr>
          <a:xfrm rot="10800000">
            <a:off x="11566753" y="-127000"/>
            <a:ext cx="1488847" cy="4561548"/>
          </a:xfrm>
          <a:prstGeom prst="triangle">
            <a:avLst/>
          </a:prstGeom>
          <a:solidFill>
            <a:srgbClr val="FFDE0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933"/>
          </a:p>
        </p:txBody>
      </p:sp>
      <p:sp>
        <p:nvSpPr>
          <p:cNvPr id="3" name="TextBox 10">
            <a:extLst>
              <a:ext uri="{FF2B5EF4-FFF2-40B4-BE49-F238E27FC236}">
                <a16:creationId xmlns:a16="http://schemas.microsoft.com/office/drawing/2014/main" id="{AF87AD7F-0CD2-314E-9541-A437A5E4B840}"/>
              </a:ext>
            </a:extLst>
          </p:cNvPr>
          <p:cNvSpPr txBox="1"/>
          <p:nvPr/>
        </p:nvSpPr>
        <p:spPr>
          <a:xfrm>
            <a:off x="299425" y="3429000"/>
            <a:ext cx="11593149" cy="76315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87"/>
              </a:lnSpc>
              <a:spcBef>
                <a:spcPct val="0"/>
              </a:spcBef>
            </a:pPr>
            <a:r>
              <a:rPr lang="en-US" sz="9200">
                <a:solidFill>
                  <a:schemeClr val="bg1"/>
                </a:solidFill>
                <a:latin typeface="Poppins Black" panose="00000A00000000000000" pitchFamily="2" charset="0"/>
                <a:ea typeface="Poppins Ultra-Bold"/>
                <a:cs typeface="Poppins Black" panose="00000A00000000000000" pitchFamily="2" charset="0"/>
                <a:sym typeface="Poppins Ultra-Bold"/>
              </a:rPr>
              <a:t>GRACIAS</a:t>
            </a:r>
          </a:p>
        </p:txBody>
      </p:sp>
      <p:pic>
        <p:nvPicPr>
          <p:cNvPr id="2" name="Gráfico 1">
            <a:extLst>
              <a:ext uri="{FF2B5EF4-FFF2-40B4-BE49-F238E27FC236}">
                <a16:creationId xmlns:a16="http://schemas.microsoft.com/office/drawing/2014/main" id="{BBDE982E-6D84-1C28-1929-2B42A1CD74B7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32785" y="128634"/>
            <a:ext cx="930263" cy="77316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riángulo isósceles 7">
            <a:extLst>
              <a:ext uri="{FF2B5EF4-FFF2-40B4-BE49-F238E27FC236}">
                <a16:creationId xmlns:a16="http://schemas.microsoft.com/office/drawing/2014/main" id="{CEBF8374-A01E-F838-10A0-6C6132A543F7}"/>
              </a:ext>
            </a:extLst>
          </p:cNvPr>
          <p:cNvSpPr/>
          <p:nvPr/>
        </p:nvSpPr>
        <p:spPr>
          <a:xfrm rot="10800000">
            <a:off x="10931545" y="-25400"/>
            <a:ext cx="2520910" cy="2307147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933"/>
          </a:p>
        </p:txBody>
      </p:sp>
      <p:sp>
        <p:nvSpPr>
          <p:cNvPr id="9" name="Triángulo isósceles 8">
            <a:extLst>
              <a:ext uri="{FF2B5EF4-FFF2-40B4-BE49-F238E27FC236}">
                <a16:creationId xmlns:a16="http://schemas.microsoft.com/office/drawing/2014/main" id="{A9589A42-74E4-492B-52D7-6ED2C86FB7A6}"/>
              </a:ext>
            </a:extLst>
          </p:cNvPr>
          <p:cNvSpPr/>
          <p:nvPr/>
        </p:nvSpPr>
        <p:spPr>
          <a:xfrm>
            <a:off x="11465153" y="2321852"/>
            <a:ext cx="1488847" cy="4561548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933"/>
          </a:p>
        </p:txBody>
      </p:sp>
      <p:sp>
        <p:nvSpPr>
          <p:cNvPr id="2" name="TextBox 8">
            <a:extLst>
              <a:ext uri="{FF2B5EF4-FFF2-40B4-BE49-F238E27FC236}">
                <a16:creationId xmlns:a16="http://schemas.microsoft.com/office/drawing/2014/main" id="{2FDA068C-6082-B0FE-226E-AECC06B8A7E4}"/>
              </a:ext>
            </a:extLst>
          </p:cNvPr>
          <p:cNvSpPr txBox="1"/>
          <p:nvPr/>
        </p:nvSpPr>
        <p:spPr>
          <a:xfrm>
            <a:off x="1136723" y="437657"/>
            <a:ext cx="10643797" cy="4308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s-ES" sz="2800" b="1">
                <a:solidFill>
                  <a:srgbClr val="FFC000"/>
                </a:solidFill>
                <a:latin typeface="Poppins Black"/>
                <a:cs typeface="Poppins Black"/>
                <a:sym typeface="Poppins Heavy"/>
              </a:rPr>
              <a:t>Orden del día </a:t>
            </a:r>
            <a:r>
              <a:rPr lang="es-ES" sz="2800" b="1">
                <a:solidFill>
                  <a:schemeClr val="tx1"/>
                </a:solidFill>
                <a:latin typeface="Poppins Black"/>
                <a:cs typeface="Poppins Black"/>
                <a:sym typeface="Poppins Heavy"/>
              </a:rPr>
              <a:t>| </a:t>
            </a:r>
          </a:p>
        </p:txBody>
      </p:sp>
      <p:sp>
        <p:nvSpPr>
          <p:cNvPr id="7" name="Rectángulo: esquinas redondeadas 6">
            <a:extLst>
              <a:ext uri="{FF2B5EF4-FFF2-40B4-BE49-F238E27FC236}">
                <a16:creationId xmlns:a16="http://schemas.microsoft.com/office/drawing/2014/main" id="{D060D31F-9AFA-9D6F-AC65-4F91D7EA1CA1}"/>
              </a:ext>
            </a:extLst>
          </p:cNvPr>
          <p:cNvSpPr/>
          <p:nvPr/>
        </p:nvSpPr>
        <p:spPr>
          <a:xfrm>
            <a:off x="315769" y="337633"/>
            <a:ext cx="630936" cy="630936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11" name="Gráfico 10" descr="Documento con relleno sólido">
            <a:extLst>
              <a:ext uri="{FF2B5EF4-FFF2-40B4-BE49-F238E27FC236}">
                <a16:creationId xmlns:a16="http://schemas.microsoft.com/office/drawing/2014/main" id="{38C5C987-6F36-CFD7-B217-212796C6E81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78670" y="400533"/>
            <a:ext cx="505133" cy="505133"/>
          </a:xfrm>
          <a:prstGeom prst="rect">
            <a:avLst/>
          </a:prstGeom>
        </p:spPr>
      </p:pic>
      <p:sp>
        <p:nvSpPr>
          <p:cNvPr id="12" name="Rectángulo 11">
            <a:extLst>
              <a:ext uri="{FF2B5EF4-FFF2-40B4-BE49-F238E27FC236}">
                <a16:creationId xmlns:a16="http://schemas.microsoft.com/office/drawing/2014/main" id="{1929A167-8779-1556-5A87-A2C21B182B75}"/>
              </a:ext>
            </a:extLst>
          </p:cNvPr>
          <p:cNvSpPr/>
          <p:nvPr/>
        </p:nvSpPr>
        <p:spPr>
          <a:xfrm>
            <a:off x="1136723" y="1714906"/>
            <a:ext cx="9031405" cy="43088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CC9C9D82-865C-3D9D-2B79-323DEEBEDC37}"/>
              </a:ext>
            </a:extLst>
          </p:cNvPr>
          <p:cNvSpPr txBox="1"/>
          <p:nvPr/>
        </p:nvSpPr>
        <p:spPr>
          <a:xfrm>
            <a:off x="1136723" y="1786116"/>
            <a:ext cx="8665645" cy="33855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342900" indent="-342900">
              <a:buAutoNum type="arabicPeriod"/>
            </a:pPr>
            <a:r>
              <a:rPr lang="es-ES" sz="1600" b="1">
                <a:solidFill>
                  <a:schemeClr val="tx1"/>
                </a:solidFill>
                <a:latin typeface="Poppins"/>
                <a:cs typeface="Poppins"/>
                <a:sym typeface="Poppins Heavy"/>
              </a:rPr>
              <a:t>Presentación de asistentes </a:t>
            </a:r>
            <a:endParaRPr lang="es-ES" sz="1600" b="1">
              <a:solidFill>
                <a:schemeClr val="tx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0BBD2DBC-E467-48A3-DAB2-7F53B4A256D6}"/>
              </a:ext>
            </a:extLst>
          </p:cNvPr>
          <p:cNvSpPr/>
          <p:nvPr/>
        </p:nvSpPr>
        <p:spPr>
          <a:xfrm>
            <a:off x="1136722" y="2319256"/>
            <a:ext cx="9031405" cy="43088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FD5EA6EE-E142-8452-083D-0EEF33B23011}"/>
              </a:ext>
            </a:extLst>
          </p:cNvPr>
          <p:cNvSpPr/>
          <p:nvPr/>
        </p:nvSpPr>
        <p:spPr>
          <a:xfrm>
            <a:off x="1136721" y="4463416"/>
            <a:ext cx="9031405" cy="43088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s-CO">
              <a:solidFill>
                <a:schemeClr val="tx1"/>
              </a:solidFill>
              <a:cs typeface="Arial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9B2B6E39-B1F2-3648-5C2E-BF9C08FA7076}"/>
              </a:ext>
            </a:extLst>
          </p:cNvPr>
          <p:cNvSpPr txBox="1"/>
          <p:nvPr/>
        </p:nvSpPr>
        <p:spPr>
          <a:xfrm>
            <a:off x="1136722" y="2326760"/>
            <a:ext cx="8665645" cy="181588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s-ES" sz="1600" b="1">
                <a:solidFill>
                  <a:schemeClr val="tx1"/>
                </a:solidFill>
                <a:latin typeface="Poppins"/>
                <a:cs typeface="Poppins"/>
              </a:rPr>
              <a:t>2. Contexto General: </a:t>
            </a:r>
            <a:endParaRPr lang="es-ES" sz="1600" b="1">
              <a:solidFill>
                <a:schemeClr val="tx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endParaRPr lang="es-ES" sz="1600" b="1">
              <a:solidFill>
                <a:schemeClr val="tx1"/>
              </a:solidFill>
              <a:latin typeface="Poppins"/>
              <a:cs typeface="Poppins"/>
            </a:endParaRPr>
          </a:p>
          <a:p>
            <a:pPr marL="285750" indent="-285750">
              <a:buChar char="•"/>
            </a:pPr>
            <a:r>
              <a:rPr lang="es-ES" sz="1600">
                <a:solidFill>
                  <a:schemeClr val="tx1"/>
                </a:solidFill>
              </a:rPr>
              <a:t>Importancia del acompañamiento metodológico</a:t>
            </a:r>
            <a:endParaRPr lang="es-ES">
              <a:solidFill>
                <a:schemeClr val="tx1"/>
              </a:solidFill>
            </a:endParaRPr>
          </a:p>
          <a:p>
            <a:pPr marL="285750" indent="-285750">
              <a:buFont typeface="Arial,Sans-Serif"/>
              <a:buChar char="•"/>
            </a:pPr>
            <a:r>
              <a:rPr lang="es-ES" sz="1600">
                <a:solidFill>
                  <a:schemeClr val="tx1"/>
                </a:solidFill>
              </a:rPr>
              <a:t>Descripción de las dos evaluaciones de política pública </a:t>
            </a:r>
          </a:p>
          <a:p>
            <a:pPr marL="285750" indent="-285750">
              <a:buFont typeface="Arial,Sans-Serif"/>
              <a:buChar char="•"/>
            </a:pPr>
            <a:r>
              <a:rPr lang="es-ES" sz="1600">
                <a:solidFill>
                  <a:schemeClr val="tx1"/>
                </a:solidFill>
              </a:rPr>
              <a:t>Estado actual de cada evaluación </a:t>
            </a:r>
          </a:p>
          <a:p>
            <a:pPr marL="285750" indent="-285750">
              <a:buChar char="•"/>
            </a:pPr>
            <a:endParaRPr lang="es-ES" sz="1600">
              <a:solidFill>
                <a:schemeClr val="tx1"/>
              </a:solidFill>
            </a:endParaRPr>
          </a:p>
          <a:p>
            <a:endParaRPr lang="es-ES" sz="1600" b="1">
              <a:solidFill>
                <a:schemeClr val="tx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50434671-F06A-B7AF-24BF-D22893F72910}"/>
              </a:ext>
            </a:extLst>
          </p:cNvPr>
          <p:cNvSpPr/>
          <p:nvPr/>
        </p:nvSpPr>
        <p:spPr>
          <a:xfrm>
            <a:off x="1136721" y="3847091"/>
            <a:ext cx="9031405" cy="43088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5" name="Rectángulo 14">
            <a:extLst>
              <a:ext uri="{FF2B5EF4-FFF2-40B4-BE49-F238E27FC236}">
                <a16:creationId xmlns:a16="http://schemas.microsoft.com/office/drawing/2014/main" id="{FD5EA6EE-E142-8452-083D-0EEF33B23011}"/>
              </a:ext>
            </a:extLst>
          </p:cNvPr>
          <p:cNvSpPr/>
          <p:nvPr/>
        </p:nvSpPr>
        <p:spPr>
          <a:xfrm>
            <a:off x="1132730" y="5087874"/>
            <a:ext cx="9031405" cy="43088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endParaRPr lang="es-CO"/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94120BC4-4D62-5D70-499C-8D9F21EDAB66}"/>
              </a:ext>
            </a:extLst>
          </p:cNvPr>
          <p:cNvSpPr txBox="1"/>
          <p:nvPr/>
        </p:nvSpPr>
        <p:spPr>
          <a:xfrm>
            <a:off x="1136723" y="3892821"/>
            <a:ext cx="8665645" cy="33855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s-ES" sz="1600" b="1">
                <a:solidFill>
                  <a:schemeClr val="tx1"/>
                </a:solidFill>
                <a:sym typeface="Poppins Heavy"/>
              </a:rPr>
              <a:t>3. Alcance del acompañamiento metodológico</a:t>
            </a:r>
            <a:endParaRPr lang="es-ES" sz="1600" b="1">
              <a:solidFill>
                <a:schemeClr val="tx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2D7834F1-77C9-0A17-799F-E12E1C49E433}"/>
              </a:ext>
            </a:extLst>
          </p:cNvPr>
          <p:cNvSpPr txBox="1"/>
          <p:nvPr/>
        </p:nvSpPr>
        <p:spPr>
          <a:xfrm>
            <a:off x="1136722" y="5125467"/>
            <a:ext cx="8665645" cy="33855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s-ES" sz="1600" b="1">
                <a:solidFill>
                  <a:schemeClr val="tx1"/>
                </a:solidFill>
                <a:sym typeface="Poppins Heavy"/>
              </a:rPr>
              <a:t>3. Compromisos y cierre</a:t>
            </a:r>
            <a:endParaRPr lang="es-ES" sz="1600" b="1">
              <a:solidFill>
                <a:schemeClr val="tx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7898F78F-9F83-957C-8E89-8924EA47477E}"/>
              </a:ext>
            </a:extLst>
          </p:cNvPr>
          <p:cNvSpPr txBox="1"/>
          <p:nvPr/>
        </p:nvSpPr>
        <p:spPr>
          <a:xfrm>
            <a:off x="1136723" y="4509144"/>
            <a:ext cx="8665645" cy="33855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s-ES" sz="1600" b="1">
                <a:solidFill>
                  <a:schemeClr val="tx1"/>
                </a:solidFill>
                <a:sym typeface="Poppins Heavy"/>
              </a:rPr>
              <a:t>4. Identificación de retos y necesidades </a:t>
            </a:r>
            <a:endParaRPr lang="es-ES" sz="1600" b="1">
              <a:solidFill>
                <a:schemeClr val="tx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EB01E1-AE9C-9CE7-19B9-01661DED45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 descr="Edificio iluminado en la oscuridad&#10;&#10;El contenido generado por IA puede ser incorrecto.">
            <a:extLst>
              <a:ext uri="{FF2B5EF4-FFF2-40B4-BE49-F238E27FC236}">
                <a16:creationId xmlns:a16="http://schemas.microsoft.com/office/drawing/2014/main" id="{3EE5EDB2-5E54-91D2-0852-64233851DA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0" name="Gráfico 29">
            <a:extLst>
              <a:ext uri="{FF2B5EF4-FFF2-40B4-BE49-F238E27FC236}">
                <a16:creationId xmlns:a16="http://schemas.microsoft.com/office/drawing/2014/main" id="{A7D848BA-8DF2-E398-2200-76FF005B616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42471" b="3624"/>
          <a:stretch/>
        </p:blipFill>
        <p:spPr>
          <a:xfrm>
            <a:off x="-2095" y="-314"/>
            <a:ext cx="3568897" cy="6858314"/>
          </a:xfrm>
          <a:prstGeom prst="rect">
            <a:avLst/>
          </a:prstGeom>
        </p:spPr>
      </p:pic>
      <p:sp>
        <p:nvSpPr>
          <p:cNvPr id="4" name="TextBox 4">
            <a:extLst>
              <a:ext uri="{FF2B5EF4-FFF2-40B4-BE49-F238E27FC236}">
                <a16:creationId xmlns:a16="http://schemas.microsoft.com/office/drawing/2014/main" id="{F1CCFB6B-99E9-98C8-9DCB-EDEB43A28874}"/>
              </a:ext>
            </a:extLst>
          </p:cNvPr>
          <p:cNvSpPr txBox="1"/>
          <p:nvPr/>
        </p:nvSpPr>
        <p:spPr>
          <a:xfrm>
            <a:off x="-68664" y="1734364"/>
            <a:ext cx="12462426" cy="5123636"/>
          </a:xfrm>
          <a:prstGeom prst="rect">
            <a:avLst/>
          </a:prstGeom>
        </p:spPr>
        <p:txBody>
          <a:bodyPr lIns="33867" tIns="33867" rIns="33867" bIns="33867" rtlCol="0" anchor="ctr"/>
          <a:lstStyle/>
          <a:p>
            <a:pPr algn="ctr">
              <a:lnSpc>
                <a:spcPts val="1867"/>
              </a:lnSpc>
            </a:pPr>
            <a:endParaRPr sz="933"/>
          </a:p>
        </p:txBody>
      </p:sp>
      <p:sp>
        <p:nvSpPr>
          <p:cNvPr id="31" name="Triángulo isósceles 30">
            <a:extLst>
              <a:ext uri="{FF2B5EF4-FFF2-40B4-BE49-F238E27FC236}">
                <a16:creationId xmlns:a16="http://schemas.microsoft.com/office/drawing/2014/main" id="{02B23803-200B-FF4B-7F64-8D30A6145DE5}"/>
              </a:ext>
            </a:extLst>
          </p:cNvPr>
          <p:cNvSpPr/>
          <p:nvPr/>
        </p:nvSpPr>
        <p:spPr>
          <a:xfrm rot="10800000">
            <a:off x="11566753" y="-127000"/>
            <a:ext cx="1488847" cy="4561548"/>
          </a:xfrm>
          <a:prstGeom prst="triangle">
            <a:avLst/>
          </a:prstGeom>
          <a:solidFill>
            <a:srgbClr val="FFDE0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933"/>
          </a:p>
        </p:txBody>
      </p:sp>
      <p:sp>
        <p:nvSpPr>
          <p:cNvPr id="11" name="TextBox 28">
            <a:extLst>
              <a:ext uri="{FF2B5EF4-FFF2-40B4-BE49-F238E27FC236}">
                <a16:creationId xmlns:a16="http://schemas.microsoft.com/office/drawing/2014/main" id="{C1D3FA09-9C88-BF30-C4CB-362B0B227114}"/>
              </a:ext>
            </a:extLst>
          </p:cNvPr>
          <p:cNvSpPr txBox="1"/>
          <p:nvPr/>
        </p:nvSpPr>
        <p:spPr>
          <a:xfrm>
            <a:off x="1696087" y="952572"/>
            <a:ext cx="10229301" cy="20313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en-US" sz="4400" b="1">
                <a:solidFill>
                  <a:schemeClr val="bg1"/>
                </a:solidFill>
                <a:latin typeface="Poppins Black" panose="00000A00000000000000" pitchFamily="2" charset="0"/>
                <a:ea typeface="Poppins Heavy"/>
                <a:cs typeface="Poppins Black" panose="00000A00000000000000" pitchFamily="2" charset="0"/>
                <a:sym typeface="Poppins Heavy"/>
              </a:rPr>
              <a:t>Política Pública Integral de Derechos Humanos de Bogotá</a:t>
            </a:r>
          </a:p>
          <a:p>
            <a:pPr>
              <a:spcBef>
                <a:spcPct val="0"/>
              </a:spcBef>
            </a:pPr>
            <a:r>
              <a:rPr lang="en-US" sz="4400" b="1">
                <a:solidFill>
                  <a:srgbClr val="FFDE0D"/>
                </a:solidFill>
                <a:latin typeface="Poppins Black" panose="00000A00000000000000" pitchFamily="2" charset="0"/>
                <a:ea typeface="Poppins Heavy"/>
                <a:cs typeface="Poppins Black" panose="00000A00000000000000" pitchFamily="2" charset="0"/>
                <a:sym typeface="Poppins Heavy"/>
              </a:rPr>
              <a:t>2019 - 2034 </a:t>
            </a:r>
          </a:p>
        </p:txBody>
      </p:sp>
      <p:grpSp>
        <p:nvGrpSpPr>
          <p:cNvPr id="37" name="Group 22">
            <a:extLst>
              <a:ext uri="{FF2B5EF4-FFF2-40B4-BE49-F238E27FC236}">
                <a16:creationId xmlns:a16="http://schemas.microsoft.com/office/drawing/2014/main" id="{66C337DE-9294-F42B-8F69-BB1CDF812AD6}"/>
              </a:ext>
            </a:extLst>
          </p:cNvPr>
          <p:cNvGrpSpPr/>
          <p:nvPr/>
        </p:nvGrpSpPr>
        <p:grpSpPr>
          <a:xfrm>
            <a:off x="11507243" y="3238685"/>
            <a:ext cx="418145" cy="403999"/>
            <a:chOff x="0" y="0"/>
            <a:chExt cx="512381" cy="495048"/>
          </a:xfrm>
        </p:grpSpPr>
        <p:sp>
          <p:nvSpPr>
            <p:cNvPr id="38" name="Freeform 23">
              <a:extLst>
                <a:ext uri="{FF2B5EF4-FFF2-40B4-BE49-F238E27FC236}">
                  <a16:creationId xmlns:a16="http://schemas.microsoft.com/office/drawing/2014/main" id="{3DA86B54-1B9B-E4FD-6725-F10AF1370183}"/>
                </a:ext>
              </a:extLst>
            </p:cNvPr>
            <p:cNvSpPr/>
            <p:nvPr/>
          </p:nvSpPr>
          <p:spPr>
            <a:xfrm>
              <a:off x="0" y="0"/>
              <a:ext cx="512381" cy="495048"/>
            </a:xfrm>
            <a:custGeom>
              <a:avLst/>
              <a:gdLst/>
              <a:ahLst/>
              <a:cxnLst/>
              <a:rect l="l" t="t" r="r" b="b"/>
              <a:pathLst>
                <a:path w="512381" h="495048">
                  <a:moveTo>
                    <a:pt x="0" y="0"/>
                  </a:moveTo>
                  <a:lnTo>
                    <a:pt x="512381" y="0"/>
                  </a:lnTo>
                  <a:lnTo>
                    <a:pt x="512381" y="495048"/>
                  </a:lnTo>
                  <a:lnTo>
                    <a:pt x="0" y="495048"/>
                  </a:lnTo>
                  <a:close/>
                </a:path>
              </a:pathLst>
            </a:custGeom>
            <a:solidFill>
              <a:srgbClr val="FF3131"/>
            </a:solidFill>
          </p:spPr>
          <p:txBody>
            <a:bodyPr/>
            <a:lstStyle/>
            <a:p>
              <a:endParaRPr lang="es-CO" sz="933"/>
            </a:p>
          </p:txBody>
        </p:sp>
        <p:sp>
          <p:nvSpPr>
            <p:cNvPr id="39" name="TextBox 24">
              <a:extLst>
                <a:ext uri="{FF2B5EF4-FFF2-40B4-BE49-F238E27FC236}">
                  <a16:creationId xmlns:a16="http://schemas.microsoft.com/office/drawing/2014/main" id="{E3E74844-6E62-01B8-153D-DFA23836C8DE}"/>
                </a:ext>
              </a:extLst>
            </p:cNvPr>
            <p:cNvSpPr txBox="1"/>
            <p:nvPr/>
          </p:nvSpPr>
          <p:spPr>
            <a:xfrm>
              <a:off x="0" y="-38100"/>
              <a:ext cx="512381" cy="533148"/>
            </a:xfrm>
            <a:prstGeom prst="rect">
              <a:avLst/>
            </a:prstGeom>
          </p:spPr>
          <p:txBody>
            <a:bodyPr lIns="21230" tIns="21230" rIns="21230" bIns="21230" rtlCol="0" anchor="ctr"/>
            <a:lstStyle/>
            <a:p>
              <a:pPr algn="ctr">
                <a:lnSpc>
                  <a:spcPts val="819"/>
                </a:lnSpc>
              </a:pPr>
              <a:endParaRPr sz="933"/>
            </a:p>
          </p:txBody>
        </p:sp>
      </p:grpSp>
      <p:pic>
        <p:nvPicPr>
          <p:cNvPr id="6" name="Gráfico 5">
            <a:extLst>
              <a:ext uri="{FF2B5EF4-FFF2-40B4-BE49-F238E27FC236}">
                <a16:creationId xmlns:a16="http://schemas.microsoft.com/office/drawing/2014/main" id="{E3E7A87B-F9ED-E4EC-25AA-8FA27DB0A96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61639"/>
          <a:stretch>
            <a:fillRect/>
          </a:stretch>
        </p:blipFill>
        <p:spPr>
          <a:xfrm>
            <a:off x="10769600" y="6121400"/>
            <a:ext cx="1158086" cy="640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7954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1E697B-F82B-FA09-D21F-6EC35FCD9E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ráfico 17">
            <a:extLst>
              <a:ext uri="{FF2B5EF4-FFF2-40B4-BE49-F238E27FC236}">
                <a16:creationId xmlns:a16="http://schemas.microsoft.com/office/drawing/2014/main" id="{ECDB7D86-255E-9681-DD2A-A59023300DC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37783" y="-25401"/>
            <a:ext cx="3487123" cy="7010197"/>
          </a:xfrm>
          <a:prstGeom prst="rect">
            <a:avLst/>
          </a:prstGeom>
        </p:spPr>
      </p:pic>
      <p:sp>
        <p:nvSpPr>
          <p:cNvPr id="2" name="TextBox 8">
            <a:extLst>
              <a:ext uri="{FF2B5EF4-FFF2-40B4-BE49-F238E27FC236}">
                <a16:creationId xmlns:a16="http://schemas.microsoft.com/office/drawing/2014/main" id="{91C959B6-BA52-42FD-E3CD-D0A7DFD304CA}"/>
              </a:ext>
            </a:extLst>
          </p:cNvPr>
          <p:cNvSpPr txBox="1"/>
          <p:nvPr/>
        </p:nvSpPr>
        <p:spPr>
          <a:xfrm>
            <a:off x="1136723" y="437657"/>
            <a:ext cx="10643797" cy="4308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s-CO" sz="2800" b="1" noProof="0">
                <a:solidFill>
                  <a:srgbClr val="FFC000"/>
                </a:solidFill>
                <a:latin typeface="Poppins Black" panose="00000A00000000000000" pitchFamily="2" charset="0"/>
                <a:cs typeface="Poppins Black" panose="00000A00000000000000" pitchFamily="2" charset="0"/>
                <a:sym typeface="Poppins Heavy"/>
              </a:rPr>
              <a:t>FICHA TÉCNICA </a:t>
            </a:r>
            <a:r>
              <a:rPr lang="es-CO" sz="2800" b="1" noProof="0">
                <a:solidFill>
                  <a:schemeClr val="tx1"/>
                </a:solidFill>
                <a:latin typeface="Poppins Black" panose="00000A00000000000000" pitchFamily="2" charset="0"/>
                <a:cs typeface="Poppins Black" panose="00000A00000000000000" pitchFamily="2" charset="0"/>
                <a:sym typeface="Poppins Heavy"/>
              </a:rPr>
              <a:t>| Fase de evaluación: </a:t>
            </a: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AA6F382E-589C-7918-08D0-0B92BEE625CC}"/>
              </a:ext>
            </a:extLst>
          </p:cNvPr>
          <p:cNvSpPr/>
          <p:nvPr/>
        </p:nvSpPr>
        <p:spPr>
          <a:xfrm>
            <a:off x="1136724" y="900714"/>
            <a:ext cx="2401082" cy="43088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noProof="0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4C47EE27-C5CF-E296-75DD-8119DFC3D978}"/>
              </a:ext>
            </a:extLst>
          </p:cNvPr>
          <p:cNvSpPr txBox="1"/>
          <p:nvPr/>
        </p:nvSpPr>
        <p:spPr>
          <a:xfrm>
            <a:off x="1136723" y="940609"/>
            <a:ext cx="254598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600" b="1" noProof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  <a:sym typeface="Poppins Heavy"/>
              </a:rPr>
              <a:t>Derechos Humanos</a:t>
            </a:r>
          </a:p>
        </p:txBody>
      </p:sp>
      <p:sp>
        <p:nvSpPr>
          <p:cNvPr id="6" name="Rectángulo: esquinas redondeadas 5">
            <a:extLst>
              <a:ext uri="{FF2B5EF4-FFF2-40B4-BE49-F238E27FC236}">
                <a16:creationId xmlns:a16="http://schemas.microsoft.com/office/drawing/2014/main" id="{39A64719-0B63-EBCF-D20D-38E91C6BA001}"/>
              </a:ext>
            </a:extLst>
          </p:cNvPr>
          <p:cNvSpPr/>
          <p:nvPr/>
        </p:nvSpPr>
        <p:spPr>
          <a:xfrm>
            <a:off x="315769" y="337633"/>
            <a:ext cx="630936" cy="630936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noProof="0"/>
          </a:p>
        </p:txBody>
      </p:sp>
      <p:pic>
        <p:nvPicPr>
          <p:cNvPr id="7" name="Gráfico 6" descr="Brindis con relleno sólido">
            <a:extLst>
              <a:ext uri="{FF2B5EF4-FFF2-40B4-BE49-F238E27FC236}">
                <a16:creationId xmlns:a16="http://schemas.microsoft.com/office/drawing/2014/main" id="{C71704F6-68D8-BF63-6642-EF57E69EE4C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02637" y="437657"/>
            <a:ext cx="457200" cy="457200"/>
          </a:xfrm>
          <a:prstGeom prst="rect">
            <a:avLst/>
          </a:prstGeom>
        </p:spPr>
      </p:pic>
      <p:grpSp>
        <p:nvGrpSpPr>
          <p:cNvPr id="9" name="Grupo 8">
            <a:extLst>
              <a:ext uri="{FF2B5EF4-FFF2-40B4-BE49-F238E27FC236}">
                <a16:creationId xmlns:a16="http://schemas.microsoft.com/office/drawing/2014/main" id="{E32E0E27-500E-8DAB-48F6-84AAE0FBE813}"/>
              </a:ext>
            </a:extLst>
          </p:cNvPr>
          <p:cNvGrpSpPr/>
          <p:nvPr/>
        </p:nvGrpSpPr>
        <p:grpSpPr>
          <a:xfrm>
            <a:off x="522242" y="1536266"/>
            <a:ext cx="10789305" cy="4955622"/>
            <a:chOff x="261844" y="741084"/>
            <a:chExt cx="11165690" cy="5128495"/>
          </a:xfrm>
        </p:grpSpPr>
        <p:sp>
          <p:nvSpPr>
            <p:cNvPr id="11" name="Flecha: cheurón 10">
              <a:extLst>
                <a:ext uri="{FF2B5EF4-FFF2-40B4-BE49-F238E27FC236}">
                  <a16:creationId xmlns:a16="http://schemas.microsoft.com/office/drawing/2014/main" id="{84FAB5E4-1E80-562C-18E0-E3A9E265D71D}"/>
                </a:ext>
              </a:extLst>
            </p:cNvPr>
            <p:cNvSpPr/>
            <p:nvPr/>
          </p:nvSpPr>
          <p:spPr>
            <a:xfrm>
              <a:off x="658368" y="2924815"/>
              <a:ext cx="2130552" cy="347472"/>
            </a:xfrm>
            <a:prstGeom prst="chevron">
              <a:avLst/>
            </a:prstGeom>
            <a:solidFill>
              <a:srgbClr val="00AE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 noProof="0">
                <a:solidFill>
                  <a:schemeClr val="tx1"/>
                </a:solidFill>
              </a:endParaRPr>
            </a:p>
          </p:txBody>
        </p:sp>
        <p:sp>
          <p:nvSpPr>
            <p:cNvPr id="12" name="Flecha: cheurón 11">
              <a:extLst>
                <a:ext uri="{FF2B5EF4-FFF2-40B4-BE49-F238E27FC236}">
                  <a16:creationId xmlns:a16="http://schemas.microsoft.com/office/drawing/2014/main" id="{E4507C73-1221-EBB8-6E96-4786C0C25BCE}"/>
                </a:ext>
              </a:extLst>
            </p:cNvPr>
            <p:cNvSpPr/>
            <p:nvPr/>
          </p:nvSpPr>
          <p:spPr>
            <a:xfrm>
              <a:off x="2741678" y="2921767"/>
              <a:ext cx="2130552" cy="347472"/>
            </a:xfrm>
            <a:prstGeom prst="chevron">
              <a:avLst/>
            </a:prstGeom>
            <a:solidFill>
              <a:srgbClr val="80306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 noProof="0">
                <a:solidFill>
                  <a:schemeClr val="tx1"/>
                </a:solidFill>
              </a:endParaRPr>
            </a:p>
          </p:txBody>
        </p:sp>
        <p:sp>
          <p:nvSpPr>
            <p:cNvPr id="13" name="Flecha: cheurón 12">
              <a:extLst>
                <a:ext uri="{FF2B5EF4-FFF2-40B4-BE49-F238E27FC236}">
                  <a16:creationId xmlns:a16="http://schemas.microsoft.com/office/drawing/2014/main" id="{A2E7B5A2-930A-4829-F7D8-8ED325260195}"/>
                </a:ext>
              </a:extLst>
            </p:cNvPr>
            <p:cNvSpPr/>
            <p:nvPr/>
          </p:nvSpPr>
          <p:spPr>
            <a:xfrm>
              <a:off x="4824988" y="2918719"/>
              <a:ext cx="2130552" cy="347472"/>
            </a:xfrm>
            <a:prstGeom prst="chevron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 noProof="0">
                <a:solidFill>
                  <a:schemeClr val="tx1"/>
                </a:solidFill>
              </a:endParaRPr>
            </a:p>
          </p:txBody>
        </p:sp>
        <p:sp>
          <p:nvSpPr>
            <p:cNvPr id="14" name="Flecha: cheurón 13">
              <a:extLst>
                <a:ext uri="{FF2B5EF4-FFF2-40B4-BE49-F238E27FC236}">
                  <a16:creationId xmlns:a16="http://schemas.microsoft.com/office/drawing/2014/main" id="{327EC985-995B-F21E-13A5-66373D3CE028}"/>
                </a:ext>
              </a:extLst>
            </p:cNvPr>
            <p:cNvSpPr/>
            <p:nvPr/>
          </p:nvSpPr>
          <p:spPr>
            <a:xfrm>
              <a:off x="6908298" y="2918719"/>
              <a:ext cx="2130552" cy="347472"/>
            </a:xfrm>
            <a:prstGeom prst="chevron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 noProof="0">
                <a:solidFill>
                  <a:schemeClr val="tx1"/>
                </a:solidFill>
              </a:endParaRPr>
            </a:p>
          </p:txBody>
        </p:sp>
        <p:sp>
          <p:nvSpPr>
            <p:cNvPr id="16" name="Flecha: cheurón 15">
              <a:extLst>
                <a:ext uri="{FF2B5EF4-FFF2-40B4-BE49-F238E27FC236}">
                  <a16:creationId xmlns:a16="http://schemas.microsoft.com/office/drawing/2014/main" id="{6779F24C-C8B0-5911-DB21-B92F320CE8A6}"/>
                </a:ext>
              </a:extLst>
            </p:cNvPr>
            <p:cNvSpPr/>
            <p:nvPr/>
          </p:nvSpPr>
          <p:spPr>
            <a:xfrm>
              <a:off x="8991608" y="2918719"/>
              <a:ext cx="2130552" cy="347472"/>
            </a:xfrm>
            <a:prstGeom prst="chevron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 noProof="0">
                <a:solidFill>
                  <a:schemeClr val="tx1"/>
                </a:solidFill>
              </a:endParaRPr>
            </a:p>
          </p:txBody>
        </p:sp>
        <p:sp>
          <p:nvSpPr>
            <p:cNvPr id="17" name="Elipse 16">
              <a:extLst>
                <a:ext uri="{FF2B5EF4-FFF2-40B4-BE49-F238E27FC236}">
                  <a16:creationId xmlns:a16="http://schemas.microsoft.com/office/drawing/2014/main" id="{EF3F7553-14F5-F8C7-A087-F7B00B129CEB}"/>
                </a:ext>
              </a:extLst>
            </p:cNvPr>
            <p:cNvSpPr/>
            <p:nvPr/>
          </p:nvSpPr>
          <p:spPr>
            <a:xfrm>
              <a:off x="1367028" y="1994800"/>
              <a:ext cx="713232" cy="713232"/>
            </a:xfrm>
            <a:prstGeom prst="ellipse">
              <a:avLst/>
            </a:prstGeom>
            <a:solidFill>
              <a:srgbClr val="00AE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 noProof="0"/>
            </a:p>
          </p:txBody>
        </p:sp>
        <p:sp>
          <p:nvSpPr>
            <p:cNvPr id="20" name="Elipse 19">
              <a:extLst>
                <a:ext uri="{FF2B5EF4-FFF2-40B4-BE49-F238E27FC236}">
                  <a16:creationId xmlns:a16="http://schemas.microsoft.com/office/drawing/2014/main" id="{333CEDC8-AF18-949B-0E08-3F0BD3D0DEA5}"/>
                </a:ext>
              </a:extLst>
            </p:cNvPr>
            <p:cNvSpPr/>
            <p:nvPr/>
          </p:nvSpPr>
          <p:spPr>
            <a:xfrm>
              <a:off x="3450338" y="3406604"/>
              <a:ext cx="713232" cy="713232"/>
            </a:xfrm>
            <a:prstGeom prst="ellipse">
              <a:avLst/>
            </a:prstGeom>
            <a:solidFill>
              <a:srgbClr val="80306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 noProof="0"/>
            </a:p>
          </p:txBody>
        </p:sp>
        <p:sp>
          <p:nvSpPr>
            <p:cNvPr id="21" name="Elipse 20">
              <a:extLst>
                <a:ext uri="{FF2B5EF4-FFF2-40B4-BE49-F238E27FC236}">
                  <a16:creationId xmlns:a16="http://schemas.microsoft.com/office/drawing/2014/main" id="{286B3036-3733-8A6C-13A5-3CF4611A365E}"/>
                </a:ext>
              </a:extLst>
            </p:cNvPr>
            <p:cNvSpPr/>
            <p:nvPr/>
          </p:nvSpPr>
          <p:spPr>
            <a:xfrm>
              <a:off x="5523581" y="1994800"/>
              <a:ext cx="713232" cy="713232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 noProof="0"/>
            </a:p>
          </p:txBody>
        </p:sp>
        <p:sp>
          <p:nvSpPr>
            <p:cNvPr id="22" name="Elipse 21">
              <a:extLst>
                <a:ext uri="{FF2B5EF4-FFF2-40B4-BE49-F238E27FC236}">
                  <a16:creationId xmlns:a16="http://schemas.microsoft.com/office/drawing/2014/main" id="{B3E213A5-D307-CE9C-51F5-31635B58E16A}"/>
                </a:ext>
              </a:extLst>
            </p:cNvPr>
            <p:cNvSpPr/>
            <p:nvPr/>
          </p:nvSpPr>
          <p:spPr>
            <a:xfrm>
              <a:off x="7616957" y="3400235"/>
              <a:ext cx="713232" cy="713232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 noProof="0"/>
            </a:p>
          </p:txBody>
        </p:sp>
        <p:sp>
          <p:nvSpPr>
            <p:cNvPr id="23" name="Elipse 22">
              <a:extLst>
                <a:ext uri="{FF2B5EF4-FFF2-40B4-BE49-F238E27FC236}">
                  <a16:creationId xmlns:a16="http://schemas.microsoft.com/office/drawing/2014/main" id="{622966AA-295D-5BDA-8261-747ED8BA41D9}"/>
                </a:ext>
              </a:extLst>
            </p:cNvPr>
            <p:cNvSpPr/>
            <p:nvPr/>
          </p:nvSpPr>
          <p:spPr>
            <a:xfrm>
              <a:off x="9680134" y="1994800"/>
              <a:ext cx="713232" cy="713232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 noProof="0"/>
            </a:p>
          </p:txBody>
        </p:sp>
        <p:pic>
          <p:nvPicPr>
            <p:cNvPr id="24" name="Gráfico 23" descr="Chateo con relleno sólido">
              <a:extLst>
                <a:ext uri="{FF2B5EF4-FFF2-40B4-BE49-F238E27FC236}">
                  <a16:creationId xmlns:a16="http://schemas.microsoft.com/office/drawing/2014/main" id="{4CE7D368-A01F-8E56-D536-52402D2201DC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451404" y="2086615"/>
              <a:ext cx="557784" cy="557784"/>
            </a:xfrm>
            <a:prstGeom prst="rect">
              <a:avLst/>
            </a:prstGeom>
          </p:spPr>
        </p:pic>
        <p:sp>
          <p:nvSpPr>
            <p:cNvPr id="25" name="CuadroTexto 24">
              <a:extLst>
                <a:ext uri="{FF2B5EF4-FFF2-40B4-BE49-F238E27FC236}">
                  <a16:creationId xmlns:a16="http://schemas.microsoft.com/office/drawing/2014/main" id="{1A2FC244-083A-DC5E-0413-911C3BE8CB63}"/>
                </a:ext>
              </a:extLst>
            </p:cNvPr>
            <p:cNvSpPr txBox="1"/>
            <p:nvPr/>
          </p:nvSpPr>
          <p:spPr>
            <a:xfrm>
              <a:off x="261844" y="3381776"/>
              <a:ext cx="2923603" cy="1942930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algn="ctr"/>
              <a:r>
                <a:rPr lang="es-CO" noProof="0">
                  <a:solidFill>
                    <a:srgbClr val="00AEC0"/>
                  </a:solidFill>
                  <a:latin typeface="Poppins Black" panose="00000A00000000000000" pitchFamily="2" charset="0"/>
                  <a:cs typeface="Poppins Black" panose="00000A00000000000000" pitchFamily="2" charset="0"/>
                </a:rPr>
                <a:t>Finalización CAPSTONE</a:t>
              </a:r>
            </a:p>
            <a:p>
              <a:pPr algn="ctr"/>
              <a:r>
                <a:rPr lang="es-CO" sz="1100" b="1" noProof="0">
                  <a:solidFill>
                    <a:srgbClr val="00AEC0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1ERA ETAPA</a:t>
              </a:r>
              <a:endParaRPr lang="es-CO" sz="1100" noProof="0">
                <a:solidFill>
                  <a:srgbClr val="00AEC0"/>
                </a:solidFill>
                <a:latin typeface="Poppins Black" panose="00000A00000000000000" pitchFamily="2" charset="0"/>
                <a:cs typeface="Poppins Black" panose="00000A00000000000000" pitchFamily="2" charset="0"/>
              </a:endParaRPr>
            </a:p>
            <a:p>
              <a:pPr algn="ctr"/>
              <a:endParaRPr lang="es-CO" u="sng" noProof="0">
                <a:solidFill>
                  <a:srgbClr val="00AEC0"/>
                </a:solidFill>
                <a:latin typeface="Poppins Black" panose="00000A00000000000000" pitchFamily="2" charset="0"/>
                <a:cs typeface="Poppins Black" panose="00000A00000000000000" pitchFamily="2" charset="0"/>
              </a:endParaRPr>
            </a:p>
            <a:p>
              <a:r>
                <a:rPr lang="es-CO" sz="1100" u="sng" noProof="0">
                  <a:solidFill>
                    <a:schemeClr val="tx1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Productos esperados: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s-CO" sz="1100" noProof="0">
                  <a:solidFill>
                    <a:schemeClr val="tx1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Diagnóstico cadena de valor.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s-CO" sz="1100" noProof="0">
                  <a:solidFill>
                    <a:schemeClr val="tx1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Propuesta ajustes PA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s-CO" sz="1100" noProof="0">
                  <a:solidFill>
                    <a:schemeClr val="tx1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Propuesta implementación ajustes</a:t>
              </a:r>
            </a:p>
            <a:p>
              <a:pPr algn="ctr"/>
              <a:r>
                <a:rPr lang="es-CO" sz="1100" b="1" noProof="0">
                  <a:solidFill>
                    <a:srgbClr val="3B7387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Marzo 2026</a:t>
              </a:r>
            </a:p>
            <a:p>
              <a:pPr algn="ctr"/>
              <a:endParaRPr lang="es-CO" sz="1100" b="1">
                <a:solidFill>
                  <a:srgbClr val="3B7387"/>
                </a:solidFill>
                <a:latin typeface="Poppins"/>
                <a:cs typeface="Poppins"/>
              </a:endParaRPr>
            </a:p>
            <a:p>
              <a:pPr algn="ctr"/>
              <a:r>
                <a:rPr lang="es-CO" sz="1100" b="1">
                  <a:solidFill>
                    <a:srgbClr val="00AEC0"/>
                  </a:solidFill>
                  <a:latin typeface="Poppins"/>
                  <a:cs typeface="Poppins"/>
                </a:rPr>
                <a:t>Responsable: U. Externado – D. DDHH</a:t>
              </a:r>
              <a:endParaRPr lang="es-CO"/>
            </a:p>
          </p:txBody>
        </p:sp>
        <p:sp>
          <p:nvSpPr>
            <p:cNvPr id="26" name="CuadroTexto 25">
              <a:extLst>
                <a:ext uri="{FF2B5EF4-FFF2-40B4-BE49-F238E27FC236}">
                  <a16:creationId xmlns:a16="http://schemas.microsoft.com/office/drawing/2014/main" id="{0AE57D88-E8AA-C2D0-A660-F77CD29FE635}"/>
                </a:ext>
              </a:extLst>
            </p:cNvPr>
            <p:cNvSpPr txBox="1"/>
            <p:nvPr/>
          </p:nvSpPr>
          <p:spPr>
            <a:xfrm>
              <a:off x="2544358" y="924272"/>
              <a:ext cx="2484843" cy="1942930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algn="ctr"/>
              <a:r>
                <a:rPr lang="es-CO" noProof="0">
                  <a:solidFill>
                    <a:srgbClr val="803066"/>
                  </a:solidFill>
                  <a:latin typeface="Poppins Black" panose="00000A00000000000000" pitchFamily="2" charset="0"/>
                  <a:cs typeface="Poppins Black" panose="00000A00000000000000" pitchFamily="2" charset="0"/>
                </a:rPr>
                <a:t>Apoyo técnico SDP</a:t>
              </a:r>
            </a:p>
            <a:p>
              <a:pPr algn="ctr"/>
              <a:endParaRPr lang="es-CO" noProof="0">
                <a:solidFill>
                  <a:srgbClr val="00AEC0"/>
                </a:solidFill>
                <a:latin typeface="Poppins Black" panose="00000A00000000000000" pitchFamily="2" charset="0"/>
                <a:cs typeface="Poppins Black" panose="00000A00000000000000" pitchFamily="2" charset="0"/>
              </a:endParaRPr>
            </a:p>
            <a:p>
              <a:r>
                <a:rPr lang="es-CO" sz="1100" u="sng" noProof="0">
                  <a:solidFill>
                    <a:schemeClr val="tx1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Productos esperados: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s-CO" sz="1100" noProof="0">
                  <a:solidFill>
                    <a:schemeClr val="tx1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Metodología de evaluación.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s-CO" sz="1100" noProof="0">
                  <a:solidFill>
                    <a:schemeClr val="tx1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Anexo técnico de evaluación.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s-CO" sz="1100" noProof="0">
                  <a:solidFill>
                    <a:schemeClr val="tx1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Acompañamiento.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es-CO" sz="1100" noProof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endParaRPr>
            </a:p>
            <a:p>
              <a:pPr algn="ctr"/>
              <a:r>
                <a:rPr lang="es-CO" sz="1100" b="1" noProof="0">
                  <a:solidFill>
                    <a:srgbClr val="803066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Abril – Diciembre 2026</a:t>
              </a:r>
            </a:p>
            <a:p>
              <a:pPr algn="ctr"/>
              <a:endParaRPr lang="es-CO" sz="1100" b="1">
                <a:solidFill>
                  <a:srgbClr val="803066"/>
                </a:solidFill>
                <a:latin typeface="Poppins" panose="00000500000000000000" pitchFamily="2" charset="0"/>
                <a:cs typeface="Poppins" panose="00000500000000000000" pitchFamily="2" charset="0"/>
              </a:endParaRPr>
            </a:p>
            <a:p>
              <a:pPr algn="ctr"/>
              <a:r>
                <a:rPr lang="es-CO" sz="1100" b="1">
                  <a:solidFill>
                    <a:srgbClr val="803066"/>
                  </a:solidFill>
                  <a:latin typeface="Poppins"/>
                  <a:cs typeface="Poppins"/>
                </a:rPr>
                <a:t>Responsable: SDP</a:t>
              </a:r>
              <a:endParaRPr lang="es-CO" sz="1100" b="1">
                <a:solidFill>
                  <a:srgbClr val="803066"/>
                </a:solidFill>
                <a:latin typeface="Poppins" panose="00000500000000000000" pitchFamily="2" charset="0"/>
                <a:cs typeface="Poppins" panose="00000500000000000000" pitchFamily="2" charset="0"/>
              </a:endParaRPr>
            </a:p>
          </p:txBody>
        </p:sp>
        <p:pic>
          <p:nvPicPr>
            <p:cNvPr id="27" name="Gráfico 26" descr="Lupa con relleno sólido">
              <a:extLst>
                <a:ext uri="{FF2B5EF4-FFF2-40B4-BE49-F238E27FC236}">
                  <a16:creationId xmlns:a16="http://schemas.microsoft.com/office/drawing/2014/main" id="{BCC7C2BD-DB73-EF06-9B1E-BE86C8987746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564276" y="3520542"/>
              <a:ext cx="485356" cy="485356"/>
            </a:xfrm>
            <a:prstGeom prst="rect">
              <a:avLst/>
            </a:prstGeom>
          </p:spPr>
        </p:pic>
        <p:sp>
          <p:nvSpPr>
            <p:cNvPr id="29" name="CuadroTexto 28">
              <a:extLst>
                <a:ext uri="{FF2B5EF4-FFF2-40B4-BE49-F238E27FC236}">
                  <a16:creationId xmlns:a16="http://schemas.microsoft.com/office/drawing/2014/main" id="{84A9124A-848B-8DDD-ED17-158278A26146}"/>
                </a:ext>
              </a:extLst>
            </p:cNvPr>
            <p:cNvSpPr txBox="1"/>
            <p:nvPr/>
          </p:nvSpPr>
          <p:spPr>
            <a:xfrm>
              <a:off x="4400948" y="3391122"/>
              <a:ext cx="2898603" cy="2478457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algn="ctr"/>
              <a:r>
                <a:rPr lang="es-CO" noProof="0">
                  <a:solidFill>
                    <a:srgbClr val="FFC000"/>
                  </a:solidFill>
                  <a:latin typeface="Poppins Black" panose="00000A00000000000000" pitchFamily="2" charset="0"/>
                  <a:cs typeface="Poppins Black" panose="00000A00000000000000" pitchFamily="2" charset="0"/>
                </a:rPr>
                <a:t>CAPSTONE</a:t>
              </a:r>
            </a:p>
            <a:p>
              <a:pPr algn="ctr"/>
              <a:r>
                <a:rPr lang="es-CO" sz="1100" b="1" noProof="0">
                  <a:solidFill>
                    <a:srgbClr val="FFC000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2DA ETAPA</a:t>
              </a:r>
              <a:endParaRPr lang="es-CO" sz="1100" noProof="0">
                <a:solidFill>
                  <a:srgbClr val="FFC000"/>
                </a:solidFill>
                <a:latin typeface="Poppins Black" panose="00000A00000000000000" pitchFamily="2" charset="0"/>
                <a:cs typeface="Poppins Black" panose="00000A00000000000000" pitchFamily="2" charset="0"/>
              </a:endParaRPr>
            </a:p>
            <a:p>
              <a:pPr algn="ctr"/>
              <a:endParaRPr lang="es-CO" noProof="0">
                <a:solidFill>
                  <a:srgbClr val="00AEC0"/>
                </a:solidFill>
                <a:latin typeface="Poppins Black" panose="00000A00000000000000" pitchFamily="2" charset="0"/>
                <a:cs typeface="Poppins Black" panose="00000A00000000000000" pitchFamily="2" charset="0"/>
              </a:endParaRPr>
            </a:p>
            <a:p>
              <a:r>
                <a:rPr lang="es-CO" sz="1100" u="sng" noProof="0">
                  <a:solidFill>
                    <a:schemeClr val="tx1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Productos esperados: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s-CO" sz="1100" noProof="0">
                  <a:solidFill>
                    <a:schemeClr val="tx1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Herramientas de recolección de información.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s-CO" sz="1100" noProof="0">
                  <a:solidFill>
                    <a:schemeClr val="tx1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Acompañamiento.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es-CO" sz="1100">
                <a:solidFill>
                  <a:schemeClr val="tx1"/>
                </a:solidFill>
                <a:latin typeface="Poppins"/>
                <a:cs typeface="Poppins"/>
              </a:endParaRPr>
            </a:p>
            <a:p>
              <a:pPr algn="ctr"/>
              <a:r>
                <a:rPr lang="es-CO" sz="1100" b="1" noProof="0">
                  <a:solidFill>
                    <a:srgbClr val="FFC000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Agosto – Diciembre 2026</a:t>
              </a:r>
            </a:p>
            <a:p>
              <a:pPr algn="ctr"/>
              <a:endParaRPr lang="es-CO" sz="1100" b="1" noProof="0">
                <a:solidFill>
                  <a:srgbClr val="FFC000"/>
                </a:solidFill>
                <a:latin typeface="Poppins" panose="00000500000000000000" pitchFamily="2" charset="0"/>
                <a:cs typeface="Poppins" panose="00000500000000000000" pitchFamily="2" charset="0"/>
              </a:endParaRPr>
            </a:p>
            <a:p>
              <a:pPr algn="ctr"/>
              <a:r>
                <a:rPr lang="es-CO" sz="1100" b="1">
                  <a:solidFill>
                    <a:srgbClr val="FFC000"/>
                  </a:solidFill>
                  <a:latin typeface="Poppins"/>
                  <a:cs typeface="Poppins"/>
                </a:rPr>
                <a:t>Responsable: U. Externado – D. DDHH</a:t>
              </a:r>
              <a:endParaRPr lang="es-CO" sz="1100" b="1">
                <a:solidFill>
                  <a:srgbClr val="FFC000"/>
                </a:solidFill>
                <a:latin typeface="Poppins" panose="00000500000000000000" pitchFamily="2" charset="0"/>
                <a:cs typeface="Poppins" panose="00000500000000000000" pitchFamily="2" charset="0"/>
              </a:endParaRPr>
            </a:p>
            <a:p>
              <a:pPr algn="ctr"/>
              <a:endParaRPr lang="es-CO" sz="110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endParaRPr>
            </a:p>
          </p:txBody>
        </p:sp>
        <p:pic>
          <p:nvPicPr>
            <p:cNvPr id="31" name="Gráfico 30" descr="Bombilla y equipo con relleno sólido">
              <a:extLst>
                <a:ext uri="{FF2B5EF4-FFF2-40B4-BE49-F238E27FC236}">
                  <a16:creationId xmlns:a16="http://schemas.microsoft.com/office/drawing/2014/main" id="{4CF3D91E-AA5F-C69F-5F2D-D5F34743512E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5633126" y="2093977"/>
              <a:ext cx="494142" cy="494142"/>
            </a:xfrm>
            <a:prstGeom prst="rect">
              <a:avLst/>
            </a:prstGeom>
          </p:spPr>
        </p:pic>
        <p:sp>
          <p:nvSpPr>
            <p:cNvPr id="32" name="CuadroTexto 31">
              <a:extLst>
                <a:ext uri="{FF2B5EF4-FFF2-40B4-BE49-F238E27FC236}">
                  <a16:creationId xmlns:a16="http://schemas.microsoft.com/office/drawing/2014/main" id="{1CD978CE-726F-4A32-B182-1DDCC9F8D3D7}"/>
                </a:ext>
              </a:extLst>
            </p:cNvPr>
            <p:cNvSpPr txBox="1"/>
            <p:nvPr/>
          </p:nvSpPr>
          <p:spPr>
            <a:xfrm>
              <a:off x="6404999" y="741084"/>
              <a:ext cx="3172735" cy="2341071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algn="ctr"/>
              <a:r>
                <a:rPr lang="es-CO" noProof="0">
                  <a:solidFill>
                    <a:srgbClr val="FF0000"/>
                  </a:solidFill>
                  <a:latin typeface="Poppins Black" panose="00000A00000000000000" pitchFamily="2" charset="0"/>
                  <a:cs typeface="Poppins Black" panose="00000A00000000000000" pitchFamily="2" charset="0"/>
                </a:rPr>
                <a:t>Implementación de la evaluación</a:t>
              </a:r>
            </a:p>
            <a:p>
              <a:pPr algn="ctr"/>
              <a:endParaRPr lang="es-CO" noProof="0">
                <a:solidFill>
                  <a:srgbClr val="00AEC0"/>
                </a:solidFill>
                <a:latin typeface="Poppins Black" panose="00000A00000000000000" pitchFamily="2" charset="0"/>
                <a:cs typeface="Poppins Black" panose="00000A00000000000000" pitchFamily="2" charset="0"/>
              </a:endParaRPr>
            </a:p>
            <a:p>
              <a:r>
                <a:rPr lang="es-CO" sz="1100" u="sng" noProof="0">
                  <a:solidFill>
                    <a:schemeClr val="tx1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Productos esperados:</a:t>
              </a:r>
            </a:p>
            <a:p>
              <a:pPr marL="171450" indent="-171450">
                <a:buChar char="•"/>
              </a:pPr>
              <a:r>
                <a:rPr lang="es-CO" sz="1100" u="sng">
                  <a:solidFill>
                    <a:schemeClr val="tx1"/>
                  </a:solidFill>
                  <a:latin typeface="Poppins"/>
                  <a:cs typeface="Poppins"/>
                </a:rPr>
                <a:t>Aplicación de Instrumentos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s-CO" sz="1100" noProof="0">
                  <a:solidFill>
                    <a:schemeClr val="tx1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Informe parcial de resultados.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s-CO" sz="1100" noProof="0">
                  <a:solidFill>
                    <a:schemeClr val="tx1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Informe de gestión de la evaluación.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es-CO" sz="1100" noProof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endParaRPr>
            </a:p>
            <a:p>
              <a:pPr algn="ctr"/>
              <a:r>
                <a:rPr lang="es-CO" sz="1100" b="1" noProof="0">
                  <a:solidFill>
                    <a:srgbClr val="FF0000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Enero – Junio 2027</a:t>
              </a:r>
            </a:p>
            <a:p>
              <a:pPr algn="ctr"/>
              <a:endParaRPr lang="es-CO" sz="1100" b="1">
                <a:solidFill>
                  <a:srgbClr val="FF0000"/>
                </a:solidFill>
                <a:latin typeface="Poppins" panose="00000500000000000000" pitchFamily="2" charset="0"/>
                <a:cs typeface="Poppins" panose="00000500000000000000" pitchFamily="2" charset="0"/>
              </a:endParaRPr>
            </a:p>
            <a:p>
              <a:pPr algn="ctr"/>
              <a:r>
                <a:rPr lang="es-CO" sz="1100" b="1">
                  <a:solidFill>
                    <a:srgbClr val="FF0000"/>
                  </a:solidFill>
                  <a:latin typeface="Poppins"/>
                  <a:cs typeface="Poppins"/>
                </a:rPr>
                <a:t>Responsable: D. DDHH – SGGD – OAP SDG</a:t>
              </a:r>
              <a:endParaRPr lang="es-CO" sz="1100" b="1">
                <a:solidFill>
                  <a:srgbClr val="FF0000"/>
                </a:solidFill>
                <a:latin typeface="Poppins" panose="00000500000000000000" pitchFamily="2" charset="0"/>
                <a:cs typeface="Poppins" panose="00000500000000000000" pitchFamily="2" charset="0"/>
              </a:endParaRPr>
            </a:p>
          </p:txBody>
        </p:sp>
        <p:sp>
          <p:nvSpPr>
            <p:cNvPr id="33" name="CuadroTexto 32">
              <a:extLst>
                <a:ext uri="{FF2B5EF4-FFF2-40B4-BE49-F238E27FC236}">
                  <a16:creationId xmlns:a16="http://schemas.microsoft.com/office/drawing/2014/main" id="{EA5484BF-7AB8-A54C-FD06-0A6B61DE334E}"/>
                </a:ext>
              </a:extLst>
            </p:cNvPr>
            <p:cNvSpPr txBox="1"/>
            <p:nvPr/>
          </p:nvSpPr>
          <p:spPr>
            <a:xfrm>
              <a:off x="8880355" y="3381775"/>
              <a:ext cx="2547179" cy="1942930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algn="ctr"/>
              <a:r>
                <a:rPr lang="es-CO" noProof="0">
                  <a:solidFill>
                    <a:srgbClr val="FFC000"/>
                  </a:solidFill>
                  <a:latin typeface="Poppins Black" panose="00000A00000000000000" pitchFamily="2" charset="0"/>
                  <a:cs typeface="Poppins Black" panose="00000A00000000000000" pitchFamily="2" charset="0"/>
                </a:rPr>
                <a:t>Productos finales</a:t>
              </a:r>
            </a:p>
            <a:p>
              <a:pPr algn="ctr"/>
              <a:endParaRPr lang="es-CO" noProof="0">
                <a:solidFill>
                  <a:srgbClr val="00AEC0"/>
                </a:solidFill>
                <a:latin typeface="Poppins Black" panose="00000A00000000000000" pitchFamily="2" charset="0"/>
                <a:cs typeface="Poppins Black" panose="00000A00000000000000" pitchFamily="2" charset="0"/>
              </a:endParaRPr>
            </a:p>
            <a:p>
              <a:r>
                <a:rPr lang="es-CO" sz="1100" u="sng" noProof="0">
                  <a:solidFill>
                    <a:schemeClr val="tx1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Productos esperados: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s-CO" sz="1100" noProof="0">
                  <a:solidFill>
                    <a:schemeClr val="tx1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Informe de resultados.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s-CO" sz="1100" noProof="0">
                  <a:solidFill>
                    <a:schemeClr val="tx1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Informe de recomendaciones.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s-CO" sz="1100" noProof="0">
                  <a:solidFill>
                    <a:schemeClr val="tx1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Bases de datos recolectadas.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es-CO" sz="1100">
                <a:solidFill>
                  <a:schemeClr val="tx1"/>
                </a:solidFill>
                <a:latin typeface="Poppins"/>
                <a:cs typeface="Poppins"/>
              </a:endParaRPr>
            </a:p>
            <a:p>
              <a:pPr algn="ctr"/>
              <a:r>
                <a:rPr lang="es-CO" sz="1100" b="1" noProof="0">
                  <a:solidFill>
                    <a:srgbClr val="FFC000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Julio 2027</a:t>
              </a:r>
            </a:p>
            <a:p>
              <a:pPr algn="ctr"/>
              <a:endParaRPr lang="es-CO" sz="1100" b="1">
                <a:solidFill>
                  <a:srgbClr val="FFC000"/>
                </a:solidFill>
                <a:latin typeface="Poppins" panose="00000500000000000000" pitchFamily="2" charset="0"/>
                <a:cs typeface="Poppins" panose="00000500000000000000" pitchFamily="2" charset="0"/>
              </a:endParaRPr>
            </a:p>
            <a:p>
              <a:pPr algn="ctr"/>
              <a:r>
                <a:rPr lang="es-CO" sz="1100" b="1">
                  <a:solidFill>
                    <a:srgbClr val="FFC000"/>
                  </a:solidFill>
                  <a:latin typeface="Poppins"/>
                  <a:cs typeface="Poppins"/>
                </a:rPr>
                <a:t>Responsable:  OAP - SDG</a:t>
              </a:r>
              <a:endParaRPr lang="es-CO" sz="1100" b="1">
                <a:solidFill>
                  <a:srgbClr val="FFC000"/>
                </a:solidFill>
                <a:latin typeface="Poppins" panose="00000500000000000000" pitchFamily="2" charset="0"/>
                <a:cs typeface="Poppins" panose="00000500000000000000" pitchFamily="2" charset="0"/>
              </a:endParaRPr>
            </a:p>
          </p:txBody>
        </p:sp>
        <p:pic>
          <p:nvPicPr>
            <p:cNvPr id="34" name="Gráfico 33" descr="Lista de comprobación con relleno sólido">
              <a:extLst>
                <a:ext uri="{FF2B5EF4-FFF2-40B4-BE49-F238E27FC236}">
                  <a16:creationId xmlns:a16="http://schemas.microsoft.com/office/drawing/2014/main" id="{FBA5D34D-52F2-7374-4E44-EC39B72C4DCC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7742308" y="3529141"/>
              <a:ext cx="455419" cy="455419"/>
            </a:xfrm>
            <a:prstGeom prst="rect">
              <a:avLst/>
            </a:prstGeom>
          </p:spPr>
        </p:pic>
        <p:pic>
          <p:nvPicPr>
            <p:cNvPr id="37" name="Gráfico 36" descr="Estadísticas con relleno sólido">
              <a:extLst>
                <a:ext uri="{FF2B5EF4-FFF2-40B4-BE49-F238E27FC236}">
                  <a16:creationId xmlns:a16="http://schemas.microsoft.com/office/drawing/2014/main" id="{24FDE78F-2791-C3F8-21E3-9864C6565B6D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9792516" y="2111101"/>
              <a:ext cx="488468" cy="4884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822390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>
          <a:extLst>
            <a:ext uri="{FF2B5EF4-FFF2-40B4-BE49-F238E27FC236}">
              <a16:creationId xmlns:a16="http://schemas.microsoft.com/office/drawing/2014/main" id="{E1CA7F63-A72A-F160-FC24-E0BFD0E187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108;p15">
            <a:extLst>
              <a:ext uri="{FF2B5EF4-FFF2-40B4-BE49-F238E27FC236}">
                <a16:creationId xmlns:a16="http://schemas.microsoft.com/office/drawing/2014/main" id="{2B7930CD-3A8F-E2C8-C94E-C18B5A9BDFCB}"/>
              </a:ext>
            </a:extLst>
          </p:cNvPr>
          <p:cNvSpPr/>
          <p:nvPr/>
        </p:nvSpPr>
        <p:spPr>
          <a:xfrm rot="10800000">
            <a:off x="10957932" y="0"/>
            <a:ext cx="1245319" cy="2532249"/>
          </a:xfrm>
          <a:prstGeom prst="rtTriangle">
            <a:avLst/>
          </a:prstGeom>
          <a:solidFill>
            <a:srgbClr val="CC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Garamond" panose="02020404030301010803" pitchFamily="18" charset="0"/>
                <a:ea typeface="Calibri"/>
                <a:cs typeface="Calibri"/>
                <a:sym typeface="Calibri"/>
              </a:rPr>
              <a:t> </a:t>
            </a:r>
            <a:endParaRPr>
              <a:latin typeface="Garamond" panose="02020404030301010803" pitchFamily="18" charset="0"/>
              <a:ea typeface="Calibri"/>
              <a:cs typeface="Calibri"/>
              <a:sym typeface="Calibri"/>
            </a:endParaRPr>
          </a:p>
        </p:txBody>
      </p:sp>
      <p:sp>
        <p:nvSpPr>
          <p:cNvPr id="22" name="TextBox 8">
            <a:extLst>
              <a:ext uri="{FF2B5EF4-FFF2-40B4-BE49-F238E27FC236}">
                <a16:creationId xmlns:a16="http://schemas.microsoft.com/office/drawing/2014/main" id="{DCEBF41E-EA03-9C31-2927-FC4F25BECC85}"/>
              </a:ext>
            </a:extLst>
          </p:cNvPr>
          <p:cNvSpPr txBox="1"/>
          <p:nvPr/>
        </p:nvSpPr>
        <p:spPr>
          <a:xfrm>
            <a:off x="1136723" y="479329"/>
            <a:ext cx="10643797" cy="4308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s-CO" sz="2800" b="1" noProof="0">
                <a:solidFill>
                  <a:schemeClr val="tx1"/>
                </a:solidFill>
                <a:latin typeface="Poppins Black"/>
                <a:cs typeface="Poppins Black"/>
                <a:sym typeface="Poppins Heavy"/>
              </a:rPr>
              <a:t>Objetivo </a:t>
            </a:r>
            <a:endParaRPr lang="es-CO" noProof="0">
              <a:solidFill>
                <a:schemeClr val="tx1"/>
              </a:solidFill>
            </a:endParaRPr>
          </a:p>
        </p:txBody>
      </p:sp>
      <p:sp>
        <p:nvSpPr>
          <p:cNvPr id="23" name="Rectángulo: esquinas redondeadas 22">
            <a:extLst>
              <a:ext uri="{FF2B5EF4-FFF2-40B4-BE49-F238E27FC236}">
                <a16:creationId xmlns:a16="http://schemas.microsoft.com/office/drawing/2014/main" id="{5B2CC085-FE58-3A1A-41B2-D0B31185C0CD}"/>
              </a:ext>
            </a:extLst>
          </p:cNvPr>
          <p:cNvSpPr/>
          <p:nvPr/>
        </p:nvSpPr>
        <p:spPr>
          <a:xfrm>
            <a:off x="315769" y="337633"/>
            <a:ext cx="630936" cy="630936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noProof="0"/>
          </a:p>
        </p:txBody>
      </p:sp>
      <p:pic>
        <p:nvPicPr>
          <p:cNvPr id="24" name="Gráfico 23" descr="Formas básicas con relleno sólido">
            <a:extLst>
              <a:ext uri="{FF2B5EF4-FFF2-40B4-BE49-F238E27FC236}">
                <a16:creationId xmlns:a16="http://schemas.microsoft.com/office/drawing/2014/main" id="{FF4D7C96-67A6-5D40-BA23-E9398763E09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81008" y="409758"/>
            <a:ext cx="500458" cy="500458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73C4E9FD-4C06-D986-CEA9-B4B1FDCD9746}"/>
              </a:ext>
            </a:extLst>
          </p:cNvPr>
          <p:cNvSpPr/>
          <p:nvPr/>
        </p:nvSpPr>
        <p:spPr>
          <a:xfrm>
            <a:off x="381008" y="1711951"/>
            <a:ext cx="3338843" cy="138499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 typeface="Calibri"/>
              <a:buChar char="-"/>
            </a:pPr>
            <a:endParaRPr lang="es-CO" noProof="0">
              <a:cs typeface="Arial"/>
            </a:endParaRP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8F0A64E8-C0C3-CDBC-EE9B-145AADDAAF4E}"/>
              </a:ext>
            </a:extLst>
          </p:cNvPr>
          <p:cNvSpPr/>
          <p:nvPr/>
        </p:nvSpPr>
        <p:spPr>
          <a:xfrm>
            <a:off x="381008" y="1257175"/>
            <a:ext cx="3344007" cy="47994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800" b="1" u="sng" noProof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Evaluación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6BB8A119-B2FE-B28A-A686-A527BCB8BC8D}"/>
              </a:ext>
            </a:extLst>
          </p:cNvPr>
          <p:cNvSpPr txBox="1"/>
          <p:nvPr/>
        </p:nvSpPr>
        <p:spPr>
          <a:xfrm>
            <a:off x="445199" y="1886636"/>
            <a:ext cx="3117151" cy="126188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CO" sz="1200" b="1" noProof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Institucional: </a:t>
            </a:r>
            <a:r>
              <a:rPr lang="es-CO" sz="1200" noProof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Analiza y valora la capacidad institucional de las entidades públicas para operar la política y rendir cuentas. 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CO" sz="1200" b="1" noProof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Cualitativa</a:t>
            </a:r>
          </a:p>
          <a:p>
            <a:pPr marL="285750" indent="-285750">
              <a:buFont typeface="Calibri"/>
              <a:buChar char="-"/>
            </a:pPr>
            <a:endParaRPr lang="es-CO" noProof="0"/>
          </a:p>
        </p:txBody>
      </p:sp>
      <p:grpSp>
        <p:nvGrpSpPr>
          <p:cNvPr id="9" name="Grupo 8">
            <a:extLst>
              <a:ext uri="{FF2B5EF4-FFF2-40B4-BE49-F238E27FC236}">
                <a16:creationId xmlns:a16="http://schemas.microsoft.com/office/drawing/2014/main" id="{69A0CA0A-B92C-4FCA-B173-C894C17D8C9E}"/>
              </a:ext>
            </a:extLst>
          </p:cNvPr>
          <p:cNvGrpSpPr/>
          <p:nvPr/>
        </p:nvGrpSpPr>
        <p:grpSpPr>
          <a:xfrm>
            <a:off x="3826389" y="337633"/>
            <a:ext cx="7721372" cy="2625548"/>
            <a:chOff x="1533898" y="1022593"/>
            <a:chExt cx="7727238" cy="3522420"/>
          </a:xfrm>
        </p:grpSpPr>
        <p:grpSp>
          <p:nvGrpSpPr>
            <p:cNvPr id="10" name="Grupo 9">
              <a:extLst>
                <a:ext uri="{FF2B5EF4-FFF2-40B4-BE49-F238E27FC236}">
                  <a16:creationId xmlns:a16="http://schemas.microsoft.com/office/drawing/2014/main" id="{C09F8DC7-EA29-4632-B72E-2ED24DE85498}"/>
                </a:ext>
              </a:extLst>
            </p:cNvPr>
            <p:cNvGrpSpPr/>
            <p:nvPr/>
          </p:nvGrpSpPr>
          <p:grpSpPr>
            <a:xfrm>
              <a:off x="1533898" y="1022593"/>
              <a:ext cx="7727238" cy="3522420"/>
              <a:chOff x="2035343" y="2207027"/>
              <a:chExt cx="7727238" cy="3522420"/>
            </a:xfrm>
          </p:grpSpPr>
          <p:cxnSp>
            <p:nvCxnSpPr>
              <p:cNvPr id="14" name="Google Shape;809;p32">
                <a:extLst>
                  <a:ext uri="{FF2B5EF4-FFF2-40B4-BE49-F238E27FC236}">
                    <a16:creationId xmlns:a16="http://schemas.microsoft.com/office/drawing/2014/main" id="{3B9C45B9-2952-4093-9D21-73336342D0C0}"/>
                  </a:ext>
                </a:extLst>
              </p:cNvPr>
              <p:cNvCxnSpPr>
                <a:stCxn id="29" idx="6"/>
                <a:endCxn id="30" idx="2"/>
              </p:cNvCxnSpPr>
              <p:nvPr/>
            </p:nvCxnSpPr>
            <p:spPr>
              <a:xfrm>
                <a:off x="3058503" y="5585897"/>
                <a:ext cx="1716600" cy="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" name="Google Shape;812;p32">
                <a:extLst>
                  <a:ext uri="{FF2B5EF4-FFF2-40B4-BE49-F238E27FC236}">
                    <a16:creationId xmlns:a16="http://schemas.microsoft.com/office/drawing/2014/main" id="{1E715743-EB73-4D4C-9946-FCD581126BF6}"/>
                  </a:ext>
                </a:extLst>
              </p:cNvPr>
              <p:cNvCxnSpPr>
                <a:stCxn id="30" idx="6"/>
                <a:endCxn id="31" idx="2"/>
              </p:cNvCxnSpPr>
              <p:nvPr/>
            </p:nvCxnSpPr>
            <p:spPr>
              <a:xfrm>
                <a:off x="5062053" y="5585897"/>
                <a:ext cx="1716600" cy="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6" name="Google Shape;814;p32">
                <a:extLst>
                  <a:ext uri="{FF2B5EF4-FFF2-40B4-BE49-F238E27FC236}">
                    <a16:creationId xmlns:a16="http://schemas.microsoft.com/office/drawing/2014/main" id="{016AE965-7921-4DFB-AE0A-47E5B27F24F4}"/>
                  </a:ext>
                </a:extLst>
              </p:cNvPr>
              <p:cNvCxnSpPr>
                <a:stCxn id="31" idx="6"/>
                <a:endCxn id="32" idx="2"/>
              </p:cNvCxnSpPr>
              <p:nvPr/>
            </p:nvCxnSpPr>
            <p:spPr>
              <a:xfrm>
                <a:off x="7065603" y="5585897"/>
                <a:ext cx="1674600" cy="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7" name="Google Shape;816;p32">
                <a:extLst>
                  <a:ext uri="{FF2B5EF4-FFF2-40B4-BE49-F238E27FC236}">
                    <a16:creationId xmlns:a16="http://schemas.microsoft.com/office/drawing/2014/main" id="{AFEEFB4B-3401-4ECE-9A1E-F9FA4991435A}"/>
                  </a:ext>
                </a:extLst>
              </p:cNvPr>
              <p:cNvCxnSpPr>
                <a:cxnSpLocks/>
                <a:stCxn id="29" idx="0"/>
                <a:endCxn id="25" idx="2"/>
              </p:cNvCxnSpPr>
              <p:nvPr/>
            </p:nvCxnSpPr>
            <p:spPr>
              <a:xfrm flipV="1">
                <a:off x="2914953" y="4936665"/>
                <a:ext cx="120338" cy="505682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dk2"/>
                </a:solidFill>
                <a:prstDash val="solid"/>
                <a:round/>
                <a:headEnd type="triangle" w="med" len="med"/>
                <a:tailEnd type="none" w="med" len="med"/>
              </a:ln>
            </p:spPr>
          </p:cxnSp>
          <p:cxnSp>
            <p:nvCxnSpPr>
              <p:cNvPr id="18" name="Google Shape;818;p32">
                <a:extLst>
                  <a:ext uri="{FF2B5EF4-FFF2-40B4-BE49-F238E27FC236}">
                    <a16:creationId xmlns:a16="http://schemas.microsoft.com/office/drawing/2014/main" id="{289CFA64-340C-46B5-AEBE-75C7D4BDD4D4}"/>
                  </a:ext>
                </a:extLst>
              </p:cNvPr>
              <p:cNvCxnSpPr>
                <a:cxnSpLocks/>
                <a:stCxn id="30" idx="0"/>
                <a:endCxn id="26" idx="2"/>
              </p:cNvCxnSpPr>
              <p:nvPr/>
            </p:nvCxnSpPr>
            <p:spPr>
              <a:xfrm flipV="1">
                <a:off x="4918503" y="4743554"/>
                <a:ext cx="46363" cy="698793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dk2"/>
                </a:solidFill>
                <a:prstDash val="solid"/>
                <a:round/>
                <a:headEnd type="triangle" w="med" len="med"/>
                <a:tailEnd type="none" w="med" len="med"/>
              </a:ln>
            </p:spPr>
          </p:cxnSp>
          <p:cxnSp>
            <p:nvCxnSpPr>
              <p:cNvPr id="19" name="Google Shape;820;p32">
                <a:extLst>
                  <a:ext uri="{FF2B5EF4-FFF2-40B4-BE49-F238E27FC236}">
                    <a16:creationId xmlns:a16="http://schemas.microsoft.com/office/drawing/2014/main" id="{8583AB06-2948-417D-9C5B-E240F620D381}"/>
                  </a:ext>
                </a:extLst>
              </p:cNvPr>
              <p:cNvCxnSpPr>
                <a:cxnSpLocks/>
                <a:stCxn id="31" idx="0"/>
                <a:endCxn id="27" idx="2"/>
              </p:cNvCxnSpPr>
              <p:nvPr/>
            </p:nvCxnSpPr>
            <p:spPr>
              <a:xfrm flipV="1">
                <a:off x="6922053" y="4743554"/>
                <a:ext cx="46363" cy="698793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dk2"/>
                </a:solidFill>
                <a:prstDash val="solid"/>
                <a:round/>
                <a:headEnd type="triangle" w="med" len="med"/>
                <a:tailEnd type="none" w="med" len="med"/>
              </a:ln>
            </p:spPr>
          </p:cxnSp>
          <p:cxnSp>
            <p:nvCxnSpPr>
              <p:cNvPr id="20" name="Google Shape;822;p32">
                <a:extLst>
                  <a:ext uri="{FF2B5EF4-FFF2-40B4-BE49-F238E27FC236}">
                    <a16:creationId xmlns:a16="http://schemas.microsoft.com/office/drawing/2014/main" id="{91447115-5DC5-4422-929E-9229B2E5870C}"/>
                  </a:ext>
                </a:extLst>
              </p:cNvPr>
              <p:cNvCxnSpPr>
                <a:cxnSpLocks/>
                <a:stCxn id="32" idx="0"/>
                <a:endCxn id="28" idx="2"/>
              </p:cNvCxnSpPr>
              <p:nvPr/>
            </p:nvCxnSpPr>
            <p:spPr>
              <a:xfrm flipV="1">
                <a:off x="8883753" y="4743554"/>
                <a:ext cx="46388" cy="698793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dk2"/>
                </a:solidFill>
                <a:prstDash val="solid"/>
                <a:round/>
                <a:headEnd type="triangle" w="med" len="med"/>
                <a:tailEnd type="none" w="med" len="med"/>
              </a:ln>
            </p:spPr>
          </p:cxnSp>
          <p:sp>
            <p:nvSpPr>
              <p:cNvPr id="25" name="Google Shape;817;p32">
                <a:extLst>
                  <a:ext uri="{FF2B5EF4-FFF2-40B4-BE49-F238E27FC236}">
                    <a16:creationId xmlns:a16="http://schemas.microsoft.com/office/drawing/2014/main" id="{57EFECDE-8B9F-4712-95E8-0E95F144B4E7}"/>
                  </a:ext>
                </a:extLst>
              </p:cNvPr>
              <p:cNvSpPr/>
              <p:nvPr/>
            </p:nvSpPr>
            <p:spPr>
              <a:xfrm>
                <a:off x="2035343" y="2207027"/>
                <a:ext cx="1999895" cy="2729638"/>
              </a:xfrm>
              <a:prstGeom prst="roundRect">
                <a:avLst>
                  <a:gd name="adj" fmla="val 50000"/>
                </a:avLst>
              </a:prstGeom>
              <a:solidFill>
                <a:srgbClr val="00AEC0"/>
              </a:solidFill>
              <a:ln w="38100" cap="flat" cmpd="sng">
                <a:solidFill>
                  <a:schemeClr val="accent4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lang="es-CO" noProof="0"/>
              </a:p>
            </p:txBody>
          </p:sp>
          <p:sp>
            <p:nvSpPr>
              <p:cNvPr id="26" name="Google Shape;819;p32">
                <a:extLst>
                  <a:ext uri="{FF2B5EF4-FFF2-40B4-BE49-F238E27FC236}">
                    <a16:creationId xmlns:a16="http://schemas.microsoft.com/office/drawing/2014/main" id="{397B5E67-7A7F-464E-95DA-25C70F16CFC4}"/>
                  </a:ext>
                </a:extLst>
              </p:cNvPr>
              <p:cNvSpPr/>
              <p:nvPr/>
            </p:nvSpPr>
            <p:spPr>
              <a:xfrm>
                <a:off x="4132425" y="2572428"/>
                <a:ext cx="1664881" cy="2171126"/>
              </a:xfrm>
              <a:prstGeom prst="roundRect">
                <a:avLst>
                  <a:gd name="adj" fmla="val 50000"/>
                </a:avLst>
              </a:prstGeom>
              <a:solidFill>
                <a:srgbClr val="FC6565"/>
              </a:solidFill>
              <a:ln w="38100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lang="es-CO" noProof="0"/>
              </a:p>
            </p:txBody>
          </p:sp>
          <p:sp>
            <p:nvSpPr>
              <p:cNvPr id="27" name="Google Shape;821;p32">
                <a:extLst>
                  <a:ext uri="{FF2B5EF4-FFF2-40B4-BE49-F238E27FC236}">
                    <a16:creationId xmlns:a16="http://schemas.microsoft.com/office/drawing/2014/main" id="{5553D7D4-F250-4A89-BC1A-7A5E8C92C240}"/>
                  </a:ext>
                </a:extLst>
              </p:cNvPr>
              <p:cNvSpPr/>
              <p:nvPr/>
            </p:nvSpPr>
            <p:spPr>
              <a:xfrm>
                <a:off x="6135975" y="2572428"/>
                <a:ext cx="1664881" cy="2171126"/>
              </a:xfrm>
              <a:prstGeom prst="roundRect">
                <a:avLst>
                  <a:gd name="adj" fmla="val 50000"/>
                </a:avLst>
              </a:prstGeom>
              <a:solidFill>
                <a:srgbClr val="00AEC0"/>
              </a:solidFill>
              <a:ln w="38100" cap="flat" cmpd="sng">
                <a:solidFill>
                  <a:schemeClr val="accent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lang="es-CO" noProof="0"/>
              </a:p>
            </p:txBody>
          </p:sp>
          <p:sp>
            <p:nvSpPr>
              <p:cNvPr id="28" name="Google Shape;823;p32">
                <a:extLst>
                  <a:ext uri="{FF2B5EF4-FFF2-40B4-BE49-F238E27FC236}">
                    <a16:creationId xmlns:a16="http://schemas.microsoft.com/office/drawing/2014/main" id="{D56908B7-3641-4785-8ACC-9203B58763BB}"/>
                  </a:ext>
                </a:extLst>
              </p:cNvPr>
              <p:cNvSpPr/>
              <p:nvPr/>
            </p:nvSpPr>
            <p:spPr>
              <a:xfrm>
                <a:off x="8097700" y="2572428"/>
                <a:ext cx="1664881" cy="2171126"/>
              </a:xfrm>
              <a:prstGeom prst="roundRect">
                <a:avLst>
                  <a:gd name="adj" fmla="val 50000"/>
                </a:avLst>
              </a:prstGeom>
              <a:solidFill>
                <a:srgbClr val="FC6565"/>
              </a:solidFill>
              <a:ln w="38100" cap="flat" cmpd="sng">
                <a:solidFill>
                  <a:schemeClr val="accent4">
                    <a:lumMod val="7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lang="es-CO" noProof="0"/>
              </a:p>
            </p:txBody>
          </p:sp>
          <p:sp>
            <p:nvSpPr>
              <p:cNvPr id="29" name="Google Shape;810;p32">
                <a:extLst>
                  <a:ext uri="{FF2B5EF4-FFF2-40B4-BE49-F238E27FC236}">
                    <a16:creationId xmlns:a16="http://schemas.microsoft.com/office/drawing/2014/main" id="{DD1DE2A0-A79A-498D-8409-3306EF301E8E}"/>
                  </a:ext>
                </a:extLst>
              </p:cNvPr>
              <p:cNvSpPr/>
              <p:nvPr/>
            </p:nvSpPr>
            <p:spPr>
              <a:xfrm>
                <a:off x="2771403" y="5442347"/>
                <a:ext cx="287100" cy="287100"/>
              </a:xfrm>
              <a:prstGeom prst="ellipse">
                <a:avLst/>
              </a:prstGeom>
              <a:noFill/>
              <a:ln w="38100" cap="flat" cmpd="sng">
                <a:solidFill>
                  <a:schemeClr val="accent4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lang="es-CO" noProof="0"/>
              </a:p>
            </p:txBody>
          </p:sp>
          <p:sp>
            <p:nvSpPr>
              <p:cNvPr id="30" name="Google Shape;811;p32">
                <a:extLst>
                  <a:ext uri="{FF2B5EF4-FFF2-40B4-BE49-F238E27FC236}">
                    <a16:creationId xmlns:a16="http://schemas.microsoft.com/office/drawing/2014/main" id="{3177E1E7-6F8E-47FD-ADCF-7132E8445FBA}"/>
                  </a:ext>
                </a:extLst>
              </p:cNvPr>
              <p:cNvSpPr/>
              <p:nvPr/>
            </p:nvSpPr>
            <p:spPr>
              <a:xfrm>
                <a:off x="4774953" y="5442347"/>
                <a:ext cx="287100" cy="287100"/>
              </a:xfrm>
              <a:prstGeom prst="ellipse">
                <a:avLst/>
              </a:prstGeom>
              <a:noFill/>
              <a:ln w="38100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lang="es-CO" noProof="0"/>
              </a:p>
            </p:txBody>
          </p:sp>
          <p:sp>
            <p:nvSpPr>
              <p:cNvPr id="31" name="Google Shape;813;p32">
                <a:extLst>
                  <a:ext uri="{FF2B5EF4-FFF2-40B4-BE49-F238E27FC236}">
                    <a16:creationId xmlns:a16="http://schemas.microsoft.com/office/drawing/2014/main" id="{18C5BE5B-1198-4D9D-850D-F8F875C2AB4D}"/>
                  </a:ext>
                </a:extLst>
              </p:cNvPr>
              <p:cNvSpPr/>
              <p:nvPr/>
            </p:nvSpPr>
            <p:spPr>
              <a:xfrm>
                <a:off x="6778503" y="5442347"/>
                <a:ext cx="287100" cy="287100"/>
              </a:xfrm>
              <a:prstGeom prst="ellipse">
                <a:avLst/>
              </a:prstGeom>
              <a:noFill/>
              <a:ln w="38100" cap="flat" cmpd="sng">
                <a:solidFill>
                  <a:schemeClr val="accent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lang="es-CO" noProof="0"/>
              </a:p>
            </p:txBody>
          </p:sp>
          <p:sp>
            <p:nvSpPr>
              <p:cNvPr id="32" name="Google Shape;815;p32">
                <a:extLst>
                  <a:ext uri="{FF2B5EF4-FFF2-40B4-BE49-F238E27FC236}">
                    <a16:creationId xmlns:a16="http://schemas.microsoft.com/office/drawing/2014/main" id="{C2D635AF-031B-4489-B48D-3C2DD732C479}"/>
                  </a:ext>
                </a:extLst>
              </p:cNvPr>
              <p:cNvSpPr/>
              <p:nvPr/>
            </p:nvSpPr>
            <p:spPr>
              <a:xfrm>
                <a:off x="8740203" y="5442347"/>
                <a:ext cx="287100" cy="287100"/>
              </a:xfrm>
              <a:prstGeom prst="ellipse">
                <a:avLst/>
              </a:prstGeom>
              <a:noFill/>
              <a:ln w="38100" cap="flat" cmpd="sng">
                <a:solidFill>
                  <a:schemeClr val="accent4">
                    <a:lumMod val="75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lang="es-CO" noProof="0"/>
              </a:p>
            </p:txBody>
          </p:sp>
          <p:sp>
            <p:nvSpPr>
              <p:cNvPr id="33" name="Google Shape;827;p32">
                <a:extLst>
                  <a:ext uri="{FF2B5EF4-FFF2-40B4-BE49-F238E27FC236}">
                    <a16:creationId xmlns:a16="http://schemas.microsoft.com/office/drawing/2014/main" id="{0390CB98-9739-487D-9A44-BA51A5B0CA8F}"/>
                  </a:ext>
                </a:extLst>
              </p:cNvPr>
              <p:cNvSpPr txBox="1"/>
              <p:nvPr/>
            </p:nvSpPr>
            <p:spPr>
              <a:xfrm>
                <a:off x="2077193" y="3678607"/>
                <a:ext cx="1675500" cy="719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algn="ctr">
                  <a:spcAft>
                    <a:spcPts val="600"/>
                  </a:spcAft>
                </a:pPr>
                <a:endParaRPr lang="es-CO" sz="1400" noProof="0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Google Shape;828;p32">
                <a:extLst>
                  <a:ext uri="{FF2B5EF4-FFF2-40B4-BE49-F238E27FC236}">
                    <a16:creationId xmlns:a16="http://schemas.microsoft.com/office/drawing/2014/main" id="{E017950F-BD3D-484D-9D4E-6B2F72AB1FBA}"/>
                  </a:ext>
                </a:extLst>
              </p:cNvPr>
              <p:cNvSpPr txBox="1"/>
              <p:nvPr/>
            </p:nvSpPr>
            <p:spPr>
              <a:xfrm>
                <a:off x="2352150" y="2981921"/>
                <a:ext cx="1464328" cy="125145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>
                  <a:spcAft>
                    <a:spcPts val="600"/>
                  </a:spcAft>
                  <a:buFont typeface="Arial"/>
                  <a:buNone/>
                </a:pPr>
                <a:r>
                  <a:rPr lang="es-CO" sz="1200" noProof="0">
                    <a:solidFill>
                      <a:schemeClr val="tx1"/>
                    </a:solidFill>
                    <a:latin typeface="Poppins" panose="00000500000000000000" pitchFamily="2" charset="0"/>
                    <a:cs typeface="Poppins" panose="00000500000000000000" pitchFamily="2" charset="0"/>
                    <a:sym typeface="Fira Sans Extra Condensed SemiBold"/>
                  </a:rPr>
                  <a:t>Analiza y valora la capacidad de las entidades publicas para operar la política y rendir cuentas</a:t>
                </a:r>
              </a:p>
            </p:txBody>
          </p:sp>
        </p:grpSp>
        <p:sp>
          <p:nvSpPr>
            <p:cNvPr id="11" name="Google Shape;827;p32">
              <a:extLst>
                <a:ext uri="{FF2B5EF4-FFF2-40B4-BE49-F238E27FC236}">
                  <a16:creationId xmlns:a16="http://schemas.microsoft.com/office/drawing/2014/main" id="{3BED9767-327B-42CA-9A08-B1408996BE1C}"/>
                </a:ext>
              </a:extLst>
            </p:cNvPr>
            <p:cNvSpPr txBox="1"/>
            <p:nvPr/>
          </p:nvSpPr>
          <p:spPr>
            <a:xfrm>
              <a:off x="3630980" y="2646382"/>
              <a:ext cx="1675500" cy="719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spcAft>
                  <a:spcPts val="600"/>
                </a:spcAft>
              </a:pPr>
              <a:endParaRPr lang="es-CO" sz="1400" noProof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12" name="Google Shape;827;p32">
              <a:extLst>
                <a:ext uri="{FF2B5EF4-FFF2-40B4-BE49-F238E27FC236}">
                  <a16:creationId xmlns:a16="http://schemas.microsoft.com/office/drawing/2014/main" id="{94FBB57C-F24A-4235-A744-1E28C6D41226}"/>
                </a:ext>
              </a:extLst>
            </p:cNvPr>
            <p:cNvSpPr txBox="1"/>
            <p:nvPr/>
          </p:nvSpPr>
          <p:spPr>
            <a:xfrm>
              <a:off x="5634530" y="2473556"/>
              <a:ext cx="1675500" cy="719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spcAft>
                  <a:spcPts val="600"/>
                </a:spcAft>
              </a:pPr>
              <a:endParaRPr lang="es-CO" sz="1400" noProof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13" name="CuadroTexto 12">
              <a:extLst>
                <a:ext uri="{FF2B5EF4-FFF2-40B4-BE49-F238E27FC236}">
                  <a16:creationId xmlns:a16="http://schemas.microsoft.com/office/drawing/2014/main" id="{6F70266B-F3E7-48E6-9F8C-3328C74212E7}"/>
                </a:ext>
              </a:extLst>
            </p:cNvPr>
            <p:cNvSpPr txBox="1"/>
            <p:nvPr/>
          </p:nvSpPr>
          <p:spPr>
            <a:xfrm>
              <a:off x="7554380" y="2088877"/>
              <a:ext cx="162460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endParaRPr lang="es-CO" noProof="0">
                <a:solidFill>
                  <a:schemeClr val="bg1"/>
                </a:solidFill>
              </a:endParaRPr>
            </a:p>
          </p:txBody>
        </p:sp>
      </p:grpSp>
      <p:sp>
        <p:nvSpPr>
          <p:cNvPr id="38" name="CuadroTexto 37">
            <a:extLst>
              <a:ext uri="{FF2B5EF4-FFF2-40B4-BE49-F238E27FC236}">
                <a16:creationId xmlns:a16="http://schemas.microsoft.com/office/drawing/2014/main" id="{F23B8AFE-A3F5-49B8-97CE-A4E160EB71AF}"/>
              </a:ext>
            </a:extLst>
          </p:cNvPr>
          <p:cNvSpPr txBox="1"/>
          <p:nvPr/>
        </p:nvSpPr>
        <p:spPr>
          <a:xfrm>
            <a:off x="6156158" y="1032531"/>
            <a:ext cx="119842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es-CO" sz="1200" noProof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Reconstruye la estructura institucional de la política</a:t>
            </a:r>
          </a:p>
        </p:txBody>
      </p:sp>
      <p:sp>
        <p:nvSpPr>
          <p:cNvPr id="39" name="CuadroTexto 38">
            <a:extLst>
              <a:ext uri="{FF2B5EF4-FFF2-40B4-BE49-F238E27FC236}">
                <a16:creationId xmlns:a16="http://schemas.microsoft.com/office/drawing/2014/main" id="{762325D3-865D-4D6B-B467-07E87772599B}"/>
              </a:ext>
            </a:extLst>
          </p:cNvPr>
          <p:cNvSpPr txBox="1"/>
          <p:nvPr/>
        </p:nvSpPr>
        <p:spPr>
          <a:xfrm>
            <a:off x="7860171" y="943807"/>
            <a:ext cx="181871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es-CO" sz="1200" noProof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Reconstruye el esquema de articulación entre actores</a:t>
            </a:r>
          </a:p>
        </p:txBody>
      </p:sp>
      <p:sp>
        <p:nvSpPr>
          <p:cNvPr id="40" name="CuadroTexto 39">
            <a:extLst>
              <a:ext uri="{FF2B5EF4-FFF2-40B4-BE49-F238E27FC236}">
                <a16:creationId xmlns:a16="http://schemas.microsoft.com/office/drawing/2014/main" id="{B7F74151-2076-4DEE-8AF3-333B0404F6A4}"/>
              </a:ext>
            </a:extLst>
          </p:cNvPr>
          <p:cNvSpPr txBox="1"/>
          <p:nvPr/>
        </p:nvSpPr>
        <p:spPr>
          <a:xfrm>
            <a:off x="9966272" y="1004955"/>
            <a:ext cx="133601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es-CO" sz="1200" noProof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Orientada hacia políticas con múltiples actores </a:t>
            </a:r>
          </a:p>
        </p:txBody>
      </p:sp>
      <p:sp>
        <p:nvSpPr>
          <p:cNvPr id="42" name="CuadroTexto 41">
            <a:extLst>
              <a:ext uri="{FF2B5EF4-FFF2-40B4-BE49-F238E27FC236}">
                <a16:creationId xmlns:a16="http://schemas.microsoft.com/office/drawing/2014/main" id="{E5B90675-E6DA-42DE-9C8C-C0F8FB92BDA2}"/>
              </a:ext>
            </a:extLst>
          </p:cNvPr>
          <p:cNvSpPr txBox="1"/>
          <p:nvPr/>
        </p:nvSpPr>
        <p:spPr>
          <a:xfrm>
            <a:off x="450012" y="3305828"/>
            <a:ext cx="11056188" cy="95410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CO" b="1" noProof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Objetivo 4. </a:t>
            </a:r>
            <a:r>
              <a:rPr lang="es-CO" noProof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Contribuir a la consolidación de una cultura de paz y derechos humanos a partir del fortalecimiento y la articulación de acciones de la administración distrital y de la sociedad civil para la construcción de la memoria histórica, el tejido social, la reconciliación y la convivencia ciudadana.</a:t>
            </a:r>
          </a:p>
          <a:p>
            <a:pPr algn="ctr"/>
            <a:endParaRPr lang="es-CO" noProof="0"/>
          </a:p>
        </p:txBody>
      </p:sp>
      <p:sp>
        <p:nvSpPr>
          <p:cNvPr id="43" name="CuadroTexto 42">
            <a:extLst>
              <a:ext uri="{FF2B5EF4-FFF2-40B4-BE49-F238E27FC236}">
                <a16:creationId xmlns:a16="http://schemas.microsoft.com/office/drawing/2014/main" id="{107A272F-055D-4125-912B-89082A55FE11}"/>
              </a:ext>
            </a:extLst>
          </p:cNvPr>
          <p:cNvSpPr txBox="1"/>
          <p:nvPr/>
        </p:nvSpPr>
        <p:spPr>
          <a:xfrm>
            <a:off x="7458654" y="5731750"/>
            <a:ext cx="1858988" cy="73866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s-CO" noProof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Importancia relativa</a:t>
            </a:r>
            <a:r>
              <a:rPr lang="es-CO" b="1" noProof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: 18.1 %</a:t>
            </a:r>
          </a:p>
          <a:p>
            <a:pPr algn="ctr"/>
            <a:endParaRPr lang="es-CO" noProof="0"/>
          </a:p>
        </p:txBody>
      </p:sp>
      <p:sp>
        <p:nvSpPr>
          <p:cNvPr id="49" name="CuadroTexto 48">
            <a:extLst>
              <a:ext uri="{FF2B5EF4-FFF2-40B4-BE49-F238E27FC236}">
                <a16:creationId xmlns:a16="http://schemas.microsoft.com/office/drawing/2014/main" id="{47AB45CA-15C9-47D1-B306-75F064CA03BC}"/>
              </a:ext>
            </a:extLst>
          </p:cNvPr>
          <p:cNvSpPr txBox="1"/>
          <p:nvPr/>
        </p:nvSpPr>
        <p:spPr>
          <a:xfrm>
            <a:off x="9529843" y="5726881"/>
            <a:ext cx="1858988" cy="73866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s-CO" noProof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Trayectoria ideal : </a:t>
            </a:r>
            <a:r>
              <a:rPr lang="es-CO" b="1" noProof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15.13%</a:t>
            </a:r>
          </a:p>
          <a:p>
            <a:pPr algn="ctr"/>
            <a:endParaRPr lang="es-CO" noProof="0"/>
          </a:p>
        </p:txBody>
      </p:sp>
      <p:sp>
        <p:nvSpPr>
          <p:cNvPr id="50" name="CuadroTexto 49">
            <a:extLst>
              <a:ext uri="{FF2B5EF4-FFF2-40B4-BE49-F238E27FC236}">
                <a16:creationId xmlns:a16="http://schemas.microsoft.com/office/drawing/2014/main" id="{FDE3F725-A1E2-409B-AAED-94B44A358333}"/>
              </a:ext>
            </a:extLst>
          </p:cNvPr>
          <p:cNvSpPr txBox="1"/>
          <p:nvPr/>
        </p:nvSpPr>
        <p:spPr>
          <a:xfrm>
            <a:off x="9529843" y="4624020"/>
            <a:ext cx="1858988" cy="95410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s-CO" noProof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Avance acumulado: </a:t>
            </a:r>
            <a:r>
              <a:rPr lang="es-CO" b="1" noProof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16,65%</a:t>
            </a:r>
          </a:p>
          <a:p>
            <a:pPr algn="ctr"/>
            <a:endParaRPr lang="es-CO" noProof="0"/>
          </a:p>
        </p:txBody>
      </p:sp>
      <p:sp>
        <p:nvSpPr>
          <p:cNvPr id="51" name="CuadroTexto 50">
            <a:extLst>
              <a:ext uri="{FF2B5EF4-FFF2-40B4-BE49-F238E27FC236}">
                <a16:creationId xmlns:a16="http://schemas.microsoft.com/office/drawing/2014/main" id="{A6F31C34-2DA4-4AC0-8B04-4F4B7239F21B}"/>
              </a:ext>
            </a:extLst>
          </p:cNvPr>
          <p:cNvSpPr txBox="1"/>
          <p:nvPr/>
        </p:nvSpPr>
        <p:spPr>
          <a:xfrm>
            <a:off x="7458653" y="4652864"/>
            <a:ext cx="1858989" cy="95410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s-CO" noProof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Cumplimiento: 8</a:t>
            </a:r>
          </a:p>
          <a:p>
            <a:pPr algn="ctr"/>
            <a:r>
              <a:rPr lang="es-CO" noProof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Sobre ejecución: 6</a:t>
            </a:r>
          </a:p>
          <a:p>
            <a:pPr algn="ctr"/>
            <a:r>
              <a:rPr lang="es-CO" noProof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Sub ejecución: 1</a:t>
            </a:r>
          </a:p>
          <a:p>
            <a:pPr algn="ctr"/>
            <a:endParaRPr lang="es-CO" noProof="0"/>
          </a:p>
        </p:txBody>
      </p:sp>
      <p:sp>
        <p:nvSpPr>
          <p:cNvPr id="53" name="CuadroTexto 52">
            <a:extLst>
              <a:ext uri="{FF2B5EF4-FFF2-40B4-BE49-F238E27FC236}">
                <a16:creationId xmlns:a16="http://schemas.microsoft.com/office/drawing/2014/main" id="{2702B755-AC9F-4AB1-BF8E-22253071CC5E}"/>
              </a:ext>
            </a:extLst>
          </p:cNvPr>
          <p:cNvSpPr txBox="1"/>
          <p:nvPr/>
        </p:nvSpPr>
        <p:spPr>
          <a:xfrm>
            <a:off x="2605007" y="4663612"/>
            <a:ext cx="4532586" cy="181588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CO" b="1" noProof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15 Productos </a:t>
            </a:r>
          </a:p>
          <a:p>
            <a:endParaRPr lang="es-CO" b="1" noProof="0">
              <a:solidFill>
                <a:schemeClr val="tx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noProof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Secretaría Distrital de Educación (1)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noProof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Secretaría Distrital de Gobierno (5)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noProof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Secretaría General (8)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noProof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Empresa de Transporte del Tercer Milenio -Transmilenio S.A (1)</a:t>
            </a:r>
          </a:p>
          <a:p>
            <a:pPr algn="ctr"/>
            <a:endParaRPr lang="es-CO" noProof="0"/>
          </a:p>
        </p:txBody>
      </p:sp>
      <p:cxnSp>
        <p:nvCxnSpPr>
          <p:cNvPr id="55" name="Conector: angular 54">
            <a:extLst>
              <a:ext uri="{FF2B5EF4-FFF2-40B4-BE49-F238E27FC236}">
                <a16:creationId xmlns:a16="http://schemas.microsoft.com/office/drawing/2014/main" id="{DCDCFA12-E09D-415A-99BD-07A63F7A6672}"/>
              </a:ext>
            </a:extLst>
          </p:cNvPr>
          <p:cNvCxnSpPr/>
          <p:nvPr/>
        </p:nvCxnSpPr>
        <p:spPr>
          <a:xfrm>
            <a:off x="881466" y="4259935"/>
            <a:ext cx="1499784" cy="131161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0254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>
          <a:extLst>
            <a:ext uri="{FF2B5EF4-FFF2-40B4-BE49-F238E27FC236}">
              <a16:creationId xmlns:a16="http://schemas.microsoft.com/office/drawing/2014/main" id="{E0D39A57-F8F9-9D18-F0B0-8C27766F97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108;p15">
            <a:extLst>
              <a:ext uri="{FF2B5EF4-FFF2-40B4-BE49-F238E27FC236}">
                <a16:creationId xmlns:a16="http://schemas.microsoft.com/office/drawing/2014/main" id="{AAFE7F14-FDE0-1C13-F2B9-5EFBAF28037F}"/>
              </a:ext>
            </a:extLst>
          </p:cNvPr>
          <p:cNvSpPr/>
          <p:nvPr/>
        </p:nvSpPr>
        <p:spPr>
          <a:xfrm rot="10800000">
            <a:off x="10957932" y="0"/>
            <a:ext cx="1245319" cy="2532249"/>
          </a:xfrm>
          <a:prstGeom prst="rtTriangle">
            <a:avLst/>
          </a:prstGeom>
          <a:solidFill>
            <a:srgbClr val="CC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Garamond" panose="02020404030301010803" pitchFamily="18" charset="0"/>
                <a:ea typeface="Calibri"/>
                <a:cs typeface="Calibri"/>
                <a:sym typeface="Calibri"/>
              </a:rPr>
              <a:t> </a:t>
            </a:r>
            <a:endParaRPr>
              <a:latin typeface="Garamond" panose="02020404030301010803" pitchFamily="18" charset="0"/>
              <a:ea typeface="Calibri"/>
              <a:cs typeface="Calibri"/>
              <a:sym typeface="Calibri"/>
            </a:endParaRPr>
          </a:p>
        </p:txBody>
      </p:sp>
      <p:sp>
        <p:nvSpPr>
          <p:cNvPr id="23" name="Rectángulo: esquinas redondeadas 22">
            <a:extLst>
              <a:ext uri="{FF2B5EF4-FFF2-40B4-BE49-F238E27FC236}">
                <a16:creationId xmlns:a16="http://schemas.microsoft.com/office/drawing/2014/main" id="{AB4DD06A-E517-CCFF-D368-8015EF737F56}"/>
              </a:ext>
            </a:extLst>
          </p:cNvPr>
          <p:cNvSpPr/>
          <p:nvPr/>
        </p:nvSpPr>
        <p:spPr>
          <a:xfrm>
            <a:off x="315769" y="337633"/>
            <a:ext cx="630936" cy="630936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24" name="Gráfico 23" descr="Formas básicas con relleno sólido">
            <a:extLst>
              <a:ext uri="{FF2B5EF4-FFF2-40B4-BE49-F238E27FC236}">
                <a16:creationId xmlns:a16="http://schemas.microsoft.com/office/drawing/2014/main" id="{21466561-AC08-D73C-0CDC-5FE3D6A7E46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81008" y="409758"/>
            <a:ext cx="500458" cy="500458"/>
          </a:xfrm>
          <a:prstGeom prst="rect">
            <a:avLst/>
          </a:prstGeom>
        </p:spPr>
      </p:pic>
      <p:sp>
        <p:nvSpPr>
          <p:cNvPr id="4" name="Forma libre: forma 3">
            <a:extLst>
              <a:ext uri="{FF2B5EF4-FFF2-40B4-BE49-F238E27FC236}">
                <a16:creationId xmlns:a16="http://schemas.microsoft.com/office/drawing/2014/main" id="{05DDC053-8105-7229-6BB7-DE2BF8C80B3B}"/>
              </a:ext>
            </a:extLst>
          </p:cNvPr>
          <p:cNvSpPr/>
          <p:nvPr/>
        </p:nvSpPr>
        <p:spPr>
          <a:xfrm>
            <a:off x="908763" y="1324596"/>
            <a:ext cx="4968541" cy="908028"/>
          </a:xfrm>
          <a:custGeom>
            <a:avLst/>
            <a:gdLst>
              <a:gd name="csX0" fmla="*/ 0 w 2292669"/>
              <a:gd name="csY0" fmla="*/ 189097 h 1890972"/>
              <a:gd name="csX1" fmla="*/ 189097 w 2292669"/>
              <a:gd name="csY1" fmla="*/ 0 h 1890972"/>
              <a:gd name="csX2" fmla="*/ 2103572 w 2292669"/>
              <a:gd name="csY2" fmla="*/ 0 h 1890972"/>
              <a:gd name="csX3" fmla="*/ 2292669 w 2292669"/>
              <a:gd name="csY3" fmla="*/ 189097 h 1890972"/>
              <a:gd name="csX4" fmla="*/ 2292669 w 2292669"/>
              <a:gd name="csY4" fmla="*/ 1701875 h 1890972"/>
              <a:gd name="csX5" fmla="*/ 2103572 w 2292669"/>
              <a:gd name="csY5" fmla="*/ 1890972 h 1890972"/>
              <a:gd name="csX6" fmla="*/ 189097 w 2292669"/>
              <a:gd name="csY6" fmla="*/ 1890972 h 1890972"/>
              <a:gd name="csX7" fmla="*/ 0 w 2292669"/>
              <a:gd name="csY7" fmla="*/ 1701875 h 1890972"/>
              <a:gd name="csX8" fmla="*/ 0 w 2292669"/>
              <a:gd name="csY8" fmla="*/ 189097 h 189097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2292669" h="1890972">
                <a:moveTo>
                  <a:pt x="0" y="189097"/>
                </a:moveTo>
                <a:cubicBezTo>
                  <a:pt x="0" y="84662"/>
                  <a:pt x="84662" y="0"/>
                  <a:pt x="189097" y="0"/>
                </a:cubicBezTo>
                <a:lnTo>
                  <a:pt x="2103572" y="0"/>
                </a:lnTo>
                <a:cubicBezTo>
                  <a:pt x="2208007" y="0"/>
                  <a:pt x="2292669" y="84662"/>
                  <a:pt x="2292669" y="189097"/>
                </a:cubicBezTo>
                <a:lnTo>
                  <a:pt x="2292669" y="1701875"/>
                </a:lnTo>
                <a:cubicBezTo>
                  <a:pt x="2292669" y="1806310"/>
                  <a:pt x="2208007" y="1890972"/>
                  <a:pt x="2103572" y="1890972"/>
                </a:cubicBezTo>
                <a:lnTo>
                  <a:pt x="189097" y="1890972"/>
                </a:lnTo>
                <a:cubicBezTo>
                  <a:pt x="84662" y="1890972"/>
                  <a:pt x="0" y="1806310"/>
                  <a:pt x="0" y="1701875"/>
                </a:cubicBezTo>
                <a:lnTo>
                  <a:pt x="0" y="189097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  <a:alpha val="90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67342" tIns="167342" rIns="167342" bIns="572550" numCol="1" spcCol="1270" anchor="t" anchorCtr="0">
            <a:noAutofit/>
          </a:bodyPr>
          <a:lstStyle/>
          <a:p>
            <a:r>
              <a:rPr lang="es-ES" sz="120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4.1. Mejoramiento en la convivencia ciudadana a partir de procesos de formación en derechos humanos, cultura de paz y reconciliación en Bogotá</a:t>
            </a:r>
          </a:p>
        </p:txBody>
      </p:sp>
      <p:sp>
        <p:nvSpPr>
          <p:cNvPr id="27" name="Forma libre: forma 26">
            <a:extLst>
              <a:ext uri="{FF2B5EF4-FFF2-40B4-BE49-F238E27FC236}">
                <a16:creationId xmlns:a16="http://schemas.microsoft.com/office/drawing/2014/main" id="{2CA02773-A666-DF02-B428-738EC70C49D0}"/>
              </a:ext>
            </a:extLst>
          </p:cNvPr>
          <p:cNvSpPr/>
          <p:nvPr/>
        </p:nvSpPr>
        <p:spPr>
          <a:xfrm>
            <a:off x="948091" y="2328698"/>
            <a:ext cx="4968541" cy="908028"/>
          </a:xfrm>
          <a:custGeom>
            <a:avLst/>
            <a:gdLst>
              <a:gd name="csX0" fmla="*/ 0 w 2292669"/>
              <a:gd name="csY0" fmla="*/ 189097 h 1890972"/>
              <a:gd name="csX1" fmla="*/ 189097 w 2292669"/>
              <a:gd name="csY1" fmla="*/ 0 h 1890972"/>
              <a:gd name="csX2" fmla="*/ 2103572 w 2292669"/>
              <a:gd name="csY2" fmla="*/ 0 h 1890972"/>
              <a:gd name="csX3" fmla="*/ 2292669 w 2292669"/>
              <a:gd name="csY3" fmla="*/ 189097 h 1890972"/>
              <a:gd name="csX4" fmla="*/ 2292669 w 2292669"/>
              <a:gd name="csY4" fmla="*/ 1701875 h 1890972"/>
              <a:gd name="csX5" fmla="*/ 2103572 w 2292669"/>
              <a:gd name="csY5" fmla="*/ 1890972 h 1890972"/>
              <a:gd name="csX6" fmla="*/ 189097 w 2292669"/>
              <a:gd name="csY6" fmla="*/ 1890972 h 1890972"/>
              <a:gd name="csX7" fmla="*/ 0 w 2292669"/>
              <a:gd name="csY7" fmla="*/ 1701875 h 1890972"/>
              <a:gd name="csX8" fmla="*/ 0 w 2292669"/>
              <a:gd name="csY8" fmla="*/ 189097 h 189097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2292669" h="1890972">
                <a:moveTo>
                  <a:pt x="0" y="189097"/>
                </a:moveTo>
                <a:cubicBezTo>
                  <a:pt x="0" y="84662"/>
                  <a:pt x="84662" y="0"/>
                  <a:pt x="189097" y="0"/>
                </a:cubicBezTo>
                <a:lnTo>
                  <a:pt x="2103572" y="0"/>
                </a:lnTo>
                <a:cubicBezTo>
                  <a:pt x="2208007" y="0"/>
                  <a:pt x="2292669" y="84662"/>
                  <a:pt x="2292669" y="189097"/>
                </a:cubicBezTo>
                <a:lnTo>
                  <a:pt x="2292669" y="1701875"/>
                </a:lnTo>
                <a:cubicBezTo>
                  <a:pt x="2292669" y="1806310"/>
                  <a:pt x="2208007" y="1890972"/>
                  <a:pt x="2103572" y="1890972"/>
                </a:cubicBezTo>
                <a:lnTo>
                  <a:pt x="189097" y="1890972"/>
                </a:lnTo>
                <a:cubicBezTo>
                  <a:pt x="84662" y="1890972"/>
                  <a:pt x="0" y="1806310"/>
                  <a:pt x="0" y="1701875"/>
                </a:cubicBezTo>
                <a:lnTo>
                  <a:pt x="0" y="189097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67342" tIns="167342" rIns="167342" bIns="572550" numCol="1" spcCol="1270" anchor="t" anchorCtr="0">
            <a:noAutofit/>
          </a:bodyPr>
          <a:lstStyle/>
          <a:p>
            <a:r>
              <a:rPr lang="es-ES" sz="1200">
                <a:latin typeface="Poppins"/>
                <a:ea typeface="Calibri"/>
                <a:cs typeface="Poppins"/>
              </a:rPr>
              <a:t>4.2 Incidencia socio-política de los procesos organizativos de la población rural y campesina de Bogotá. </a:t>
            </a:r>
            <a:endParaRPr lang="es-ES"/>
          </a:p>
        </p:txBody>
      </p:sp>
      <p:sp>
        <p:nvSpPr>
          <p:cNvPr id="28" name="Forma libre: forma 27">
            <a:extLst>
              <a:ext uri="{FF2B5EF4-FFF2-40B4-BE49-F238E27FC236}">
                <a16:creationId xmlns:a16="http://schemas.microsoft.com/office/drawing/2014/main" id="{CBBE1746-4104-BA39-ACB0-B793E56722FA}"/>
              </a:ext>
            </a:extLst>
          </p:cNvPr>
          <p:cNvSpPr/>
          <p:nvPr/>
        </p:nvSpPr>
        <p:spPr>
          <a:xfrm>
            <a:off x="908762" y="3373294"/>
            <a:ext cx="4968541" cy="908028"/>
          </a:xfrm>
          <a:custGeom>
            <a:avLst/>
            <a:gdLst>
              <a:gd name="csX0" fmla="*/ 0 w 2292669"/>
              <a:gd name="csY0" fmla="*/ 189097 h 1890972"/>
              <a:gd name="csX1" fmla="*/ 189097 w 2292669"/>
              <a:gd name="csY1" fmla="*/ 0 h 1890972"/>
              <a:gd name="csX2" fmla="*/ 2103572 w 2292669"/>
              <a:gd name="csY2" fmla="*/ 0 h 1890972"/>
              <a:gd name="csX3" fmla="*/ 2292669 w 2292669"/>
              <a:gd name="csY3" fmla="*/ 189097 h 1890972"/>
              <a:gd name="csX4" fmla="*/ 2292669 w 2292669"/>
              <a:gd name="csY4" fmla="*/ 1701875 h 1890972"/>
              <a:gd name="csX5" fmla="*/ 2103572 w 2292669"/>
              <a:gd name="csY5" fmla="*/ 1890972 h 1890972"/>
              <a:gd name="csX6" fmla="*/ 189097 w 2292669"/>
              <a:gd name="csY6" fmla="*/ 1890972 h 1890972"/>
              <a:gd name="csX7" fmla="*/ 0 w 2292669"/>
              <a:gd name="csY7" fmla="*/ 1701875 h 1890972"/>
              <a:gd name="csX8" fmla="*/ 0 w 2292669"/>
              <a:gd name="csY8" fmla="*/ 189097 h 189097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2292669" h="1890972">
                <a:moveTo>
                  <a:pt x="0" y="189097"/>
                </a:moveTo>
                <a:cubicBezTo>
                  <a:pt x="0" y="84662"/>
                  <a:pt x="84662" y="0"/>
                  <a:pt x="189097" y="0"/>
                </a:cubicBezTo>
                <a:lnTo>
                  <a:pt x="2103572" y="0"/>
                </a:lnTo>
                <a:cubicBezTo>
                  <a:pt x="2208007" y="0"/>
                  <a:pt x="2292669" y="84662"/>
                  <a:pt x="2292669" y="189097"/>
                </a:cubicBezTo>
                <a:lnTo>
                  <a:pt x="2292669" y="1701875"/>
                </a:lnTo>
                <a:cubicBezTo>
                  <a:pt x="2292669" y="1806310"/>
                  <a:pt x="2208007" y="1890972"/>
                  <a:pt x="2103572" y="1890972"/>
                </a:cubicBezTo>
                <a:lnTo>
                  <a:pt x="189097" y="1890972"/>
                </a:lnTo>
                <a:cubicBezTo>
                  <a:pt x="84662" y="1890972"/>
                  <a:pt x="0" y="1806310"/>
                  <a:pt x="0" y="1701875"/>
                </a:cubicBezTo>
                <a:lnTo>
                  <a:pt x="0" y="189097"/>
                </a:lnTo>
                <a:close/>
              </a:path>
            </a:pathLst>
          </a:custGeom>
          <a:solidFill>
            <a:srgbClr val="FC6565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67342" tIns="167342" rIns="167342" bIns="572550" numCol="1" spcCol="1270" anchor="t" anchorCtr="0">
            <a:noAutofit/>
          </a:bodyPr>
          <a:lstStyle/>
          <a:p>
            <a:r>
              <a:rPr lang="es-ES" sz="1200">
                <a:latin typeface="Poppins"/>
                <a:ea typeface="Calibri"/>
                <a:cs typeface="Poppins"/>
              </a:rPr>
              <a:t>4.3. Aumento de las garantías para el goce efectivo de los derechos de las víctimas del conflicto armado residentes en Bogotá.</a:t>
            </a:r>
            <a:endParaRPr lang="es-ES"/>
          </a:p>
        </p:txBody>
      </p:sp>
      <p:sp>
        <p:nvSpPr>
          <p:cNvPr id="29" name="Forma libre: forma 28">
            <a:extLst>
              <a:ext uri="{FF2B5EF4-FFF2-40B4-BE49-F238E27FC236}">
                <a16:creationId xmlns:a16="http://schemas.microsoft.com/office/drawing/2014/main" id="{CBF5FBC2-30AF-BC28-A071-61F673540E37}"/>
              </a:ext>
            </a:extLst>
          </p:cNvPr>
          <p:cNvSpPr/>
          <p:nvPr/>
        </p:nvSpPr>
        <p:spPr>
          <a:xfrm>
            <a:off x="913688" y="4511835"/>
            <a:ext cx="4968541" cy="908028"/>
          </a:xfrm>
          <a:custGeom>
            <a:avLst/>
            <a:gdLst>
              <a:gd name="csX0" fmla="*/ 0 w 2292669"/>
              <a:gd name="csY0" fmla="*/ 189097 h 1890972"/>
              <a:gd name="csX1" fmla="*/ 189097 w 2292669"/>
              <a:gd name="csY1" fmla="*/ 0 h 1890972"/>
              <a:gd name="csX2" fmla="*/ 2103572 w 2292669"/>
              <a:gd name="csY2" fmla="*/ 0 h 1890972"/>
              <a:gd name="csX3" fmla="*/ 2292669 w 2292669"/>
              <a:gd name="csY3" fmla="*/ 189097 h 1890972"/>
              <a:gd name="csX4" fmla="*/ 2292669 w 2292669"/>
              <a:gd name="csY4" fmla="*/ 1701875 h 1890972"/>
              <a:gd name="csX5" fmla="*/ 2103572 w 2292669"/>
              <a:gd name="csY5" fmla="*/ 1890972 h 1890972"/>
              <a:gd name="csX6" fmla="*/ 189097 w 2292669"/>
              <a:gd name="csY6" fmla="*/ 1890972 h 1890972"/>
              <a:gd name="csX7" fmla="*/ 0 w 2292669"/>
              <a:gd name="csY7" fmla="*/ 1701875 h 1890972"/>
              <a:gd name="csX8" fmla="*/ 0 w 2292669"/>
              <a:gd name="csY8" fmla="*/ 189097 h 189097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2292669" h="1890972">
                <a:moveTo>
                  <a:pt x="0" y="189097"/>
                </a:moveTo>
                <a:cubicBezTo>
                  <a:pt x="0" y="84662"/>
                  <a:pt x="84662" y="0"/>
                  <a:pt x="189097" y="0"/>
                </a:cubicBezTo>
                <a:lnTo>
                  <a:pt x="2103572" y="0"/>
                </a:lnTo>
                <a:cubicBezTo>
                  <a:pt x="2208007" y="0"/>
                  <a:pt x="2292669" y="84662"/>
                  <a:pt x="2292669" y="189097"/>
                </a:cubicBezTo>
                <a:lnTo>
                  <a:pt x="2292669" y="1701875"/>
                </a:lnTo>
                <a:cubicBezTo>
                  <a:pt x="2292669" y="1806310"/>
                  <a:pt x="2208007" y="1890972"/>
                  <a:pt x="2103572" y="1890972"/>
                </a:cubicBezTo>
                <a:lnTo>
                  <a:pt x="189097" y="1890972"/>
                </a:lnTo>
                <a:cubicBezTo>
                  <a:pt x="84662" y="1890972"/>
                  <a:pt x="0" y="1806310"/>
                  <a:pt x="0" y="1701875"/>
                </a:cubicBezTo>
                <a:lnTo>
                  <a:pt x="0" y="189097"/>
                </a:lnTo>
                <a:close/>
              </a:path>
            </a:pathLst>
          </a:custGeom>
          <a:solidFill>
            <a:srgbClr val="E4D3DF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67342" tIns="167342" rIns="167342" bIns="572550" numCol="1" spcCol="1270" anchor="t" anchorCtr="0">
            <a:noAutofit/>
          </a:bodyPr>
          <a:lstStyle/>
          <a:p>
            <a:r>
              <a:rPr lang="es-ES" sz="1200">
                <a:latin typeface="Poppins"/>
                <a:ea typeface="Calibri"/>
                <a:cs typeface="Poppins"/>
              </a:rPr>
              <a:t>4.4. Mejoramiento de las condiciones de reconciliación en Bogotá</a:t>
            </a:r>
            <a:endParaRPr lang="es-ES"/>
          </a:p>
        </p:txBody>
      </p:sp>
      <p:sp>
        <p:nvSpPr>
          <p:cNvPr id="31" name="Forma libre: forma 30">
            <a:extLst>
              <a:ext uri="{FF2B5EF4-FFF2-40B4-BE49-F238E27FC236}">
                <a16:creationId xmlns:a16="http://schemas.microsoft.com/office/drawing/2014/main" id="{30E56BA1-010A-A488-4DD6-4B6A6C39672F}"/>
              </a:ext>
            </a:extLst>
          </p:cNvPr>
          <p:cNvSpPr/>
          <p:nvPr/>
        </p:nvSpPr>
        <p:spPr>
          <a:xfrm>
            <a:off x="908762" y="5584743"/>
            <a:ext cx="4968541" cy="908028"/>
          </a:xfrm>
          <a:custGeom>
            <a:avLst/>
            <a:gdLst>
              <a:gd name="csX0" fmla="*/ 0 w 2292669"/>
              <a:gd name="csY0" fmla="*/ 189097 h 1890972"/>
              <a:gd name="csX1" fmla="*/ 189097 w 2292669"/>
              <a:gd name="csY1" fmla="*/ 0 h 1890972"/>
              <a:gd name="csX2" fmla="*/ 2103572 w 2292669"/>
              <a:gd name="csY2" fmla="*/ 0 h 1890972"/>
              <a:gd name="csX3" fmla="*/ 2292669 w 2292669"/>
              <a:gd name="csY3" fmla="*/ 189097 h 1890972"/>
              <a:gd name="csX4" fmla="*/ 2292669 w 2292669"/>
              <a:gd name="csY4" fmla="*/ 1701875 h 1890972"/>
              <a:gd name="csX5" fmla="*/ 2103572 w 2292669"/>
              <a:gd name="csY5" fmla="*/ 1890972 h 1890972"/>
              <a:gd name="csX6" fmla="*/ 189097 w 2292669"/>
              <a:gd name="csY6" fmla="*/ 1890972 h 1890972"/>
              <a:gd name="csX7" fmla="*/ 0 w 2292669"/>
              <a:gd name="csY7" fmla="*/ 1701875 h 1890972"/>
              <a:gd name="csX8" fmla="*/ 0 w 2292669"/>
              <a:gd name="csY8" fmla="*/ 189097 h 189097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2292669" h="1890972">
                <a:moveTo>
                  <a:pt x="0" y="189097"/>
                </a:moveTo>
                <a:cubicBezTo>
                  <a:pt x="0" y="84662"/>
                  <a:pt x="84662" y="0"/>
                  <a:pt x="189097" y="0"/>
                </a:cubicBezTo>
                <a:lnTo>
                  <a:pt x="2103572" y="0"/>
                </a:lnTo>
                <a:cubicBezTo>
                  <a:pt x="2208007" y="0"/>
                  <a:pt x="2292669" y="84662"/>
                  <a:pt x="2292669" y="189097"/>
                </a:cubicBezTo>
                <a:lnTo>
                  <a:pt x="2292669" y="1701875"/>
                </a:lnTo>
                <a:cubicBezTo>
                  <a:pt x="2292669" y="1806310"/>
                  <a:pt x="2208007" y="1890972"/>
                  <a:pt x="2103572" y="1890972"/>
                </a:cubicBezTo>
                <a:lnTo>
                  <a:pt x="189097" y="1890972"/>
                </a:lnTo>
                <a:cubicBezTo>
                  <a:pt x="84662" y="1890972"/>
                  <a:pt x="0" y="1806310"/>
                  <a:pt x="0" y="1701875"/>
                </a:cubicBezTo>
                <a:lnTo>
                  <a:pt x="0" y="189097"/>
                </a:lnTo>
                <a:close/>
              </a:path>
            </a:pathLst>
          </a:cu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67342" tIns="167342" rIns="167342" bIns="572550" numCol="1" spcCol="1270" anchor="t" anchorCtr="0">
            <a:noAutofit/>
          </a:bodyPr>
          <a:lstStyle/>
          <a:p>
            <a:r>
              <a:rPr lang="es-ES" sz="1200">
                <a:latin typeface="Poppins"/>
                <a:ea typeface="Calibri"/>
                <a:cs typeface="Poppins"/>
              </a:rPr>
              <a:t>4.5 Inclusión social en Bogotá D.C. de las personas que hicieron parte de los grupos armados ilegales. </a:t>
            </a:r>
            <a:endParaRPr lang="es-ES"/>
          </a:p>
        </p:txBody>
      </p:sp>
      <p:sp>
        <p:nvSpPr>
          <p:cNvPr id="32" name="TextBox 8">
            <a:extLst>
              <a:ext uri="{FF2B5EF4-FFF2-40B4-BE49-F238E27FC236}">
                <a16:creationId xmlns:a16="http://schemas.microsoft.com/office/drawing/2014/main" id="{CC6246A1-48C0-7AF6-181B-828D6EB5E93A}"/>
              </a:ext>
            </a:extLst>
          </p:cNvPr>
          <p:cNvSpPr txBox="1"/>
          <p:nvPr/>
        </p:nvSpPr>
        <p:spPr>
          <a:xfrm>
            <a:off x="1011944" y="479329"/>
            <a:ext cx="4734703" cy="4308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s-ES" sz="2800" b="1">
                <a:solidFill>
                  <a:schemeClr val="tx1"/>
                </a:solidFill>
                <a:latin typeface="Poppins Black"/>
                <a:cs typeface="Poppins Black"/>
                <a:sym typeface="Poppins Heavy"/>
              </a:rPr>
              <a:t>Resultados Asociados</a:t>
            </a:r>
            <a:endParaRPr lang="es-ES" sz="2800" b="1">
              <a:solidFill>
                <a:schemeClr val="tx1"/>
              </a:solidFill>
              <a:latin typeface="Poppins Black"/>
              <a:cs typeface="Poppins Black"/>
            </a:endParaRP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58EA8E9B-E61D-68D2-7296-5A4E3E17D371}"/>
              </a:ext>
            </a:extLst>
          </p:cNvPr>
          <p:cNvSpPr/>
          <p:nvPr/>
        </p:nvSpPr>
        <p:spPr>
          <a:xfrm>
            <a:off x="6226522" y="1330337"/>
            <a:ext cx="5181158" cy="515771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 algn="just">
              <a:buChar char="•"/>
            </a:pPr>
            <a:r>
              <a:rPr lang="es-ES" sz="1600">
                <a:solidFill>
                  <a:schemeClr val="tx1"/>
                </a:solidFill>
                <a:latin typeface="Poppins"/>
                <a:cs typeface="Poppins"/>
              </a:rPr>
              <a:t>El análisis del Objetivo 4 es estratégico en tanto permite consolidar una lectura integral de la gestión  orientada a la garantía efectiva de los derechos humanos. </a:t>
            </a:r>
            <a:endParaRPr lang="es-ES">
              <a:solidFill>
                <a:schemeClr val="tx1"/>
              </a:solidFill>
              <a:cs typeface="Arial"/>
            </a:endParaRPr>
          </a:p>
          <a:p>
            <a:pPr algn="just"/>
            <a:endParaRPr lang="es-ES" sz="1600">
              <a:solidFill>
                <a:schemeClr val="tx1"/>
              </a:solidFill>
              <a:latin typeface="Poppins"/>
              <a:cs typeface="Poppins"/>
            </a:endParaRPr>
          </a:p>
          <a:p>
            <a:pPr marL="285750" indent="-285750" algn="just">
              <a:buChar char="•"/>
            </a:pPr>
            <a:r>
              <a:rPr lang="es-ES" sz="1600">
                <a:solidFill>
                  <a:schemeClr val="tx1"/>
                </a:solidFill>
                <a:latin typeface="Poppins"/>
                <a:cs typeface="Poppins"/>
              </a:rPr>
              <a:t>Su análisis permite evaluar si la administración distrital está logrando pasar de la gestión de intervenciones puntuales a la consolidación de condiciones sostenibles de paz, donde la memoria histórica, la reconciliación y la convivencia son mecanismos concretos de garantía de no repetición y fortalecimiento del tejido social.</a:t>
            </a:r>
          </a:p>
          <a:p>
            <a:pPr marL="285750" indent="-285750" algn="just">
              <a:buChar char="•"/>
            </a:pPr>
            <a:endParaRPr lang="es-ES" sz="1600">
              <a:solidFill>
                <a:schemeClr val="tx1"/>
              </a:solidFill>
              <a:latin typeface="Poppins"/>
              <a:cs typeface="Poppins"/>
            </a:endParaRPr>
          </a:p>
          <a:p>
            <a:pPr marL="285750" indent="-285750" algn="just">
              <a:buChar char="•"/>
            </a:pPr>
            <a:r>
              <a:rPr lang="es-ES" sz="1600">
                <a:solidFill>
                  <a:schemeClr val="tx1"/>
                </a:solidFill>
                <a:latin typeface="Poppins"/>
                <a:cs typeface="Poppins"/>
              </a:rPr>
              <a:t>Su revisión permite evidenciar cuellos de botella en gobernanza, duplicidades o vacíos de coordinación que afectan directamente la efectividad de la política.</a:t>
            </a:r>
          </a:p>
        </p:txBody>
      </p:sp>
    </p:spTree>
    <p:extLst>
      <p:ext uri="{BB962C8B-B14F-4D97-AF65-F5344CB8AC3E}">
        <p14:creationId xmlns:p14="http://schemas.microsoft.com/office/powerpoint/2010/main" val="5384533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>
          <a:extLst>
            <a:ext uri="{FF2B5EF4-FFF2-40B4-BE49-F238E27FC236}">
              <a16:creationId xmlns:a16="http://schemas.microsoft.com/office/drawing/2014/main" id="{867DFFA7-38D0-7054-20D3-567AC0D36E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4">
            <a:extLst>
              <a:ext uri="{FF2B5EF4-FFF2-40B4-BE49-F238E27FC236}">
                <a16:creationId xmlns:a16="http://schemas.microsoft.com/office/drawing/2014/main" id="{5A233BAB-D703-87F7-18E6-FF792C2D4FD3}"/>
              </a:ext>
            </a:extLst>
          </p:cNvPr>
          <p:cNvSpPr/>
          <p:nvPr/>
        </p:nvSpPr>
        <p:spPr>
          <a:xfrm flipH="1">
            <a:off x="10965015" y="2532197"/>
            <a:ext cx="1245300" cy="4325400"/>
          </a:xfrm>
          <a:prstGeom prst="rtTriangle">
            <a:avLst/>
          </a:prstGeom>
          <a:solidFill>
            <a:srgbClr val="FF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" name="Google Shape;97;p14">
            <a:extLst>
              <a:ext uri="{FF2B5EF4-FFF2-40B4-BE49-F238E27FC236}">
                <a16:creationId xmlns:a16="http://schemas.microsoft.com/office/drawing/2014/main" id="{75187F28-A81A-E604-2094-77CB5384CAC2}"/>
              </a:ext>
            </a:extLst>
          </p:cNvPr>
          <p:cNvSpPr/>
          <p:nvPr/>
        </p:nvSpPr>
        <p:spPr>
          <a:xfrm rot="10800000">
            <a:off x="10965015" y="-103"/>
            <a:ext cx="1245300" cy="25323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solidFill>
                  <a:srgbClr val="FFDE0D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solidFill>
                <a:srgbClr val="FFDE0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" name="Google Shape;98;p14">
            <a:extLst>
              <a:ext uri="{FF2B5EF4-FFF2-40B4-BE49-F238E27FC236}">
                <a16:creationId xmlns:a16="http://schemas.microsoft.com/office/drawing/2014/main" id="{0CCDC87C-F4AD-CA6B-D0CF-8C62CE0DB150}"/>
              </a:ext>
            </a:extLst>
          </p:cNvPr>
          <p:cNvSpPr txBox="1"/>
          <p:nvPr/>
        </p:nvSpPr>
        <p:spPr>
          <a:xfrm>
            <a:off x="5440255" y="4694897"/>
            <a:ext cx="5652351" cy="19081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es-ES" sz="2800" b="1">
                <a:solidFill>
                  <a:schemeClr val="tx1"/>
                </a:solidFill>
                <a:latin typeface="Poppins Black" panose="00000A00000000000000" pitchFamily="2" charset="0"/>
                <a:ea typeface="Oswald"/>
                <a:cs typeface="Poppins Black" panose="00000A00000000000000" pitchFamily="2" charset="0"/>
              </a:rPr>
              <a:t>Política Pública de Libertades Fundamentales de Religión, Culto y Conciencia para el Distrito Capital 2018 - 2028</a:t>
            </a:r>
          </a:p>
        </p:txBody>
      </p:sp>
      <p:pic>
        <p:nvPicPr>
          <p:cNvPr id="3" name="Imagen 2" descr="Un dibujo de una montaña&#10;&#10;El contenido generado por IA puede ser incorrecto.">
            <a:extLst>
              <a:ext uri="{FF2B5EF4-FFF2-40B4-BE49-F238E27FC236}">
                <a16:creationId xmlns:a16="http://schemas.microsoft.com/office/drawing/2014/main" id="{A26540CD-C4DE-364B-917F-26098D4B21B8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952" t="4047" r="383" b="4052"/>
          <a:stretch>
            <a:fillRect/>
          </a:stretch>
        </p:blipFill>
        <p:spPr>
          <a:xfrm>
            <a:off x="0" y="0"/>
            <a:ext cx="5261811" cy="6857597"/>
          </a:xfrm>
          <a:prstGeom prst="rect">
            <a:avLst/>
          </a:prstGeom>
        </p:spPr>
      </p:pic>
      <p:sp>
        <p:nvSpPr>
          <p:cNvPr id="2" name="Rectángulo: esquinas redondeadas 1">
            <a:extLst>
              <a:ext uri="{FF2B5EF4-FFF2-40B4-BE49-F238E27FC236}">
                <a16:creationId xmlns:a16="http://schemas.microsoft.com/office/drawing/2014/main" id="{C7A38CD8-0134-9E6E-FB0C-D871B71273B4}"/>
              </a:ext>
            </a:extLst>
          </p:cNvPr>
          <p:cNvSpPr/>
          <p:nvPr/>
        </p:nvSpPr>
        <p:spPr>
          <a:xfrm>
            <a:off x="5465064" y="3984600"/>
            <a:ext cx="630936" cy="630936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5" name="Gráfico 4" descr="Brindis con relleno sólido">
            <a:extLst>
              <a:ext uri="{FF2B5EF4-FFF2-40B4-BE49-F238E27FC236}">
                <a16:creationId xmlns:a16="http://schemas.microsoft.com/office/drawing/2014/main" id="{483AFD4E-3D7E-5122-D302-0F87EB69334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551932" y="4071468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9029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EBE53F-D4AB-F4D0-F2E3-83F6819B7E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ráfico 17">
            <a:extLst>
              <a:ext uri="{FF2B5EF4-FFF2-40B4-BE49-F238E27FC236}">
                <a16:creationId xmlns:a16="http://schemas.microsoft.com/office/drawing/2014/main" id="{80803754-47A2-E04C-9E6C-E0D3110EFDF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18801" y="-25401"/>
            <a:ext cx="3487123" cy="7010197"/>
          </a:xfrm>
          <a:prstGeom prst="rect">
            <a:avLst/>
          </a:prstGeom>
        </p:spPr>
      </p:pic>
      <p:pic>
        <p:nvPicPr>
          <p:cNvPr id="19" name="Gráfico 18">
            <a:extLst>
              <a:ext uri="{FF2B5EF4-FFF2-40B4-BE49-F238E27FC236}">
                <a16:creationId xmlns:a16="http://schemas.microsoft.com/office/drawing/2014/main" id="{753C363D-CE66-D3D2-52F1-03865B61FD5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64260"/>
          <a:stretch>
            <a:fillRect/>
          </a:stretch>
        </p:blipFill>
        <p:spPr>
          <a:xfrm>
            <a:off x="11074400" y="6252105"/>
            <a:ext cx="912306" cy="541727"/>
          </a:xfrm>
          <a:prstGeom prst="rect">
            <a:avLst/>
          </a:prstGeom>
        </p:spPr>
      </p:pic>
      <p:sp>
        <p:nvSpPr>
          <p:cNvPr id="2" name="TextBox 8">
            <a:extLst>
              <a:ext uri="{FF2B5EF4-FFF2-40B4-BE49-F238E27FC236}">
                <a16:creationId xmlns:a16="http://schemas.microsoft.com/office/drawing/2014/main" id="{4A68B555-1E79-18EF-795C-B79A214075C6}"/>
              </a:ext>
            </a:extLst>
          </p:cNvPr>
          <p:cNvSpPr txBox="1"/>
          <p:nvPr/>
        </p:nvSpPr>
        <p:spPr>
          <a:xfrm>
            <a:off x="1136723" y="437657"/>
            <a:ext cx="10643797" cy="4308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s-CO" sz="2800" b="1" noProof="0">
                <a:solidFill>
                  <a:srgbClr val="FFC000"/>
                </a:solidFill>
                <a:latin typeface="Poppins Black" panose="00000A00000000000000" pitchFamily="2" charset="0"/>
                <a:cs typeface="Poppins Black" panose="00000A00000000000000" pitchFamily="2" charset="0"/>
                <a:sym typeface="Poppins Heavy"/>
              </a:rPr>
              <a:t>FICHA TÉCNICA </a:t>
            </a:r>
            <a:r>
              <a:rPr lang="es-CO" sz="2800" b="1" noProof="0">
                <a:solidFill>
                  <a:schemeClr val="tx1"/>
                </a:solidFill>
                <a:latin typeface="Poppins Black" panose="00000A00000000000000" pitchFamily="2" charset="0"/>
                <a:cs typeface="Poppins Black" panose="00000A00000000000000" pitchFamily="2" charset="0"/>
                <a:sym typeface="Poppins Heavy"/>
              </a:rPr>
              <a:t>| Fase de evaluación: </a:t>
            </a: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4C706CCA-CF98-7745-3460-F73176958818}"/>
              </a:ext>
            </a:extLst>
          </p:cNvPr>
          <p:cNvSpPr/>
          <p:nvPr/>
        </p:nvSpPr>
        <p:spPr>
          <a:xfrm>
            <a:off x="1136723" y="900714"/>
            <a:ext cx="4392207" cy="43088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noProof="0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29310ACB-1754-F1E1-30DE-21F5408CF797}"/>
              </a:ext>
            </a:extLst>
          </p:cNvPr>
          <p:cNvSpPr txBox="1"/>
          <p:nvPr/>
        </p:nvSpPr>
        <p:spPr>
          <a:xfrm>
            <a:off x="1136723" y="940609"/>
            <a:ext cx="478561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600" b="1" noProof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  <a:sym typeface="Poppins Heavy"/>
              </a:rPr>
              <a:t>Libertad Religiosa, Culto y Conciencia</a:t>
            </a:r>
          </a:p>
        </p:txBody>
      </p:sp>
      <p:sp>
        <p:nvSpPr>
          <p:cNvPr id="6" name="Rectángulo: esquinas redondeadas 5">
            <a:extLst>
              <a:ext uri="{FF2B5EF4-FFF2-40B4-BE49-F238E27FC236}">
                <a16:creationId xmlns:a16="http://schemas.microsoft.com/office/drawing/2014/main" id="{184118C2-A33D-FEB6-73C7-7E0272569D89}"/>
              </a:ext>
            </a:extLst>
          </p:cNvPr>
          <p:cNvSpPr/>
          <p:nvPr/>
        </p:nvSpPr>
        <p:spPr>
          <a:xfrm>
            <a:off x="315769" y="337633"/>
            <a:ext cx="630936" cy="630936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noProof="0"/>
          </a:p>
        </p:txBody>
      </p:sp>
      <p:pic>
        <p:nvPicPr>
          <p:cNvPr id="7" name="Gráfico 6" descr="Brindis con relleno sólido">
            <a:extLst>
              <a:ext uri="{FF2B5EF4-FFF2-40B4-BE49-F238E27FC236}">
                <a16:creationId xmlns:a16="http://schemas.microsoft.com/office/drawing/2014/main" id="{9193B59B-6BCF-E8BC-AE81-CF5471E9C02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2637" y="437657"/>
            <a:ext cx="457200" cy="457200"/>
          </a:xfrm>
          <a:prstGeom prst="rect">
            <a:avLst/>
          </a:prstGeom>
        </p:spPr>
      </p:pic>
      <p:grpSp>
        <p:nvGrpSpPr>
          <p:cNvPr id="9" name="Grupo 8">
            <a:extLst>
              <a:ext uri="{FF2B5EF4-FFF2-40B4-BE49-F238E27FC236}">
                <a16:creationId xmlns:a16="http://schemas.microsoft.com/office/drawing/2014/main" id="{D56BCB7A-0CDE-26C9-7438-2DEE483626C6}"/>
              </a:ext>
            </a:extLst>
          </p:cNvPr>
          <p:cNvGrpSpPr/>
          <p:nvPr/>
        </p:nvGrpSpPr>
        <p:grpSpPr>
          <a:xfrm>
            <a:off x="670626" y="1408169"/>
            <a:ext cx="10680688" cy="3612152"/>
            <a:chOff x="374250" y="1303285"/>
            <a:chExt cx="11053284" cy="3738160"/>
          </a:xfrm>
        </p:grpSpPr>
        <p:sp>
          <p:nvSpPr>
            <p:cNvPr id="11" name="Flecha: cheurón 10">
              <a:extLst>
                <a:ext uri="{FF2B5EF4-FFF2-40B4-BE49-F238E27FC236}">
                  <a16:creationId xmlns:a16="http://schemas.microsoft.com/office/drawing/2014/main" id="{6C65FF53-5496-7886-DF8F-C1A10B9573A5}"/>
                </a:ext>
              </a:extLst>
            </p:cNvPr>
            <p:cNvSpPr/>
            <p:nvPr/>
          </p:nvSpPr>
          <p:spPr>
            <a:xfrm>
              <a:off x="658368" y="2924815"/>
              <a:ext cx="2130552" cy="347472"/>
            </a:xfrm>
            <a:prstGeom prst="chevron">
              <a:avLst/>
            </a:prstGeom>
            <a:solidFill>
              <a:srgbClr val="00AE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 noProof="0">
                <a:solidFill>
                  <a:schemeClr val="tx1"/>
                </a:solidFill>
              </a:endParaRPr>
            </a:p>
          </p:txBody>
        </p:sp>
        <p:sp>
          <p:nvSpPr>
            <p:cNvPr id="12" name="Flecha: cheurón 11">
              <a:extLst>
                <a:ext uri="{FF2B5EF4-FFF2-40B4-BE49-F238E27FC236}">
                  <a16:creationId xmlns:a16="http://schemas.microsoft.com/office/drawing/2014/main" id="{9CB86490-093B-8D62-67E8-B98B4164CA9A}"/>
                </a:ext>
              </a:extLst>
            </p:cNvPr>
            <p:cNvSpPr/>
            <p:nvPr/>
          </p:nvSpPr>
          <p:spPr>
            <a:xfrm>
              <a:off x="2741678" y="2921767"/>
              <a:ext cx="2130552" cy="347472"/>
            </a:xfrm>
            <a:prstGeom prst="chevron">
              <a:avLst/>
            </a:prstGeom>
            <a:solidFill>
              <a:srgbClr val="80306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 noProof="0">
                <a:solidFill>
                  <a:schemeClr val="tx1"/>
                </a:solidFill>
              </a:endParaRPr>
            </a:p>
          </p:txBody>
        </p:sp>
        <p:sp>
          <p:nvSpPr>
            <p:cNvPr id="13" name="Flecha: cheurón 12">
              <a:extLst>
                <a:ext uri="{FF2B5EF4-FFF2-40B4-BE49-F238E27FC236}">
                  <a16:creationId xmlns:a16="http://schemas.microsoft.com/office/drawing/2014/main" id="{A63C3475-EA61-02D1-43E9-76B010BE5575}"/>
                </a:ext>
              </a:extLst>
            </p:cNvPr>
            <p:cNvSpPr/>
            <p:nvPr/>
          </p:nvSpPr>
          <p:spPr>
            <a:xfrm>
              <a:off x="4824988" y="2918719"/>
              <a:ext cx="2130552" cy="347472"/>
            </a:xfrm>
            <a:prstGeom prst="chevron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 noProof="0">
                <a:solidFill>
                  <a:schemeClr val="tx1"/>
                </a:solidFill>
              </a:endParaRPr>
            </a:p>
          </p:txBody>
        </p:sp>
        <p:sp>
          <p:nvSpPr>
            <p:cNvPr id="14" name="Flecha: cheurón 13">
              <a:extLst>
                <a:ext uri="{FF2B5EF4-FFF2-40B4-BE49-F238E27FC236}">
                  <a16:creationId xmlns:a16="http://schemas.microsoft.com/office/drawing/2014/main" id="{0D982875-F42D-B01D-3029-B76CAA35CBDD}"/>
                </a:ext>
              </a:extLst>
            </p:cNvPr>
            <p:cNvSpPr/>
            <p:nvPr/>
          </p:nvSpPr>
          <p:spPr>
            <a:xfrm>
              <a:off x="6908298" y="2918719"/>
              <a:ext cx="2130552" cy="347472"/>
            </a:xfrm>
            <a:prstGeom prst="chevron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 noProof="0">
                <a:solidFill>
                  <a:schemeClr val="tx1"/>
                </a:solidFill>
              </a:endParaRPr>
            </a:p>
          </p:txBody>
        </p:sp>
        <p:sp>
          <p:nvSpPr>
            <p:cNvPr id="16" name="Flecha: cheurón 15">
              <a:extLst>
                <a:ext uri="{FF2B5EF4-FFF2-40B4-BE49-F238E27FC236}">
                  <a16:creationId xmlns:a16="http://schemas.microsoft.com/office/drawing/2014/main" id="{DD7416D5-AF04-7442-04D2-F5152F23A160}"/>
                </a:ext>
              </a:extLst>
            </p:cNvPr>
            <p:cNvSpPr/>
            <p:nvPr/>
          </p:nvSpPr>
          <p:spPr>
            <a:xfrm>
              <a:off x="8991608" y="2918719"/>
              <a:ext cx="2130552" cy="347472"/>
            </a:xfrm>
            <a:prstGeom prst="chevron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 noProof="0">
                <a:solidFill>
                  <a:schemeClr val="tx1"/>
                </a:solidFill>
              </a:endParaRPr>
            </a:p>
          </p:txBody>
        </p:sp>
        <p:sp>
          <p:nvSpPr>
            <p:cNvPr id="17" name="Elipse 16">
              <a:extLst>
                <a:ext uri="{FF2B5EF4-FFF2-40B4-BE49-F238E27FC236}">
                  <a16:creationId xmlns:a16="http://schemas.microsoft.com/office/drawing/2014/main" id="{1F8DDD3A-AE75-2E75-AF19-94BA99E893E0}"/>
                </a:ext>
              </a:extLst>
            </p:cNvPr>
            <p:cNvSpPr/>
            <p:nvPr/>
          </p:nvSpPr>
          <p:spPr>
            <a:xfrm>
              <a:off x="1367028" y="1994800"/>
              <a:ext cx="713232" cy="713232"/>
            </a:xfrm>
            <a:prstGeom prst="ellipse">
              <a:avLst/>
            </a:prstGeom>
            <a:solidFill>
              <a:srgbClr val="00AE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 noProof="0"/>
            </a:p>
          </p:txBody>
        </p:sp>
        <p:sp>
          <p:nvSpPr>
            <p:cNvPr id="20" name="Elipse 19">
              <a:extLst>
                <a:ext uri="{FF2B5EF4-FFF2-40B4-BE49-F238E27FC236}">
                  <a16:creationId xmlns:a16="http://schemas.microsoft.com/office/drawing/2014/main" id="{AA39BC1E-06BC-7EED-BB58-50BB487AD893}"/>
                </a:ext>
              </a:extLst>
            </p:cNvPr>
            <p:cNvSpPr/>
            <p:nvPr/>
          </p:nvSpPr>
          <p:spPr>
            <a:xfrm>
              <a:off x="3450338" y="3406604"/>
              <a:ext cx="713232" cy="713232"/>
            </a:xfrm>
            <a:prstGeom prst="ellipse">
              <a:avLst/>
            </a:prstGeom>
            <a:solidFill>
              <a:srgbClr val="80306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 noProof="0"/>
            </a:p>
          </p:txBody>
        </p:sp>
        <p:sp>
          <p:nvSpPr>
            <p:cNvPr id="21" name="Elipse 20">
              <a:extLst>
                <a:ext uri="{FF2B5EF4-FFF2-40B4-BE49-F238E27FC236}">
                  <a16:creationId xmlns:a16="http://schemas.microsoft.com/office/drawing/2014/main" id="{8BE8F761-6936-4B71-E4F0-C39DE3B04231}"/>
                </a:ext>
              </a:extLst>
            </p:cNvPr>
            <p:cNvSpPr/>
            <p:nvPr/>
          </p:nvSpPr>
          <p:spPr>
            <a:xfrm>
              <a:off x="5523581" y="1994800"/>
              <a:ext cx="713232" cy="713232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 noProof="0"/>
            </a:p>
          </p:txBody>
        </p:sp>
        <p:sp>
          <p:nvSpPr>
            <p:cNvPr id="22" name="Elipse 21">
              <a:extLst>
                <a:ext uri="{FF2B5EF4-FFF2-40B4-BE49-F238E27FC236}">
                  <a16:creationId xmlns:a16="http://schemas.microsoft.com/office/drawing/2014/main" id="{BBF46643-26DC-8368-4E98-9EB46891C318}"/>
                </a:ext>
              </a:extLst>
            </p:cNvPr>
            <p:cNvSpPr/>
            <p:nvPr/>
          </p:nvSpPr>
          <p:spPr>
            <a:xfrm>
              <a:off x="7616957" y="3400235"/>
              <a:ext cx="713232" cy="713232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 noProof="0"/>
            </a:p>
          </p:txBody>
        </p:sp>
        <p:sp>
          <p:nvSpPr>
            <p:cNvPr id="23" name="Elipse 22">
              <a:extLst>
                <a:ext uri="{FF2B5EF4-FFF2-40B4-BE49-F238E27FC236}">
                  <a16:creationId xmlns:a16="http://schemas.microsoft.com/office/drawing/2014/main" id="{2DB93131-E9D3-FB6E-8EAA-E92B536A2A85}"/>
                </a:ext>
              </a:extLst>
            </p:cNvPr>
            <p:cNvSpPr/>
            <p:nvPr/>
          </p:nvSpPr>
          <p:spPr>
            <a:xfrm>
              <a:off x="9680134" y="1994800"/>
              <a:ext cx="713232" cy="713232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 noProof="0"/>
            </a:p>
          </p:txBody>
        </p:sp>
        <p:pic>
          <p:nvPicPr>
            <p:cNvPr id="24" name="Gráfico 23" descr="Chateo con relleno sólido">
              <a:extLst>
                <a:ext uri="{FF2B5EF4-FFF2-40B4-BE49-F238E27FC236}">
                  <a16:creationId xmlns:a16="http://schemas.microsoft.com/office/drawing/2014/main" id="{7F69CAC5-7FE0-EA42-DD19-BFBA4C871F54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451404" y="2086615"/>
              <a:ext cx="557784" cy="557784"/>
            </a:xfrm>
            <a:prstGeom prst="rect">
              <a:avLst/>
            </a:prstGeom>
          </p:spPr>
        </p:pic>
        <p:sp>
          <p:nvSpPr>
            <p:cNvPr id="25" name="CuadroTexto 24">
              <a:extLst>
                <a:ext uri="{FF2B5EF4-FFF2-40B4-BE49-F238E27FC236}">
                  <a16:creationId xmlns:a16="http://schemas.microsoft.com/office/drawing/2014/main" id="{A6742201-FD92-FFD6-2DBC-68F2684D61E2}"/>
                </a:ext>
              </a:extLst>
            </p:cNvPr>
            <p:cNvSpPr txBox="1"/>
            <p:nvPr/>
          </p:nvSpPr>
          <p:spPr>
            <a:xfrm>
              <a:off x="374250" y="3381776"/>
              <a:ext cx="2718925" cy="14173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CO" noProof="0">
                  <a:solidFill>
                    <a:srgbClr val="00AEC0"/>
                  </a:solidFill>
                  <a:latin typeface="Poppins Black" panose="00000A00000000000000" pitchFamily="2" charset="0"/>
                  <a:cs typeface="Poppins Black" panose="00000A00000000000000" pitchFamily="2" charset="0"/>
                </a:rPr>
                <a:t>Preparatoria</a:t>
              </a:r>
            </a:p>
            <a:p>
              <a:pPr algn="ctr"/>
              <a:endParaRPr lang="es-CO" noProof="0">
                <a:solidFill>
                  <a:srgbClr val="00AEC0"/>
                </a:solidFill>
                <a:latin typeface="Poppins Black" panose="00000A00000000000000" pitchFamily="2" charset="0"/>
                <a:cs typeface="Poppins Black" panose="00000A00000000000000" pitchFamily="2" charset="0"/>
              </a:endParaRPr>
            </a:p>
            <a:p>
              <a:r>
                <a:rPr lang="es-CO" sz="1100" noProof="0">
                  <a:solidFill>
                    <a:schemeClr val="tx1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Mesa técnica de diseño metodológico con SDP, basado en la cadena de valor y cuellos de botella de la política.</a:t>
              </a:r>
            </a:p>
            <a:p>
              <a:pPr algn="ctr"/>
              <a:r>
                <a:rPr lang="es-CO" sz="1100" b="1" noProof="0">
                  <a:solidFill>
                    <a:srgbClr val="3B7387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2025 - I</a:t>
              </a:r>
            </a:p>
          </p:txBody>
        </p:sp>
        <p:sp>
          <p:nvSpPr>
            <p:cNvPr id="26" name="CuadroTexto 25">
              <a:extLst>
                <a:ext uri="{FF2B5EF4-FFF2-40B4-BE49-F238E27FC236}">
                  <a16:creationId xmlns:a16="http://schemas.microsoft.com/office/drawing/2014/main" id="{A6B20415-1009-F3E0-4CFF-0AB57DF6CCC3}"/>
                </a:ext>
              </a:extLst>
            </p:cNvPr>
            <p:cNvSpPr txBox="1"/>
            <p:nvPr/>
          </p:nvSpPr>
          <p:spPr>
            <a:xfrm>
              <a:off x="2342436" y="1895129"/>
              <a:ext cx="2929034" cy="8918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CO" noProof="0">
                  <a:solidFill>
                    <a:srgbClr val="803066"/>
                  </a:solidFill>
                  <a:latin typeface="Poppins Black" panose="00000A00000000000000" pitchFamily="2" charset="0"/>
                  <a:cs typeface="Poppins Black" panose="00000A00000000000000" pitchFamily="2" charset="0"/>
                </a:rPr>
                <a:t>Diseño CAPSTONE</a:t>
              </a:r>
            </a:p>
            <a:p>
              <a:pPr algn="ctr"/>
              <a:endParaRPr lang="es-CO" noProof="0">
                <a:solidFill>
                  <a:srgbClr val="00AEC0"/>
                </a:solidFill>
                <a:latin typeface="Poppins Black" panose="00000A00000000000000" pitchFamily="2" charset="0"/>
                <a:cs typeface="Poppins Black" panose="00000A00000000000000" pitchFamily="2" charset="0"/>
              </a:endParaRPr>
            </a:p>
            <a:p>
              <a:pPr algn="ctr"/>
              <a:r>
                <a:rPr lang="es-CO" sz="1100" noProof="0">
                  <a:solidFill>
                    <a:schemeClr val="tx1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Anexo técnico y diseño del CAPSTONE</a:t>
              </a:r>
            </a:p>
            <a:p>
              <a:pPr algn="ctr"/>
              <a:r>
                <a:rPr lang="es-CO" sz="1100" b="1" noProof="0">
                  <a:solidFill>
                    <a:srgbClr val="803066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2025 - II</a:t>
              </a:r>
            </a:p>
          </p:txBody>
        </p:sp>
        <p:pic>
          <p:nvPicPr>
            <p:cNvPr id="27" name="Gráfico 26" descr="Lupa con relleno sólido">
              <a:extLst>
                <a:ext uri="{FF2B5EF4-FFF2-40B4-BE49-F238E27FC236}">
                  <a16:creationId xmlns:a16="http://schemas.microsoft.com/office/drawing/2014/main" id="{1ED41CC9-3EBF-9E67-552F-39F1A31402EE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3564276" y="3520542"/>
              <a:ext cx="485356" cy="485356"/>
            </a:xfrm>
            <a:prstGeom prst="rect">
              <a:avLst/>
            </a:prstGeom>
          </p:spPr>
        </p:pic>
        <p:sp>
          <p:nvSpPr>
            <p:cNvPr id="29" name="CuadroTexto 28">
              <a:extLst>
                <a:ext uri="{FF2B5EF4-FFF2-40B4-BE49-F238E27FC236}">
                  <a16:creationId xmlns:a16="http://schemas.microsoft.com/office/drawing/2014/main" id="{4387FAE8-B65C-7231-6F9D-11E2F6DA0BE3}"/>
                </a:ext>
              </a:extLst>
            </p:cNvPr>
            <p:cNvSpPr txBox="1"/>
            <p:nvPr/>
          </p:nvSpPr>
          <p:spPr>
            <a:xfrm>
              <a:off x="4520733" y="3401103"/>
              <a:ext cx="2718926" cy="16403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CO" noProof="0">
                  <a:solidFill>
                    <a:srgbClr val="FFC000"/>
                  </a:solidFill>
                  <a:latin typeface="Poppins Black" panose="00000A00000000000000" pitchFamily="2" charset="0"/>
                  <a:cs typeface="Poppins Black" panose="00000A00000000000000" pitchFamily="2" charset="0"/>
                </a:rPr>
                <a:t>Gestión de CAPSTONE y productos iniciales</a:t>
              </a:r>
            </a:p>
            <a:p>
              <a:pPr algn="ctr"/>
              <a:endParaRPr lang="es-CO" u="sng" noProof="0">
                <a:solidFill>
                  <a:srgbClr val="00AEC0"/>
                </a:solidFill>
                <a:latin typeface="Poppins Black" panose="00000A00000000000000" pitchFamily="2" charset="0"/>
                <a:cs typeface="Poppins Black" panose="00000A00000000000000" pitchFamily="2" charset="0"/>
              </a:endParaRPr>
            </a:p>
            <a:p>
              <a:r>
                <a:rPr lang="es-CO" sz="1100" u="sng" noProof="0">
                  <a:solidFill>
                    <a:schemeClr val="tx1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Productos esperados: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s-CO" sz="1100" noProof="0">
                  <a:solidFill>
                    <a:schemeClr val="tx1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Acuerdo CAPSTONE oficializado.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s-CO" sz="1100" noProof="0">
                  <a:solidFill>
                    <a:schemeClr val="tx1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Anexo técnico de la evaluación.</a:t>
              </a:r>
            </a:p>
            <a:p>
              <a:pPr algn="ctr"/>
              <a:r>
                <a:rPr lang="es-CO" sz="1100" b="1" noProof="0">
                  <a:solidFill>
                    <a:srgbClr val="FFC000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2026 - I</a:t>
              </a:r>
            </a:p>
            <a:p>
              <a:pPr algn="ctr"/>
              <a:endParaRPr lang="es-CO" sz="1100" noProof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endParaRPr>
            </a:p>
          </p:txBody>
        </p:sp>
        <p:pic>
          <p:nvPicPr>
            <p:cNvPr id="31" name="Gráfico 30" descr="Bombilla y equipo con relleno sólido">
              <a:extLst>
                <a:ext uri="{FF2B5EF4-FFF2-40B4-BE49-F238E27FC236}">
                  <a16:creationId xmlns:a16="http://schemas.microsoft.com/office/drawing/2014/main" id="{DF54234B-ACF2-F8A1-C66E-A9EFE943616A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5633126" y="2093977"/>
              <a:ext cx="494142" cy="494142"/>
            </a:xfrm>
            <a:prstGeom prst="rect">
              <a:avLst/>
            </a:prstGeom>
          </p:spPr>
        </p:pic>
        <p:sp>
          <p:nvSpPr>
            <p:cNvPr id="32" name="CuadroTexto 31">
              <a:extLst>
                <a:ext uri="{FF2B5EF4-FFF2-40B4-BE49-F238E27FC236}">
                  <a16:creationId xmlns:a16="http://schemas.microsoft.com/office/drawing/2014/main" id="{7472AAB2-7620-1FAB-E509-4E546E83EA0E}"/>
                </a:ext>
              </a:extLst>
            </p:cNvPr>
            <p:cNvSpPr txBox="1"/>
            <p:nvPr/>
          </p:nvSpPr>
          <p:spPr>
            <a:xfrm>
              <a:off x="6504253" y="1303285"/>
              <a:ext cx="3042099" cy="146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CO" noProof="0">
                  <a:solidFill>
                    <a:srgbClr val="FF0000"/>
                  </a:solidFill>
                  <a:latin typeface="Poppins Black" panose="00000A00000000000000" pitchFamily="2" charset="0"/>
                  <a:cs typeface="Poppins Black" panose="00000A00000000000000" pitchFamily="2" charset="0"/>
                </a:rPr>
                <a:t>Implementación y seguimiento</a:t>
              </a:r>
            </a:p>
            <a:p>
              <a:pPr algn="ctr"/>
              <a:endParaRPr lang="es-CO" noProof="0">
                <a:solidFill>
                  <a:srgbClr val="00AEC0"/>
                </a:solidFill>
                <a:latin typeface="Poppins Black" panose="00000A00000000000000" pitchFamily="2" charset="0"/>
                <a:cs typeface="Poppins Black" panose="00000A00000000000000" pitchFamily="2" charset="0"/>
              </a:endParaRPr>
            </a:p>
            <a:p>
              <a:r>
                <a:rPr lang="es-CO" sz="1100" u="sng" noProof="0">
                  <a:solidFill>
                    <a:schemeClr val="tx1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Productos esperados: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s-CO" sz="1100" noProof="0">
                  <a:solidFill>
                    <a:schemeClr val="tx1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Informe parcial de resultados.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s-CO" sz="1100" noProof="0">
                  <a:solidFill>
                    <a:schemeClr val="tx1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Informe de gestión de la evaluación.</a:t>
              </a:r>
            </a:p>
            <a:p>
              <a:pPr algn="ctr"/>
              <a:r>
                <a:rPr lang="es-CO" sz="1100" b="1" noProof="0">
                  <a:solidFill>
                    <a:srgbClr val="FF0000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2026 - II</a:t>
              </a:r>
              <a:endParaRPr lang="es-CO" sz="1100" noProof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endParaRPr>
            </a:p>
          </p:txBody>
        </p:sp>
        <p:sp>
          <p:nvSpPr>
            <p:cNvPr id="33" name="CuadroTexto 32">
              <a:extLst>
                <a:ext uri="{FF2B5EF4-FFF2-40B4-BE49-F238E27FC236}">
                  <a16:creationId xmlns:a16="http://schemas.microsoft.com/office/drawing/2014/main" id="{A158C5C2-EABE-1B58-C47A-BD97A26CA903}"/>
                </a:ext>
              </a:extLst>
            </p:cNvPr>
            <p:cNvSpPr txBox="1"/>
            <p:nvPr/>
          </p:nvSpPr>
          <p:spPr>
            <a:xfrm>
              <a:off x="8880355" y="3381776"/>
              <a:ext cx="2547179" cy="14173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CO" noProof="0">
                  <a:solidFill>
                    <a:srgbClr val="FFC000"/>
                  </a:solidFill>
                  <a:latin typeface="Poppins Black" panose="00000A00000000000000" pitchFamily="2" charset="0"/>
                  <a:cs typeface="Poppins Black" panose="00000A00000000000000" pitchFamily="2" charset="0"/>
                </a:rPr>
                <a:t>Productos finales</a:t>
              </a:r>
            </a:p>
            <a:p>
              <a:pPr algn="ctr"/>
              <a:endParaRPr lang="es-CO" noProof="0">
                <a:solidFill>
                  <a:srgbClr val="00AEC0"/>
                </a:solidFill>
                <a:latin typeface="Poppins Black" panose="00000A00000000000000" pitchFamily="2" charset="0"/>
                <a:cs typeface="Poppins Black" panose="00000A00000000000000" pitchFamily="2" charset="0"/>
              </a:endParaRPr>
            </a:p>
            <a:p>
              <a:r>
                <a:rPr lang="es-CO" sz="1100" u="sng" noProof="0">
                  <a:solidFill>
                    <a:schemeClr val="tx1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Productos esperados: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s-CO" sz="1100" noProof="0">
                  <a:solidFill>
                    <a:schemeClr val="tx1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Informe de resultados.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s-CO" sz="1100" noProof="0">
                  <a:solidFill>
                    <a:schemeClr val="tx1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Informe de recomendaciones.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s-CO" sz="1100" noProof="0">
                  <a:solidFill>
                    <a:schemeClr val="tx1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Bases de datos recolectadas.</a:t>
              </a:r>
            </a:p>
            <a:p>
              <a:pPr algn="ctr"/>
              <a:r>
                <a:rPr lang="es-CO" sz="1100" b="1" noProof="0">
                  <a:solidFill>
                    <a:srgbClr val="FFC000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2026 - II</a:t>
              </a:r>
            </a:p>
          </p:txBody>
        </p:sp>
        <p:pic>
          <p:nvPicPr>
            <p:cNvPr id="34" name="Gráfico 33" descr="Lista de comprobación con relleno sólido">
              <a:extLst>
                <a:ext uri="{FF2B5EF4-FFF2-40B4-BE49-F238E27FC236}">
                  <a16:creationId xmlns:a16="http://schemas.microsoft.com/office/drawing/2014/main" id="{26CB730E-E275-5C8A-B57A-754E34152E7B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7742308" y="3529141"/>
              <a:ext cx="455419" cy="455419"/>
            </a:xfrm>
            <a:prstGeom prst="rect">
              <a:avLst/>
            </a:prstGeom>
          </p:spPr>
        </p:pic>
        <p:pic>
          <p:nvPicPr>
            <p:cNvPr id="37" name="Gráfico 36" descr="Estadísticas con relleno sólido">
              <a:extLst>
                <a:ext uri="{FF2B5EF4-FFF2-40B4-BE49-F238E27FC236}">
                  <a16:creationId xmlns:a16="http://schemas.microsoft.com/office/drawing/2014/main" id="{7F6A9E58-5614-9113-1CA7-CD9625E7117B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9792516" y="2111101"/>
              <a:ext cx="488468" cy="488468"/>
            </a:xfrm>
            <a:prstGeom prst="rect">
              <a:avLst/>
            </a:prstGeom>
          </p:spPr>
        </p:pic>
      </p:grpSp>
      <p:sp>
        <p:nvSpPr>
          <p:cNvPr id="79" name="Google Shape;167;p6">
            <a:extLst>
              <a:ext uri="{FF2B5EF4-FFF2-40B4-BE49-F238E27FC236}">
                <a16:creationId xmlns:a16="http://schemas.microsoft.com/office/drawing/2014/main" id="{BAEE94E3-970D-E2BA-77B3-FE0D5E1EED0F}"/>
              </a:ext>
            </a:extLst>
          </p:cNvPr>
          <p:cNvSpPr txBox="1"/>
          <p:nvPr/>
        </p:nvSpPr>
        <p:spPr>
          <a:xfrm>
            <a:off x="4692545" y="4976623"/>
            <a:ext cx="1728205" cy="173695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182875" tIns="0" rIns="182875" bIns="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lang="es-CO" sz="1600" b="1" noProof="0">
              <a:solidFill>
                <a:schemeClr val="tx1"/>
              </a:solidFill>
              <a:latin typeface="Poppins" panose="00000500000000000000" pitchFamily="2" charset="0"/>
              <a:ea typeface="Fira Sans Extra Condensed"/>
              <a:cs typeface="Poppins" panose="00000500000000000000" pitchFamily="2" charset="0"/>
              <a:sym typeface="Fira Sans Extra Condensed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s-CO" sz="1600" b="1" noProof="0">
                <a:solidFill>
                  <a:schemeClr val="tx1"/>
                </a:solidFill>
                <a:latin typeface="Poppins" panose="00000500000000000000" pitchFamily="2" charset="0"/>
                <a:ea typeface="Fira Sans Extra Condensed"/>
                <a:cs typeface="Poppins" panose="00000500000000000000" pitchFamily="2" charset="0"/>
                <a:sym typeface="Fira Sans Extra Condensed"/>
              </a:rPr>
              <a:t>Procesos</a:t>
            </a:r>
          </a:p>
          <a:p>
            <a:pPr lvl="0" algn="ctr">
              <a:buSzPts val="1600"/>
            </a:pPr>
            <a:r>
              <a:rPr lang="es-CO" sz="1600" noProof="0">
                <a:solidFill>
                  <a:schemeClr val="tx1"/>
                </a:solidFill>
                <a:latin typeface="Poppins" panose="00000500000000000000" pitchFamily="2" charset="0"/>
                <a:ea typeface="Open Sans Medium"/>
                <a:cs typeface="Poppins" panose="00000500000000000000" pitchFamily="2" charset="0"/>
                <a:sym typeface="Open Sans Medium"/>
              </a:rPr>
              <a:t>15 procesos</a:t>
            </a:r>
          </a:p>
          <a:p>
            <a:pPr lvl="0" algn="ctr">
              <a:buSzPts val="1600"/>
            </a:pPr>
            <a:endParaRPr lang="es-CO" sz="1600" b="1" i="0" u="none" strike="noStrike" cap="none" noProof="0">
              <a:solidFill>
                <a:schemeClr val="tx1"/>
              </a:solidFill>
              <a:latin typeface="Poppins" panose="00000500000000000000" pitchFamily="2" charset="0"/>
              <a:ea typeface="Fira Sans Extra Condensed"/>
              <a:cs typeface="Poppins" panose="00000500000000000000" pitchFamily="2" charset="0"/>
              <a:sym typeface="Open Sans Medium"/>
            </a:endParaRPr>
          </a:p>
          <a:p>
            <a:pPr algn="ctr">
              <a:buSzPts val="1600"/>
            </a:pPr>
            <a:r>
              <a:rPr lang="es-CO" sz="1600" b="1" noProof="0">
                <a:solidFill>
                  <a:schemeClr val="tx1"/>
                </a:solidFill>
                <a:latin typeface="Poppins" panose="00000500000000000000" pitchFamily="2" charset="0"/>
                <a:ea typeface="Fira Sans Extra Condensed"/>
                <a:cs typeface="Poppins" panose="00000500000000000000" pitchFamily="2" charset="0"/>
              </a:rPr>
              <a:t>Productos</a:t>
            </a:r>
          </a:p>
          <a:p>
            <a:pPr algn="ctr">
              <a:buSzPts val="1600"/>
            </a:pPr>
            <a:r>
              <a:rPr lang="es-CO" sz="1600" noProof="0">
                <a:solidFill>
                  <a:schemeClr val="tx1"/>
                </a:solidFill>
                <a:latin typeface="Poppins" panose="00000500000000000000" pitchFamily="2" charset="0"/>
                <a:ea typeface="Fira Sans Extra Condensed"/>
                <a:cs typeface="Poppins" panose="00000500000000000000" pitchFamily="2" charset="0"/>
              </a:rPr>
              <a:t>15 productos </a:t>
            </a:r>
          </a:p>
          <a:p>
            <a:pPr lvl="0" algn="ctr">
              <a:buSzPts val="1600"/>
            </a:pPr>
            <a:endParaRPr lang="es-CO" sz="1600" b="1" i="0" u="none" strike="noStrike" cap="none" noProof="0">
              <a:solidFill>
                <a:schemeClr val="tx1"/>
              </a:solidFill>
              <a:latin typeface="Poppins" panose="00000500000000000000" pitchFamily="2" charset="0"/>
              <a:ea typeface="Fira Sans Extra Condensed"/>
              <a:cs typeface="Poppins" panose="00000500000000000000" pitchFamily="2" charset="0"/>
            </a:endParaRPr>
          </a:p>
        </p:txBody>
      </p:sp>
      <p:sp>
        <p:nvSpPr>
          <p:cNvPr id="76" name="Google Shape;178;p6">
            <a:extLst>
              <a:ext uri="{FF2B5EF4-FFF2-40B4-BE49-F238E27FC236}">
                <a16:creationId xmlns:a16="http://schemas.microsoft.com/office/drawing/2014/main" id="{9056A054-BEF6-4007-02A3-BCC94675C386}"/>
              </a:ext>
            </a:extLst>
          </p:cNvPr>
          <p:cNvSpPr txBox="1"/>
          <p:nvPr/>
        </p:nvSpPr>
        <p:spPr>
          <a:xfrm>
            <a:off x="6496503" y="4976623"/>
            <a:ext cx="2150615" cy="173695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182875" tIns="0" rIns="182875" bIns="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s-CO" sz="1600" b="1" i="0" u="none" strike="noStrike" cap="none" noProof="0">
                <a:solidFill>
                  <a:schemeClr val="tx1"/>
                </a:solidFill>
                <a:latin typeface="Poppins" panose="00000500000000000000" pitchFamily="2" charset="0"/>
                <a:ea typeface="Fira Sans Extra Condensed"/>
                <a:cs typeface="Poppins" panose="00000500000000000000" pitchFamily="2" charset="0"/>
                <a:sym typeface="Fira Sans Extra Condensed"/>
              </a:rPr>
              <a:t>Resultados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lang="es-CO" sz="1200" b="1" i="0" u="none" strike="noStrike" cap="none" noProof="0">
              <a:solidFill>
                <a:schemeClr val="tx1"/>
              </a:solidFill>
              <a:latin typeface="Poppins" panose="00000500000000000000" pitchFamily="2" charset="0"/>
              <a:ea typeface="Fira Sans Extra Condensed"/>
              <a:cs typeface="Poppins" panose="00000500000000000000" pitchFamily="2" charset="0"/>
              <a:sym typeface="Fira Sans Extra Condensed"/>
            </a:endParaRPr>
          </a:p>
          <a:p>
            <a:pPr lvl="1"/>
            <a:r>
              <a:rPr lang="es-CO" sz="1200" noProof="0">
                <a:solidFill>
                  <a:schemeClr val="tx1"/>
                </a:solidFill>
                <a:latin typeface="Poppins" panose="00000500000000000000" pitchFamily="2" charset="0"/>
                <a:ea typeface="Calibri"/>
                <a:cs typeface="Poppins" panose="00000500000000000000" pitchFamily="2" charset="0"/>
                <a:sym typeface="Open Sans Medium"/>
              </a:rPr>
              <a:t>Disminución de la apología del odio fundados en la religión. </a:t>
            </a:r>
            <a:endParaRPr lang="es-CO" sz="1200" noProof="0">
              <a:solidFill>
                <a:schemeClr val="tx1"/>
              </a:solidFill>
              <a:latin typeface="Poppins" panose="00000500000000000000" pitchFamily="2" charset="0"/>
              <a:ea typeface="Calibri"/>
              <a:cs typeface="Poppins" panose="00000500000000000000" pitchFamily="2" charset="0"/>
            </a:endParaRPr>
          </a:p>
          <a:p>
            <a:pPr lvl="1"/>
            <a:r>
              <a:rPr lang="es-CO" sz="1200" noProof="0">
                <a:solidFill>
                  <a:schemeClr val="tx1"/>
                </a:solidFill>
                <a:latin typeface="Poppins" panose="00000500000000000000" pitchFamily="2" charset="0"/>
                <a:ea typeface="Calibri"/>
                <a:cs typeface="Poppins" panose="00000500000000000000" pitchFamily="2" charset="0"/>
                <a:sym typeface="Open Sans Medium"/>
              </a:rPr>
              <a:t>Garantía de las condiciones de igualdad.  </a:t>
            </a:r>
            <a:endParaRPr lang="es-CO" sz="1200" b="1" noProof="0">
              <a:solidFill>
                <a:schemeClr val="tx1"/>
              </a:solidFill>
              <a:latin typeface="Poppins" panose="00000500000000000000" pitchFamily="2" charset="0"/>
              <a:ea typeface="Fira Sans Extra Condensed"/>
              <a:cs typeface="Poppins" panose="00000500000000000000" pitchFamily="2" charset="0"/>
              <a:sym typeface="Fira Sans Extra Condensed"/>
            </a:endParaRPr>
          </a:p>
        </p:txBody>
      </p:sp>
      <p:sp>
        <p:nvSpPr>
          <p:cNvPr id="71" name="Google Shape;184;p6">
            <a:extLst>
              <a:ext uri="{FF2B5EF4-FFF2-40B4-BE49-F238E27FC236}">
                <a16:creationId xmlns:a16="http://schemas.microsoft.com/office/drawing/2014/main" id="{C0633C80-5BDF-A48D-F865-D7E9C6F15915}"/>
              </a:ext>
            </a:extLst>
          </p:cNvPr>
          <p:cNvSpPr txBox="1"/>
          <p:nvPr/>
        </p:nvSpPr>
        <p:spPr>
          <a:xfrm>
            <a:off x="8713153" y="4974102"/>
            <a:ext cx="2030636" cy="174199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182875" tIns="0" rIns="182875" bIns="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s-CO" sz="1600" b="1" i="0" u="none" strike="noStrike" cap="none" noProof="0">
                <a:solidFill>
                  <a:schemeClr val="tx1"/>
                </a:solidFill>
                <a:latin typeface="Poppins" panose="00000500000000000000" pitchFamily="2" charset="0"/>
                <a:ea typeface="Fira Sans Extra Condensed"/>
                <a:cs typeface="Poppins" panose="00000500000000000000" pitchFamily="2" charset="0"/>
                <a:sym typeface="Fira Sans Extra Condensed"/>
              </a:rPr>
              <a:t>Impactos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lang="es-CO" sz="1600" b="1" noProof="0">
              <a:solidFill>
                <a:schemeClr val="tx1"/>
              </a:solidFill>
              <a:latin typeface="Poppins" panose="00000500000000000000" pitchFamily="2" charset="0"/>
              <a:ea typeface="Fira Sans Extra Condensed"/>
              <a:cs typeface="Poppins" panose="00000500000000000000" pitchFamily="2" charset="0"/>
              <a:sym typeface="Fira Sans Extra Condensed"/>
            </a:endParaRPr>
          </a:p>
          <a:p>
            <a:pPr>
              <a:buSzPts val="1600"/>
            </a:pPr>
            <a:r>
              <a:rPr lang="es-CO" sz="1200" noProof="0">
                <a:solidFill>
                  <a:schemeClr val="tx1"/>
                </a:solidFill>
                <a:latin typeface="Poppins" panose="00000500000000000000" pitchFamily="2" charset="0"/>
                <a:ea typeface="Calibri"/>
                <a:cs typeface="Poppins" panose="00000500000000000000" pitchFamily="2" charset="0"/>
                <a:sym typeface="Open Sans"/>
              </a:rPr>
              <a:t>Mayor respeto y reconocimiento de la libertad religiosa, de conciencia y de culto en Bogotá.</a:t>
            </a:r>
            <a:endParaRPr lang="es-CO" sz="1600" b="1" i="0" u="none" strike="noStrike" cap="none" noProof="0">
              <a:solidFill>
                <a:schemeClr val="tx1"/>
              </a:solidFill>
              <a:latin typeface="Poppins" panose="00000500000000000000" pitchFamily="2" charset="0"/>
              <a:ea typeface="Fira Sans Extra Condensed"/>
              <a:cs typeface="Poppins" panose="00000500000000000000" pitchFamily="2" charset="0"/>
            </a:endParaRPr>
          </a:p>
        </p:txBody>
      </p:sp>
      <p:sp>
        <p:nvSpPr>
          <p:cNvPr id="63" name="Google Shape;167;p6">
            <a:extLst>
              <a:ext uri="{FF2B5EF4-FFF2-40B4-BE49-F238E27FC236}">
                <a16:creationId xmlns:a16="http://schemas.microsoft.com/office/drawing/2014/main" id="{5D354D1D-2551-AC45-3EC1-2B451DD5A184}"/>
              </a:ext>
            </a:extLst>
          </p:cNvPr>
          <p:cNvSpPr txBox="1"/>
          <p:nvPr/>
        </p:nvSpPr>
        <p:spPr>
          <a:xfrm>
            <a:off x="2099972" y="5000683"/>
            <a:ext cx="2516820" cy="171289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spcFirstLastPara="1" wrap="square" lIns="182875" tIns="0" rIns="182875" bIns="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ts val="1600"/>
            </a:pPr>
            <a:r>
              <a:rPr lang="es-CO" sz="1600" b="1" noProof="0">
                <a:solidFill>
                  <a:schemeClr val="tx1"/>
                </a:solidFill>
                <a:latin typeface="Poppins" panose="00000500000000000000" pitchFamily="2" charset="0"/>
                <a:ea typeface="Fira Sans Extra Condensed"/>
                <a:cs typeface="Poppins" panose="00000500000000000000" pitchFamily="2" charset="0"/>
                <a:sym typeface="Fira Sans Extra Condensed"/>
              </a:rPr>
              <a:t>Insumos </a:t>
            </a:r>
          </a:p>
          <a:p>
            <a:pPr algn="ctr">
              <a:buSzPts val="1600"/>
            </a:pPr>
            <a:endParaRPr lang="es-CO" sz="1600" b="1" i="0" u="none" strike="noStrike" cap="none" noProof="0">
              <a:solidFill>
                <a:schemeClr val="tx1"/>
              </a:solidFill>
              <a:latin typeface="Poppins" panose="00000500000000000000" pitchFamily="2" charset="0"/>
              <a:ea typeface="Fira Sans Extra Condensed"/>
              <a:cs typeface="Poppins" panose="00000500000000000000" pitchFamily="2" charset="0"/>
              <a:sym typeface="Fira Sans Extra Condensed"/>
            </a:endParaRPr>
          </a:p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es-CO" sz="1200" noProof="0">
                <a:solidFill>
                  <a:schemeClr val="tx1"/>
                </a:solidFill>
                <a:latin typeface="Poppins" panose="00000500000000000000" pitchFamily="2" charset="0"/>
                <a:ea typeface="Calibri"/>
                <a:cs typeface="Poppins" panose="00000500000000000000" pitchFamily="2" charset="0"/>
                <a:sym typeface="Open Sans Medium"/>
              </a:rPr>
              <a:t>Marco normativo.</a:t>
            </a:r>
            <a:endParaRPr lang="es-CO" sz="1200" noProof="0">
              <a:solidFill>
                <a:schemeClr val="tx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es-CO" sz="1200" noProof="0">
                <a:solidFill>
                  <a:schemeClr val="tx1"/>
                </a:solidFill>
                <a:latin typeface="Poppins" panose="00000500000000000000" pitchFamily="2" charset="0"/>
                <a:ea typeface="Calibri"/>
                <a:cs typeface="Poppins" panose="00000500000000000000" pitchFamily="2" charset="0"/>
                <a:sym typeface="Open Sans Medium"/>
              </a:rPr>
              <a:t>Recurso humano.</a:t>
            </a:r>
            <a:endParaRPr lang="es-CO" sz="1200" noProof="0">
              <a:solidFill>
                <a:schemeClr val="tx1"/>
              </a:solidFill>
              <a:latin typeface="Poppins" panose="00000500000000000000" pitchFamily="2" charset="0"/>
              <a:ea typeface="Calibri"/>
              <a:cs typeface="Poppins" panose="00000500000000000000" pitchFamily="2" charset="0"/>
            </a:endParaRPr>
          </a:p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es-CO" sz="1200" noProof="0">
                <a:solidFill>
                  <a:schemeClr val="tx1"/>
                </a:solidFill>
                <a:latin typeface="Poppins" panose="00000500000000000000" pitchFamily="2" charset="0"/>
                <a:ea typeface="Calibri"/>
                <a:cs typeface="Poppins" panose="00000500000000000000" pitchFamily="2" charset="0"/>
                <a:sym typeface="Open Sans Medium"/>
              </a:rPr>
              <a:t>Recurso financiero.</a:t>
            </a:r>
            <a:endParaRPr lang="es-CO" sz="1200" noProof="0">
              <a:solidFill>
                <a:schemeClr val="tx1"/>
              </a:solidFill>
              <a:latin typeface="Poppins" panose="00000500000000000000" pitchFamily="2" charset="0"/>
              <a:ea typeface="Calibri"/>
              <a:cs typeface="Poppins" panose="00000500000000000000" pitchFamily="2" charset="0"/>
            </a:endParaRPr>
          </a:p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es-CO" sz="1200" noProof="0">
                <a:solidFill>
                  <a:schemeClr val="tx1"/>
                </a:solidFill>
                <a:latin typeface="Poppins" panose="00000500000000000000" pitchFamily="2" charset="0"/>
                <a:ea typeface="Calibri"/>
                <a:cs typeface="Poppins" panose="00000500000000000000" pitchFamily="2" charset="0"/>
                <a:sym typeface="Open Sans Medium"/>
              </a:rPr>
              <a:t>Recurso tecnológico.</a:t>
            </a:r>
            <a:endParaRPr lang="es-CO" sz="1200" noProof="0">
              <a:solidFill>
                <a:schemeClr val="tx1"/>
              </a:solidFill>
              <a:latin typeface="Poppins" panose="00000500000000000000" pitchFamily="2" charset="0"/>
              <a:ea typeface="Calibri"/>
              <a:cs typeface="Poppins" panose="00000500000000000000" pitchFamily="2" charset="0"/>
            </a:endParaRPr>
          </a:p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es-CO" sz="1200" noProof="0">
                <a:solidFill>
                  <a:schemeClr val="tx1"/>
                </a:solidFill>
                <a:latin typeface="Poppins" panose="00000500000000000000" pitchFamily="2" charset="0"/>
                <a:ea typeface="Calibri"/>
                <a:cs typeface="Poppins" panose="00000500000000000000" pitchFamily="2" charset="0"/>
                <a:sym typeface="Open Sans Medium"/>
              </a:rPr>
              <a:t>Recursos físicos.</a:t>
            </a:r>
            <a:endParaRPr lang="es-CO" sz="1200" noProof="0">
              <a:solidFill>
                <a:schemeClr val="tx1"/>
              </a:solidFill>
              <a:latin typeface="Poppins" panose="00000500000000000000" pitchFamily="2" charset="0"/>
              <a:ea typeface="Calibri"/>
              <a:cs typeface="Poppins" panose="00000500000000000000" pitchFamily="2" charset="0"/>
            </a:endParaRPr>
          </a:p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es-CO" sz="1200" noProof="0">
                <a:solidFill>
                  <a:schemeClr val="tx1"/>
                </a:solidFill>
                <a:latin typeface="Poppins" panose="00000500000000000000" pitchFamily="2" charset="0"/>
                <a:ea typeface="Calibri"/>
                <a:cs typeface="Poppins" panose="00000500000000000000" pitchFamily="2" charset="0"/>
                <a:sym typeface="Open Sans Medium"/>
              </a:rPr>
              <a:t>Recursos de información.</a:t>
            </a:r>
            <a:endParaRPr lang="es-CO" sz="1600" b="1" i="0" u="none" strike="noStrike" cap="none" noProof="0">
              <a:solidFill>
                <a:schemeClr val="tx1"/>
              </a:solidFill>
              <a:latin typeface="Poppins" panose="00000500000000000000" pitchFamily="2" charset="0"/>
              <a:ea typeface="Fira Sans Extra Condensed"/>
              <a:cs typeface="Poppins" panose="00000500000000000000" pitchFamily="2" charset="0"/>
            </a:endParaRPr>
          </a:p>
        </p:txBody>
      </p:sp>
      <p:sp>
        <p:nvSpPr>
          <p:cNvPr id="89" name="CuadroTexto 88">
            <a:extLst>
              <a:ext uri="{FF2B5EF4-FFF2-40B4-BE49-F238E27FC236}">
                <a16:creationId xmlns:a16="http://schemas.microsoft.com/office/drawing/2014/main" id="{32E1578D-126F-70FE-A98B-E0850F47DEA3}"/>
              </a:ext>
            </a:extLst>
          </p:cNvPr>
          <p:cNvSpPr txBox="1"/>
          <p:nvPr/>
        </p:nvSpPr>
        <p:spPr>
          <a:xfrm>
            <a:off x="128736" y="5113139"/>
            <a:ext cx="1870790" cy="1600438"/>
          </a:xfrm>
          <a:prstGeom prst="rect">
            <a:avLst/>
          </a:prstGeom>
          <a:solidFill>
            <a:schemeClr val="tx2"/>
          </a:solidFill>
          <a:ln w="12700">
            <a:solidFill>
              <a:schemeClr val="tx1"/>
            </a:solidFill>
          </a:ln>
          <a:effectLst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 rtlCol="0" anchor="t">
            <a:spAutoFit/>
          </a:bodyPr>
          <a:lstStyle/>
          <a:p>
            <a:r>
              <a:rPr lang="es-CO" sz="1600" b="1" noProof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Responsables:</a:t>
            </a:r>
          </a:p>
          <a:p>
            <a:endParaRPr lang="es-CO" sz="1600" b="1" noProof="0">
              <a:solidFill>
                <a:schemeClr val="tx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r>
              <a:rPr lang="es-CO" sz="1100" noProof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Secretaría Distrital de Gobierno.</a:t>
            </a:r>
          </a:p>
          <a:p>
            <a:endParaRPr lang="es-CO" sz="1100" noProof="0">
              <a:solidFill>
                <a:schemeClr val="tx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r>
              <a:rPr lang="es-CO" sz="1100" noProof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Subdirección de Asuntos de Libertad Religiosa y Conciencia.</a:t>
            </a:r>
          </a:p>
        </p:txBody>
      </p:sp>
    </p:spTree>
    <p:extLst>
      <p:ext uri="{BB962C8B-B14F-4D97-AF65-F5344CB8AC3E}">
        <p14:creationId xmlns:p14="http://schemas.microsoft.com/office/powerpoint/2010/main" val="21530110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>
          <a:extLst>
            <a:ext uri="{FF2B5EF4-FFF2-40B4-BE49-F238E27FC236}">
              <a16:creationId xmlns:a16="http://schemas.microsoft.com/office/drawing/2014/main" id="{D752D4C2-EEBF-4FC9-397A-CEF981DA24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07;p15">
            <a:extLst>
              <a:ext uri="{FF2B5EF4-FFF2-40B4-BE49-F238E27FC236}">
                <a16:creationId xmlns:a16="http://schemas.microsoft.com/office/drawing/2014/main" id="{4C781002-DFFA-2464-5F0D-81B6F95D484E}"/>
              </a:ext>
            </a:extLst>
          </p:cNvPr>
          <p:cNvSpPr/>
          <p:nvPr/>
        </p:nvSpPr>
        <p:spPr>
          <a:xfrm flipH="1">
            <a:off x="10964930" y="2532197"/>
            <a:ext cx="1245319" cy="4325448"/>
          </a:xfrm>
          <a:prstGeom prst="rtTriangle">
            <a:avLst/>
          </a:prstGeom>
          <a:solidFill>
            <a:srgbClr val="FFC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s-CO" noProof="0">
              <a:latin typeface="Garamond" panose="02020404030301010803" pitchFamily="18" charset="0"/>
              <a:ea typeface="Calibri"/>
              <a:cs typeface="Calibri"/>
              <a:sym typeface="Calibri"/>
            </a:endParaRPr>
          </a:p>
        </p:txBody>
      </p:sp>
      <p:sp>
        <p:nvSpPr>
          <p:cNvPr id="21" name="Google Shape;108;p15">
            <a:extLst>
              <a:ext uri="{FF2B5EF4-FFF2-40B4-BE49-F238E27FC236}">
                <a16:creationId xmlns:a16="http://schemas.microsoft.com/office/drawing/2014/main" id="{9400EF95-E7A5-C88B-191A-855FB4ECDD04}"/>
              </a:ext>
            </a:extLst>
          </p:cNvPr>
          <p:cNvSpPr/>
          <p:nvPr/>
        </p:nvSpPr>
        <p:spPr>
          <a:xfrm rot="10800000">
            <a:off x="10964930" y="4335"/>
            <a:ext cx="1245319" cy="2532249"/>
          </a:xfrm>
          <a:prstGeom prst="rtTriangle">
            <a:avLst/>
          </a:prstGeom>
          <a:solidFill>
            <a:srgbClr val="CC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Garamond" panose="02020404030301010803" pitchFamily="18" charset="0"/>
                <a:ea typeface="Calibri"/>
                <a:cs typeface="Calibri"/>
                <a:sym typeface="Calibri"/>
              </a:rPr>
              <a:t> </a:t>
            </a:r>
            <a:endParaRPr>
              <a:latin typeface="Garamond" panose="02020404030301010803" pitchFamily="18" charset="0"/>
              <a:ea typeface="Calibri"/>
              <a:cs typeface="Calibri"/>
              <a:sym typeface="Calibri"/>
            </a:endParaRPr>
          </a:p>
        </p:txBody>
      </p:sp>
      <p:sp>
        <p:nvSpPr>
          <p:cNvPr id="3" name="TextBox 8">
            <a:extLst>
              <a:ext uri="{FF2B5EF4-FFF2-40B4-BE49-F238E27FC236}">
                <a16:creationId xmlns:a16="http://schemas.microsoft.com/office/drawing/2014/main" id="{77B055F1-73D5-477E-DAB7-5A99A34A2FCB}"/>
              </a:ext>
            </a:extLst>
          </p:cNvPr>
          <p:cNvSpPr txBox="1"/>
          <p:nvPr/>
        </p:nvSpPr>
        <p:spPr>
          <a:xfrm>
            <a:off x="1136723" y="479329"/>
            <a:ext cx="10643797" cy="4308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s-CO" sz="2800" b="1" noProof="0">
                <a:solidFill>
                  <a:schemeClr val="tx1"/>
                </a:solidFill>
                <a:latin typeface="Poppins Black" panose="00000A00000000000000" pitchFamily="2" charset="0"/>
                <a:cs typeface="Poppins Black" panose="00000A00000000000000" pitchFamily="2" charset="0"/>
                <a:sym typeface="Poppins Heavy"/>
              </a:rPr>
              <a:t>DISEÑO METODOLÓGICO </a:t>
            </a:r>
          </a:p>
        </p:txBody>
      </p:sp>
      <p:sp>
        <p:nvSpPr>
          <p:cNvPr id="4" name="Rectángulo: esquinas redondeadas 3">
            <a:extLst>
              <a:ext uri="{FF2B5EF4-FFF2-40B4-BE49-F238E27FC236}">
                <a16:creationId xmlns:a16="http://schemas.microsoft.com/office/drawing/2014/main" id="{17724B6E-C7EF-A557-68A4-1C8B1093BFB9}"/>
              </a:ext>
            </a:extLst>
          </p:cNvPr>
          <p:cNvSpPr/>
          <p:nvPr/>
        </p:nvSpPr>
        <p:spPr>
          <a:xfrm>
            <a:off x="315769" y="337633"/>
            <a:ext cx="630936" cy="630936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noProof="0"/>
          </a:p>
        </p:txBody>
      </p:sp>
      <p:pic>
        <p:nvPicPr>
          <p:cNvPr id="6" name="Gráfico 5" descr="Formas básicas con relleno sólido">
            <a:extLst>
              <a:ext uri="{FF2B5EF4-FFF2-40B4-BE49-F238E27FC236}">
                <a16:creationId xmlns:a16="http://schemas.microsoft.com/office/drawing/2014/main" id="{854F0307-7ABA-6CEC-D72F-FC6612FC0D7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81008" y="409758"/>
            <a:ext cx="500458" cy="500458"/>
          </a:xfrm>
          <a:prstGeom prst="rect">
            <a:avLst/>
          </a:prstGeom>
        </p:spPr>
      </p:pic>
      <p:grpSp>
        <p:nvGrpSpPr>
          <p:cNvPr id="10" name="Grupo 9">
            <a:extLst>
              <a:ext uri="{FF2B5EF4-FFF2-40B4-BE49-F238E27FC236}">
                <a16:creationId xmlns:a16="http://schemas.microsoft.com/office/drawing/2014/main" id="{53BB3B40-32C7-D129-CECD-66B10B867CFE}"/>
              </a:ext>
            </a:extLst>
          </p:cNvPr>
          <p:cNvGrpSpPr/>
          <p:nvPr/>
        </p:nvGrpSpPr>
        <p:grpSpPr>
          <a:xfrm>
            <a:off x="277888" y="1040694"/>
            <a:ext cx="11502632" cy="5092458"/>
            <a:chOff x="373599" y="882771"/>
            <a:chExt cx="11502632" cy="5092458"/>
          </a:xfrm>
        </p:grpSpPr>
        <p:graphicFrame>
          <p:nvGraphicFramePr>
            <p:cNvPr id="2" name="Diagrama 1">
              <a:extLst>
                <a:ext uri="{FF2B5EF4-FFF2-40B4-BE49-F238E27FC236}">
                  <a16:creationId xmlns:a16="http://schemas.microsoft.com/office/drawing/2014/main" id="{A3E68A0A-18D1-EE33-B4C0-3C1BC8148437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4215327994"/>
                </p:ext>
              </p:extLst>
            </p:nvPr>
          </p:nvGraphicFramePr>
          <p:xfrm>
            <a:off x="373599" y="882771"/>
            <a:ext cx="11502632" cy="5092458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4" r:lo="rId5" r:qs="rId6" r:cs="rId7"/>
            </a:graphicData>
          </a:graphic>
        </p:graphicFrame>
        <p:sp>
          <p:nvSpPr>
            <p:cNvPr id="7" name="Flecha: a la derecha 6">
              <a:extLst>
                <a:ext uri="{FF2B5EF4-FFF2-40B4-BE49-F238E27FC236}">
                  <a16:creationId xmlns:a16="http://schemas.microsoft.com/office/drawing/2014/main" id="{41B2298F-E65F-B9A2-7024-4BA407D73326}"/>
                </a:ext>
              </a:extLst>
            </p:cNvPr>
            <p:cNvSpPr/>
            <p:nvPr/>
          </p:nvSpPr>
          <p:spPr>
            <a:xfrm>
              <a:off x="2881423" y="4029734"/>
              <a:ext cx="255182" cy="287079"/>
            </a:xfrm>
            <a:prstGeom prst="rightArrow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 noProof="0"/>
            </a:p>
          </p:txBody>
        </p:sp>
        <p:sp>
          <p:nvSpPr>
            <p:cNvPr id="8" name="Flecha: a la derecha 7">
              <a:extLst>
                <a:ext uri="{FF2B5EF4-FFF2-40B4-BE49-F238E27FC236}">
                  <a16:creationId xmlns:a16="http://schemas.microsoft.com/office/drawing/2014/main" id="{609DBF4E-C6BB-C176-3828-65A91DBAE0C2}"/>
                </a:ext>
              </a:extLst>
            </p:cNvPr>
            <p:cNvSpPr/>
            <p:nvPr/>
          </p:nvSpPr>
          <p:spPr>
            <a:xfrm>
              <a:off x="5843492" y="2521564"/>
              <a:ext cx="295040" cy="287079"/>
            </a:xfrm>
            <a:prstGeom prst="rightArrow">
              <a:avLst/>
            </a:prstGeom>
            <a:solidFill>
              <a:srgbClr val="00AE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 noProof="0"/>
            </a:p>
          </p:txBody>
        </p:sp>
        <p:sp>
          <p:nvSpPr>
            <p:cNvPr id="9" name="Flecha: a la derecha 8">
              <a:extLst>
                <a:ext uri="{FF2B5EF4-FFF2-40B4-BE49-F238E27FC236}">
                  <a16:creationId xmlns:a16="http://schemas.microsoft.com/office/drawing/2014/main" id="{9E1E0A90-34AC-BB95-AC50-DB4BFB20CAC2}"/>
                </a:ext>
              </a:extLst>
            </p:cNvPr>
            <p:cNvSpPr/>
            <p:nvPr/>
          </p:nvSpPr>
          <p:spPr>
            <a:xfrm>
              <a:off x="8849836" y="4035054"/>
              <a:ext cx="255182" cy="287079"/>
            </a:xfrm>
            <a:prstGeom prst="righ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 noProof="0"/>
            </a:p>
          </p:txBody>
        </p:sp>
      </p:grpSp>
    </p:spTree>
    <p:extLst>
      <p:ext uri="{BB962C8B-B14F-4D97-AF65-F5344CB8AC3E}">
        <p14:creationId xmlns:p14="http://schemas.microsoft.com/office/powerpoint/2010/main" val="23460673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2E3422904F5EFA4A9C4CAE03230AE9CE" ma:contentTypeVersion="19" ma:contentTypeDescription="Crear nuevo documento." ma:contentTypeScope="" ma:versionID="66b6b68ce42c32498cab10a6023e769a">
  <xsd:schema xmlns:xsd="http://www.w3.org/2001/XMLSchema" xmlns:xs="http://www.w3.org/2001/XMLSchema" xmlns:p="http://schemas.microsoft.com/office/2006/metadata/properties" xmlns:ns2="2cf89fa5-a59b-4093-b5de-da0d8fcd0385" xmlns:ns3="bf547d67-86a5-4e0b-aaf8-9620ec481999" targetNamespace="http://schemas.microsoft.com/office/2006/metadata/properties" ma:root="true" ma:fieldsID="3ad4c942f4c4f2180994219faa0d48d7" ns2:_="" ns3:_="">
    <xsd:import namespace="2cf89fa5-a59b-4093-b5de-da0d8fcd0385"/>
    <xsd:import namespace="bf547d67-86a5-4e0b-aaf8-9620ec48199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_Flow_SignoffStatu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f89fa5-a59b-4093-b5de-da0d8fcd038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Etiquetas de imagen" ma:readOnly="false" ma:fieldId="{5cf76f15-5ced-4ddc-b409-7134ff3c332f}" ma:taxonomyMulti="true" ma:sspId="1310d8ee-99bf-4ea4-9dbe-e9e068685e8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_Flow_SignoffStatus" ma:index="25" nillable="true" ma:displayName="Estado de aprobación" ma:internalName="Estado_x0020_de_x0020_aprobaci_x00f3_n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f547d67-86a5-4e0b-aaf8-9620ec481999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198420a1-8ab1-4084-806e-42c935517748}" ma:internalName="TaxCatchAll" ma:showField="CatchAllData" ma:web="bf547d67-86a5-4e0b-aaf8-9620ec48199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cf89fa5-a59b-4093-b5de-da0d8fcd0385">
      <Terms xmlns="http://schemas.microsoft.com/office/infopath/2007/PartnerControls"/>
    </lcf76f155ced4ddcb4097134ff3c332f>
    <TaxCatchAll xmlns="bf547d67-86a5-4e0b-aaf8-9620ec481999" xsi:nil="true"/>
    <_Flow_SignoffStatus xmlns="2cf89fa5-a59b-4093-b5de-da0d8fcd0385" xsi:nil="true"/>
  </documentManagement>
</p:properties>
</file>

<file path=customXml/itemProps1.xml><?xml version="1.0" encoding="utf-8"?>
<ds:datastoreItem xmlns:ds="http://schemas.openxmlformats.org/officeDocument/2006/customXml" ds:itemID="{A5D66EB8-0B85-4166-92FE-9FC3573A82FA}">
  <ds:schemaRefs>
    <ds:schemaRef ds:uri="2cf89fa5-a59b-4093-b5de-da0d8fcd0385"/>
    <ds:schemaRef ds:uri="bf547d67-86a5-4e0b-aaf8-9620ec481999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0E535692-0857-43BE-9ECF-02EBD858A42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7229CBE-A55A-4241-B29B-105C1C7ABD29}">
  <ds:schemaRefs>
    <ds:schemaRef ds:uri="2cf89fa5-a59b-4093-b5de-da0d8fcd0385"/>
    <ds:schemaRef ds:uri="bf547d67-86a5-4e0b-aaf8-9620ec481999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TM16401371[[fn=Atlas]]</Template>
  <Application>Microsoft Office PowerPoint</Application>
  <PresentationFormat>Panorámica</PresentationFormat>
  <Slides>14</Slides>
  <Notes>10</Notes>
  <HiddenSlides>0</HiddenSlide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14</vt:i4>
      </vt:variant>
    </vt:vector>
  </HeadingPairs>
  <TitlesOfParts>
    <vt:vector size="15" baseType="lpstr"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Laura Ximena Cortes Varon</dc:creator>
  <cp:revision>3</cp:revision>
  <dcterms:modified xsi:type="dcterms:W3CDTF">2026-05-04T00:13:31Z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0x0101002E3422904F5EFA4A9C4CAE03230AE9CE</vt:lpwstr>
  </property>
  <property fmtid="{D5CDD505-2E9C-101B-9397-08002B2CF9AE}" pid="3" name="MediaServiceImageTags">
    <vt:lpwstr/>
  </property>
</Properties>
</file>