
<file path=[Content_Types].xml><?xml version="1.0" encoding="utf-8"?>
<Types xmlns="http://schemas.openxmlformats.org/package/2006/content-types">
  <Default Extension="bmp" ContentType="image/bmp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autoCompressPictures="0">
  <p:sldMasterIdLst>
    <p:sldMasterId id="2147483768" r:id="rId4"/>
  </p:sldMasterIdLst>
  <p:notesMasterIdLst>
    <p:notesMasterId r:id="rId10"/>
  </p:notesMasterIdLst>
  <p:handoutMasterIdLst>
    <p:handoutMasterId r:id="rId11"/>
  </p:handoutMasterIdLst>
  <p:sldIdLst>
    <p:sldId id="256" r:id="rId5"/>
    <p:sldId id="345" r:id="rId6"/>
    <p:sldId id="343" r:id="rId7"/>
    <p:sldId id="347" r:id="rId8"/>
    <p:sldId id="346" r:id="rId9"/>
  </p:sldIdLst>
  <p:sldSz cx="12192000" cy="6858000"/>
  <p:notesSz cx="6858000" cy="9144000"/>
  <p:defaultTextStyle>
    <a:defPPr rtl="0">
      <a:defRPr lang="es-e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8102C"/>
    <a:srgbClr val="D2051E"/>
    <a:srgbClr val="FFFFFF"/>
    <a:srgbClr val="C96565"/>
    <a:srgbClr val="FF7C80"/>
    <a:srgbClr val="DC0E14"/>
    <a:srgbClr val="FB4F4F"/>
    <a:srgbClr val="FF9933"/>
    <a:srgbClr val="FF0000"/>
    <a:srgbClr val="FF0E1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05" autoAdjust="0"/>
  </p:normalViewPr>
  <p:slideViewPr>
    <p:cSldViewPr snapToGrid="0">
      <p:cViewPr varScale="1">
        <p:scale>
          <a:sx n="111" d="100"/>
          <a:sy n="111" d="100"/>
        </p:scale>
        <p:origin x="53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3786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A8627C86-0A06-4AFA-8619-4771DB488BC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855E16A4-9F40-442F-BB9F-5DB89B117B0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C978BB-17AB-49B9-831D-E0A226C1140D}" type="datetimeFigureOut">
              <a:rPr lang="es-ES" smtClean="0"/>
              <a:t>14/05/2025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979291C-8864-4C7E-9BE1-CEDDECE510A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BD830B5-FE2A-42D4-930A-4CC171CE8AA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1516F7-CC4C-4572-9A13-9CBD1F476B2D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763309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 noProof="0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F7C793-600A-4516-927F-947C954D8023}" type="datetimeFigureOut">
              <a:rPr lang="es-ES" noProof="0" smtClean="0"/>
              <a:t>14/05/2025</a:t>
            </a:fld>
            <a:endParaRPr lang="es-ES" noProof="0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 noProof="0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noProof="0" dirty="0"/>
              <a:t>Editar estilos de texto del patrón</a:t>
            </a:r>
          </a:p>
          <a:p>
            <a:pPr lvl="1"/>
            <a:r>
              <a:rPr lang="es-ES" noProof="0" dirty="0"/>
              <a:t>Segundo nivel</a:t>
            </a:r>
          </a:p>
          <a:p>
            <a:pPr lvl="2"/>
            <a:r>
              <a:rPr lang="es-ES" noProof="0" dirty="0"/>
              <a:t>Tercer nivel</a:t>
            </a:r>
          </a:p>
          <a:p>
            <a:pPr lvl="3"/>
            <a:r>
              <a:rPr lang="es-ES" noProof="0" dirty="0"/>
              <a:t>Cuarto nivel</a:t>
            </a:r>
          </a:p>
          <a:p>
            <a:pPr lvl="4"/>
            <a:r>
              <a:rPr lang="es-ES" noProof="0" dirty="0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 noProof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48D66D-B8C4-4C71-AFDB-4F8602FE9580}" type="slidenum">
              <a:rPr lang="es-ES" noProof="0" smtClean="0"/>
              <a:t>‹Nº›</a:t>
            </a:fld>
            <a:endParaRPr lang="es-ES" noProof="0"/>
          </a:p>
        </p:txBody>
      </p:sp>
    </p:spTree>
    <p:extLst>
      <p:ext uri="{BB962C8B-B14F-4D97-AF65-F5344CB8AC3E}">
        <p14:creationId xmlns:p14="http://schemas.microsoft.com/office/powerpoint/2010/main" val="31620654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48D66D-B8C4-4C71-AFDB-4F8602FE9580}" type="slidenum">
              <a:rPr lang="es-ES" smtClean="0"/>
              <a:t>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970340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48D66D-B8C4-4C71-AFDB-4F8602FE9580}" type="slidenum">
              <a:rPr lang="es-ES" smtClean="0"/>
              <a:t>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110452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48D66D-B8C4-4C71-AFDB-4F8602FE9580}" type="slidenum">
              <a:rPr lang="es-ES" smtClean="0"/>
              <a:t>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112768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bmp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bmp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ángulo 15"/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31750" ty="-120650" sx="100000" sy="100000" flip="xy" algn="tl"/>
          </a:blipFill>
          <a:ln w="19050" cmpd="sng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ángulo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>
            <a:outerShdw blurRad="63500" algn="ctr" rotWithShape="0">
              <a:prstClr val="black">
                <a:alpha val="40000"/>
              </a:prstClr>
            </a:outerShdw>
            <a:softEdge rad="0"/>
          </a:effectLst>
        </p:spPr>
      </p:sp>
      <p:sp>
        <p:nvSpPr>
          <p:cNvPr id="11" name="Rectángulo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solidFill>
            <a:schemeClr val="bg2"/>
          </a:solidFill>
          <a:ln w="9525" cap="sq" cmpd="sng" algn="ctr">
            <a:noFill/>
            <a:prstDash val="solid"/>
            <a:miter lim="800000"/>
          </a:ln>
          <a:effectLst/>
        </p:spPr>
      </p:sp>
      <p:sp>
        <p:nvSpPr>
          <p:cNvPr id="15" name="Rectángulo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127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upo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Conector recto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ector recto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ector recto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rtlCol="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n-ea"/>
                <a:cs typeface="+mn-cs"/>
              </a:defRPr>
            </a:lvl1pPr>
          </a:lstStyle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 rtlCol="0"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es-ES" noProof="0"/>
              <a:t>Haga clic para modificar el estilo de subtítulo del patrón</a:t>
            </a:r>
          </a:p>
        </p:txBody>
      </p:sp>
      <p:sp>
        <p:nvSpPr>
          <p:cNvPr id="20" name="Marcador de posición de fecha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 rtlCol="0"/>
          <a:lstStyle>
            <a:lvl1pPr algn="ctr">
              <a:defRPr sz="1300" spc="0" baseline="0">
                <a:solidFill>
                  <a:srgbClr val="FFFFFF"/>
                </a:solidFill>
                <a:latin typeface="+mn-lt"/>
              </a:defRPr>
            </a:lvl1pPr>
          </a:lstStyle>
          <a:p>
            <a:pPr rtl="0"/>
            <a:fld id="{7610C9F1-60D2-4D1C-B89C-9F9966ED900D}" type="datetime1">
              <a:rPr lang="es-ES" noProof="0" smtClean="0"/>
              <a:t>14/05/2025</a:t>
            </a:fld>
            <a:endParaRPr lang="es-ES" noProof="0"/>
          </a:p>
        </p:txBody>
      </p:sp>
      <p:sp>
        <p:nvSpPr>
          <p:cNvPr id="21" name="Marcador de posición de pie de página 20"/>
          <p:cNvSpPr>
            <a:spLocks noGrp="1"/>
          </p:cNvSpPr>
          <p:nvPr>
            <p:ph type="ftr" sz="quarter" idx="11"/>
          </p:nvPr>
        </p:nvSpPr>
        <p:spPr>
          <a:xfrm>
            <a:off x="1453896" y="5212080"/>
            <a:ext cx="5905500" cy="228600"/>
          </a:xfrm>
        </p:spPr>
        <p:txBody>
          <a:bodyPr rtlCol="0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pPr rtl="0"/>
            <a:endParaRPr lang="es-ES" noProof="0"/>
          </a:p>
        </p:txBody>
      </p:sp>
      <p:sp>
        <p:nvSpPr>
          <p:cNvPr id="22" name="Marcador de posición de número de diapositiva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fld id="{4FAB73BC-B049-4115-A692-8D63A059BFB8}" type="slidenum">
              <a:rPr lang="es-ES" noProof="0" smtClean="0"/>
              <a:pPr rtl="0"/>
              <a:t>‹Nº›</a:t>
            </a:fld>
            <a:endParaRPr lang="es-ES" noProof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3" name="Marcador de posición de texto vertical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 rtlCol="0"/>
          <a:lstStyle/>
          <a:p>
            <a:pPr lvl="0" rtl="0"/>
            <a:r>
              <a:rPr lang="es-ES" noProof="0"/>
              <a:t>Editar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  <p:sp>
        <p:nvSpPr>
          <p:cNvPr id="4" name="Marcador de posición de fecha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fld id="{DE404415-8C3B-4357-9F1F-F89AF8F0CE05}" type="datetime1">
              <a:rPr lang="es-ES" noProof="0" smtClean="0"/>
              <a:t>14/05/2025</a:t>
            </a:fld>
            <a:endParaRPr lang="es-ES" noProof="0"/>
          </a:p>
        </p:txBody>
      </p:sp>
      <p:sp>
        <p:nvSpPr>
          <p:cNvPr id="5" name="Marcador de posición de pie de página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endParaRPr lang="es-ES" noProof="0"/>
          </a:p>
        </p:txBody>
      </p:sp>
      <p:sp>
        <p:nvSpPr>
          <p:cNvPr id="6" name="Marcador de posición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fld id="{4FAB73BC-B049-4115-A692-8D63A059BFB8}" type="slidenum">
              <a:rPr lang="es-ES" noProof="0" smtClean="0"/>
              <a:pPr rtl="0"/>
              <a:t>‹Nº›</a:t>
            </a:fld>
            <a:endParaRPr lang="es-ES" noProof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 rtlCol="0"/>
          <a:lstStyle/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3" name="Marcador de posición de texto vertical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762000"/>
            <a:ext cx="8077200" cy="5257800"/>
          </a:xfrm>
        </p:spPr>
        <p:txBody>
          <a:bodyPr vert="eaVert" rtlCol="0"/>
          <a:lstStyle/>
          <a:p>
            <a:pPr lvl="0" rtl="0"/>
            <a:r>
              <a:rPr lang="es-ES" noProof="0"/>
              <a:t>Editar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  <p:sp>
        <p:nvSpPr>
          <p:cNvPr id="4" name="Marcador de posición de fecha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fld id="{986A27CE-E4FF-4E4C-90C6-74D29C6C5B05}" type="datetime1">
              <a:rPr lang="es-ES" noProof="0" smtClean="0"/>
              <a:t>14/05/2025</a:t>
            </a:fld>
            <a:endParaRPr lang="es-ES" noProof="0"/>
          </a:p>
        </p:txBody>
      </p:sp>
      <p:sp>
        <p:nvSpPr>
          <p:cNvPr id="5" name="Marcador de posición de pie de página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endParaRPr lang="es-ES" noProof="0"/>
          </a:p>
        </p:txBody>
      </p:sp>
      <p:sp>
        <p:nvSpPr>
          <p:cNvPr id="6" name="Marcador de posición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fld id="{4FAB73BC-B049-4115-A692-8D63A059BFB8}" type="slidenum">
              <a:rPr lang="es-ES" noProof="0" smtClean="0"/>
              <a:pPr rtl="0"/>
              <a:t>‹Nº›</a:t>
            </a:fld>
            <a:endParaRPr lang="es-ES" noProof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contenido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3" name="Marcador de posición de contenido 2"/>
          <p:cNvSpPr>
            <a:spLocks noGrp="1"/>
          </p:cNvSpPr>
          <p:nvPr>
            <p:ph idx="1" hasCustomPrompt="1"/>
          </p:nvPr>
        </p:nvSpPr>
        <p:spPr/>
        <p:txBody>
          <a:bodyPr rtlCol="0"/>
          <a:lstStyle>
            <a:lvl1pPr>
              <a:defRPr sz="1800"/>
            </a:lvl1pPr>
          </a:lstStyle>
          <a:p>
            <a:pPr lvl="0" rtl="0"/>
            <a:r>
              <a:rPr lang="es-ES" noProof="0"/>
              <a:t>Editar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  <p:sp>
        <p:nvSpPr>
          <p:cNvPr id="4" name="Marcador de posición de fecha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fld id="{DED689D8-1390-447D-BE19-F6D5EEF5492B}" type="datetime1">
              <a:rPr lang="es-ES" noProof="0" smtClean="0"/>
              <a:t>14/05/2025</a:t>
            </a:fld>
            <a:endParaRPr lang="es-ES" noProof="0"/>
          </a:p>
        </p:txBody>
      </p:sp>
      <p:sp>
        <p:nvSpPr>
          <p:cNvPr id="5" name="Marcador de posición de pie de página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endParaRPr lang="es-ES" noProof="0"/>
          </a:p>
        </p:txBody>
      </p:sp>
      <p:sp>
        <p:nvSpPr>
          <p:cNvPr id="6" name="Marcador de posición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fld id="{4FAB73BC-B049-4115-A692-8D63A059BFB8}" type="slidenum">
              <a:rPr lang="es-ES" noProof="0" smtClean="0"/>
              <a:pPr rtl="0"/>
              <a:t>‹Nº›</a:t>
            </a:fld>
            <a:endParaRPr lang="es-ES" noProof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ángulo 1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0000"/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/>
            <a:tile tx="-31750" ty="-120650" sx="100000" sy="100000" flip="xy" algn="tl"/>
          </a:blipFill>
          <a:ln w="19050" cmpd="sng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ángulo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>
            <a:outerShdw blurRad="63500" algn="ctr" rotWithShape="0">
              <a:prstClr val="black">
                <a:alpha val="40000"/>
              </a:prstClr>
            </a:outerShdw>
            <a:softEdge rad="0"/>
          </a:effectLst>
        </p:spPr>
      </p:sp>
      <p:sp>
        <p:nvSpPr>
          <p:cNvPr id="24" name="Rectángulo 23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solidFill>
            <a:schemeClr val="bg2"/>
          </a:solidFill>
          <a:ln w="9525" cap="sq" cmpd="sng" algn="ctr">
            <a:noFill/>
            <a:prstDash val="solid"/>
            <a:miter lim="800000"/>
          </a:ln>
          <a:effectLst/>
        </p:spPr>
      </p:sp>
      <p:sp>
        <p:nvSpPr>
          <p:cNvPr id="30" name="Rectángulo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127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upo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Conector recto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Conector recto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Conector recto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rtlCol="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n-ea"/>
                <a:cs typeface="+mn-cs"/>
              </a:defRPr>
            </a:lvl1pPr>
          </a:lstStyle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3" name="Marcador de posición de texto 2"/>
          <p:cNvSpPr>
            <a:spLocks noGrp="1"/>
          </p:cNvSpPr>
          <p:nvPr>
            <p:ph type="body" idx="1" hasCustomPrompt="1"/>
          </p:nvPr>
        </p:nvSpPr>
        <p:spPr>
          <a:xfrm>
            <a:off x="1563624" y="4682062"/>
            <a:ext cx="9070848" cy="457200"/>
          </a:xfrm>
        </p:spPr>
        <p:txBody>
          <a:bodyPr rtlCol="0" anchor="t">
            <a:normAutofit/>
          </a:bodyPr>
          <a:lstStyle>
            <a:lvl1pPr marL="0" indent="0" algn="ctr">
              <a:buNone/>
              <a:tabLst>
                <a:tab pos="2633663" algn="l"/>
              </a:tabLst>
              <a:defRPr sz="1600">
                <a:solidFill>
                  <a:schemeClr val="tx2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4" name="Marcador de posición de fecha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 rtlCol="0"/>
          <a:lstStyle>
            <a:lvl1pPr algn="ctr">
              <a:defRPr lang="en-US" sz="1300" kern="1200" spc="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</a:lstStyle>
          <a:p>
            <a:pPr rtl="0"/>
            <a:fld id="{9364C9D6-9F1A-453E-A424-93F2690E71F9}" type="datetime1">
              <a:rPr lang="es-ES" noProof="0" smtClean="0"/>
              <a:t>14/05/2025</a:t>
            </a:fld>
            <a:endParaRPr lang="es-ES" noProof="0"/>
          </a:p>
        </p:txBody>
      </p:sp>
      <p:sp>
        <p:nvSpPr>
          <p:cNvPr id="5" name="Marcador de posición de pie de página 4"/>
          <p:cNvSpPr>
            <a:spLocks noGrp="1"/>
          </p:cNvSpPr>
          <p:nvPr>
            <p:ph type="ftr" sz="quarter" idx="11"/>
          </p:nvPr>
        </p:nvSpPr>
        <p:spPr>
          <a:xfrm>
            <a:off x="1453896" y="5212080"/>
            <a:ext cx="5907024" cy="228600"/>
          </a:xfrm>
        </p:spPr>
        <p:txBody>
          <a:bodyPr rtlCol="0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pPr rtl="0"/>
            <a:endParaRPr lang="es-ES" noProof="0"/>
          </a:p>
        </p:txBody>
      </p:sp>
      <p:sp>
        <p:nvSpPr>
          <p:cNvPr id="6" name="Marcador de posición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8604504" y="5212080"/>
            <a:ext cx="2112264" cy="228600"/>
          </a:xfrm>
        </p:spPr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fld id="{4FAB73BC-B049-4115-A692-8D63A059BFB8}" type="slidenum">
              <a:rPr lang="es-ES" noProof="0" smtClean="0"/>
              <a:pPr rtl="0"/>
              <a:t>‹Nº›</a:t>
            </a:fld>
            <a:endParaRPr lang="es-ES" noProof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3" name="Marcador de posición de contenido 2"/>
          <p:cNvSpPr>
            <a:spLocks noGrp="1"/>
          </p:cNvSpPr>
          <p:nvPr>
            <p:ph sz="half" idx="1" hasCustomPrompt="1"/>
          </p:nvPr>
        </p:nvSpPr>
        <p:spPr>
          <a:xfrm>
            <a:off x="1066800" y="2103120"/>
            <a:ext cx="4754880" cy="3749040"/>
          </a:xfrm>
        </p:spPr>
        <p:txBody>
          <a:bodyPr rtlCol="0"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es-ES" noProof="0"/>
              <a:t>Editar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  <p:sp>
        <p:nvSpPr>
          <p:cNvPr id="4" name="Marcador de posición de contenido 3"/>
          <p:cNvSpPr>
            <a:spLocks noGrp="1"/>
          </p:cNvSpPr>
          <p:nvPr>
            <p:ph sz="half" idx="2" hasCustomPrompt="1"/>
          </p:nvPr>
        </p:nvSpPr>
        <p:spPr>
          <a:xfrm>
            <a:off x="6370320" y="2103120"/>
            <a:ext cx="4754880" cy="3749040"/>
          </a:xfrm>
        </p:spPr>
        <p:txBody>
          <a:bodyPr rtlCol="0"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es-ES" noProof="0"/>
              <a:t>Editar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  <p:sp>
        <p:nvSpPr>
          <p:cNvPr id="5" name="Marcador de posición de fecha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fld id="{84544BF3-413D-4595-9F8C-D91E7937F37D}" type="datetime1">
              <a:rPr lang="es-ES" noProof="0" smtClean="0"/>
              <a:t>14/05/2025</a:t>
            </a:fld>
            <a:endParaRPr lang="es-ES" noProof="0"/>
          </a:p>
        </p:txBody>
      </p:sp>
      <p:sp>
        <p:nvSpPr>
          <p:cNvPr id="6" name="Marcador de posición de pie de página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endParaRPr lang="es-ES" noProof="0"/>
          </a:p>
        </p:txBody>
      </p:sp>
      <p:sp>
        <p:nvSpPr>
          <p:cNvPr id="7" name="Marcador de posición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fld id="{4FAB73BC-B049-4115-A692-8D63A059BFB8}" type="slidenum">
              <a:rPr lang="es-ES" noProof="0" smtClean="0"/>
              <a:pPr rtl="0"/>
              <a:t>‹Nº›</a:t>
            </a:fld>
            <a:endParaRPr lang="es-ES" noProof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3" name="Marcador de posición de texto 2"/>
          <p:cNvSpPr>
            <a:spLocks noGrp="1"/>
          </p:cNvSpPr>
          <p:nvPr>
            <p:ph type="body" idx="1" hasCustomPrompt="1"/>
          </p:nvPr>
        </p:nvSpPr>
        <p:spPr>
          <a:xfrm>
            <a:off x="1069848" y="2074334"/>
            <a:ext cx="4754880" cy="640080"/>
          </a:xfrm>
        </p:spPr>
        <p:txBody>
          <a:bodyPr rtlCol="0"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4" name="Marcador de posición de contenido 3"/>
          <p:cNvSpPr>
            <a:spLocks noGrp="1"/>
          </p:cNvSpPr>
          <p:nvPr>
            <p:ph sz="half" idx="2" hasCustomPrompt="1"/>
          </p:nvPr>
        </p:nvSpPr>
        <p:spPr>
          <a:xfrm>
            <a:off x="1069848" y="2755898"/>
            <a:ext cx="4754880" cy="3200400"/>
          </a:xfrm>
        </p:spPr>
        <p:txBody>
          <a:bodyPr rtlCol="0"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es-ES" noProof="0"/>
              <a:t>Editar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  <p:sp>
        <p:nvSpPr>
          <p:cNvPr id="5" name="Marcador de posición de texto 4"/>
          <p:cNvSpPr>
            <a:spLocks noGrp="1"/>
          </p:cNvSpPr>
          <p:nvPr>
            <p:ph type="body" sz="quarter" idx="3" hasCustomPrompt="1"/>
          </p:nvPr>
        </p:nvSpPr>
        <p:spPr>
          <a:xfrm>
            <a:off x="6373368" y="2074334"/>
            <a:ext cx="4754880" cy="640080"/>
          </a:xfrm>
        </p:spPr>
        <p:txBody>
          <a:bodyPr rtlCol="0"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6" name="Marcador de posición de contenido 5"/>
          <p:cNvSpPr>
            <a:spLocks noGrp="1"/>
          </p:cNvSpPr>
          <p:nvPr>
            <p:ph sz="quarter" idx="4" hasCustomPrompt="1"/>
          </p:nvPr>
        </p:nvSpPr>
        <p:spPr>
          <a:xfrm>
            <a:off x="6373368" y="2756581"/>
            <a:ext cx="4754880" cy="3200400"/>
          </a:xfrm>
        </p:spPr>
        <p:txBody>
          <a:bodyPr rtlCol="0"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es-ES" noProof="0"/>
              <a:t>Editar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  <p:sp>
        <p:nvSpPr>
          <p:cNvPr id="7" name="Marcador de posición de fecha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fld id="{57D6BF9E-7CF2-4B2B-9DB2-5A2AB03E41C9}" type="datetime1">
              <a:rPr lang="es-ES" noProof="0" smtClean="0"/>
              <a:t>14/05/2025</a:t>
            </a:fld>
            <a:endParaRPr lang="es-ES" noProof="0"/>
          </a:p>
        </p:txBody>
      </p:sp>
      <p:sp>
        <p:nvSpPr>
          <p:cNvPr id="8" name="Marcador de posición de pie de página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endParaRPr lang="es-ES" noProof="0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fld id="{4FAB73BC-B049-4115-A692-8D63A059BFB8}" type="slidenum">
              <a:rPr lang="es-ES" noProof="0" smtClean="0"/>
              <a:pPr rtl="0"/>
              <a:t>‹Nº›</a:t>
            </a:fld>
            <a:endParaRPr lang="es-ES" noProof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3" name="Marcador de posición de fecha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fld id="{9D8B4B4F-F042-47DC-829C-166835A561CC}" type="datetime1">
              <a:rPr lang="es-ES" noProof="0" smtClean="0"/>
              <a:t>14/05/2025</a:t>
            </a:fld>
            <a:endParaRPr lang="es-ES" noProof="0"/>
          </a:p>
        </p:txBody>
      </p:sp>
      <p:sp>
        <p:nvSpPr>
          <p:cNvPr id="4" name="Marcador de posición de pie de página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endParaRPr lang="es-ES" noProof="0"/>
          </a:p>
        </p:txBody>
      </p:sp>
      <p:sp>
        <p:nvSpPr>
          <p:cNvPr id="5" name="Marcador de posición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fld id="{4FAB73BC-B049-4115-A692-8D63A059BFB8}" type="slidenum">
              <a:rPr lang="es-ES" noProof="0" smtClean="0"/>
              <a:pPr rtl="0"/>
              <a:t>‹Nº›</a:t>
            </a:fld>
            <a:endParaRPr lang="es-ES" noProof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ción de fecha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fld id="{D53C2E1D-7BAD-4EB1-AF16-7910ABF5B599}" type="datetime1">
              <a:rPr lang="es-ES" noProof="0" smtClean="0"/>
              <a:t>14/05/2025</a:t>
            </a:fld>
            <a:endParaRPr lang="es-ES" noProof="0"/>
          </a:p>
        </p:txBody>
      </p:sp>
      <p:sp>
        <p:nvSpPr>
          <p:cNvPr id="3" name="Marcador de posición de pie de página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endParaRPr lang="es-ES" noProof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fld id="{4FAB73BC-B049-4115-A692-8D63A059BFB8}" type="slidenum">
              <a:rPr lang="es-ES" noProof="0" smtClean="0"/>
              <a:pPr rtl="0"/>
              <a:t>‹Nº›</a:t>
            </a:fld>
            <a:endParaRPr lang="es-ES" noProof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ley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ángulo 13"/>
          <p:cNvSpPr/>
          <p:nvPr/>
        </p:nvSpPr>
        <p:spPr>
          <a:xfrm>
            <a:off x="234693" y="237744"/>
            <a:ext cx="8633081" cy="6382512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75000"/>
              </a:schemeClr>
            </a:solidFill>
            <a:prstDash val="solid"/>
          </a:ln>
          <a:effectLst>
            <a:softEdge rad="0"/>
          </a:effectLst>
        </p:spPr>
      </p:sp>
      <p:sp>
        <p:nvSpPr>
          <p:cNvPr id="16" name="Rectángulo 15"/>
          <p:cNvSpPr/>
          <p:nvPr/>
        </p:nvSpPr>
        <p:spPr>
          <a:xfrm>
            <a:off x="371856" y="374904"/>
            <a:ext cx="8353044" cy="6108192"/>
          </a:xfrm>
          <a:prstGeom prst="rect">
            <a:avLst/>
          </a:prstGeom>
          <a:solidFill>
            <a:schemeClr val="bg2"/>
          </a:solidFill>
          <a:ln w="6350" cap="sq" cmpd="sng" algn="ctr">
            <a:noFill/>
            <a:prstDash val="solid"/>
            <a:miter lim="800000"/>
          </a:ln>
          <a:effectLst/>
        </p:spPr>
      </p:sp>
      <p:sp>
        <p:nvSpPr>
          <p:cNvPr id="15" name="Rectángulo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chemeClr val="bg1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3" name="Marcador de posición de contenido 2"/>
          <p:cNvSpPr>
            <a:spLocks noGrp="1"/>
          </p:cNvSpPr>
          <p:nvPr>
            <p:ph idx="1" hasCustomPrompt="1"/>
          </p:nvPr>
        </p:nvSpPr>
        <p:spPr>
          <a:xfrm>
            <a:off x="790575" y="704850"/>
            <a:ext cx="7562850" cy="5143500"/>
          </a:xfrm>
        </p:spPr>
        <p:txBody>
          <a:bodyPr rtlCol="0"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es-ES" noProof="0"/>
              <a:t>Editar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  <p:sp>
        <p:nvSpPr>
          <p:cNvPr id="4" name="Marcador de posición de texto 3"/>
          <p:cNvSpPr>
            <a:spLocks noGrp="1"/>
          </p:cNvSpPr>
          <p:nvPr>
            <p:ph type="body" sz="half" idx="2" hasCustomPrompt="1"/>
          </p:nvPr>
        </p:nvSpPr>
        <p:spPr>
          <a:xfrm>
            <a:off x="9296400" y="2286000"/>
            <a:ext cx="2430780" cy="3505200"/>
          </a:xfrm>
        </p:spPr>
        <p:txBody>
          <a:bodyPr rtlCol="0"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5" name="Marcador de posición de fecha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fld id="{3DA921DE-2EA3-4C3D-8AF3-9E6B3697C994}" type="datetime1">
              <a:rPr lang="es-ES" noProof="0" smtClean="0"/>
              <a:t>14/05/2025</a:t>
            </a:fld>
            <a:endParaRPr lang="es-ES" noProof="0"/>
          </a:p>
        </p:txBody>
      </p:sp>
      <p:sp>
        <p:nvSpPr>
          <p:cNvPr id="6" name="Marcador de posición de pie de página 5"/>
          <p:cNvSpPr>
            <a:spLocks noGrp="1"/>
          </p:cNvSpPr>
          <p:nvPr>
            <p:ph type="ftr" sz="quarter" idx="11"/>
          </p:nvPr>
        </p:nvSpPr>
        <p:spPr>
          <a:xfrm>
            <a:off x="3439158" y="6214535"/>
            <a:ext cx="5184648" cy="256032"/>
          </a:xfrm>
        </p:spPr>
        <p:txBody>
          <a:bodyPr rtlCol="0"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pPr rtl="0"/>
            <a:endParaRPr lang="es-ES" noProof="0"/>
          </a:p>
        </p:txBody>
      </p:sp>
      <p:sp>
        <p:nvSpPr>
          <p:cNvPr id="7" name="Marcador de posición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rtl="0"/>
            <a:fld id="{4FAB73BC-B049-4115-A692-8D63A059BFB8}" type="slidenum">
              <a:rPr lang="es-ES" noProof="0" smtClean="0"/>
              <a:pPr rtl="0"/>
              <a:t>‹Nº›</a:t>
            </a:fld>
            <a:endParaRPr lang="es-ES" noProof="0"/>
          </a:p>
        </p:txBody>
      </p:sp>
      <p:sp>
        <p:nvSpPr>
          <p:cNvPr id="11" name="Rectángulo 10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chemeClr val="tx1">
                <a:lumMod val="65000"/>
                <a:lumOff val="3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ley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ángulo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tx1"/>
          </a:solidFill>
          <a:ln w="6350" cap="sq">
            <a:solidFill>
              <a:schemeClr val="tx1">
                <a:lumMod val="7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ángulo 8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solidFill>
            <a:schemeClr val="bg2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rtlCol="0" anchor="b">
            <a:noAutofit/>
          </a:bodyPr>
          <a:lstStyle>
            <a:lvl1pPr algn="l">
              <a:defRPr sz="2800" b="0">
                <a:solidFill>
                  <a:schemeClr val="tx1"/>
                </a:solidFill>
                <a:latin typeface="+mj-lt"/>
              </a:defRPr>
            </a:lvl1pPr>
          </a:lstStyle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3" name="Marcador de posición de imagen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601076" cy="6382512"/>
          </a:xfrm>
          <a:solidFill>
            <a:srgbClr val="808080"/>
          </a:solidFill>
          <a:ln>
            <a:noFill/>
          </a:ln>
        </p:spPr>
        <p:txBody>
          <a:bodyPr rtlCol="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es-ES" noProof="0"/>
              <a:t>Haga clic en el icono para agregar una imagen</a:t>
            </a:r>
          </a:p>
        </p:txBody>
      </p:sp>
      <p:sp>
        <p:nvSpPr>
          <p:cNvPr id="4" name="Marcador de posición de texto 3"/>
          <p:cNvSpPr>
            <a:spLocks noGrp="1"/>
          </p:cNvSpPr>
          <p:nvPr>
            <p:ph type="body" sz="half" idx="2" hasCustomPrompt="1"/>
          </p:nvPr>
        </p:nvSpPr>
        <p:spPr>
          <a:xfrm>
            <a:off x="9296400" y="2286000"/>
            <a:ext cx="2432304" cy="3502152"/>
          </a:xfrm>
        </p:spPr>
        <p:txBody>
          <a:bodyPr rtlCol="0"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5" name="Marcador de posición de fecha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pPr rtl="0"/>
            <a:fld id="{5AA60543-E69F-4E28-B8F5-FF924A50D477}" type="datetime1">
              <a:rPr lang="es-ES" noProof="0" smtClean="0"/>
              <a:t>14/05/2025</a:t>
            </a:fld>
            <a:endParaRPr lang="es-ES" noProof="0"/>
          </a:p>
        </p:txBody>
      </p:sp>
      <p:sp>
        <p:nvSpPr>
          <p:cNvPr id="6" name="Marcador de posición de pie de página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pPr rtl="0"/>
            <a:endParaRPr lang="es-ES" noProof="0"/>
          </a:p>
        </p:txBody>
      </p:sp>
      <p:sp>
        <p:nvSpPr>
          <p:cNvPr id="7" name="Marcador de posición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fld id="{4FAB73BC-B049-4115-A692-8D63A059BFB8}" type="slidenum">
              <a:rPr lang="es-ES" noProof="0" smtClean="0"/>
              <a:pPr rtl="0"/>
              <a:t>‹Nº›</a:t>
            </a:fld>
            <a:endParaRPr lang="es-ES" noProof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75000"/>
              </a:schemeClr>
            </a:solidFill>
            <a:prstDash val="solid"/>
          </a:ln>
          <a:effectLst>
            <a:softEdge rad="0"/>
          </a:effectLst>
        </p:spPr>
      </p:sp>
      <p:sp>
        <p:nvSpPr>
          <p:cNvPr id="8" name="Rectángulo 7"/>
          <p:cNvSpPr/>
          <p:nvPr/>
        </p:nvSpPr>
        <p:spPr>
          <a:xfrm>
            <a:off x="371856" y="374904"/>
            <a:ext cx="11448288" cy="6108192"/>
          </a:xfrm>
          <a:prstGeom prst="rect">
            <a:avLst/>
          </a:prstGeom>
          <a:solidFill>
            <a:schemeClr val="bg2"/>
          </a:solidFill>
          <a:ln w="6350" cap="sq" cmpd="sng" algn="ctr">
            <a:noFill/>
            <a:prstDash val="solid"/>
            <a:miter lim="800000"/>
          </a:ln>
          <a:effectLst/>
        </p:spPr>
      </p:sp>
      <p:sp>
        <p:nvSpPr>
          <p:cNvPr id="2" name="Marcador de posición de título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3" name="Marcador de posición de texto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es-ES" noProof="0"/>
              <a:t>Editar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  <p:sp>
        <p:nvSpPr>
          <p:cNvPr id="4" name="Marcador de posición de fecha 3"/>
          <p:cNvSpPr>
            <a:spLocks noGrp="1"/>
          </p:cNvSpPr>
          <p:nvPr>
            <p:ph type="dt" sz="half" idx="2"/>
          </p:nvPr>
        </p:nvSpPr>
        <p:spPr>
          <a:xfrm>
            <a:off x="389464" y="6214535"/>
            <a:ext cx="274320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bg2"/>
                </a:solidFill>
              </a:defRPr>
            </a:lvl1pPr>
          </a:lstStyle>
          <a:p>
            <a:pPr rtl="0"/>
            <a:fld id="{CEABC672-13F0-4EAD-8EF0-47AAAAD40C0C}" type="datetime1">
              <a:rPr lang="es-ES" noProof="0" smtClean="0"/>
              <a:t>14/05/2025</a:t>
            </a:fld>
            <a:endParaRPr lang="es-ES" noProof="0"/>
          </a:p>
        </p:txBody>
      </p:sp>
      <p:sp>
        <p:nvSpPr>
          <p:cNvPr id="5" name="Marcador de posición de pie de página 4"/>
          <p:cNvSpPr>
            <a:spLocks noGrp="1"/>
          </p:cNvSpPr>
          <p:nvPr>
            <p:ph type="ftr" sz="quarter" idx="3"/>
          </p:nvPr>
        </p:nvSpPr>
        <p:spPr>
          <a:xfrm>
            <a:off x="3489960" y="6214535"/>
            <a:ext cx="521208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bg2"/>
                </a:solidFill>
              </a:defRPr>
            </a:lvl1pPr>
          </a:lstStyle>
          <a:p>
            <a:pPr rtl="0"/>
            <a:endParaRPr lang="es-ES" noProof="0"/>
          </a:p>
        </p:txBody>
      </p:sp>
      <p:sp>
        <p:nvSpPr>
          <p:cNvPr id="6" name="Marcador de posición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10348535" y="6214535"/>
            <a:ext cx="146304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bg2"/>
                </a:solidFill>
              </a:defRPr>
            </a:lvl1pPr>
          </a:lstStyle>
          <a:p>
            <a:pPr rtl="0"/>
            <a:fld id="{4FAB73BC-B049-4115-A692-8D63A059BFB8}" type="slidenum">
              <a:rPr lang="es-ES" noProof="0" smtClean="0"/>
              <a:pPr rtl="0"/>
              <a:t>‹Nº›</a:t>
            </a:fld>
            <a:endParaRPr lang="es-ES" noProof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/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ublicdomainpictures.net/es/view-image.php?image=199616&amp;picture=fondo-verde" TargetMode="Externa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ublicdomainpictures.net/es/view-image.php?image=199616&amp;picture=fondo-verde" TargetMode="Externa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n 12">
            <a:extLst>
              <a:ext uri="{FF2B5EF4-FFF2-40B4-BE49-F238E27FC236}">
                <a16:creationId xmlns:a16="http://schemas.microsoft.com/office/drawing/2014/main" id="{86316A79-2AD2-44F3-8149-85E1A1733A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ED90EC3D-482A-4E73-B198-E8341A0D09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73336" y="77809"/>
            <a:ext cx="6750736" cy="1496817"/>
          </a:xfrm>
        </p:spPr>
        <p:txBody>
          <a:bodyPr rtlCol="0">
            <a:normAutofit/>
          </a:bodyPr>
          <a:lstStyle/>
          <a:p>
            <a:r>
              <a:rPr lang="es-ES" sz="32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</a:rPr>
              <a:t>ÁREA DE GESTIÓN POLICIVA JURÍDICA</a:t>
            </a:r>
          </a:p>
        </p:txBody>
      </p:sp>
      <p:sp>
        <p:nvSpPr>
          <p:cNvPr id="7" name="Subtítulo 6">
            <a:extLst>
              <a:ext uri="{FF2B5EF4-FFF2-40B4-BE49-F238E27FC236}">
                <a16:creationId xmlns:a16="http://schemas.microsoft.com/office/drawing/2014/main" id="{2048EE7C-B77F-4E59-88A7-DD66337BB6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505440" y="4446588"/>
            <a:ext cx="3238829" cy="149681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83000"/>
              </a:lnSpc>
              <a:spcBef>
                <a:spcPct val="0"/>
              </a:spcBef>
            </a:pPr>
            <a:r>
              <a:rPr lang="es-ES" sz="3200" b="1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MAYO 2025</a:t>
            </a: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F5F35F61-E3B2-484A-86AE-303DE791888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Cutout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935625" y="5283933"/>
            <a:ext cx="1088448" cy="1257300"/>
          </a:xfrm>
          <a:prstGeom prst="rect">
            <a:avLst/>
          </a:prstGeom>
        </p:spPr>
      </p:pic>
      <p:sp>
        <p:nvSpPr>
          <p:cNvPr id="6" name="Título 1">
            <a:extLst>
              <a:ext uri="{FF2B5EF4-FFF2-40B4-BE49-F238E27FC236}">
                <a16:creationId xmlns:a16="http://schemas.microsoft.com/office/drawing/2014/main" id="{ED5E6E54-AFE1-4A86-AAEC-AB76CDCC2215}"/>
              </a:ext>
            </a:extLst>
          </p:cNvPr>
          <p:cNvSpPr txBox="1">
            <a:spLocks/>
          </p:cNvSpPr>
          <p:nvPr/>
        </p:nvSpPr>
        <p:spPr>
          <a:xfrm>
            <a:off x="6095998" y="2163585"/>
            <a:ext cx="6057711" cy="16940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>
              <a:lnSpc>
                <a:spcPct val="83000"/>
              </a:lnSpc>
              <a:spcBef>
                <a:spcPct val="0"/>
              </a:spcBef>
              <a:buNone/>
              <a:defRPr lang="en-US" sz="3600" b="1" cap="none" spc="0" baseline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s-ES" sz="3200" dirty="0"/>
              <a:t>OPERATIVOS SANTA LUCIA 2025</a:t>
            </a:r>
          </a:p>
        </p:txBody>
      </p:sp>
    </p:spTree>
    <p:extLst>
      <p:ext uri="{BB962C8B-B14F-4D97-AF65-F5344CB8AC3E}">
        <p14:creationId xmlns:p14="http://schemas.microsoft.com/office/powerpoint/2010/main" val="7557697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04592DDB-2E6D-4FC7-9109-8D8BE1D658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A5FB1994-49C6-4946-8521-A874706AD2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1009"/>
          </a:xfrm>
          <a:prstGeom prst="rect">
            <a:avLst/>
          </a:prstGeom>
        </p:spPr>
      </p:pic>
      <p:sp>
        <p:nvSpPr>
          <p:cNvPr id="4" name="Título 1">
            <a:extLst>
              <a:ext uri="{FF2B5EF4-FFF2-40B4-BE49-F238E27FC236}">
                <a16:creationId xmlns:a16="http://schemas.microsoft.com/office/drawing/2014/main" id="{4ED69A82-8DC2-498A-9095-A90A3B6318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2743199"/>
            <a:ext cx="10058400" cy="1371600"/>
          </a:xfrm>
        </p:spPr>
        <p:txBody>
          <a:bodyPr rtlCol="0">
            <a:normAutofit/>
          </a:bodyPr>
          <a:lstStyle/>
          <a:p>
            <a:pPr algn="ctr" rtl="0">
              <a:tabLst>
                <a:tab pos="4119563" algn="l"/>
              </a:tabLst>
            </a:pPr>
            <a:r>
              <a:rPr lang="es-ES" sz="4400" b="1" dirty="0"/>
              <a:t>OPERATIVOS PROGRAMADOS EN SANTA LUCIA 2025</a:t>
            </a:r>
          </a:p>
        </p:txBody>
      </p:sp>
    </p:spTree>
    <p:extLst>
      <p:ext uri="{BB962C8B-B14F-4D97-AF65-F5344CB8AC3E}">
        <p14:creationId xmlns:p14="http://schemas.microsoft.com/office/powerpoint/2010/main" val="35637022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>
            <a:extLst>
              <a:ext uri="{FF2B5EF4-FFF2-40B4-BE49-F238E27FC236}">
                <a16:creationId xmlns:a16="http://schemas.microsoft.com/office/drawing/2014/main" id="{E3AED392-F4FF-45D7-9A91-FD20E7E29C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" y="0"/>
            <a:ext cx="12191980" cy="6858000"/>
          </a:xfrm>
          <a:prstGeom prst="rect">
            <a:avLst/>
          </a:prstGeom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id="{113B77AA-C69A-A361-3FDB-30E1E9CFB7FC}"/>
              </a:ext>
            </a:extLst>
          </p:cNvPr>
          <p:cNvSpPr/>
          <p:nvPr/>
        </p:nvSpPr>
        <p:spPr>
          <a:xfrm>
            <a:off x="1307868" y="1262515"/>
            <a:ext cx="9576262" cy="430795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2FB796F5-17EB-48EB-AB93-38CCC14C2A07}"/>
              </a:ext>
            </a:extLst>
          </p:cNvPr>
          <p:cNvSpPr/>
          <p:nvPr/>
        </p:nvSpPr>
        <p:spPr>
          <a:xfrm>
            <a:off x="1447799" y="1411615"/>
            <a:ext cx="9296394" cy="4034770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b="1" dirty="0"/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AA84D4FA-9CFB-48B1-8D98-50A115A59A31}"/>
              </a:ext>
            </a:extLst>
          </p:cNvPr>
          <p:cNvSpPr/>
          <p:nvPr/>
        </p:nvSpPr>
        <p:spPr>
          <a:xfrm>
            <a:off x="5135873" y="1262515"/>
            <a:ext cx="1920240" cy="73152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0" name="Marcador de texto 2">
            <a:extLst>
              <a:ext uri="{FF2B5EF4-FFF2-40B4-BE49-F238E27FC236}">
                <a16:creationId xmlns:a16="http://schemas.microsoft.com/office/drawing/2014/main" id="{4FDADFB4-BF80-484D-89BA-CC0CFE6C01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60569" y="2085956"/>
            <a:ext cx="9070848" cy="3360429"/>
          </a:xfrm>
        </p:spPr>
        <p:txBody>
          <a:bodyPr>
            <a:normAutofit fontScale="85000" lnSpcReduction="20000"/>
          </a:bodyPr>
          <a:lstStyle/>
          <a:p>
            <a:r>
              <a:rPr lang="es-ES" sz="2400" dirty="0">
                <a:solidFill>
                  <a:schemeClr val="tx1"/>
                </a:solidFill>
                <a:latin typeface="Garamond" panose="020204040303010108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Según los cronogramas planificados y establecidos en las reuniones de programación de operativos de Inspección, Vigilancia y Control desarrolladas para los meses de Enero, Marzo y Abril de 2025. Siendo así, los operativos IVC programados en el sector de Santa Lucia son:</a:t>
            </a:r>
          </a:p>
          <a:p>
            <a:endParaRPr lang="es-ES" sz="2400" dirty="0">
              <a:solidFill>
                <a:schemeClr val="tx1"/>
              </a:solidFill>
              <a:latin typeface="Garamond" panose="02020404030301010803" pitchFamily="18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r>
              <a:rPr lang="es-ES" sz="2400" dirty="0">
                <a:solidFill>
                  <a:schemeClr val="tx1"/>
                </a:solidFill>
                <a:latin typeface="Garamond" panose="020204040303010108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13 de enero de 2025</a:t>
            </a:r>
          </a:p>
          <a:p>
            <a:r>
              <a:rPr lang="es-ES" sz="2400" dirty="0">
                <a:solidFill>
                  <a:schemeClr val="tx1"/>
                </a:solidFill>
                <a:latin typeface="Garamond" panose="020204040303010108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10 de marzo de 2025.</a:t>
            </a:r>
          </a:p>
          <a:p>
            <a:r>
              <a:rPr lang="es-ES" sz="2400" dirty="0">
                <a:solidFill>
                  <a:schemeClr val="tx1"/>
                </a:solidFill>
                <a:latin typeface="Garamond" panose="020204040303010108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13 de marzo de 2025.</a:t>
            </a:r>
          </a:p>
          <a:p>
            <a:r>
              <a:rPr lang="es-ES" sz="2400" dirty="0">
                <a:solidFill>
                  <a:schemeClr val="tx1"/>
                </a:solidFill>
                <a:latin typeface="Garamond" panose="020204040303010108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08 de abril de 2025.</a:t>
            </a:r>
          </a:p>
          <a:p>
            <a:r>
              <a:rPr lang="es-ES" sz="2400" dirty="0">
                <a:solidFill>
                  <a:schemeClr val="tx1"/>
                </a:solidFill>
                <a:latin typeface="Garamond" panose="020204040303010108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09 de abril de 2025. </a:t>
            </a:r>
          </a:p>
        </p:txBody>
      </p:sp>
    </p:spTree>
    <p:extLst>
      <p:ext uri="{BB962C8B-B14F-4D97-AF65-F5344CB8AC3E}">
        <p14:creationId xmlns:p14="http://schemas.microsoft.com/office/powerpoint/2010/main" val="37396966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04592DDB-2E6D-4FC7-9109-8D8BE1D658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A5FB1994-49C6-4946-8521-A874706AD2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1009"/>
          </a:xfrm>
          <a:prstGeom prst="rect">
            <a:avLst/>
          </a:prstGeom>
        </p:spPr>
      </p:pic>
      <p:sp>
        <p:nvSpPr>
          <p:cNvPr id="4" name="Título 1">
            <a:extLst>
              <a:ext uri="{FF2B5EF4-FFF2-40B4-BE49-F238E27FC236}">
                <a16:creationId xmlns:a16="http://schemas.microsoft.com/office/drawing/2014/main" id="{4ED69A82-8DC2-498A-9095-A90A3B6318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2743199"/>
            <a:ext cx="10058400" cy="1371600"/>
          </a:xfrm>
        </p:spPr>
        <p:txBody>
          <a:bodyPr rtlCol="0">
            <a:normAutofit/>
          </a:bodyPr>
          <a:lstStyle/>
          <a:p>
            <a:pPr algn="ctr" rtl="0">
              <a:tabLst>
                <a:tab pos="4119563" algn="l"/>
              </a:tabLst>
            </a:pPr>
            <a:r>
              <a:rPr lang="es-ES" sz="4400" b="1" dirty="0"/>
              <a:t>RESULTADOS</a:t>
            </a:r>
          </a:p>
        </p:txBody>
      </p:sp>
    </p:spTree>
    <p:extLst>
      <p:ext uri="{BB962C8B-B14F-4D97-AF65-F5344CB8AC3E}">
        <p14:creationId xmlns:p14="http://schemas.microsoft.com/office/powerpoint/2010/main" val="13358274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upo 13">
            <a:extLst>
              <a:ext uri="{FF2B5EF4-FFF2-40B4-BE49-F238E27FC236}">
                <a16:creationId xmlns:a16="http://schemas.microsoft.com/office/drawing/2014/main" id="{3C78DF4E-1F6B-4982-9AD1-6B47150B4AB8}"/>
              </a:ext>
            </a:extLst>
          </p:cNvPr>
          <p:cNvGrpSpPr/>
          <p:nvPr/>
        </p:nvGrpSpPr>
        <p:grpSpPr>
          <a:xfrm>
            <a:off x="0" y="-4619"/>
            <a:ext cx="12192000" cy="6853381"/>
            <a:chOff x="0" y="-4619"/>
            <a:chExt cx="12192000" cy="6853381"/>
          </a:xfrm>
        </p:grpSpPr>
        <p:pic>
          <p:nvPicPr>
            <p:cNvPr id="16" name="Imagen 15">
              <a:extLst>
                <a:ext uri="{FF2B5EF4-FFF2-40B4-BE49-F238E27FC236}">
                  <a16:creationId xmlns:a16="http://schemas.microsoft.com/office/drawing/2014/main" id="{80A6E7BF-E1E9-42DD-8F76-0A22D960A41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-4619"/>
              <a:ext cx="12192000" cy="6853381"/>
            </a:xfrm>
            <a:prstGeom prst="rect">
              <a:avLst/>
            </a:prstGeom>
          </p:spPr>
        </p:pic>
        <p:sp>
          <p:nvSpPr>
            <p:cNvPr id="18" name="Rectángulo 17">
              <a:extLst>
                <a:ext uri="{FF2B5EF4-FFF2-40B4-BE49-F238E27FC236}">
                  <a16:creationId xmlns:a16="http://schemas.microsoft.com/office/drawing/2014/main" id="{4C53582F-1AB0-4F89-8E4D-1C5CA5E5AEF0}"/>
                </a:ext>
              </a:extLst>
            </p:cNvPr>
            <p:cNvSpPr/>
            <p:nvPr/>
          </p:nvSpPr>
          <p:spPr>
            <a:xfrm>
              <a:off x="0" y="0"/>
              <a:ext cx="3757793" cy="6848762"/>
            </a:xfrm>
            <a:prstGeom prst="rect">
              <a:avLst/>
            </a:prstGeom>
            <a:solidFill>
              <a:srgbClr val="C8102C"/>
            </a:solidFill>
            <a:ln>
              <a:solidFill>
                <a:srgbClr val="C8102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</p:grpSp>
      <p:sp>
        <p:nvSpPr>
          <p:cNvPr id="2" name="Título 1">
            <a:extLst>
              <a:ext uri="{FF2B5EF4-FFF2-40B4-BE49-F238E27FC236}">
                <a16:creationId xmlns:a16="http://schemas.microsoft.com/office/drawing/2014/main" id="{5F3F6C66-D6D7-4A72-9928-967AEA4007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962" y="643465"/>
            <a:ext cx="3757793" cy="5571071"/>
          </a:xfrm>
        </p:spPr>
        <p:txBody>
          <a:bodyPr rtlCol="0">
            <a:normAutofit/>
          </a:bodyPr>
          <a:lstStyle/>
          <a:p>
            <a:pPr algn="ctr" rtl="0"/>
            <a:r>
              <a:rPr lang="es-ES" sz="2800" dirty="0">
                <a:solidFill>
                  <a:srgbClr val="FFFFFF"/>
                </a:solidFill>
              </a:rPr>
              <a:t>TOTAL ELEMENTOS ABORDADOS</a:t>
            </a:r>
            <a:br>
              <a:rPr lang="es-ES" sz="2800" dirty="0">
                <a:solidFill>
                  <a:srgbClr val="FFFFFF"/>
                </a:solidFill>
              </a:rPr>
            </a:br>
            <a:br>
              <a:rPr lang="es-ES" sz="2800" dirty="0">
                <a:solidFill>
                  <a:srgbClr val="FFFFFF"/>
                </a:solidFill>
              </a:rPr>
            </a:br>
            <a:r>
              <a:rPr lang="es-ES" sz="1800" dirty="0">
                <a:solidFill>
                  <a:srgbClr val="FFFFFF"/>
                </a:solidFill>
              </a:rPr>
              <a:t>ESTABLECIMIENTOS EC: </a:t>
            </a:r>
            <a:r>
              <a:rPr lang="es-ES" sz="1800" b="1" dirty="0">
                <a:solidFill>
                  <a:srgbClr val="FFFFFF"/>
                </a:solidFill>
              </a:rPr>
              <a:t>11</a:t>
            </a:r>
            <a:br>
              <a:rPr lang="es-ES" sz="1800" dirty="0">
                <a:solidFill>
                  <a:srgbClr val="FFFFFF"/>
                </a:solidFill>
              </a:rPr>
            </a:br>
            <a:br>
              <a:rPr lang="es-ES" sz="1800" dirty="0">
                <a:solidFill>
                  <a:srgbClr val="FFFFFF"/>
                </a:solidFill>
              </a:rPr>
            </a:br>
            <a:r>
              <a:rPr lang="es-ES" sz="1800" dirty="0">
                <a:solidFill>
                  <a:srgbClr val="FFFFFF"/>
                </a:solidFill>
              </a:rPr>
              <a:t>PARQUEO INDEBIDO: </a:t>
            </a:r>
            <a:r>
              <a:rPr lang="es-ES" sz="1800" b="1" dirty="0">
                <a:solidFill>
                  <a:srgbClr val="FFFFFF"/>
                </a:solidFill>
              </a:rPr>
              <a:t>3</a:t>
            </a:r>
            <a:br>
              <a:rPr lang="es-ES" sz="1800" dirty="0">
                <a:solidFill>
                  <a:srgbClr val="FFFFFF"/>
                </a:solidFill>
              </a:rPr>
            </a:br>
            <a:br>
              <a:rPr lang="es-ES" sz="1800" dirty="0">
                <a:solidFill>
                  <a:srgbClr val="FFFFFF"/>
                </a:solidFill>
              </a:rPr>
            </a:br>
            <a:r>
              <a:rPr lang="es-ES" sz="1800" dirty="0">
                <a:solidFill>
                  <a:srgbClr val="FFFFFF"/>
                </a:solidFill>
              </a:rPr>
              <a:t>EXTENSIÓN ECONÓMICA: </a:t>
            </a:r>
            <a:r>
              <a:rPr lang="es-ES" sz="1800" b="1" dirty="0">
                <a:solidFill>
                  <a:srgbClr val="FFFFFF"/>
                </a:solidFill>
              </a:rPr>
              <a:t>9</a:t>
            </a:r>
            <a:br>
              <a:rPr lang="es-ES" sz="1800" b="1" dirty="0">
                <a:solidFill>
                  <a:srgbClr val="FFFFFF"/>
                </a:solidFill>
              </a:rPr>
            </a:br>
            <a:br>
              <a:rPr lang="es-ES" sz="1800" b="1" dirty="0">
                <a:solidFill>
                  <a:srgbClr val="FFFFFF"/>
                </a:solidFill>
              </a:rPr>
            </a:br>
            <a:r>
              <a:rPr lang="es-ES" sz="1800" dirty="0">
                <a:solidFill>
                  <a:srgbClr val="FFFFFF"/>
                </a:solidFill>
              </a:rPr>
              <a:t>RECUPERACIÓN EP: </a:t>
            </a:r>
            <a:r>
              <a:rPr lang="es-ES" sz="1800" b="1" dirty="0">
                <a:solidFill>
                  <a:srgbClr val="FFFFFF"/>
                </a:solidFill>
              </a:rPr>
              <a:t>1</a:t>
            </a:r>
          </a:p>
        </p:txBody>
      </p:sp>
      <p:sp>
        <p:nvSpPr>
          <p:cNvPr id="7" name="Título 1">
            <a:extLst>
              <a:ext uri="{FF2B5EF4-FFF2-40B4-BE49-F238E27FC236}">
                <a16:creationId xmlns:a16="http://schemas.microsoft.com/office/drawing/2014/main" id="{B71196C7-983E-3089-1E43-1091894568F0}"/>
              </a:ext>
            </a:extLst>
          </p:cNvPr>
          <p:cNvSpPr txBox="1">
            <a:spLocks/>
          </p:cNvSpPr>
          <p:nvPr/>
        </p:nvSpPr>
        <p:spPr>
          <a:xfrm>
            <a:off x="5106610" y="382477"/>
            <a:ext cx="5754046" cy="708684"/>
          </a:xfrm>
          <a:prstGeom prst="roundRect">
            <a:avLst/>
          </a:prstGeom>
          <a:ln w="19050">
            <a:solidFill>
              <a:srgbClr val="D2051E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800" kern="1200" cap="none" spc="0" baseline="0" dirty="0">
                <a:solidFill>
                  <a:schemeClr val="tx1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pPr algn="ctr">
              <a:tabLst>
                <a:tab pos="4119563" algn="l"/>
              </a:tabLst>
            </a:pPr>
            <a:r>
              <a:rPr lang="es-ES" sz="2800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OPERATIVOS SANTA LUCIA 2025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6D2C8446-A3E6-8F99-9C68-BAF6175B51F4}"/>
              </a:ext>
            </a:extLst>
          </p:cNvPr>
          <p:cNvSpPr txBox="1"/>
          <p:nvPr/>
        </p:nvSpPr>
        <p:spPr>
          <a:xfrm>
            <a:off x="4713493" y="5489840"/>
            <a:ext cx="653882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200" dirty="0">
                <a:solidFill>
                  <a:schemeClr val="bg1"/>
                </a:solidFill>
              </a:rPr>
              <a:t>Fuente: Base de Operativos IVC</a:t>
            </a:r>
          </a:p>
        </p:txBody>
      </p:sp>
      <p:pic>
        <p:nvPicPr>
          <p:cNvPr id="17" name="Imagen 16">
            <a:extLst>
              <a:ext uri="{FF2B5EF4-FFF2-40B4-BE49-F238E27FC236}">
                <a16:creationId xmlns:a16="http://schemas.microsoft.com/office/drawing/2014/main" id="{277AEDC0-F3C8-AE90-2E7C-BC42A71904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81659" y="1455086"/>
            <a:ext cx="6802490" cy="3933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148057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von">
  <a:themeElements>
    <a:clrScheme name="Savon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26B02"/>
      </a:folHlink>
    </a:clrScheme>
    <a:fontScheme name="Savon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hade val="100000"/>
                <a:satMod val="300000"/>
              </a:schemeClr>
            </a:gs>
            <a:gs pos="100000">
              <a:schemeClr val="phClr">
                <a:tint val="100000"/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29751727_TF78440441" id="{8124CA7B-D09D-4442-8065-5B4988299C03}" vid="{ED9CC861-8305-4014-8AEE-D8DC36682544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234eed69-a1c1-4368-bd1b-ebfe561d3534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3523AB219D1932478B3AAC0B25B62782" ma:contentTypeVersion="14" ma:contentTypeDescription="Crear nuevo documento." ma:contentTypeScope="" ma:versionID="e99fd736e3fdede1eeb4b63361d0d83f">
  <xsd:schema xmlns:xsd="http://www.w3.org/2001/XMLSchema" xmlns:xs="http://www.w3.org/2001/XMLSchema" xmlns:p="http://schemas.microsoft.com/office/2006/metadata/properties" xmlns:ns3="276fa5cf-edfb-4370-91c1-63042689b027" xmlns:ns4="234eed69-a1c1-4368-bd1b-ebfe561d3534" targetNamespace="http://schemas.microsoft.com/office/2006/metadata/properties" ma:root="true" ma:fieldsID="501186948ffc8dea6c1cc2dde5d4d0d5" ns3:_="" ns4:_="">
    <xsd:import namespace="276fa5cf-edfb-4370-91c1-63042689b027"/>
    <xsd:import namespace="234eed69-a1c1-4368-bd1b-ebfe561d3534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LengthInSeconds" minOccurs="0"/>
                <xsd:element ref="ns4:MediaServiceAutoTags" minOccurs="0"/>
                <xsd:element ref="ns4:MediaServiceGenerationTime" minOccurs="0"/>
                <xsd:element ref="ns4:MediaServiceEventHashCode" minOccurs="0"/>
                <xsd:element ref="ns4:MediaServiceOCR" minOccurs="0"/>
                <xsd:element ref="ns4:_activity" minOccurs="0"/>
                <xsd:element ref="ns4:MediaServiceObjectDetectorVersions" minOccurs="0"/>
                <xsd:element ref="ns4:MediaServiceSystem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76fa5cf-edfb-4370-91c1-63042689b02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Hash de la sugerencia para compartir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4eed69-a1c1-4368-bd1b-ebfe561d353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_activity" ma:index="19" nillable="true" ma:displayName="_activity" ma:hidden="true" ma:internalName="_activity">
      <xsd:simpleType>
        <xsd:restriction base="dms:Note"/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ystemTags" ma:index="21" nillable="true" ma:displayName="MediaServiceSystemTags" ma:hidden="true" ma:internalName="MediaServiceSystemTag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5D6F7AD-09FB-47AB-B353-D1D83850E3A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2C0DB4D-BE53-4100-8A0D-CEFB2E482820}">
  <ds:schemaRefs>
    <ds:schemaRef ds:uri="http://purl.org/dc/elements/1.1/"/>
    <ds:schemaRef ds:uri="http://schemas.microsoft.com/office/infopath/2007/PartnerControls"/>
    <ds:schemaRef ds:uri="276fa5cf-edfb-4370-91c1-63042689b027"/>
    <ds:schemaRef ds:uri="http://schemas.microsoft.com/office/2006/documentManagement/types"/>
    <ds:schemaRef ds:uri="http://schemas.openxmlformats.org/package/2006/metadata/core-properties"/>
    <ds:schemaRef ds:uri="http://purl.org/dc/terms/"/>
    <ds:schemaRef ds:uri="http://www.w3.org/XML/1998/namespace"/>
    <ds:schemaRef ds:uri="234eed69-a1c1-4368-bd1b-ebfe561d3534"/>
    <ds:schemaRef ds:uri="http://schemas.microsoft.com/office/2006/metadata/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3709E187-9ED2-4534-A166-BFA61EA557F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76fa5cf-edfb-4370-91c1-63042689b027"/>
    <ds:schemaRef ds:uri="234eed69-a1c1-4368-bd1b-ebfe561d353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Diseño Garden Savon</Template>
  <TotalTime>0</TotalTime>
  <Words>134</Words>
  <Application>Microsoft Office PowerPoint</Application>
  <PresentationFormat>Panorámica</PresentationFormat>
  <Paragraphs>18</Paragraphs>
  <Slides>5</Slides>
  <Notes>3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5</vt:i4>
      </vt:variant>
    </vt:vector>
  </HeadingPairs>
  <TitlesOfParts>
    <vt:vector size="10" baseType="lpstr">
      <vt:lpstr>Arial</vt:lpstr>
      <vt:lpstr>Calibri</vt:lpstr>
      <vt:lpstr>Century Gothic</vt:lpstr>
      <vt:lpstr>Garamond</vt:lpstr>
      <vt:lpstr>Savon</vt:lpstr>
      <vt:lpstr>ÁREA DE GESTIÓN POLICIVA JURÍDICA</vt:lpstr>
      <vt:lpstr>OPERATIVOS PROGRAMADOS EN SANTA LUCIA 2025</vt:lpstr>
      <vt:lpstr>Presentación de PowerPoint</vt:lpstr>
      <vt:lpstr>RESULTADOS</vt:lpstr>
      <vt:lpstr>TOTAL ELEMENTOS ABORDADOS  ESTABLECIMIENTOS EC: 11  PARQUEO INDEBIDO: 3  EXTENSIÓN ECONÓMICA: 9  RECUPERACIÓN EP: 1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2024-01-11T16:40:42Z</dcterms:created>
  <dcterms:modified xsi:type="dcterms:W3CDTF">2025-05-14T18:55:14Z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0x0101003523AB219D1932478B3AAC0B25B62782</vt:lpwstr>
  </property>
</Properties>
</file>